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4478" r:id="rId4"/>
  </p:sldMasterIdLst>
  <p:notesMasterIdLst>
    <p:notesMasterId r:id="rId43"/>
  </p:notesMasterIdLst>
  <p:sldIdLst>
    <p:sldId id="256" r:id="rId5"/>
    <p:sldId id="270" r:id="rId6"/>
    <p:sldId id="284" r:id="rId7"/>
    <p:sldId id="271" r:id="rId8"/>
    <p:sldId id="274" r:id="rId9"/>
    <p:sldId id="292" r:id="rId10"/>
    <p:sldId id="279" r:id="rId11"/>
    <p:sldId id="281" r:id="rId12"/>
    <p:sldId id="286" r:id="rId13"/>
    <p:sldId id="282" r:id="rId14"/>
    <p:sldId id="273" r:id="rId15"/>
    <p:sldId id="278" r:id="rId16"/>
    <p:sldId id="297" r:id="rId17"/>
    <p:sldId id="272" r:id="rId18"/>
    <p:sldId id="291" r:id="rId19"/>
    <p:sldId id="276" r:id="rId20"/>
    <p:sldId id="290" r:id="rId21"/>
    <p:sldId id="298" r:id="rId22"/>
    <p:sldId id="277" r:id="rId23"/>
    <p:sldId id="299" r:id="rId24"/>
    <p:sldId id="300" r:id="rId25"/>
    <p:sldId id="301" r:id="rId26"/>
    <p:sldId id="302" r:id="rId27"/>
    <p:sldId id="305" r:id="rId28"/>
    <p:sldId id="306" r:id="rId29"/>
    <p:sldId id="307" r:id="rId30"/>
    <p:sldId id="304" r:id="rId31"/>
    <p:sldId id="287" r:id="rId32"/>
    <p:sldId id="288" r:id="rId33"/>
    <p:sldId id="303" r:id="rId34"/>
    <p:sldId id="280" r:id="rId35"/>
    <p:sldId id="293" r:id="rId36"/>
    <p:sldId id="289" r:id="rId37"/>
    <p:sldId id="275" r:id="rId38"/>
    <p:sldId id="294" r:id="rId39"/>
    <p:sldId id="295" r:id="rId40"/>
    <p:sldId id="296" r:id="rId41"/>
    <p:sldId id="285" r:id="rId4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Intro" id="{F359C54C-7687-4E4E-969B-7A49C3426250}">
          <p14:sldIdLst>
            <p14:sldId id="256"/>
            <p14:sldId id="270"/>
            <p14:sldId id="284"/>
          </p14:sldIdLst>
        </p14:section>
        <p14:section name="What is AI?" id="{342480AD-8715-45E7-89BA-01CD0A566FDE}">
          <p14:sldIdLst>
            <p14:sldId id="271"/>
            <p14:sldId id="274"/>
            <p14:sldId id="292"/>
            <p14:sldId id="279"/>
            <p14:sldId id="281"/>
            <p14:sldId id="286"/>
            <p14:sldId id="282"/>
            <p14:sldId id="273"/>
            <p14:sldId id="278"/>
            <p14:sldId id="297"/>
            <p14:sldId id="272"/>
            <p14:sldId id="291"/>
          </p14:sldIdLst>
        </p14:section>
        <p14:section name="AI based Testing Tools" id="{ADB6B0CE-324C-4031-968B-6AC6BFE74E31}">
          <p14:sldIdLst>
            <p14:sldId id="276"/>
            <p14:sldId id="290"/>
            <p14:sldId id="298"/>
            <p14:sldId id="277"/>
            <p14:sldId id="299"/>
            <p14:sldId id="300"/>
            <p14:sldId id="301"/>
            <p14:sldId id="302"/>
            <p14:sldId id="305"/>
            <p14:sldId id="306"/>
            <p14:sldId id="307"/>
            <p14:sldId id="304"/>
            <p14:sldId id="287"/>
            <p14:sldId id="288"/>
            <p14:sldId id="303"/>
            <p14:sldId id="280"/>
          </p14:sldIdLst>
        </p14:section>
        <p14:section name="The future?" id="{363C1C62-F8D7-4AA7-AA8B-BD8464D24F91}">
          <p14:sldIdLst>
            <p14:sldId id="293"/>
            <p14:sldId id="289"/>
            <p14:sldId id="275"/>
            <p14:sldId id="294"/>
            <p14:sldId id="295"/>
            <p14:sldId id="296"/>
            <p14:sldId id="285"/>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A05E548-45DB-4B21-B08B-E669AE272260}" v="6866" dt="2019-03-23T02:16:28.61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80651" autoAdjust="0"/>
  </p:normalViewPr>
  <p:slideViewPr>
    <p:cSldViewPr snapToGrid="0">
      <p:cViewPr varScale="1">
        <p:scale>
          <a:sx n="59" d="100"/>
          <a:sy n="59" d="100"/>
        </p:scale>
        <p:origin x="450" y="78"/>
      </p:cViewPr>
      <p:guideLst/>
    </p:cSldViewPr>
  </p:slideViewPr>
  <p:outlineViewPr>
    <p:cViewPr>
      <p:scale>
        <a:sx n="33" d="100"/>
        <a:sy n="33" d="100"/>
      </p:scale>
      <p:origin x="0" y="-474"/>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notesMaster" Target="notesMasters/notesMaster1.xml"/><Relationship Id="rId48" Type="http://schemas.microsoft.com/office/2015/10/relationships/revisionInfo" Target="revisionInfo.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CF07771-3FAA-4D43-A059-9A7D838C2880}" type="datetimeFigureOut">
              <a:rPr lang="en-US" smtClean="0"/>
              <a:t>3/19/2019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8B68C18-1BF1-F447-95ED-60EAAE35426E}" type="slidenum">
              <a:rPr lang="en-US" smtClean="0"/>
              <a:t>‹#›</a:t>
            </a:fld>
            <a:endParaRPr lang="en-US"/>
          </a:p>
        </p:txBody>
      </p:sp>
    </p:spTree>
    <p:extLst>
      <p:ext uri="{BB962C8B-B14F-4D97-AF65-F5344CB8AC3E}">
        <p14:creationId xmlns:p14="http://schemas.microsoft.com/office/powerpoint/2010/main" val="13917592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Artificial Intelligence (AI) is an emerging field, jumping from the imaginary of Hollywood movies into the reality of our daily activities.</a:t>
            </a:r>
          </a:p>
          <a:p>
            <a:r>
              <a:rPr lang="en-GB" sz="1200" b="0" i="0" kern="1200" dirty="0">
                <a:solidFill>
                  <a:schemeClr val="tx1"/>
                </a:solidFill>
                <a:effectLst/>
                <a:latin typeface="+mn-lt"/>
                <a:ea typeface="+mn-ea"/>
                <a:cs typeface="+mn-cs"/>
              </a:rPr>
              <a:t>Without exception, as AI becomes omnipresent, it will also impact the Software Testing with 3 main developments:</a:t>
            </a:r>
          </a:p>
          <a:p>
            <a:r>
              <a:rPr lang="en-GB" sz="1200" b="0" i="0" kern="1200" dirty="0">
                <a:solidFill>
                  <a:schemeClr val="tx1"/>
                </a:solidFill>
                <a:effectLst/>
                <a:latin typeface="+mn-lt"/>
                <a:ea typeface="+mn-ea"/>
                <a:cs typeface="+mn-cs"/>
              </a:rPr>
              <a:t>- AI systems to aid on software testing;</a:t>
            </a: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 Software testing of AI systems;</a:t>
            </a:r>
          </a:p>
          <a:p>
            <a:r>
              <a:rPr lang="en-GB" sz="1200" b="0" i="0" kern="1200" dirty="0">
                <a:solidFill>
                  <a:schemeClr val="tx1"/>
                </a:solidFill>
                <a:effectLst/>
                <a:latin typeface="+mn-lt"/>
                <a:ea typeface="+mn-ea"/>
                <a:cs typeface="+mn-cs"/>
              </a:rPr>
              <a:t>- Self-testing AI systems.</a:t>
            </a:r>
          </a:p>
          <a:p>
            <a:r>
              <a:rPr lang="en-GB" sz="1200" b="0" i="0" kern="1200" dirty="0">
                <a:solidFill>
                  <a:schemeClr val="tx1"/>
                </a:solidFill>
                <a:effectLst/>
                <a:latin typeface="+mn-lt"/>
                <a:ea typeface="+mn-ea"/>
                <a:cs typeface="+mn-cs"/>
              </a:rPr>
              <a:t>While testing of AI systems requires testers with AI expertise and self-testing AI systems will target not to require testers at all, the rest of us, testers, should benefit of the availability and use of AI systems designed to aid on the software testing.</a:t>
            </a:r>
          </a:p>
          <a:p>
            <a:r>
              <a:rPr lang="en-GB" sz="1200" b="0" i="0" kern="1200" dirty="0">
                <a:solidFill>
                  <a:schemeClr val="tx1"/>
                </a:solidFill>
                <a:effectLst/>
                <a:latin typeface="+mn-lt"/>
                <a:ea typeface="+mn-ea"/>
                <a:cs typeface="+mn-cs"/>
              </a:rPr>
              <a:t>Join this talk to review the actual state of the art on the AI based testing tools that are openly available today!</a:t>
            </a:r>
          </a:p>
        </p:txBody>
      </p:sp>
      <p:sp>
        <p:nvSpPr>
          <p:cNvPr id="4" name="Slide Number Placeholder 3"/>
          <p:cNvSpPr>
            <a:spLocks noGrp="1"/>
          </p:cNvSpPr>
          <p:nvPr>
            <p:ph type="sldNum" sz="quarter" idx="5"/>
          </p:nvPr>
        </p:nvSpPr>
        <p:spPr/>
        <p:txBody>
          <a:bodyPr/>
          <a:lstStyle/>
          <a:p>
            <a:fld id="{68B68C18-1BF1-F447-95ED-60EAAE35426E}" type="slidenum">
              <a:rPr lang="en-US" smtClean="0"/>
              <a:t>1</a:t>
            </a:fld>
            <a:endParaRPr lang="en-US"/>
          </a:p>
        </p:txBody>
      </p:sp>
    </p:spTree>
    <p:extLst>
      <p:ext uri="{BB962C8B-B14F-4D97-AF65-F5344CB8AC3E}">
        <p14:creationId xmlns:p14="http://schemas.microsoft.com/office/powerpoint/2010/main" val="11978728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pt-PT" dirty="0"/>
          </a:p>
        </p:txBody>
      </p:sp>
      <p:sp>
        <p:nvSpPr>
          <p:cNvPr id="4" name="Slide Number Placeholder 3"/>
          <p:cNvSpPr>
            <a:spLocks noGrp="1"/>
          </p:cNvSpPr>
          <p:nvPr>
            <p:ph type="sldNum" sz="quarter" idx="5"/>
          </p:nvPr>
        </p:nvSpPr>
        <p:spPr/>
        <p:txBody>
          <a:bodyPr/>
          <a:lstStyle/>
          <a:p>
            <a:fld id="{68B68C18-1BF1-F447-95ED-60EAAE35426E}" type="slidenum">
              <a:rPr lang="en-US" smtClean="0"/>
              <a:t>2</a:t>
            </a:fld>
            <a:endParaRPr lang="en-US"/>
          </a:p>
        </p:txBody>
      </p:sp>
    </p:spTree>
    <p:extLst>
      <p:ext uri="{BB962C8B-B14F-4D97-AF65-F5344CB8AC3E}">
        <p14:creationId xmlns:p14="http://schemas.microsoft.com/office/powerpoint/2010/main" val="17454564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pt-PT" dirty="0"/>
          </a:p>
        </p:txBody>
      </p:sp>
      <p:sp>
        <p:nvSpPr>
          <p:cNvPr id="4" name="Slide Number Placeholder 3"/>
          <p:cNvSpPr>
            <a:spLocks noGrp="1"/>
          </p:cNvSpPr>
          <p:nvPr>
            <p:ph type="sldNum" sz="quarter" idx="5"/>
          </p:nvPr>
        </p:nvSpPr>
        <p:spPr/>
        <p:txBody>
          <a:bodyPr/>
          <a:lstStyle/>
          <a:p>
            <a:fld id="{68B68C18-1BF1-F447-95ED-60EAAE35426E}" type="slidenum">
              <a:rPr lang="en-US" smtClean="0"/>
              <a:t>3</a:t>
            </a:fld>
            <a:endParaRPr lang="en-US"/>
          </a:p>
        </p:txBody>
      </p:sp>
    </p:spTree>
    <p:extLst>
      <p:ext uri="{BB962C8B-B14F-4D97-AF65-F5344CB8AC3E}">
        <p14:creationId xmlns:p14="http://schemas.microsoft.com/office/powerpoint/2010/main" val="330523121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pt-PT" dirty="0"/>
          </a:p>
        </p:txBody>
      </p:sp>
      <p:sp>
        <p:nvSpPr>
          <p:cNvPr id="4" name="Slide Number Placeholder 3"/>
          <p:cNvSpPr>
            <a:spLocks noGrp="1"/>
          </p:cNvSpPr>
          <p:nvPr>
            <p:ph type="sldNum" sz="quarter" idx="5"/>
          </p:nvPr>
        </p:nvSpPr>
        <p:spPr/>
        <p:txBody>
          <a:bodyPr/>
          <a:lstStyle/>
          <a:p>
            <a:fld id="{68B68C18-1BF1-F447-95ED-60EAAE35426E}" type="slidenum">
              <a:rPr lang="en-US" smtClean="0"/>
              <a:t>6</a:t>
            </a:fld>
            <a:endParaRPr lang="en-US"/>
          </a:p>
        </p:txBody>
      </p:sp>
    </p:spTree>
    <p:extLst>
      <p:ext uri="{BB962C8B-B14F-4D97-AF65-F5344CB8AC3E}">
        <p14:creationId xmlns:p14="http://schemas.microsoft.com/office/powerpoint/2010/main" val="1549205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pt-PT" dirty="0"/>
          </a:p>
        </p:txBody>
      </p:sp>
      <p:sp>
        <p:nvSpPr>
          <p:cNvPr id="4" name="Slide Number Placeholder 3"/>
          <p:cNvSpPr>
            <a:spLocks noGrp="1"/>
          </p:cNvSpPr>
          <p:nvPr>
            <p:ph type="sldNum" sz="quarter" idx="5"/>
          </p:nvPr>
        </p:nvSpPr>
        <p:spPr/>
        <p:txBody>
          <a:bodyPr/>
          <a:lstStyle/>
          <a:p>
            <a:fld id="{68B68C18-1BF1-F447-95ED-60EAAE35426E}" type="slidenum">
              <a:rPr lang="en-US" smtClean="0"/>
              <a:t>9</a:t>
            </a:fld>
            <a:endParaRPr lang="en-US"/>
          </a:p>
        </p:txBody>
      </p:sp>
    </p:spTree>
    <p:extLst>
      <p:ext uri="{BB962C8B-B14F-4D97-AF65-F5344CB8AC3E}">
        <p14:creationId xmlns:p14="http://schemas.microsoft.com/office/powerpoint/2010/main" val="17602679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pt-PT" dirty="0"/>
          </a:p>
        </p:txBody>
      </p:sp>
      <p:sp>
        <p:nvSpPr>
          <p:cNvPr id="4" name="Slide Number Placeholder 3"/>
          <p:cNvSpPr>
            <a:spLocks noGrp="1"/>
          </p:cNvSpPr>
          <p:nvPr>
            <p:ph type="sldNum" sz="quarter" idx="5"/>
          </p:nvPr>
        </p:nvSpPr>
        <p:spPr/>
        <p:txBody>
          <a:bodyPr/>
          <a:lstStyle/>
          <a:p>
            <a:fld id="{68B68C18-1BF1-F447-95ED-60EAAE35426E}" type="slidenum">
              <a:rPr lang="en-US" smtClean="0"/>
              <a:t>10</a:t>
            </a:fld>
            <a:endParaRPr lang="en-US"/>
          </a:p>
        </p:txBody>
      </p:sp>
    </p:spTree>
    <p:extLst>
      <p:ext uri="{BB962C8B-B14F-4D97-AF65-F5344CB8AC3E}">
        <p14:creationId xmlns:p14="http://schemas.microsoft.com/office/powerpoint/2010/main" val="35894422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pt-PT" dirty="0"/>
          </a:p>
        </p:txBody>
      </p:sp>
      <p:sp>
        <p:nvSpPr>
          <p:cNvPr id="4" name="Slide Number Placeholder 3"/>
          <p:cNvSpPr>
            <a:spLocks noGrp="1"/>
          </p:cNvSpPr>
          <p:nvPr>
            <p:ph type="sldNum" sz="quarter" idx="5"/>
          </p:nvPr>
        </p:nvSpPr>
        <p:spPr/>
        <p:txBody>
          <a:bodyPr/>
          <a:lstStyle/>
          <a:p>
            <a:fld id="{68B68C18-1BF1-F447-95ED-60EAAE35426E}" type="slidenum">
              <a:rPr lang="en-US" smtClean="0"/>
              <a:t>11</a:t>
            </a:fld>
            <a:endParaRPr lang="en-US"/>
          </a:p>
        </p:txBody>
      </p:sp>
    </p:spTree>
    <p:extLst>
      <p:ext uri="{BB962C8B-B14F-4D97-AF65-F5344CB8AC3E}">
        <p14:creationId xmlns:p14="http://schemas.microsoft.com/office/powerpoint/2010/main" val="25718537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pt-PT" dirty="0"/>
          </a:p>
        </p:txBody>
      </p:sp>
      <p:sp>
        <p:nvSpPr>
          <p:cNvPr id="4" name="Slide Number Placeholder 3"/>
          <p:cNvSpPr>
            <a:spLocks noGrp="1"/>
          </p:cNvSpPr>
          <p:nvPr>
            <p:ph type="sldNum" sz="quarter" idx="5"/>
          </p:nvPr>
        </p:nvSpPr>
        <p:spPr/>
        <p:txBody>
          <a:bodyPr/>
          <a:lstStyle/>
          <a:p>
            <a:fld id="{68B68C18-1BF1-F447-95ED-60EAAE35426E}" type="slidenum">
              <a:rPr lang="en-US" smtClean="0"/>
              <a:t>12</a:t>
            </a:fld>
            <a:endParaRPr lang="en-US"/>
          </a:p>
        </p:txBody>
      </p:sp>
    </p:spTree>
    <p:extLst>
      <p:ext uri="{BB962C8B-B14F-4D97-AF65-F5344CB8AC3E}">
        <p14:creationId xmlns:p14="http://schemas.microsoft.com/office/powerpoint/2010/main" val="31999876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pt-PT" dirty="0"/>
          </a:p>
        </p:txBody>
      </p:sp>
      <p:sp>
        <p:nvSpPr>
          <p:cNvPr id="4" name="Slide Number Placeholder 3"/>
          <p:cNvSpPr>
            <a:spLocks noGrp="1"/>
          </p:cNvSpPr>
          <p:nvPr>
            <p:ph type="sldNum" sz="quarter" idx="5"/>
          </p:nvPr>
        </p:nvSpPr>
        <p:spPr/>
        <p:txBody>
          <a:bodyPr/>
          <a:lstStyle/>
          <a:p>
            <a:fld id="{68B68C18-1BF1-F447-95ED-60EAAE35426E}" type="slidenum">
              <a:rPr lang="en-US" smtClean="0"/>
              <a:t>13</a:t>
            </a:fld>
            <a:endParaRPr lang="en-US"/>
          </a:p>
        </p:txBody>
      </p:sp>
    </p:spTree>
    <p:extLst>
      <p:ext uri="{BB962C8B-B14F-4D97-AF65-F5344CB8AC3E}">
        <p14:creationId xmlns:p14="http://schemas.microsoft.com/office/powerpoint/2010/main" val="32393073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pt-PT" dirty="0"/>
          </a:p>
        </p:txBody>
      </p:sp>
      <p:sp>
        <p:nvSpPr>
          <p:cNvPr id="4" name="Slide Number Placeholder 3"/>
          <p:cNvSpPr>
            <a:spLocks noGrp="1"/>
          </p:cNvSpPr>
          <p:nvPr>
            <p:ph type="sldNum" sz="quarter" idx="5"/>
          </p:nvPr>
        </p:nvSpPr>
        <p:spPr/>
        <p:txBody>
          <a:bodyPr/>
          <a:lstStyle/>
          <a:p>
            <a:fld id="{68B68C18-1BF1-F447-95ED-60EAAE35426E}" type="slidenum">
              <a:rPr lang="en-US" smtClean="0"/>
              <a:t>15</a:t>
            </a:fld>
            <a:endParaRPr lang="en-US"/>
          </a:p>
        </p:txBody>
      </p:sp>
    </p:spTree>
    <p:extLst>
      <p:ext uri="{BB962C8B-B14F-4D97-AF65-F5344CB8AC3E}">
        <p14:creationId xmlns:p14="http://schemas.microsoft.com/office/powerpoint/2010/main" val="34409854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pt-PT" dirty="0"/>
          </a:p>
        </p:txBody>
      </p:sp>
      <p:sp>
        <p:nvSpPr>
          <p:cNvPr id="4" name="Slide Number Placeholder 3"/>
          <p:cNvSpPr>
            <a:spLocks noGrp="1"/>
          </p:cNvSpPr>
          <p:nvPr>
            <p:ph type="sldNum" sz="quarter" idx="5"/>
          </p:nvPr>
        </p:nvSpPr>
        <p:spPr/>
        <p:txBody>
          <a:bodyPr/>
          <a:lstStyle/>
          <a:p>
            <a:fld id="{68B68C18-1BF1-F447-95ED-60EAAE35426E}" type="slidenum">
              <a:rPr lang="en-US" smtClean="0"/>
              <a:t>22</a:t>
            </a:fld>
            <a:endParaRPr lang="en-US"/>
          </a:p>
        </p:txBody>
      </p:sp>
    </p:spTree>
    <p:extLst>
      <p:ext uri="{BB962C8B-B14F-4D97-AF65-F5344CB8AC3E}">
        <p14:creationId xmlns:p14="http://schemas.microsoft.com/office/powerpoint/2010/main" val="243157313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pt-PT" dirty="0"/>
          </a:p>
        </p:txBody>
      </p:sp>
      <p:sp>
        <p:nvSpPr>
          <p:cNvPr id="4" name="Slide Number Placeholder 3"/>
          <p:cNvSpPr>
            <a:spLocks noGrp="1"/>
          </p:cNvSpPr>
          <p:nvPr>
            <p:ph type="sldNum" sz="quarter" idx="5"/>
          </p:nvPr>
        </p:nvSpPr>
        <p:spPr/>
        <p:txBody>
          <a:bodyPr/>
          <a:lstStyle/>
          <a:p>
            <a:fld id="{68B68C18-1BF1-F447-95ED-60EAAE35426E}" type="slidenum">
              <a:rPr lang="en-US" smtClean="0"/>
              <a:t>23</a:t>
            </a:fld>
            <a:endParaRPr lang="en-US"/>
          </a:p>
        </p:txBody>
      </p:sp>
    </p:spTree>
    <p:extLst>
      <p:ext uri="{BB962C8B-B14F-4D97-AF65-F5344CB8AC3E}">
        <p14:creationId xmlns:p14="http://schemas.microsoft.com/office/powerpoint/2010/main" val="169124442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pt-PT" dirty="0"/>
          </a:p>
        </p:txBody>
      </p:sp>
      <p:sp>
        <p:nvSpPr>
          <p:cNvPr id="4" name="Slide Number Placeholder 3"/>
          <p:cNvSpPr>
            <a:spLocks noGrp="1"/>
          </p:cNvSpPr>
          <p:nvPr>
            <p:ph type="sldNum" sz="quarter" idx="5"/>
          </p:nvPr>
        </p:nvSpPr>
        <p:spPr/>
        <p:txBody>
          <a:bodyPr/>
          <a:lstStyle/>
          <a:p>
            <a:fld id="{68B68C18-1BF1-F447-95ED-60EAAE35426E}" type="slidenum">
              <a:rPr lang="en-US" smtClean="0"/>
              <a:t>27</a:t>
            </a:fld>
            <a:endParaRPr lang="en-US"/>
          </a:p>
        </p:txBody>
      </p:sp>
    </p:spTree>
    <p:extLst>
      <p:ext uri="{BB962C8B-B14F-4D97-AF65-F5344CB8AC3E}">
        <p14:creationId xmlns:p14="http://schemas.microsoft.com/office/powerpoint/2010/main" val="426845202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pt-PT" dirty="0"/>
          </a:p>
        </p:txBody>
      </p:sp>
      <p:sp>
        <p:nvSpPr>
          <p:cNvPr id="4" name="Slide Number Placeholder 3"/>
          <p:cNvSpPr>
            <a:spLocks noGrp="1"/>
          </p:cNvSpPr>
          <p:nvPr>
            <p:ph type="sldNum" sz="quarter" idx="5"/>
          </p:nvPr>
        </p:nvSpPr>
        <p:spPr/>
        <p:txBody>
          <a:bodyPr/>
          <a:lstStyle/>
          <a:p>
            <a:fld id="{68B68C18-1BF1-F447-95ED-60EAAE35426E}" type="slidenum">
              <a:rPr lang="en-US" smtClean="0"/>
              <a:t>35</a:t>
            </a:fld>
            <a:endParaRPr lang="en-US"/>
          </a:p>
        </p:txBody>
      </p:sp>
    </p:spTree>
    <p:extLst>
      <p:ext uri="{BB962C8B-B14F-4D97-AF65-F5344CB8AC3E}">
        <p14:creationId xmlns:p14="http://schemas.microsoft.com/office/powerpoint/2010/main" val="27828712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with Image">
    <p:bg>
      <p:bgRef idx="1001">
        <a:schemeClr val="bg2"/>
      </p:bgRef>
    </p:bg>
    <p:spTree>
      <p:nvGrpSpPr>
        <p:cNvPr id="1" name=""/>
        <p:cNvGrpSpPr/>
        <p:nvPr/>
      </p:nvGrpSpPr>
      <p:grpSpPr>
        <a:xfrm>
          <a:off x="0" y="0"/>
          <a:ext cx="0" cy="0"/>
          <a:chOff x="0" y="0"/>
          <a:chExt cx="0" cy="0"/>
        </a:xfrm>
      </p:grpSpPr>
      <p:sp>
        <p:nvSpPr>
          <p:cNvPr id="12" name="Freeform 6" title="Page Number Shape"/>
          <p:cNvSpPr/>
          <p:nvPr/>
        </p:nvSpPr>
        <p:spPr bwMode="auto">
          <a:xfrm>
            <a:off x="11784011" y="-1"/>
            <a:ext cx="407988" cy="819150"/>
          </a:xfrm>
          <a:custGeom>
            <a:avLst/>
            <a:gdLst/>
            <a:ahLst/>
            <a:cxnLst/>
            <a:rect l="0" t="0" r="r" b="b"/>
            <a:pathLst>
              <a:path w="1799" h="3612">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chemeClr val="accent1"/>
          </a:solidFill>
          <a:ln w="0">
            <a:noFill/>
            <a:prstDash val="solid"/>
            <a:round/>
            <a:headEnd/>
            <a:tailEnd/>
          </a:ln>
        </p:spPr>
      </p:sp>
      <p:sp>
        <p:nvSpPr>
          <p:cNvPr id="2" name="Title 1"/>
          <p:cNvSpPr>
            <a:spLocks noGrp="1"/>
          </p:cNvSpPr>
          <p:nvPr>
            <p:ph type="ctrTitle"/>
          </p:nvPr>
        </p:nvSpPr>
        <p:spPr>
          <a:xfrm>
            <a:off x="5747656" y="1264197"/>
            <a:ext cx="5670487" cy="4268965"/>
          </a:xfrm>
        </p:spPr>
        <p:txBody>
          <a:bodyPr anchor="ctr">
            <a:normAutofit/>
          </a:bodyPr>
          <a:lstStyle>
            <a:lvl1pPr algn="l">
              <a:lnSpc>
                <a:spcPct val="85000"/>
              </a:lnSpc>
              <a:defRPr sz="6000" b="1" i="0" cap="none" baseline="0">
                <a:solidFill>
                  <a:schemeClr val="tx2"/>
                </a:solidFill>
              </a:defRPr>
            </a:lvl1pPr>
          </a:lstStyle>
          <a:p>
            <a:r>
              <a:rPr lang="en-US" noProof="0" dirty="0"/>
              <a:t>Click to edit Master title style</a:t>
            </a:r>
          </a:p>
        </p:txBody>
      </p:sp>
      <p:sp>
        <p:nvSpPr>
          <p:cNvPr id="3" name="Subtitle 2"/>
          <p:cNvSpPr>
            <a:spLocks noGrp="1"/>
          </p:cNvSpPr>
          <p:nvPr>
            <p:ph type="subTitle" idx="1"/>
          </p:nvPr>
        </p:nvSpPr>
        <p:spPr>
          <a:xfrm>
            <a:off x="667666" y="4151085"/>
            <a:ext cx="4633806" cy="1591181"/>
          </a:xfrm>
        </p:spPr>
        <p:txBody>
          <a:bodyPr anchor="b">
            <a:noAutofit/>
          </a:bodyPr>
          <a:lstStyle>
            <a:lvl1pPr marL="0" indent="0" algn="r">
              <a:lnSpc>
                <a:spcPct val="100000"/>
              </a:lnSpc>
              <a:spcBef>
                <a:spcPts val="0"/>
              </a:spcBef>
              <a:buNone/>
              <a:defRPr sz="2300" b="0" i="1"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cxnSp>
        <p:nvCxnSpPr>
          <p:cNvPr id="9" name="Straight Connector 8" title="Verticle Rule Line"/>
          <p:cNvCxnSpPr>
            <a:cxnSpLocks/>
          </p:cNvCxnSpPr>
          <p:nvPr/>
        </p:nvCxnSpPr>
        <p:spPr>
          <a:xfrm>
            <a:off x="5524563" y="1115733"/>
            <a:ext cx="0" cy="4626534"/>
          </a:xfrm>
          <a:prstGeom prst="line">
            <a:avLst/>
          </a:prstGeom>
          <a:ln w="63500">
            <a:solidFill>
              <a:schemeClr val="tx2"/>
            </a:solidFill>
          </a:ln>
        </p:spPr>
        <p:style>
          <a:lnRef idx="1">
            <a:schemeClr val="accent1"/>
          </a:lnRef>
          <a:fillRef idx="0">
            <a:schemeClr val="accent1"/>
          </a:fillRef>
          <a:effectRef idx="0">
            <a:schemeClr val="accent1"/>
          </a:effectRef>
          <a:fontRef idx="minor">
            <a:schemeClr val="tx1"/>
          </a:fontRef>
        </p:style>
      </p:cxnSp>
      <p:sp>
        <p:nvSpPr>
          <p:cNvPr id="11" name="Picture Placeholder 10">
            <a:extLst>
              <a:ext uri="{FF2B5EF4-FFF2-40B4-BE49-F238E27FC236}">
                <a16:creationId xmlns:a16="http://schemas.microsoft.com/office/drawing/2014/main" id="{137A75DA-C6FF-4420-94B9-E3338D1F9A04}"/>
              </a:ext>
            </a:extLst>
          </p:cNvPr>
          <p:cNvSpPr>
            <a:spLocks noGrp="1"/>
          </p:cNvSpPr>
          <p:nvPr>
            <p:ph type="pic" sz="quarter" idx="10" hasCustomPrompt="1"/>
          </p:nvPr>
        </p:nvSpPr>
        <p:spPr>
          <a:xfrm>
            <a:off x="2743615" y="1367500"/>
            <a:ext cx="2397795" cy="2397795"/>
          </a:xfrm>
          <a:prstGeom prst="ellipse">
            <a:avLst/>
          </a:prstGeom>
          <a:solidFill>
            <a:schemeClr val="bg1"/>
          </a:solidFill>
        </p:spPr>
        <p:txBody>
          <a:bodyPr anchor="ctr"/>
          <a:lstStyle>
            <a:lvl1pPr marL="0" indent="0" algn="ctr">
              <a:buNone/>
              <a:defRPr i="1"/>
            </a:lvl1pPr>
          </a:lstStyle>
          <a:p>
            <a:r>
              <a:rPr lang="en-US" noProof="0"/>
              <a:t>Insert Portrait Photo</a:t>
            </a:r>
          </a:p>
        </p:txBody>
      </p:sp>
    </p:spTree>
    <p:extLst>
      <p:ext uri="{BB962C8B-B14F-4D97-AF65-F5344CB8AC3E}">
        <p14:creationId xmlns:p14="http://schemas.microsoft.com/office/powerpoint/2010/main" val="182742633"/>
      </p:ext>
    </p:extLst>
  </p:cSld>
  <p:clrMapOvr>
    <a:overrideClrMapping bg1="dk1" tx1="lt1" bg2="dk2" tx2="lt2" accent1="accent1" accent2="accent2" accent3="accent3" accent4="accent4" accent5="accent5" accent6="accent6" hlink="hlink" folHlink="folHlink"/>
  </p:clrMapOvr>
  <p:extLst mod="1">
    <p:ext uri="{DCECCB84-F9BA-43D5-87BE-67443E8EF086}">
      <p15:sldGuideLst xmlns:p15="http://schemas.microsoft.com/office/powerpoint/2012/main">
        <p15:guide id="1" orient="horz" pos="792">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ubtitle, and Content">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E2565D1-06D8-4141-9B5F-95C29313C16C}"/>
              </a:ext>
            </a:extLst>
          </p:cNvPr>
          <p:cNvSpPr/>
          <p:nvPr userDrawn="1"/>
        </p:nvSpPr>
        <p:spPr>
          <a:xfrm>
            <a:off x="0" y="0"/>
            <a:ext cx="48961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sp>
        <p:nvSpPr>
          <p:cNvPr id="10" name="Text Placeholder 19">
            <a:extLst>
              <a:ext uri="{FF2B5EF4-FFF2-40B4-BE49-F238E27FC236}">
                <a16:creationId xmlns:a16="http://schemas.microsoft.com/office/drawing/2014/main" id="{04FBD4F5-432F-4C2D-A734-6CC48615FF21}"/>
              </a:ext>
            </a:extLst>
          </p:cNvPr>
          <p:cNvSpPr>
            <a:spLocks noGrp="1"/>
          </p:cNvSpPr>
          <p:nvPr>
            <p:ph type="body" sz="quarter" idx="18" hasCustomPrompt="1"/>
          </p:nvPr>
        </p:nvSpPr>
        <p:spPr>
          <a:xfrm>
            <a:off x="762000" y="2895600"/>
            <a:ext cx="3842550" cy="2855913"/>
          </a:xfrm>
        </p:spPr>
        <p:txBody>
          <a:bodyPr/>
          <a:lstStyle>
            <a:lvl1pPr marL="0" indent="0" algn="r">
              <a:buNone/>
              <a:defRPr/>
            </a:lvl1pPr>
            <a:lvl2pPr marL="402336" indent="0" algn="r">
              <a:buNone/>
              <a:defRPr/>
            </a:lvl2pPr>
            <a:lvl3pPr marL="859536" indent="0" algn="r">
              <a:buNone/>
              <a:defRPr/>
            </a:lvl3pPr>
            <a:lvl4pPr marL="1316736" indent="0" algn="r">
              <a:buNone/>
              <a:defRPr/>
            </a:lvl4pPr>
            <a:lvl5pPr marL="1773936" indent="0" algn="r">
              <a:buNone/>
              <a:defRPr/>
            </a:lvl5pPr>
          </a:lstStyle>
          <a:p>
            <a:pPr lvl="0"/>
            <a:r>
              <a:rPr lang="en-US" noProof="0"/>
              <a:t>Place your subtitle here</a:t>
            </a:r>
          </a:p>
        </p:txBody>
      </p:sp>
      <p:sp>
        <p:nvSpPr>
          <p:cNvPr id="3" name="Content Placeholder 2"/>
          <p:cNvSpPr>
            <a:spLocks noGrp="1"/>
          </p:cNvSpPr>
          <p:nvPr>
            <p:ph idx="1"/>
          </p:nvPr>
        </p:nvSpPr>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Date Placeholder 3"/>
          <p:cNvSpPr>
            <a:spLocks noGrp="1"/>
          </p:cNvSpPr>
          <p:nvPr>
            <p:ph type="dt" sz="half" idx="10"/>
          </p:nvPr>
        </p:nvSpPr>
        <p:spPr/>
        <p:txBody>
          <a:bodyPr/>
          <a:lstStyle/>
          <a:p>
            <a:fld id="{C3BDDDD7-72ED-FC4E-8075-0107060235C5}" type="datetime1">
              <a:rPr lang="en-US" noProof="0" smtClean="0"/>
              <a:t>3/19/2019</a:t>
            </a:fld>
            <a:endParaRPr lang="en-US" noProof="0"/>
          </a:p>
        </p:txBody>
      </p:sp>
      <p:sp>
        <p:nvSpPr>
          <p:cNvPr id="5" name="Footer Placeholder 4"/>
          <p:cNvSpPr>
            <a:spLocks noGrp="1"/>
          </p:cNvSpPr>
          <p:nvPr>
            <p:ph type="ftr" sz="quarter" idx="11"/>
          </p:nvPr>
        </p:nvSpPr>
        <p:spPr/>
        <p:txBody>
          <a:bodyPr/>
          <a:lstStyle/>
          <a:p>
            <a:endParaRPr lang="en-US" noProof="0"/>
          </a:p>
        </p:txBody>
      </p:sp>
      <p:sp>
        <p:nvSpPr>
          <p:cNvPr id="6" name="Slide Number Placeholder 5"/>
          <p:cNvSpPr>
            <a:spLocks noGrp="1"/>
          </p:cNvSpPr>
          <p:nvPr>
            <p:ph type="sldNum" sz="quarter" idx="12"/>
          </p:nvPr>
        </p:nvSpPr>
        <p:spPr/>
        <p:txBody>
          <a:bodyPr/>
          <a:lstStyle/>
          <a:p>
            <a:fld id="{13D2E340-0663-474B-992C-9192B5C45E57}" type="slidenum">
              <a:rPr lang="en-US" noProof="0" smtClean="0"/>
              <a:t>‹#›</a:t>
            </a:fld>
            <a:endParaRPr lang="en-US" noProof="0"/>
          </a:p>
        </p:txBody>
      </p:sp>
      <p:sp>
        <p:nvSpPr>
          <p:cNvPr id="11" name="Title 1">
            <a:extLst>
              <a:ext uri="{FF2B5EF4-FFF2-40B4-BE49-F238E27FC236}">
                <a16:creationId xmlns:a16="http://schemas.microsoft.com/office/drawing/2014/main" id="{3837580B-9009-4524-B820-7ACB27BCBEB4}"/>
              </a:ext>
            </a:extLst>
          </p:cNvPr>
          <p:cNvSpPr>
            <a:spLocks noGrp="1"/>
          </p:cNvSpPr>
          <p:nvPr>
            <p:ph type="title"/>
          </p:nvPr>
        </p:nvSpPr>
        <p:spPr>
          <a:xfrm>
            <a:off x="762000" y="559678"/>
            <a:ext cx="3833906" cy="2221622"/>
          </a:xfrm>
        </p:spPr>
        <p:txBody>
          <a:bodyPr anchor="b"/>
          <a:lstStyle>
            <a:lvl1pPr>
              <a:defRPr b="1" i="0"/>
            </a:lvl1pPr>
          </a:lstStyle>
          <a:p>
            <a:r>
              <a:rPr lang="en-US" noProof="0" dirty="0"/>
              <a:t>Click to edit Master title style</a:t>
            </a:r>
          </a:p>
        </p:txBody>
      </p:sp>
      <p:cxnSp>
        <p:nvCxnSpPr>
          <p:cNvPr id="12" name="Straight Connector 11" title="Horizontal Rule Line">
            <a:extLst>
              <a:ext uri="{FF2B5EF4-FFF2-40B4-BE49-F238E27FC236}">
                <a16:creationId xmlns:a16="http://schemas.microsoft.com/office/drawing/2014/main" id="{54F1A406-73A8-450C-B21C-AA9616F476CE}"/>
              </a:ext>
            </a:extLst>
          </p:cNvPr>
          <p:cNvCxnSpPr/>
          <p:nvPr userDrawn="1"/>
        </p:nvCxnSpPr>
        <p:spPr>
          <a:xfrm>
            <a:off x="0" y="6199730"/>
            <a:ext cx="4495800" cy="0"/>
          </a:xfrm>
          <a:prstGeom prst="line">
            <a:avLst/>
          </a:prstGeom>
          <a:ln w="2540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779541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6 Image / Icon Bullets Light">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16C1126B-4E27-49D1-926A-A5CDC562C77C}"/>
              </a:ext>
            </a:extLst>
          </p:cNvPr>
          <p:cNvSpPr/>
          <p:nvPr userDrawn="1"/>
        </p:nvSpPr>
        <p:spPr>
          <a:xfrm>
            <a:off x="0" y="0"/>
            <a:ext cx="48961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sp>
        <p:nvSpPr>
          <p:cNvPr id="2" name="Title 1"/>
          <p:cNvSpPr>
            <a:spLocks noGrp="1"/>
          </p:cNvSpPr>
          <p:nvPr>
            <p:ph type="title"/>
          </p:nvPr>
        </p:nvSpPr>
        <p:spPr>
          <a:xfrm>
            <a:off x="762000" y="559678"/>
            <a:ext cx="3833906" cy="2221622"/>
          </a:xfrm>
        </p:spPr>
        <p:txBody>
          <a:bodyPr anchor="b"/>
          <a:lstStyle>
            <a:lvl1pPr>
              <a:defRPr b="1" i="0"/>
            </a:lvl1pPr>
          </a:lstStyle>
          <a:p>
            <a:r>
              <a:rPr lang="en-US" noProof="0"/>
              <a:t>Click to edit Master title style</a:t>
            </a:r>
          </a:p>
        </p:txBody>
      </p:sp>
      <p:sp>
        <p:nvSpPr>
          <p:cNvPr id="4" name="Date Placeholder 3"/>
          <p:cNvSpPr>
            <a:spLocks noGrp="1"/>
          </p:cNvSpPr>
          <p:nvPr>
            <p:ph type="dt" sz="half" idx="10"/>
          </p:nvPr>
        </p:nvSpPr>
        <p:spPr/>
        <p:txBody>
          <a:bodyPr/>
          <a:lstStyle/>
          <a:p>
            <a:fld id="{26B3D9D9-8B30-6A45-929D-0A0366E2E953}" type="datetime1">
              <a:rPr lang="en-US" noProof="0" smtClean="0"/>
              <a:t>3/19/2019</a:t>
            </a:fld>
            <a:endParaRPr lang="en-US" noProof="0"/>
          </a:p>
        </p:txBody>
      </p:sp>
      <p:sp>
        <p:nvSpPr>
          <p:cNvPr id="5" name="Footer Placeholder 4"/>
          <p:cNvSpPr>
            <a:spLocks noGrp="1"/>
          </p:cNvSpPr>
          <p:nvPr>
            <p:ph type="ftr" sz="quarter" idx="11"/>
          </p:nvPr>
        </p:nvSpPr>
        <p:spPr/>
        <p:txBody>
          <a:bodyPr/>
          <a:lstStyle/>
          <a:p>
            <a:endParaRPr lang="en-US" noProof="0"/>
          </a:p>
        </p:txBody>
      </p:sp>
      <p:sp>
        <p:nvSpPr>
          <p:cNvPr id="6" name="Slide Number Placeholder 5"/>
          <p:cNvSpPr>
            <a:spLocks noGrp="1"/>
          </p:cNvSpPr>
          <p:nvPr>
            <p:ph type="sldNum" sz="quarter" idx="12"/>
          </p:nvPr>
        </p:nvSpPr>
        <p:spPr/>
        <p:txBody>
          <a:bodyPr/>
          <a:lstStyle/>
          <a:p>
            <a:fld id="{13D2E340-0663-474B-992C-9192B5C45E57}" type="slidenum">
              <a:rPr lang="en-US" noProof="0" smtClean="0"/>
              <a:t>‹#›</a:t>
            </a:fld>
            <a:endParaRPr lang="en-US" noProof="0"/>
          </a:p>
        </p:txBody>
      </p:sp>
      <p:sp>
        <p:nvSpPr>
          <p:cNvPr id="20" name="Text Placeholder 19">
            <a:extLst>
              <a:ext uri="{FF2B5EF4-FFF2-40B4-BE49-F238E27FC236}">
                <a16:creationId xmlns:a16="http://schemas.microsoft.com/office/drawing/2014/main" id="{66A1A72B-59FA-4D91-8267-669EAAD44565}"/>
              </a:ext>
            </a:extLst>
          </p:cNvPr>
          <p:cNvSpPr>
            <a:spLocks noGrp="1"/>
          </p:cNvSpPr>
          <p:nvPr>
            <p:ph type="body" sz="quarter" idx="18" hasCustomPrompt="1"/>
          </p:nvPr>
        </p:nvSpPr>
        <p:spPr>
          <a:xfrm>
            <a:off x="762000" y="2895600"/>
            <a:ext cx="3842550" cy="2855913"/>
          </a:xfrm>
        </p:spPr>
        <p:txBody>
          <a:bodyPr/>
          <a:lstStyle>
            <a:lvl1pPr marL="0" indent="0" algn="r">
              <a:buNone/>
              <a:defRPr/>
            </a:lvl1pPr>
            <a:lvl2pPr marL="402336" indent="0" algn="r">
              <a:buNone/>
              <a:defRPr/>
            </a:lvl2pPr>
            <a:lvl3pPr marL="859536" indent="0" algn="r">
              <a:buNone/>
              <a:defRPr/>
            </a:lvl3pPr>
            <a:lvl4pPr marL="1316736" indent="0" algn="r">
              <a:buNone/>
              <a:defRPr/>
            </a:lvl4pPr>
            <a:lvl5pPr marL="1773936" indent="0" algn="r">
              <a:buNone/>
              <a:defRPr/>
            </a:lvl5pPr>
          </a:lstStyle>
          <a:p>
            <a:pPr lvl="0"/>
            <a:r>
              <a:rPr lang="en-US" noProof="0"/>
              <a:t>Place your subtitle here</a:t>
            </a:r>
          </a:p>
        </p:txBody>
      </p:sp>
      <p:cxnSp>
        <p:nvCxnSpPr>
          <p:cNvPr id="21" name="Straight Connector 20" title="Horizontal Rule Line">
            <a:extLst>
              <a:ext uri="{FF2B5EF4-FFF2-40B4-BE49-F238E27FC236}">
                <a16:creationId xmlns:a16="http://schemas.microsoft.com/office/drawing/2014/main" id="{D75086F1-E157-4A98-93DB-478F34A1158E}"/>
              </a:ext>
            </a:extLst>
          </p:cNvPr>
          <p:cNvCxnSpPr/>
          <p:nvPr userDrawn="1"/>
        </p:nvCxnSpPr>
        <p:spPr>
          <a:xfrm>
            <a:off x="0" y="6199730"/>
            <a:ext cx="4495800" cy="0"/>
          </a:xfrm>
          <a:prstGeom prst="line">
            <a:avLst/>
          </a:prstGeom>
          <a:ln w="254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16" name="Content Placeholder 2">
            <a:extLst>
              <a:ext uri="{FF2B5EF4-FFF2-40B4-BE49-F238E27FC236}">
                <a16:creationId xmlns:a16="http://schemas.microsoft.com/office/drawing/2014/main" id="{0CF91DE7-F23F-444D-B56E-B059EC98D983}"/>
              </a:ext>
            </a:extLst>
          </p:cNvPr>
          <p:cNvSpPr>
            <a:spLocks noGrp="1"/>
          </p:cNvSpPr>
          <p:nvPr>
            <p:ph idx="1" hasCustomPrompt="1"/>
          </p:nvPr>
        </p:nvSpPr>
        <p:spPr>
          <a:xfrm>
            <a:off x="5162550" y="559678"/>
            <a:ext cx="1944000" cy="2700000"/>
          </a:xfrm>
          <a:solidFill>
            <a:schemeClr val="bg1"/>
          </a:solidFill>
        </p:spPr>
        <p:txBody>
          <a:bodyPr lIns="0" tIns="1332000" rIns="0" bIns="0">
            <a:normAutofit/>
          </a:bodyPr>
          <a:lstStyle>
            <a:lvl1pPr marL="0" indent="0" algn="ctr">
              <a:buNone/>
              <a:defRPr sz="1600">
                <a:solidFill>
                  <a:schemeClr val="tx1">
                    <a:lumMod val="85000"/>
                    <a:lumOff val="15000"/>
                  </a:schemeClr>
                </a:solidFill>
              </a:defRPr>
            </a:lvl1pPr>
          </a:lstStyle>
          <a:p>
            <a:pPr lvl="0"/>
            <a:r>
              <a:rPr lang="en-US" noProof="0"/>
              <a:t>Item Description</a:t>
            </a:r>
          </a:p>
        </p:txBody>
      </p:sp>
      <p:sp>
        <p:nvSpPr>
          <p:cNvPr id="19" name="Text Placeholder 8">
            <a:extLst>
              <a:ext uri="{FF2B5EF4-FFF2-40B4-BE49-F238E27FC236}">
                <a16:creationId xmlns:a16="http://schemas.microsoft.com/office/drawing/2014/main" id="{DD8B7AFB-040F-4222-BF21-649EEB9B7663}"/>
              </a:ext>
            </a:extLst>
          </p:cNvPr>
          <p:cNvSpPr>
            <a:spLocks noGrp="1"/>
          </p:cNvSpPr>
          <p:nvPr>
            <p:ph type="body" sz="quarter" idx="13" hasCustomPrompt="1"/>
          </p:nvPr>
        </p:nvSpPr>
        <p:spPr>
          <a:xfrm>
            <a:off x="7295581" y="559678"/>
            <a:ext cx="1944000" cy="2700000"/>
          </a:xfrm>
          <a:solidFill>
            <a:schemeClr val="bg1"/>
          </a:solidFill>
        </p:spPr>
        <p:txBody>
          <a:bodyPr lIns="0" tIns="1332000" rIns="0" bIns="0">
            <a:normAutofit/>
          </a:bodyPr>
          <a:lstStyle>
            <a:lvl1pPr marL="0" indent="0" algn="ctr">
              <a:buNone/>
              <a:defRPr sz="1600">
                <a:solidFill>
                  <a:schemeClr val="tx1">
                    <a:lumMod val="85000"/>
                    <a:lumOff val="15000"/>
                  </a:schemeClr>
                </a:solidFill>
              </a:defRPr>
            </a:lvl1pPr>
          </a:lstStyle>
          <a:p>
            <a:pPr lvl="0"/>
            <a:r>
              <a:rPr lang="en-US" noProof="0"/>
              <a:t>Item Description</a:t>
            </a:r>
          </a:p>
        </p:txBody>
      </p:sp>
      <p:sp>
        <p:nvSpPr>
          <p:cNvPr id="22" name="Text Placeholder 10">
            <a:extLst>
              <a:ext uri="{FF2B5EF4-FFF2-40B4-BE49-F238E27FC236}">
                <a16:creationId xmlns:a16="http://schemas.microsoft.com/office/drawing/2014/main" id="{36C44B50-DCD8-4661-AE20-1744F5052F2B}"/>
              </a:ext>
            </a:extLst>
          </p:cNvPr>
          <p:cNvSpPr>
            <a:spLocks noGrp="1"/>
          </p:cNvSpPr>
          <p:nvPr>
            <p:ph type="body" sz="quarter" idx="14" hasCustomPrompt="1"/>
          </p:nvPr>
        </p:nvSpPr>
        <p:spPr>
          <a:xfrm>
            <a:off x="9428613" y="559678"/>
            <a:ext cx="1944000" cy="2700000"/>
          </a:xfrm>
          <a:solidFill>
            <a:schemeClr val="bg1"/>
          </a:solidFill>
        </p:spPr>
        <p:txBody>
          <a:bodyPr lIns="0" tIns="1332000" rIns="0" bIns="0">
            <a:normAutofit/>
          </a:bodyPr>
          <a:lstStyle>
            <a:lvl1pPr marL="0" indent="0" algn="ctr">
              <a:buNone/>
              <a:defRPr sz="1600">
                <a:solidFill>
                  <a:schemeClr val="tx1">
                    <a:lumMod val="85000"/>
                    <a:lumOff val="15000"/>
                  </a:schemeClr>
                </a:solidFill>
              </a:defRPr>
            </a:lvl1pPr>
          </a:lstStyle>
          <a:p>
            <a:pPr lvl="0"/>
            <a:r>
              <a:rPr lang="en-US" noProof="0"/>
              <a:t>Item Description</a:t>
            </a:r>
          </a:p>
        </p:txBody>
      </p:sp>
      <p:sp>
        <p:nvSpPr>
          <p:cNvPr id="23" name="Text Placeholder 6">
            <a:extLst>
              <a:ext uri="{FF2B5EF4-FFF2-40B4-BE49-F238E27FC236}">
                <a16:creationId xmlns:a16="http://schemas.microsoft.com/office/drawing/2014/main" id="{C0107EA4-5D36-4C90-97D0-F9F14116BDE7}"/>
              </a:ext>
            </a:extLst>
          </p:cNvPr>
          <p:cNvSpPr>
            <a:spLocks noGrp="1"/>
          </p:cNvSpPr>
          <p:nvPr>
            <p:ph type="body" sz="quarter" idx="19" hasCustomPrompt="1"/>
          </p:nvPr>
        </p:nvSpPr>
        <p:spPr>
          <a:xfrm>
            <a:off x="5162550" y="3429000"/>
            <a:ext cx="1944000" cy="2700000"/>
          </a:xfrm>
          <a:solidFill>
            <a:schemeClr val="bg1"/>
          </a:solidFill>
        </p:spPr>
        <p:txBody>
          <a:bodyPr lIns="0" tIns="1332000" rIns="0" bIns="0"/>
          <a:lstStyle>
            <a:lvl1pPr marL="0" indent="0" algn="ctr">
              <a:buNone/>
              <a:defRPr sz="1600">
                <a:solidFill>
                  <a:schemeClr val="tx1">
                    <a:lumMod val="85000"/>
                    <a:lumOff val="15000"/>
                  </a:schemeClr>
                </a:solidFill>
              </a:defRPr>
            </a:lvl1pPr>
          </a:lstStyle>
          <a:p>
            <a:pPr lvl="0"/>
            <a:r>
              <a:rPr lang="en-US" noProof="0"/>
              <a:t>Item Description</a:t>
            </a:r>
          </a:p>
        </p:txBody>
      </p:sp>
      <p:sp>
        <p:nvSpPr>
          <p:cNvPr id="24" name="Text Placeholder 15">
            <a:extLst>
              <a:ext uri="{FF2B5EF4-FFF2-40B4-BE49-F238E27FC236}">
                <a16:creationId xmlns:a16="http://schemas.microsoft.com/office/drawing/2014/main" id="{CB22D40E-097C-4007-9190-A37498065321}"/>
              </a:ext>
            </a:extLst>
          </p:cNvPr>
          <p:cNvSpPr>
            <a:spLocks noGrp="1"/>
          </p:cNvSpPr>
          <p:nvPr>
            <p:ph type="body" sz="quarter" idx="20" hasCustomPrompt="1"/>
          </p:nvPr>
        </p:nvSpPr>
        <p:spPr>
          <a:xfrm>
            <a:off x="7295356" y="3429000"/>
            <a:ext cx="1944000" cy="2700000"/>
          </a:xfrm>
          <a:solidFill>
            <a:schemeClr val="bg1"/>
          </a:solidFill>
        </p:spPr>
        <p:txBody>
          <a:bodyPr lIns="0" tIns="1332000" rIns="0" bIns="0">
            <a:normAutofit/>
          </a:bodyPr>
          <a:lstStyle>
            <a:lvl1pPr marL="0" indent="0" algn="ctr">
              <a:buNone/>
              <a:defRPr sz="1600">
                <a:solidFill>
                  <a:schemeClr val="tx1">
                    <a:lumMod val="85000"/>
                    <a:lumOff val="15000"/>
                  </a:schemeClr>
                </a:solidFill>
              </a:defRPr>
            </a:lvl1pPr>
          </a:lstStyle>
          <a:p>
            <a:pPr lvl="0"/>
            <a:r>
              <a:rPr lang="en-US" noProof="0"/>
              <a:t>Item Description</a:t>
            </a:r>
          </a:p>
        </p:txBody>
      </p:sp>
      <p:sp>
        <p:nvSpPr>
          <p:cNvPr id="25" name="Text Placeholder 18">
            <a:extLst>
              <a:ext uri="{FF2B5EF4-FFF2-40B4-BE49-F238E27FC236}">
                <a16:creationId xmlns:a16="http://schemas.microsoft.com/office/drawing/2014/main" id="{D385A57E-D5E6-4E0A-BE4C-C1B40196AB2B}"/>
              </a:ext>
            </a:extLst>
          </p:cNvPr>
          <p:cNvSpPr>
            <a:spLocks noGrp="1"/>
          </p:cNvSpPr>
          <p:nvPr>
            <p:ph type="body" sz="quarter" idx="21" hasCustomPrompt="1"/>
          </p:nvPr>
        </p:nvSpPr>
        <p:spPr>
          <a:xfrm>
            <a:off x="9428163" y="3429000"/>
            <a:ext cx="1944000" cy="2700000"/>
          </a:xfrm>
          <a:solidFill>
            <a:schemeClr val="bg1"/>
          </a:solidFill>
        </p:spPr>
        <p:txBody>
          <a:bodyPr lIns="0" tIns="1332000" rIns="0" bIns="0">
            <a:normAutofit/>
          </a:bodyPr>
          <a:lstStyle>
            <a:lvl1pPr marL="0" indent="0" algn="ctr">
              <a:buNone/>
              <a:defRPr sz="1600">
                <a:solidFill>
                  <a:schemeClr val="tx1">
                    <a:lumMod val="85000"/>
                    <a:lumOff val="15000"/>
                  </a:schemeClr>
                </a:solidFill>
              </a:defRPr>
            </a:lvl1pPr>
          </a:lstStyle>
          <a:p>
            <a:pPr lvl="0"/>
            <a:r>
              <a:rPr lang="en-US" noProof="0"/>
              <a:t>Item Description</a:t>
            </a:r>
          </a:p>
        </p:txBody>
      </p:sp>
      <p:sp>
        <p:nvSpPr>
          <p:cNvPr id="26" name="Picture Placeholder 22">
            <a:extLst>
              <a:ext uri="{FF2B5EF4-FFF2-40B4-BE49-F238E27FC236}">
                <a16:creationId xmlns:a16="http://schemas.microsoft.com/office/drawing/2014/main" id="{3D1BBD84-BA1A-4F7F-BD78-6D42162E33D5}"/>
              </a:ext>
            </a:extLst>
          </p:cNvPr>
          <p:cNvSpPr>
            <a:spLocks noGrp="1"/>
          </p:cNvSpPr>
          <p:nvPr>
            <p:ph type="pic" sz="quarter" idx="22" hasCustomPrompt="1"/>
          </p:nvPr>
        </p:nvSpPr>
        <p:spPr>
          <a:xfrm>
            <a:off x="5648550" y="729000"/>
            <a:ext cx="972000" cy="972000"/>
          </a:xfrm>
          <a:prstGeom prst="ellipse">
            <a:avLst/>
          </a:prstGeom>
          <a:solidFill>
            <a:schemeClr val="bg1">
              <a:lumMod val="95000"/>
            </a:schemeClr>
          </a:solidFill>
        </p:spPr>
        <p:txBody>
          <a:bodyPr anchor="ctr">
            <a:normAutofit/>
          </a:bodyPr>
          <a:lstStyle>
            <a:lvl1pPr marL="0" indent="0" algn="ctr">
              <a:buNone/>
              <a:defRPr sz="1200" i="1">
                <a:solidFill>
                  <a:schemeClr val="tx1">
                    <a:lumMod val="85000"/>
                    <a:lumOff val="15000"/>
                  </a:schemeClr>
                </a:solidFill>
              </a:defRPr>
            </a:lvl1pPr>
          </a:lstStyle>
          <a:p>
            <a:r>
              <a:rPr lang="en-US" noProof="0"/>
              <a:t>Insert Icon / Picture</a:t>
            </a:r>
          </a:p>
        </p:txBody>
      </p:sp>
      <p:sp>
        <p:nvSpPr>
          <p:cNvPr id="27" name="Picture Placeholder 24">
            <a:extLst>
              <a:ext uri="{FF2B5EF4-FFF2-40B4-BE49-F238E27FC236}">
                <a16:creationId xmlns:a16="http://schemas.microsoft.com/office/drawing/2014/main" id="{75DDD589-ADD5-491E-B180-F1FCDF9ED6A1}"/>
              </a:ext>
            </a:extLst>
          </p:cNvPr>
          <p:cNvSpPr>
            <a:spLocks noGrp="1"/>
          </p:cNvSpPr>
          <p:nvPr>
            <p:ph type="pic" sz="quarter" idx="23" hasCustomPrompt="1"/>
          </p:nvPr>
        </p:nvSpPr>
        <p:spPr>
          <a:xfrm>
            <a:off x="7781581" y="729000"/>
            <a:ext cx="972000" cy="972000"/>
          </a:xfrm>
          <a:prstGeom prst="ellipse">
            <a:avLst/>
          </a:prstGeom>
          <a:solidFill>
            <a:schemeClr val="bg1">
              <a:lumMod val="95000"/>
            </a:schemeClr>
          </a:solidFill>
        </p:spPr>
        <p:txBody>
          <a:bodyPr anchor="ctr">
            <a:normAutofit/>
          </a:bodyPr>
          <a:lstStyle>
            <a:lvl1pPr marL="0" indent="0" algn="ctr">
              <a:buNone/>
              <a:defRPr sz="1200" i="1">
                <a:solidFill>
                  <a:schemeClr val="tx1">
                    <a:lumMod val="85000"/>
                    <a:lumOff val="15000"/>
                  </a:schemeClr>
                </a:solidFill>
              </a:defRPr>
            </a:lvl1pPr>
          </a:lstStyle>
          <a:p>
            <a:r>
              <a:rPr lang="en-US" noProof="0"/>
              <a:t>Insert Icon / Picture</a:t>
            </a:r>
          </a:p>
        </p:txBody>
      </p:sp>
      <p:sp>
        <p:nvSpPr>
          <p:cNvPr id="28" name="Picture Placeholder 26">
            <a:extLst>
              <a:ext uri="{FF2B5EF4-FFF2-40B4-BE49-F238E27FC236}">
                <a16:creationId xmlns:a16="http://schemas.microsoft.com/office/drawing/2014/main" id="{BFFFDD99-5C1A-4C7C-8FA2-BEA3DB4BA884}"/>
              </a:ext>
            </a:extLst>
          </p:cNvPr>
          <p:cNvSpPr>
            <a:spLocks noGrp="1"/>
          </p:cNvSpPr>
          <p:nvPr>
            <p:ph type="pic" sz="quarter" idx="24" hasCustomPrompt="1"/>
          </p:nvPr>
        </p:nvSpPr>
        <p:spPr>
          <a:xfrm>
            <a:off x="9914613" y="729000"/>
            <a:ext cx="972000" cy="972000"/>
          </a:xfrm>
          <a:prstGeom prst="ellipse">
            <a:avLst/>
          </a:prstGeom>
          <a:solidFill>
            <a:schemeClr val="bg1">
              <a:lumMod val="95000"/>
            </a:schemeClr>
          </a:solidFill>
        </p:spPr>
        <p:txBody>
          <a:bodyPr anchor="ctr">
            <a:normAutofit/>
          </a:bodyPr>
          <a:lstStyle>
            <a:lvl1pPr marL="0" indent="0" algn="ctr">
              <a:buNone/>
              <a:defRPr sz="1200" i="1">
                <a:solidFill>
                  <a:schemeClr val="tx1">
                    <a:lumMod val="85000"/>
                    <a:lumOff val="15000"/>
                  </a:schemeClr>
                </a:solidFill>
              </a:defRPr>
            </a:lvl1pPr>
          </a:lstStyle>
          <a:p>
            <a:r>
              <a:rPr lang="en-US" noProof="0"/>
              <a:t>Insert Icon / Picture</a:t>
            </a:r>
          </a:p>
        </p:txBody>
      </p:sp>
      <p:sp>
        <p:nvSpPr>
          <p:cNvPr id="29" name="Picture Placeholder 30">
            <a:extLst>
              <a:ext uri="{FF2B5EF4-FFF2-40B4-BE49-F238E27FC236}">
                <a16:creationId xmlns:a16="http://schemas.microsoft.com/office/drawing/2014/main" id="{23C5456C-A352-4CF6-8671-B2572BAD518D}"/>
              </a:ext>
            </a:extLst>
          </p:cNvPr>
          <p:cNvSpPr>
            <a:spLocks noGrp="1"/>
          </p:cNvSpPr>
          <p:nvPr>
            <p:ph type="pic" sz="quarter" idx="25" hasCustomPrompt="1"/>
          </p:nvPr>
        </p:nvSpPr>
        <p:spPr>
          <a:xfrm>
            <a:off x="5648550" y="3598323"/>
            <a:ext cx="972000" cy="972000"/>
          </a:xfrm>
          <a:prstGeom prst="ellipse">
            <a:avLst/>
          </a:prstGeom>
          <a:solidFill>
            <a:schemeClr val="bg1">
              <a:lumMod val="95000"/>
            </a:schemeClr>
          </a:solidFill>
        </p:spPr>
        <p:txBody>
          <a:bodyPr anchor="ctr">
            <a:normAutofit/>
          </a:bodyPr>
          <a:lstStyle>
            <a:lvl1pPr marL="0" indent="0" algn="ctr">
              <a:buNone/>
              <a:defRPr sz="1200" i="1">
                <a:solidFill>
                  <a:schemeClr val="tx1">
                    <a:lumMod val="85000"/>
                    <a:lumOff val="15000"/>
                  </a:schemeClr>
                </a:solidFill>
              </a:defRPr>
            </a:lvl1pPr>
          </a:lstStyle>
          <a:p>
            <a:r>
              <a:rPr lang="en-US" noProof="0"/>
              <a:t>Insert Icon / Picture</a:t>
            </a:r>
          </a:p>
        </p:txBody>
      </p:sp>
      <p:sp>
        <p:nvSpPr>
          <p:cNvPr id="30" name="Picture Placeholder 32">
            <a:extLst>
              <a:ext uri="{FF2B5EF4-FFF2-40B4-BE49-F238E27FC236}">
                <a16:creationId xmlns:a16="http://schemas.microsoft.com/office/drawing/2014/main" id="{C7C33AAD-B12F-4AA1-80BD-D7D3D1304B98}"/>
              </a:ext>
            </a:extLst>
          </p:cNvPr>
          <p:cNvSpPr>
            <a:spLocks noGrp="1"/>
          </p:cNvSpPr>
          <p:nvPr>
            <p:ph type="pic" sz="quarter" idx="26" hasCustomPrompt="1"/>
          </p:nvPr>
        </p:nvSpPr>
        <p:spPr>
          <a:xfrm>
            <a:off x="7781581" y="3598323"/>
            <a:ext cx="972000" cy="972000"/>
          </a:xfrm>
          <a:prstGeom prst="ellipse">
            <a:avLst/>
          </a:prstGeom>
          <a:solidFill>
            <a:schemeClr val="bg1">
              <a:lumMod val="95000"/>
            </a:schemeClr>
          </a:solidFill>
        </p:spPr>
        <p:txBody>
          <a:bodyPr anchor="ctr">
            <a:normAutofit/>
          </a:bodyPr>
          <a:lstStyle>
            <a:lvl1pPr marL="0" indent="0" algn="ctr">
              <a:buNone/>
              <a:defRPr sz="1200" i="1">
                <a:solidFill>
                  <a:schemeClr val="tx1">
                    <a:lumMod val="85000"/>
                    <a:lumOff val="15000"/>
                  </a:schemeClr>
                </a:solidFill>
              </a:defRPr>
            </a:lvl1pPr>
          </a:lstStyle>
          <a:p>
            <a:r>
              <a:rPr lang="en-US" noProof="0"/>
              <a:t>Insert Icon / Picture</a:t>
            </a:r>
          </a:p>
        </p:txBody>
      </p:sp>
      <p:sp>
        <p:nvSpPr>
          <p:cNvPr id="31" name="Picture Placeholder 34">
            <a:extLst>
              <a:ext uri="{FF2B5EF4-FFF2-40B4-BE49-F238E27FC236}">
                <a16:creationId xmlns:a16="http://schemas.microsoft.com/office/drawing/2014/main" id="{E2951AF1-2CE3-48B5-9CF3-7488DCDF3299}"/>
              </a:ext>
            </a:extLst>
          </p:cNvPr>
          <p:cNvSpPr>
            <a:spLocks noGrp="1"/>
          </p:cNvSpPr>
          <p:nvPr>
            <p:ph type="pic" sz="quarter" idx="27" hasCustomPrompt="1"/>
          </p:nvPr>
        </p:nvSpPr>
        <p:spPr>
          <a:xfrm>
            <a:off x="9914613" y="3598323"/>
            <a:ext cx="972000" cy="972000"/>
          </a:xfrm>
          <a:prstGeom prst="ellipse">
            <a:avLst/>
          </a:prstGeom>
          <a:solidFill>
            <a:schemeClr val="bg1">
              <a:lumMod val="95000"/>
            </a:schemeClr>
          </a:solidFill>
        </p:spPr>
        <p:txBody>
          <a:bodyPr anchor="ctr">
            <a:normAutofit/>
          </a:bodyPr>
          <a:lstStyle>
            <a:lvl1pPr marL="0" indent="0" algn="ctr">
              <a:buNone/>
              <a:defRPr sz="1200" i="1">
                <a:solidFill>
                  <a:schemeClr val="tx1">
                    <a:lumMod val="85000"/>
                    <a:lumOff val="15000"/>
                  </a:schemeClr>
                </a:solidFill>
              </a:defRPr>
            </a:lvl1pPr>
          </a:lstStyle>
          <a:p>
            <a:r>
              <a:rPr lang="en-US" noProof="0"/>
              <a:t>Insert Icon / Picture</a:t>
            </a:r>
          </a:p>
        </p:txBody>
      </p:sp>
    </p:spTree>
    <p:extLst>
      <p:ext uri="{BB962C8B-B14F-4D97-AF65-F5344CB8AC3E}">
        <p14:creationId xmlns:p14="http://schemas.microsoft.com/office/powerpoint/2010/main" val="41879821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Numbered Bullets in a row">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16C1126B-4E27-49D1-926A-A5CDC562C77C}"/>
              </a:ext>
            </a:extLst>
          </p:cNvPr>
          <p:cNvSpPr/>
          <p:nvPr userDrawn="1"/>
        </p:nvSpPr>
        <p:spPr>
          <a:xfrm>
            <a:off x="0" y="0"/>
            <a:ext cx="48961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sp>
        <p:nvSpPr>
          <p:cNvPr id="2" name="Title 1"/>
          <p:cNvSpPr>
            <a:spLocks noGrp="1"/>
          </p:cNvSpPr>
          <p:nvPr>
            <p:ph type="title"/>
          </p:nvPr>
        </p:nvSpPr>
        <p:spPr>
          <a:xfrm>
            <a:off x="762000" y="559678"/>
            <a:ext cx="3833906" cy="2221622"/>
          </a:xfrm>
        </p:spPr>
        <p:txBody>
          <a:bodyPr anchor="b"/>
          <a:lstStyle>
            <a:lvl1pPr>
              <a:defRPr b="1" i="0"/>
            </a:lvl1pPr>
          </a:lstStyle>
          <a:p>
            <a:r>
              <a:rPr lang="en-US" noProof="0"/>
              <a:t>Click to edit Master title style</a:t>
            </a:r>
          </a:p>
        </p:txBody>
      </p:sp>
      <p:sp>
        <p:nvSpPr>
          <p:cNvPr id="3" name="Content Placeholder 2"/>
          <p:cNvSpPr>
            <a:spLocks noGrp="1"/>
          </p:cNvSpPr>
          <p:nvPr>
            <p:ph idx="1" hasCustomPrompt="1"/>
          </p:nvPr>
        </p:nvSpPr>
        <p:spPr>
          <a:xfrm>
            <a:off x="5162550" y="2019300"/>
            <a:ext cx="1944000" cy="2700000"/>
          </a:xfrm>
          <a:gradFill>
            <a:gsLst>
              <a:gs pos="0">
                <a:schemeClr val="accent1">
                  <a:lumMod val="20000"/>
                  <a:lumOff val="80000"/>
                </a:schemeClr>
              </a:gs>
              <a:gs pos="99000">
                <a:schemeClr val="accent1">
                  <a:lumMod val="20000"/>
                  <a:lumOff val="80000"/>
                </a:schemeClr>
              </a:gs>
              <a:gs pos="100000">
                <a:schemeClr val="accent1"/>
              </a:gs>
            </a:gsLst>
            <a:lin ang="5400000" scaled="1"/>
          </a:gradFill>
        </p:spPr>
        <p:txBody>
          <a:bodyPr lIns="0" tIns="1332000" rIns="0" bIns="0">
            <a:noAutofit/>
          </a:bodyPr>
          <a:lstStyle>
            <a:lvl1pPr marL="0" indent="0" algn="ctr">
              <a:buNone/>
              <a:defRPr sz="1600"/>
            </a:lvl1pPr>
          </a:lstStyle>
          <a:p>
            <a:pPr lvl="0"/>
            <a:r>
              <a:rPr lang="en-US" noProof="0"/>
              <a:t>Event Description</a:t>
            </a:r>
          </a:p>
        </p:txBody>
      </p:sp>
      <p:sp>
        <p:nvSpPr>
          <p:cNvPr id="4" name="Date Placeholder 3"/>
          <p:cNvSpPr>
            <a:spLocks noGrp="1"/>
          </p:cNvSpPr>
          <p:nvPr>
            <p:ph type="dt" sz="half" idx="10"/>
          </p:nvPr>
        </p:nvSpPr>
        <p:spPr/>
        <p:txBody>
          <a:bodyPr/>
          <a:lstStyle/>
          <a:p>
            <a:fld id="{54919B67-2563-3544-8019-B2D766585AE6}" type="datetime1">
              <a:rPr lang="en-US" noProof="0" smtClean="0"/>
              <a:t>3/19/2019</a:t>
            </a:fld>
            <a:endParaRPr lang="en-US" noProof="0"/>
          </a:p>
        </p:txBody>
      </p:sp>
      <p:sp>
        <p:nvSpPr>
          <p:cNvPr id="5" name="Footer Placeholder 4"/>
          <p:cNvSpPr>
            <a:spLocks noGrp="1"/>
          </p:cNvSpPr>
          <p:nvPr>
            <p:ph type="ftr" sz="quarter" idx="11"/>
          </p:nvPr>
        </p:nvSpPr>
        <p:spPr/>
        <p:txBody>
          <a:bodyPr/>
          <a:lstStyle/>
          <a:p>
            <a:endParaRPr lang="en-US" noProof="0"/>
          </a:p>
        </p:txBody>
      </p:sp>
      <p:sp>
        <p:nvSpPr>
          <p:cNvPr id="6" name="Slide Number Placeholder 5"/>
          <p:cNvSpPr>
            <a:spLocks noGrp="1"/>
          </p:cNvSpPr>
          <p:nvPr>
            <p:ph type="sldNum" sz="quarter" idx="12"/>
          </p:nvPr>
        </p:nvSpPr>
        <p:spPr/>
        <p:txBody>
          <a:bodyPr/>
          <a:lstStyle/>
          <a:p>
            <a:fld id="{13D2E340-0663-474B-992C-9192B5C45E57}" type="slidenum">
              <a:rPr lang="en-US" noProof="0" smtClean="0"/>
              <a:t>‹#›</a:t>
            </a:fld>
            <a:endParaRPr lang="en-US" noProof="0"/>
          </a:p>
        </p:txBody>
      </p:sp>
      <p:sp>
        <p:nvSpPr>
          <p:cNvPr id="9" name="Text Placeholder 8">
            <a:extLst>
              <a:ext uri="{FF2B5EF4-FFF2-40B4-BE49-F238E27FC236}">
                <a16:creationId xmlns:a16="http://schemas.microsoft.com/office/drawing/2014/main" id="{617748B7-E5B4-4481-8BBD-FA336F544D66}"/>
              </a:ext>
            </a:extLst>
          </p:cNvPr>
          <p:cNvSpPr>
            <a:spLocks noGrp="1"/>
          </p:cNvSpPr>
          <p:nvPr>
            <p:ph type="body" sz="quarter" idx="13" hasCustomPrompt="1"/>
          </p:nvPr>
        </p:nvSpPr>
        <p:spPr>
          <a:xfrm>
            <a:off x="7295806" y="2019300"/>
            <a:ext cx="1943100" cy="2700000"/>
          </a:xfrm>
          <a:gradFill>
            <a:gsLst>
              <a:gs pos="0">
                <a:schemeClr val="accent3">
                  <a:lumMod val="20000"/>
                  <a:lumOff val="80000"/>
                </a:schemeClr>
              </a:gs>
              <a:gs pos="99000">
                <a:schemeClr val="accent3">
                  <a:lumMod val="20000"/>
                  <a:lumOff val="80000"/>
                </a:schemeClr>
              </a:gs>
              <a:gs pos="100000">
                <a:schemeClr val="accent3"/>
              </a:gs>
            </a:gsLst>
            <a:lin ang="5400000" scaled="1"/>
          </a:gradFill>
        </p:spPr>
        <p:txBody>
          <a:bodyPr lIns="0" tIns="1332000" rIns="0" bIns="0">
            <a:noAutofit/>
          </a:bodyPr>
          <a:lstStyle>
            <a:lvl1pPr marL="0" indent="0" algn="ctr">
              <a:buNone/>
              <a:defRPr sz="1600"/>
            </a:lvl1pPr>
          </a:lstStyle>
          <a:p>
            <a:pPr lvl="0"/>
            <a:r>
              <a:rPr lang="en-US" noProof="0"/>
              <a:t>Event Description</a:t>
            </a:r>
          </a:p>
        </p:txBody>
      </p:sp>
      <p:sp>
        <p:nvSpPr>
          <p:cNvPr id="11" name="Text Placeholder 10">
            <a:extLst>
              <a:ext uri="{FF2B5EF4-FFF2-40B4-BE49-F238E27FC236}">
                <a16:creationId xmlns:a16="http://schemas.microsoft.com/office/drawing/2014/main" id="{47DBBB1B-8761-455D-AD09-0A48C1ED27E0}"/>
              </a:ext>
            </a:extLst>
          </p:cNvPr>
          <p:cNvSpPr>
            <a:spLocks noGrp="1"/>
          </p:cNvSpPr>
          <p:nvPr>
            <p:ph type="body" sz="quarter" idx="14" hasCustomPrompt="1"/>
          </p:nvPr>
        </p:nvSpPr>
        <p:spPr>
          <a:xfrm>
            <a:off x="9428163" y="2019300"/>
            <a:ext cx="1943100" cy="2700000"/>
          </a:xfrm>
          <a:gradFill>
            <a:gsLst>
              <a:gs pos="0">
                <a:schemeClr val="accent5">
                  <a:lumMod val="20000"/>
                  <a:lumOff val="80000"/>
                </a:schemeClr>
              </a:gs>
              <a:gs pos="99000">
                <a:schemeClr val="accent5">
                  <a:lumMod val="20000"/>
                  <a:lumOff val="80000"/>
                </a:schemeClr>
              </a:gs>
              <a:gs pos="100000">
                <a:schemeClr val="accent5"/>
              </a:gs>
            </a:gsLst>
            <a:lin ang="5400000" scaled="1"/>
          </a:gradFill>
        </p:spPr>
        <p:txBody>
          <a:bodyPr lIns="0" tIns="1332000" rIns="0" bIns="0">
            <a:noAutofit/>
          </a:bodyPr>
          <a:lstStyle>
            <a:lvl1pPr marL="0" indent="0" algn="ctr">
              <a:buNone/>
              <a:defRPr sz="1600"/>
            </a:lvl1pPr>
          </a:lstStyle>
          <a:p>
            <a:pPr lvl="0"/>
            <a:r>
              <a:rPr lang="en-US" noProof="0"/>
              <a:t>Event Description</a:t>
            </a:r>
          </a:p>
        </p:txBody>
      </p:sp>
      <p:sp>
        <p:nvSpPr>
          <p:cNvPr id="13" name="Text Placeholder 12">
            <a:extLst>
              <a:ext uri="{FF2B5EF4-FFF2-40B4-BE49-F238E27FC236}">
                <a16:creationId xmlns:a16="http://schemas.microsoft.com/office/drawing/2014/main" id="{701A7388-8628-470F-82E9-729C86AAFDC5}"/>
              </a:ext>
            </a:extLst>
          </p:cNvPr>
          <p:cNvSpPr>
            <a:spLocks noGrp="1"/>
          </p:cNvSpPr>
          <p:nvPr>
            <p:ph type="body" sz="quarter" idx="15" hasCustomPrompt="1"/>
          </p:nvPr>
        </p:nvSpPr>
        <p:spPr>
          <a:xfrm>
            <a:off x="5720550" y="2324100"/>
            <a:ext cx="828000" cy="828000"/>
          </a:xfrm>
          <a:prstGeom prst="ellipse">
            <a:avLst/>
          </a:prstGeom>
          <a:solidFill>
            <a:schemeClr val="tx1">
              <a:lumMod val="85000"/>
              <a:lumOff val="15000"/>
            </a:schemeClr>
          </a:solidFill>
        </p:spPr>
        <p:txBody>
          <a:bodyPr lIns="0" tIns="0" rIns="0" bIns="0" anchor="ctr">
            <a:noAutofit/>
          </a:bodyPr>
          <a:lstStyle>
            <a:lvl1pPr marL="0" indent="0" algn="ctr">
              <a:lnSpc>
                <a:spcPct val="100000"/>
              </a:lnSpc>
              <a:buNone/>
              <a:defRPr sz="2000" i="1">
                <a:solidFill>
                  <a:schemeClr val="bg1"/>
                </a:solidFill>
                <a:latin typeface="+mj-lt"/>
              </a:defRPr>
            </a:lvl1pPr>
          </a:lstStyle>
          <a:p>
            <a:pPr lvl="0"/>
            <a:r>
              <a:rPr lang="en-US" noProof="0"/>
              <a:t>1</a:t>
            </a:r>
          </a:p>
        </p:txBody>
      </p:sp>
      <p:sp>
        <p:nvSpPr>
          <p:cNvPr id="15" name="Text Placeholder 14">
            <a:extLst>
              <a:ext uri="{FF2B5EF4-FFF2-40B4-BE49-F238E27FC236}">
                <a16:creationId xmlns:a16="http://schemas.microsoft.com/office/drawing/2014/main" id="{CAE5D4FA-2556-4640-8793-063247AA272E}"/>
              </a:ext>
            </a:extLst>
          </p:cNvPr>
          <p:cNvSpPr>
            <a:spLocks noGrp="1"/>
          </p:cNvSpPr>
          <p:nvPr>
            <p:ph type="body" sz="quarter" idx="16" hasCustomPrompt="1"/>
          </p:nvPr>
        </p:nvSpPr>
        <p:spPr>
          <a:xfrm>
            <a:off x="7853356" y="2324100"/>
            <a:ext cx="828000" cy="828000"/>
          </a:xfrm>
          <a:prstGeom prst="ellipse">
            <a:avLst/>
          </a:prstGeom>
          <a:solidFill>
            <a:schemeClr val="tx1">
              <a:lumMod val="85000"/>
              <a:lumOff val="15000"/>
            </a:schemeClr>
          </a:solidFill>
        </p:spPr>
        <p:txBody>
          <a:bodyPr lIns="0" tIns="0" rIns="0" bIns="0" anchor="ctr"/>
          <a:lstStyle>
            <a:lvl1pPr marL="0" indent="0" algn="ctr">
              <a:buNone/>
              <a:defRPr i="1">
                <a:solidFill>
                  <a:schemeClr val="bg1"/>
                </a:solidFill>
                <a:latin typeface="+mj-lt"/>
              </a:defRPr>
            </a:lvl1pPr>
          </a:lstStyle>
          <a:p>
            <a:pPr lvl="0"/>
            <a:r>
              <a:rPr lang="en-US" noProof="0"/>
              <a:t>2</a:t>
            </a:r>
          </a:p>
        </p:txBody>
      </p:sp>
      <p:sp>
        <p:nvSpPr>
          <p:cNvPr id="17" name="Text Placeholder 16">
            <a:extLst>
              <a:ext uri="{FF2B5EF4-FFF2-40B4-BE49-F238E27FC236}">
                <a16:creationId xmlns:a16="http://schemas.microsoft.com/office/drawing/2014/main" id="{8379251E-EDF2-4AC5-AB5B-C1FD66A9D6F3}"/>
              </a:ext>
            </a:extLst>
          </p:cNvPr>
          <p:cNvSpPr>
            <a:spLocks noGrp="1"/>
          </p:cNvSpPr>
          <p:nvPr>
            <p:ph type="body" sz="quarter" idx="17" hasCustomPrompt="1"/>
          </p:nvPr>
        </p:nvSpPr>
        <p:spPr>
          <a:xfrm>
            <a:off x="9985713" y="2324100"/>
            <a:ext cx="828000" cy="828000"/>
          </a:xfrm>
          <a:prstGeom prst="ellipse">
            <a:avLst/>
          </a:prstGeom>
          <a:solidFill>
            <a:schemeClr val="tx1">
              <a:lumMod val="85000"/>
              <a:lumOff val="15000"/>
            </a:schemeClr>
          </a:solidFill>
        </p:spPr>
        <p:txBody>
          <a:bodyPr lIns="0" tIns="0" rIns="0" bIns="0" anchor="ctr"/>
          <a:lstStyle>
            <a:lvl1pPr marL="0" indent="0" algn="ctr">
              <a:buNone/>
              <a:defRPr i="1">
                <a:solidFill>
                  <a:schemeClr val="bg1"/>
                </a:solidFill>
                <a:latin typeface="+mj-lt"/>
              </a:defRPr>
            </a:lvl1pPr>
          </a:lstStyle>
          <a:p>
            <a:pPr lvl="0"/>
            <a:r>
              <a:rPr lang="en-US" noProof="0"/>
              <a:t>3</a:t>
            </a:r>
          </a:p>
        </p:txBody>
      </p:sp>
      <p:sp>
        <p:nvSpPr>
          <p:cNvPr id="20" name="Text Placeholder 19">
            <a:extLst>
              <a:ext uri="{FF2B5EF4-FFF2-40B4-BE49-F238E27FC236}">
                <a16:creationId xmlns:a16="http://schemas.microsoft.com/office/drawing/2014/main" id="{66A1A72B-59FA-4D91-8267-669EAAD44565}"/>
              </a:ext>
            </a:extLst>
          </p:cNvPr>
          <p:cNvSpPr>
            <a:spLocks noGrp="1"/>
          </p:cNvSpPr>
          <p:nvPr>
            <p:ph type="body" sz="quarter" idx="18" hasCustomPrompt="1"/>
          </p:nvPr>
        </p:nvSpPr>
        <p:spPr>
          <a:xfrm>
            <a:off x="762000" y="2895600"/>
            <a:ext cx="3842550" cy="2855913"/>
          </a:xfrm>
        </p:spPr>
        <p:txBody>
          <a:bodyPr/>
          <a:lstStyle>
            <a:lvl1pPr marL="0" indent="0" algn="r">
              <a:buNone/>
              <a:defRPr/>
            </a:lvl1pPr>
            <a:lvl2pPr marL="402336" indent="0" algn="r">
              <a:buNone/>
              <a:defRPr/>
            </a:lvl2pPr>
            <a:lvl3pPr marL="859536" indent="0" algn="r">
              <a:buNone/>
              <a:defRPr/>
            </a:lvl3pPr>
            <a:lvl4pPr marL="1316736" indent="0" algn="r">
              <a:buNone/>
              <a:defRPr/>
            </a:lvl4pPr>
            <a:lvl5pPr marL="1773936" indent="0" algn="r">
              <a:buNone/>
              <a:defRPr/>
            </a:lvl5pPr>
          </a:lstStyle>
          <a:p>
            <a:pPr lvl="0"/>
            <a:r>
              <a:rPr lang="en-US" noProof="0"/>
              <a:t>Place your subtitle here</a:t>
            </a:r>
          </a:p>
        </p:txBody>
      </p:sp>
      <p:cxnSp>
        <p:nvCxnSpPr>
          <p:cNvPr id="21" name="Straight Connector 20" title="Horizontal Rule Line">
            <a:extLst>
              <a:ext uri="{FF2B5EF4-FFF2-40B4-BE49-F238E27FC236}">
                <a16:creationId xmlns:a16="http://schemas.microsoft.com/office/drawing/2014/main" id="{D75086F1-E157-4A98-93DB-478F34A1158E}"/>
              </a:ext>
            </a:extLst>
          </p:cNvPr>
          <p:cNvCxnSpPr/>
          <p:nvPr userDrawn="1"/>
        </p:nvCxnSpPr>
        <p:spPr>
          <a:xfrm>
            <a:off x="0" y="6199730"/>
            <a:ext cx="4495800" cy="0"/>
          </a:xfrm>
          <a:prstGeom prst="line">
            <a:avLst/>
          </a:prstGeom>
          <a:ln w="254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013160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nd Subtitle only">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16C1126B-4E27-49D1-926A-A5CDC562C77C}"/>
              </a:ext>
            </a:extLst>
          </p:cNvPr>
          <p:cNvSpPr/>
          <p:nvPr userDrawn="1"/>
        </p:nvSpPr>
        <p:spPr>
          <a:xfrm>
            <a:off x="0" y="0"/>
            <a:ext cx="4896195"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sp>
        <p:nvSpPr>
          <p:cNvPr id="2" name="Title 1"/>
          <p:cNvSpPr>
            <a:spLocks noGrp="1"/>
          </p:cNvSpPr>
          <p:nvPr>
            <p:ph type="title"/>
          </p:nvPr>
        </p:nvSpPr>
        <p:spPr>
          <a:xfrm>
            <a:off x="762000" y="559678"/>
            <a:ext cx="3833906" cy="2221622"/>
          </a:xfrm>
        </p:spPr>
        <p:txBody>
          <a:bodyPr anchor="b"/>
          <a:lstStyle>
            <a:lvl1pPr>
              <a:defRPr b="1" i="0">
                <a:solidFill>
                  <a:schemeClr val="bg1"/>
                </a:solidFill>
              </a:defRPr>
            </a:lvl1pPr>
          </a:lstStyle>
          <a:p>
            <a:r>
              <a:rPr lang="en-US" noProof="0"/>
              <a:t>Click to edit Master title style</a:t>
            </a:r>
          </a:p>
        </p:txBody>
      </p:sp>
      <p:sp>
        <p:nvSpPr>
          <p:cNvPr id="4" name="Date Placeholder 3"/>
          <p:cNvSpPr>
            <a:spLocks noGrp="1"/>
          </p:cNvSpPr>
          <p:nvPr>
            <p:ph type="dt" sz="half" idx="10"/>
          </p:nvPr>
        </p:nvSpPr>
        <p:spPr/>
        <p:txBody>
          <a:bodyPr/>
          <a:lstStyle>
            <a:lvl1pPr>
              <a:defRPr>
                <a:solidFill>
                  <a:schemeClr val="bg1"/>
                </a:solidFill>
              </a:defRPr>
            </a:lvl1pPr>
          </a:lstStyle>
          <a:p>
            <a:fld id="{471D0754-1959-7F4F-A198-3F4710E170D8}" type="datetime1">
              <a:rPr lang="en-US" noProof="0" smtClean="0"/>
              <a:t>3/19/2019</a:t>
            </a:fld>
            <a:endParaRPr lang="en-US" noProof="0"/>
          </a:p>
        </p:txBody>
      </p:sp>
      <p:sp>
        <p:nvSpPr>
          <p:cNvPr id="5" name="Footer Placeholder 4"/>
          <p:cNvSpPr>
            <a:spLocks noGrp="1"/>
          </p:cNvSpPr>
          <p:nvPr>
            <p:ph type="ftr" sz="quarter" idx="11"/>
          </p:nvPr>
        </p:nvSpPr>
        <p:spPr/>
        <p:txBody>
          <a:bodyPr/>
          <a:lstStyle>
            <a:lvl1pPr>
              <a:defRPr>
                <a:solidFill>
                  <a:schemeClr val="bg1"/>
                </a:solidFill>
              </a:defRPr>
            </a:lvl1pPr>
          </a:lstStyle>
          <a:p>
            <a:endParaRPr lang="en-US" noProof="0"/>
          </a:p>
        </p:txBody>
      </p:sp>
      <p:sp>
        <p:nvSpPr>
          <p:cNvPr id="6" name="Slide Number Placeholder 5"/>
          <p:cNvSpPr>
            <a:spLocks noGrp="1"/>
          </p:cNvSpPr>
          <p:nvPr>
            <p:ph type="sldNum" sz="quarter" idx="12"/>
          </p:nvPr>
        </p:nvSpPr>
        <p:spPr/>
        <p:txBody>
          <a:bodyPr/>
          <a:lstStyle/>
          <a:p>
            <a:fld id="{13D2E340-0663-474B-992C-9192B5C45E57}" type="slidenum">
              <a:rPr lang="en-US" noProof="0" smtClean="0"/>
              <a:t>‹#›</a:t>
            </a:fld>
            <a:endParaRPr lang="en-US" noProof="0"/>
          </a:p>
        </p:txBody>
      </p:sp>
      <p:sp>
        <p:nvSpPr>
          <p:cNvPr id="20" name="Text Placeholder 19">
            <a:extLst>
              <a:ext uri="{FF2B5EF4-FFF2-40B4-BE49-F238E27FC236}">
                <a16:creationId xmlns:a16="http://schemas.microsoft.com/office/drawing/2014/main" id="{66A1A72B-59FA-4D91-8267-669EAAD44565}"/>
              </a:ext>
            </a:extLst>
          </p:cNvPr>
          <p:cNvSpPr>
            <a:spLocks noGrp="1"/>
          </p:cNvSpPr>
          <p:nvPr>
            <p:ph type="body" sz="quarter" idx="18" hasCustomPrompt="1"/>
          </p:nvPr>
        </p:nvSpPr>
        <p:spPr>
          <a:xfrm>
            <a:off x="762000" y="2895600"/>
            <a:ext cx="3842550" cy="2855913"/>
          </a:xfrm>
        </p:spPr>
        <p:txBody>
          <a:bodyPr/>
          <a:lstStyle>
            <a:lvl1pPr marL="0" indent="0" algn="r">
              <a:buNone/>
              <a:defRPr>
                <a:solidFill>
                  <a:schemeClr val="bg1"/>
                </a:solidFill>
              </a:defRPr>
            </a:lvl1pPr>
            <a:lvl2pPr marL="402336" indent="0" algn="r">
              <a:buNone/>
              <a:defRPr/>
            </a:lvl2pPr>
            <a:lvl3pPr marL="859536" indent="0" algn="r">
              <a:buNone/>
              <a:defRPr/>
            </a:lvl3pPr>
            <a:lvl4pPr marL="1316736" indent="0" algn="r">
              <a:buNone/>
              <a:defRPr/>
            </a:lvl4pPr>
            <a:lvl5pPr marL="1773936" indent="0" algn="r">
              <a:buNone/>
              <a:defRPr/>
            </a:lvl5pPr>
          </a:lstStyle>
          <a:p>
            <a:pPr lvl="0"/>
            <a:r>
              <a:rPr lang="en-US" noProof="0"/>
              <a:t>Place your subtitle here</a:t>
            </a:r>
          </a:p>
        </p:txBody>
      </p:sp>
      <p:cxnSp>
        <p:nvCxnSpPr>
          <p:cNvPr id="21" name="Straight Connector 20" title="Horizontal Rule Line">
            <a:extLst>
              <a:ext uri="{FF2B5EF4-FFF2-40B4-BE49-F238E27FC236}">
                <a16:creationId xmlns:a16="http://schemas.microsoft.com/office/drawing/2014/main" id="{D75086F1-E157-4A98-93DB-478F34A1158E}"/>
              </a:ext>
            </a:extLst>
          </p:cNvPr>
          <p:cNvCxnSpPr/>
          <p:nvPr userDrawn="1"/>
        </p:nvCxnSpPr>
        <p:spPr>
          <a:xfrm>
            <a:off x="0" y="6199730"/>
            <a:ext cx="4495800" cy="0"/>
          </a:xfrm>
          <a:prstGeom prst="line">
            <a:avLst/>
          </a:prstGeom>
          <a:ln w="2540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239142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6 Image / Icon Bullets">
    <p:bg>
      <p:bgPr>
        <a:solidFill>
          <a:schemeClr val="bg2"/>
        </a:solidFill>
        <a:effectLst/>
      </p:bgPr>
    </p:bg>
    <p:spTree>
      <p:nvGrpSpPr>
        <p:cNvPr id="1" name=""/>
        <p:cNvGrpSpPr/>
        <p:nvPr/>
      </p:nvGrpSpPr>
      <p:grpSpPr>
        <a:xfrm>
          <a:off x="0" y="0"/>
          <a:ext cx="0" cy="0"/>
          <a:chOff x="0" y="0"/>
          <a:chExt cx="0" cy="0"/>
        </a:xfrm>
      </p:grpSpPr>
      <p:sp>
        <p:nvSpPr>
          <p:cNvPr id="9" name="Freeform 6" title="Page Number Shape">
            <a:extLst>
              <a:ext uri="{FF2B5EF4-FFF2-40B4-BE49-F238E27FC236}">
                <a16:creationId xmlns:a16="http://schemas.microsoft.com/office/drawing/2014/main" id="{4C028BF1-8F7F-4E8E-9D47-05D46323E336}"/>
              </a:ext>
            </a:extLst>
          </p:cNvPr>
          <p:cNvSpPr/>
          <p:nvPr userDrawn="1"/>
        </p:nvSpPr>
        <p:spPr bwMode="auto">
          <a:xfrm>
            <a:off x="11784011" y="5380580"/>
            <a:ext cx="407988" cy="819150"/>
          </a:xfrm>
          <a:custGeom>
            <a:avLst/>
            <a:gdLst/>
            <a:ahLst/>
            <a:cxnLst/>
            <a:rect l="0" t="0" r="r" b="b"/>
            <a:pathLst>
              <a:path w="1799" h="3612">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chemeClr val="tx1"/>
          </a:solidFill>
          <a:ln w="0">
            <a:noFill/>
            <a:prstDash val="solid"/>
            <a:round/>
            <a:headEnd/>
            <a:tailEnd/>
          </a:ln>
        </p:spPr>
      </p:sp>
      <p:sp>
        <p:nvSpPr>
          <p:cNvPr id="18" name="Rectangle 17">
            <a:extLst>
              <a:ext uri="{FF2B5EF4-FFF2-40B4-BE49-F238E27FC236}">
                <a16:creationId xmlns:a16="http://schemas.microsoft.com/office/drawing/2014/main" id="{16C1126B-4E27-49D1-926A-A5CDC562C77C}"/>
              </a:ext>
            </a:extLst>
          </p:cNvPr>
          <p:cNvSpPr/>
          <p:nvPr userDrawn="1"/>
        </p:nvSpPr>
        <p:spPr>
          <a:xfrm>
            <a:off x="0" y="0"/>
            <a:ext cx="4896195"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i="1" noProof="0" dirty="0"/>
          </a:p>
        </p:txBody>
      </p:sp>
      <p:sp>
        <p:nvSpPr>
          <p:cNvPr id="2" name="Title 1"/>
          <p:cNvSpPr>
            <a:spLocks noGrp="1"/>
          </p:cNvSpPr>
          <p:nvPr>
            <p:ph type="title"/>
          </p:nvPr>
        </p:nvSpPr>
        <p:spPr>
          <a:xfrm>
            <a:off x="762000" y="559678"/>
            <a:ext cx="3833906" cy="2221622"/>
          </a:xfrm>
        </p:spPr>
        <p:txBody>
          <a:bodyPr anchor="b"/>
          <a:lstStyle>
            <a:lvl1pPr>
              <a:defRPr b="1" i="0">
                <a:solidFill>
                  <a:schemeClr val="bg1"/>
                </a:solidFill>
              </a:defRPr>
            </a:lvl1pPr>
          </a:lstStyle>
          <a:p>
            <a:r>
              <a:rPr lang="en-US" noProof="0" dirty="0"/>
              <a:t>Click to edit Master title style</a:t>
            </a:r>
          </a:p>
        </p:txBody>
      </p:sp>
      <p:sp>
        <p:nvSpPr>
          <p:cNvPr id="4" name="Date Placeholder 3"/>
          <p:cNvSpPr>
            <a:spLocks noGrp="1"/>
          </p:cNvSpPr>
          <p:nvPr>
            <p:ph type="dt" sz="half" idx="10"/>
          </p:nvPr>
        </p:nvSpPr>
        <p:spPr/>
        <p:txBody>
          <a:bodyPr/>
          <a:lstStyle>
            <a:lvl1pPr>
              <a:defRPr>
                <a:solidFill>
                  <a:schemeClr val="bg1"/>
                </a:solidFill>
              </a:defRPr>
            </a:lvl1pPr>
          </a:lstStyle>
          <a:p>
            <a:fld id="{F8F1C92E-34EF-7443-98EE-55EB64C2F5FD}" type="datetime1">
              <a:rPr lang="en-US" noProof="0" smtClean="0"/>
              <a:t>3/19/2019</a:t>
            </a:fld>
            <a:endParaRPr lang="en-US" noProof="0"/>
          </a:p>
        </p:txBody>
      </p:sp>
      <p:sp>
        <p:nvSpPr>
          <p:cNvPr id="5" name="Footer Placeholder 4"/>
          <p:cNvSpPr>
            <a:spLocks noGrp="1"/>
          </p:cNvSpPr>
          <p:nvPr>
            <p:ph type="ftr" sz="quarter" idx="11"/>
          </p:nvPr>
        </p:nvSpPr>
        <p:spPr/>
        <p:txBody>
          <a:bodyPr/>
          <a:lstStyle>
            <a:lvl1pPr>
              <a:defRPr>
                <a:solidFill>
                  <a:schemeClr val="bg1"/>
                </a:solidFill>
              </a:defRPr>
            </a:lvl1pPr>
          </a:lstStyle>
          <a:p>
            <a:endParaRPr lang="en-US" noProof="0"/>
          </a:p>
        </p:txBody>
      </p:sp>
      <p:sp>
        <p:nvSpPr>
          <p:cNvPr id="6" name="Slide Number Placeholder 5"/>
          <p:cNvSpPr>
            <a:spLocks noGrp="1"/>
          </p:cNvSpPr>
          <p:nvPr>
            <p:ph type="sldNum" sz="quarter" idx="12"/>
          </p:nvPr>
        </p:nvSpPr>
        <p:spPr/>
        <p:txBody>
          <a:bodyPr/>
          <a:lstStyle/>
          <a:p>
            <a:fld id="{13D2E340-0663-474B-992C-9192B5C45E57}" type="slidenum">
              <a:rPr lang="en-US" noProof="0" smtClean="0"/>
              <a:t>‹#›</a:t>
            </a:fld>
            <a:endParaRPr lang="en-US" noProof="0"/>
          </a:p>
        </p:txBody>
      </p:sp>
      <p:sp>
        <p:nvSpPr>
          <p:cNvPr id="20" name="Text Placeholder 19">
            <a:extLst>
              <a:ext uri="{FF2B5EF4-FFF2-40B4-BE49-F238E27FC236}">
                <a16:creationId xmlns:a16="http://schemas.microsoft.com/office/drawing/2014/main" id="{66A1A72B-59FA-4D91-8267-669EAAD44565}"/>
              </a:ext>
            </a:extLst>
          </p:cNvPr>
          <p:cNvSpPr>
            <a:spLocks noGrp="1"/>
          </p:cNvSpPr>
          <p:nvPr>
            <p:ph type="body" sz="quarter" idx="18" hasCustomPrompt="1"/>
          </p:nvPr>
        </p:nvSpPr>
        <p:spPr>
          <a:xfrm>
            <a:off x="762000" y="2895600"/>
            <a:ext cx="3842550" cy="2855913"/>
          </a:xfrm>
        </p:spPr>
        <p:txBody>
          <a:bodyPr/>
          <a:lstStyle>
            <a:lvl1pPr marL="0" indent="0" algn="r">
              <a:buNone/>
              <a:defRPr>
                <a:solidFill>
                  <a:schemeClr val="bg1"/>
                </a:solidFill>
              </a:defRPr>
            </a:lvl1pPr>
            <a:lvl2pPr marL="402336" indent="0" algn="r">
              <a:buNone/>
              <a:defRPr/>
            </a:lvl2pPr>
            <a:lvl3pPr marL="859536" indent="0" algn="r">
              <a:buNone/>
              <a:defRPr/>
            </a:lvl3pPr>
            <a:lvl4pPr marL="1316736" indent="0" algn="r">
              <a:buNone/>
              <a:defRPr/>
            </a:lvl4pPr>
            <a:lvl5pPr marL="1773936" indent="0" algn="r">
              <a:buNone/>
              <a:defRPr/>
            </a:lvl5pPr>
          </a:lstStyle>
          <a:p>
            <a:pPr lvl="0"/>
            <a:r>
              <a:rPr lang="en-US" noProof="0"/>
              <a:t>Place your subtitle here</a:t>
            </a:r>
          </a:p>
        </p:txBody>
      </p:sp>
      <p:cxnSp>
        <p:nvCxnSpPr>
          <p:cNvPr id="21" name="Straight Connector 20" title="Horizontal Rule Line">
            <a:extLst>
              <a:ext uri="{FF2B5EF4-FFF2-40B4-BE49-F238E27FC236}">
                <a16:creationId xmlns:a16="http://schemas.microsoft.com/office/drawing/2014/main" id="{D75086F1-E157-4A98-93DB-478F34A1158E}"/>
              </a:ext>
            </a:extLst>
          </p:cNvPr>
          <p:cNvCxnSpPr/>
          <p:nvPr userDrawn="1"/>
        </p:nvCxnSpPr>
        <p:spPr>
          <a:xfrm>
            <a:off x="0" y="6199730"/>
            <a:ext cx="4495800" cy="0"/>
          </a:xfrm>
          <a:prstGeom prst="line">
            <a:avLst/>
          </a:prstGeom>
          <a:ln w="25400">
            <a:solidFill>
              <a:schemeClr val="accent1"/>
            </a:solidFill>
          </a:ln>
        </p:spPr>
        <p:style>
          <a:lnRef idx="1">
            <a:schemeClr val="accent1"/>
          </a:lnRef>
          <a:fillRef idx="0">
            <a:schemeClr val="accent1"/>
          </a:fillRef>
          <a:effectRef idx="0">
            <a:schemeClr val="accent1"/>
          </a:effectRef>
          <a:fontRef idx="minor">
            <a:schemeClr val="tx1"/>
          </a:fontRef>
        </p:style>
      </p:cxnSp>
      <p:sp>
        <p:nvSpPr>
          <p:cNvPr id="10" name="Content Placeholder 2">
            <a:extLst>
              <a:ext uri="{FF2B5EF4-FFF2-40B4-BE49-F238E27FC236}">
                <a16:creationId xmlns:a16="http://schemas.microsoft.com/office/drawing/2014/main" id="{5D7203A2-76F7-4D98-BFEB-C48DDC3E5C6C}"/>
              </a:ext>
            </a:extLst>
          </p:cNvPr>
          <p:cNvSpPr>
            <a:spLocks noGrp="1"/>
          </p:cNvSpPr>
          <p:nvPr>
            <p:ph idx="1" hasCustomPrompt="1"/>
          </p:nvPr>
        </p:nvSpPr>
        <p:spPr>
          <a:xfrm>
            <a:off x="5162550" y="559678"/>
            <a:ext cx="1944000" cy="2700000"/>
          </a:xfrm>
          <a:solidFill>
            <a:schemeClr val="bg1"/>
          </a:solidFill>
        </p:spPr>
        <p:txBody>
          <a:bodyPr lIns="0" tIns="1332000" rIns="0" bIns="0">
            <a:normAutofit/>
          </a:bodyPr>
          <a:lstStyle>
            <a:lvl1pPr marL="0" indent="0" algn="ctr">
              <a:buNone/>
              <a:defRPr sz="1600">
                <a:solidFill>
                  <a:schemeClr val="tx1">
                    <a:lumMod val="85000"/>
                    <a:lumOff val="15000"/>
                  </a:schemeClr>
                </a:solidFill>
              </a:defRPr>
            </a:lvl1pPr>
          </a:lstStyle>
          <a:p>
            <a:pPr lvl="0"/>
            <a:r>
              <a:rPr lang="en-US" noProof="0"/>
              <a:t>Item Description</a:t>
            </a:r>
          </a:p>
        </p:txBody>
      </p:sp>
      <p:sp>
        <p:nvSpPr>
          <p:cNvPr id="11" name="Text Placeholder 8">
            <a:extLst>
              <a:ext uri="{FF2B5EF4-FFF2-40B4-BE49-F238E27FC236}">
                <a16:creationId xmlns:a16="http://schemas.microsoft.com/office/drawing/2014/main" id="{333FF03C-99D8-472E-A74F-87D3B5A5696D}"/>
              </a:ext>
            </a:extLst>
          </p:cNvPr>
          <p:cNvSpPr>
            <a:spLocks noGrp="1"/>
          </p:cNvSpPr>
          <p:nvPr>
            <p:ph type="body" sz="quarter" idx="13" hasCustomPrompt="1"/>
          </p:nvPr>
        </p:nvSpPr>
        <p:spPr>
          <a:xfrm>
            <a:off x="7295581" y="559678"/>
            <a:ext cx="1944000" cy="2700000"/>
          </a:xfrm>
          <a:solidFill>
            <a:schemeClr val="bg1"/>
          </a:solidFill>
        </p:spPr>
        <p:txBody>
          <a:bodyPr lIns="0" tIns="1332000" rIns="0" bIns="0">
            <a:normAutofit/>
          </a:bodyPr>
          <a:lstStyle>
            <a:lvl1pPr marL="0" indent="0" algn="ctr">
              <a:buNone/>
              <a:defRPr sz="1600">
                <a:solidFill>
                  <a:schemeClr val="tx1">
                    <a:lumMod val="85000"/>
                    <a:lumOff val="15000"/>
                  </a:schemeClr>
                </a:solidFill>
              </a:defRPr>
            </a:lvl1pPr>
          </a:lstStyle>
          <a:p>
            <a:pPr lvl="0"/>
            <a:r>
              <a:rPr lang="en-US" noProof="0"/>
              <a:t>Item Description</a:t>
            </a:r>
          </a:p>
        </p:txBody>
      </p:sp>
      <p:sp>
        <p:nvSpPr>
          <p:cNvPr id="12" name="Text Placeholder 10">
            <a:extLst>
              <a:ext uri="{FF2B5EF4-FFF2-40B4-BE49-F238E27FC236}">
                <a16:creationId xmlns:a16="http://schemas.microsoft.com/office/drawing/2014/main" id="{982C482D-2EED-4942-A5D4-D8A794C2486A}"/>
              </a:ext>
            </a:extLst>
          </p:cNvPr>
          <p:cNvSpPr>
            <a:spLocks noGrp="1"/>
          </p:cNvSpPr>
          <p:nvPr>
            <p:ph type="body" sz="quarter" idx="14" hasCustomPrompt="1"/>
          </p:nvPr>
        </p:nvSpPr>
        <p:spPr>
          <a:xfrm>
            <a:off x="9428613" y="559678"/>
            <a:ext cx="1944000" cy="2700000"/>
          </a:xfrm>
          <a:solidFill>
            <a:schemeClr val="bg1"/>
          </a:solidFill>
        </p:spPr>
        <p:txBody>
          <a:bodyPr lIns="0" tIns="1332000" rIns="0" bIns="0">
            <a:normAutofit/>
          </a:bodyPr>
          <a:lstStyle>
            <a:lvl1pPr marL="0" indent="0" algn="ctr">
              <a:buNone/>
              <a:defRPr sz="1600">
                <a:solidFill>
                  <a:schemeClr val="tx1">
                    <a:lumMod val="85000"/>
                    <a:lumOff val="15000"/>
                  </a:schemeClr>
                </a:solidFill>
              </a:defRPr>
            </a:lvl1pPr>
          </a:lstStyle>
          <a:p>
            <a:pPr lvl="0"/>
            <a:r>
              <a:rPr lang="en-US" noProof="0"/>
              <a:t>Item Description</a:t>
            </a:r>
          </a:p>
        </p:txBody>
      </p:sp>
      <p:sp>
        <p:nvSpPr>
          <p:cNvPr id="7" name="Text Placeholder 6">
            <a:extLst>
              <a:ext uri="{FF2B5EF4-FFF2-40B4-BE49-F238E27FC236}">
                <a16:creationId xmlns:a16="http://schemas.microsoft.com/office/drawing/2014/main" id="{51D4C5CB-E26D-42D3-B242-792D37C5074D}"/>
              </a:ext>
            </a:extLst>
          </p:cNvPr>
          <p:cNvSpPr>
            <a:spLocks noGrp="1"/>
          </p:cNvSpPr>
          <p:nvPr>
            <p:ph type="body" sz="quarter" idx="19" hasCustomPrompt="1"/>
          </p:nvPr>
        </p:nvSpPr>
        <p:spPr>
          <a:xfrm>
            <a:off x="5162550" y="3429000"/>
            <a:ext cx="1944000" cy="2700000"/>
          </a:xfrm>
          <a:solidFill>
            <a:schemeClr val="bg1"/>
          </a:solidFill>
        </p:spPr>
        <p:txBody>
          <a:bodyPr lIns="0" tIns="1332000" rIns="0" bIns="0"/>
          <a:lstStyle>
            <a:lvl1pPr marL="0" indent="0" algn="ctr">
              <a:buNone/>
              <a:defRPr sz="1600">
                <a:solidFill>
                  <a:schemeClr val="tx1">
                    <a:lumMod val="85000"/>
                    <a:lumOff val="15000"/>
                  </a:schemeClr>
                </a:solidFill>
              </a:defRPr>
            </a:lvl1pPr>
          </a:lstStyle>
          <a:p>
            <a:pPr lvl="0"/>
            <a:r>
              <a:rPr lang="en-US" noProof="0"/>
              <a:t>Item Description</a:t>
            </a:r>
          </a:p>
        </p:txBody>
      </p:sp>
      <p:sp>
        <p:nvSpPr>
          <p:cNvPr id="16" name="Text Placeholder 15">
            <a:extLst>
              <a:ext uri="{FF2B5EF4-FFF2-40B4-BE49-F238E27FC236}">
                <a16:creationId xmlns:a16="http://schemas.microsoft.com/office/drawing/2014/main" id="{8F1F9D8C-5E2A-414E-9E1D-AB7DF4824DB3}"/>
              </a:ext>
            </a:extLst>
          </p:cNvPr>
          <p:cNvSpPr>
            <a:spLocks noGrp="1"/>
          </p:cNvSpPr>
          <p:nvPr>
            <p:ph type="body" sz="quarter" idx="20" hasCustomPrompt="1"/>
          </p:nvPr>
        </p:nvSpPr>
        <p:spPr>
          <a:xfrm>
            <a:off x="7295356" y="3429000"/>
            <a:ext cx="1944000" cy="2700000"/>
          </a:xfrm>
          <a:solidFill>
            <a:schemeClr val="bg1"/>
          </a:solidFill>
        </p:spPr>
        <p:txBody>
          <a:bodyPr lIns="0" tIns="1332000" rIns="0" bIns="0">
            <a:normAutofit/>
          </a:bodyPr>
          <a:lstStyle>
            <a:lvl1pPr marL="0" indent="0" algn="ctr">
              <a:buNone/>
              <a:defRPr sz="1600">
                <a:solidFill>
                  <a:schemeClr val="tx1">
                    <a:lumMod val="85000"/>
                    <a:lumOff val="15000"/>
                  </a:schemeClr>
                </a:solidFill>
              </a:defRPr>
            </a:lvl1pPr>
          </a:lstStyle>
          <a:p>
            <a:pPr lvl="0"/>
            <a:r>
              <a:rPr lang="en-US" noProof="0"/>
              <a:t>Item Description</a:t>
            </a:r>
          </a:p>
        </p:txBody>
      </p:sp>
      <p:sp>
        <p:nvSpPr>
          <p:cNvPr id="19" name="Text Placeholder 18">
            <a:extLst>
              <a:ext uri="{FF2B5EF4-FFF2-40B4-BE49-F238E27FC236}">
                <a16:creationId xmlns:a16="http://schemas.microsoft.com/office/drawing/2014/main" id="{571AC612-4E8C-42E2-88EB-DB98E2791D0C}"/>
              </a:ext>
            </a:extLst>
          </p:cNvPr>
          <p:cNvSpPr>
            <a:spLocks noGrp="1"/>
          </p:cNvSpPr>
          <p:nvPr>
            <p:ph type="body" sz="quarter" idx="21" hasCustomPrompt="1"/>
          </p:nvPr>
        </p:nvSpPr>
        <p:spPr>
          <a:xfrm>
            <a:off x="9428163" y="3429000"/>
            <a:ext cx="1944000" cy="2700000"/>
          </a:xfrm>
          <a:solidFill>
            <a:schemeClr val="bg1"/>
          </a:solidFill>
        </p:spPr>
        <p:txBody>
          <a:bodyPr lIns="0" tIns="1332000" rIns="0" bIns="0">
            <a:normAutofit/>
          </a:bodyPr>
          <a:lstStyle>
            <a:lvl1pPr marL="0" indent="0" algn="ctr">
              <a:buNone/>
              <a:defRPr sz="1600">
                <a:solidFill>
                  <a:schemeClr val="tx1">
                    <a:lumMod val="85000"/>
                    <a:lumOff val="15000"/>
                  </a:schemeClr>
                </a:solidFill>
              </a:defRPr>
            </a:lvl1pPr>
          </a:lstStyle>
          <a:p>
            <a:pPr lvl="0"/>
            <a:r>
              <a:rPr lang="en-US" noProof="0"/>
              <a:t>Item Description</a:t>
            </a:r>
          </a:p>
        </p:txBody>
      </p:sp>
      <p:sp>
        <p:nvSpPr>
          <p:cNvPr id="23" name="Picture Placeholder 22">
            <a:extLst>
              <a:ext uri="{FF2B5EF4-FFF2-40B4-BE49-F238E27FC236}">
                <a16:creationId xmlns:a16="http://schemas.microsoft.com/office/drawing/2014/main" id="{2AA95DF8-549D-4CA3-8E1A-D2DEB8CF4608}"/>
              </a:ext>
            </a:extLst>
          </p:cNvPr>
          <p:cNvSpPr>
            <a:spLocks noGrp="1"/>
          </p:cNvSpPr>
          <p:nvPr>
            <p:ph type="pic" sz="quarter" idx="22" hasCustomPrompt="1"/>
          </p:nvPr>
        </p:nvSpPr>
        <p:spPr>
          <a:xfrm>
            <a:off x="5648550" y="729000"/>
            <a:ext cx="972000" cy="972000"/>
          </a:xfrm>
          <a:prstGeom prst="ellipse">
            <a:avLst/>
          </a:prstGeom>
          <a:solidFill>
            <a:schemeClr val="bg1">
              <a:lumMod val="95000"/>
            </a:schemeClr>
          </a:solidFill>
        </p:spPr>
        <p:txBody>
          <a:bodyPr anchor="ctr">
            <a:normAutofit/>
          </a:bodyPr>
          <a:lstStyle>
            <a:lvl1pPr marL="0" indent="0" algn="ctr">
              <a:buNone/>
              <a:defRPr sz="1200" i="1">
                <a:solidFill>
                  <a:schemeClr val="tx1">
                    <a:lumMod val="85000"/>
                    <a:lumOff val="15000"/>
                  </a:schemeClr>
                </a:solidFill>
              </a:defRPr>
            </a:lvl1pPr>
          </a:lstStyle>
          <a:p>
            <a:r>
              <a:rPr lang="en-US" noProof="0"/>
              <a:t>Insert Icon / Picture</a:t>
            </a:r>
          </a:p>
        </p:txBody>
      </p:sp>
      <p:sp>
        <p:nvSpPr>
          <p:cNvPr id="25" name="Picture Placeholder 24">
            <a:extLst>
              <a:ext uri="{FF2B5EF4-FFF2-40B4-BE49-F238E27FC236}">
                <a16:creationId xmlns:a16="http://schemas.microsoft.com/office/drawing/2014/main" id="{AA78BAAC-8764-4AFE-9AC1-DF47930B46EB}"/>
              </a:ext>
            </a:extLst>
          </p:cNvPr>
          <p:cNvSpPr>
            <a:spLocks noGrp="1"/>
          </p:cNvSpPr>
          <p:nvPr>
            <p:ph type="pic" sz="quarter" idx="23" hasCustomPrompt="1"/>
          </p:nvPr>
        </p:nvSpPr>
        <p:spPr>
          <a:xfrm>
            <a:off x="7781581" y="729000"/>
            <a:ext cx="972000" cy="972000"/>
          </a:xfrm>
          <a:prstGeom prst="ellipse">
            <a:avLst/>
          </a:prstGeom>
          <a:solidFill>
            <a:schemeClr val="bg1">
              <a:lumMod val="95000"/>
            </a:schemeClr>
          </a:solidFill>
        </p:spPr>
        <p:txBody>
          <a:bodyPr anchor="ctr">
            <a:normAutofit/>
          </a:bodyPr>
          <a:lstStyle>
            <a:lvl1pPr marL="0" indent="0" algn="ctr">
              <a:buNone/>
              <a:defRPr sz="1200" i="1">
                <a:solidFill>
                  <a:schemeClr val="tx1">
                    <a:lumMod val="85000"/>
                    <a:lumOff val="15000"/>
                  </a:schemeClr>
                </a:solidFill>
              </a:defRPr>
            </a:lvl1pPr>
          </a:lstStyle>
          <a:p>
            <a:r>
              <a:rPr lang="en-US" noProof="0"/>
              <a:t>Insert Icon / Picture</a:t>
            </a:r>
          </a:p>
        </p:txBody>
      </p:sp>
      <p:sp>
        <p:nvSpPr>
          <p:cNvPr id="27" name="Picture Placeholder 26">
            <a:extLst>
              <a:ext uri="{FF2B5EF4-FFF2-40B4-BE49-F238E27FC236}">
                <a16:creationId xmlns:a16="http://schemas.microsoft.com/office/drawing/2014/main" id="{88491EA9-E431-4D48-BD30-3BA8FACC97F2}"/>
              </a:ext>
            </a:extLst>
          </p:cNvPr>
          <p:cNvSpPr>
            <a:spLocks noGrp="1"/>
          </p:cNvSpPr>
          <p:nvPr>
            <p:ph type="pic" sz="quarter" idx="24" hasCustomPrompt="1"/>
          </p:nvPr>
        </p:nvSpPr>
        <p:spPr>
          <a:xfrm>
            <a:off x="9914613" y="729000"/>
            <a:ext cx="972000" cy="972000"/>
          </a:xfrm>
          <a:prstGeom prst="ellipse">
            <a:avLst/>
          </a:prstGeom>
          <a:solidFill>
            <a:schemeClr val="bg1">
              <a:lumMod val="95000"/>
            </a:schemeClr>
          </a:solidFill>
        </p:spPr>
        <p:txBody>
          <a:bodyPr anchor="ctr">
            <a:normAutofit/>
          </a:bodyPr>
          <a:lstStyle>
            <a:lvl1pPr marL="0" indent="0" algn="ctr">
              <a:buNone/>
              <a:defRPr sz="1200" i="1">
                <a:solidFill>
                  <a:schemeClr val="tx1">
                    <a:lumMod val="85000"/>
                    <a:lumOff val="15000"/>
                  </a:schemeClr>
                </a:solidFill>
              </a:defRPr>
            </a:lvl1pPr>
          </a:lstStyle>
          <a:p>
            <a:r>
              <a:rPr lang="en-US" noProof="0"/>
              <a:t>Insert Icon / Picture</a:t>
            </a:r>
          </a:p>
        </p:txBody>
      </p:sp>
      <p:sp>
        <p:nvSpPr>
          <p:cNvPr id="31" name="Picture Placeholder 30">
            <a:extLst>
              <a:ext uri="{FF2B5EF4-FFF2-40B4-BE49-F238E27FC236}">
                <a16:creationId xmlns:a16="http://schemas.microsoft.com/office/drawing/2014/main" id="{130F713C-752D-4C1A-89AB-638A7DAF60A8}"/>
              </a:ext>
            </a:extLst>
          </p:cNvPr>
          <p:cNvSpPr>
            <a:spLocks noGrp="1"/>
          </p:cNvSpPr>
          <p:nvPr>
            <p:ph type="pic" sz="quarter" idx="25" hasCustomPrompt="1"/>
          </p:nvPr>
        </p:nvSpPr>
        <p:spPr>
          <a:xfrm>
            <a:off x="5648550" y="3598323"/>
            <a:ext cx="972000" cy="972000"/>
          </a:xfrm>
          <a:prstGeom prst="ellipse">
            <a:avLst/>
          </a:prstGeom>
          <a:solidFill>
            <a:schemeClr val="bg1">
              <a:lumMod val="95000"/>
            </a:schemeClr>
          </a:solidFill>
        </p:spPr>
        <p:txBody>
          <a:bodyPr anchor="ctr">
            <a:normAutofit/>
          </a:bodyPr>
          <a:lstStyle>
            <a:lvl1pPr marL="0" indent="0" algn="ctr">
              <a:buNone/>
              <a:defRPr sz="1200" i="1">
                <a:solidFill>
                  <a:schemeClr val="tx1">
                    <a:lumMod val="85000"/>
                    <a:lumOff val="15000"/>
                  </a:schemeClr>
                </a:solidFill>
              </a:defRPr>
            </a:lvl1pPr>
          </a:lstStyle>
          <a:p>
            <a:r>
              <a:rPr lang="en-US" noProof="0"/>
              <a:t>Insert Icon / Picture</a:t>
            </a:r>
          </a:p>
        </p:txBody>
      </p:sp>
      <p:sp>
        <p:nvSpPr>
          <p:cNvPr id="33" name="Picture Placeholder 32">
            <a:extLst>
              <a:ext uri="{FF2B5EF4-FFF2-40B4-BE49-F238E27FC236}">
                <a16:creationId xmlns:a16="http://schemas.microsoft.com/office/drawing/2014/main" id="{EDF00299-5001-4927-B344-D4AE0D5F0393}"/>
              </a:ext>
            </a:extLst>
          </p:cNvPr>
          <p:cNvSpPr>
            <a:spLocks noGrp="1"/>
          </p:cNvSpPr>
          <p:nvPr>
            <p:ph type="pic" sz="quarter" idx="26" hasCustomPrompt="1"/>
          </p:nvPr>
        </p:nvSpPr>
        <p:spPr>
          <a:xfrm>
            <a:off x="7781581" y="3598323"/>
            <a:ext cx="972000" cy="972000"/>
          </a:xfrm>
          <a:prstGeom prst="ellipse">
            <a:avLst/>
          </a:prstGeom>
          <a:solidFill>
            <a:schemeClr val="bg1">
              <a:lumMod val="95000"/>
            </a:schemeClr>
          </a:solidFill>
        </p:spPr>
        <p:txBody>
          <a:bodyPr anchor="ctr">
            <a:normAutofit/>
          </a:bodyPr>
          <a:lstStyle>
            <a:lvl1pPr marL="0" indent="0" algn="ctr">
              <a:buNone/>
              <a:defRPr sz="1200" i="1">
                <a:solidFill>
                  <a:schemeClr val="tx1">
                    <a:lumMod val="85000"/>
                    <a:lumOff val="15000"/>
                  </a:schemeClr>
                </a:solidFill>
              </a:defRPr>
            </a:lvl1pPr>
          </a:lstStyle>
          <a:p>
            <a:r>
              <a:rPr lang="en-US" noProof="0"/>
              <a:t>Insert Icon / Picture</a:t>
            </a:r>
          </a:p>
        </p:txBody>
      </p:sp>
      <p:sp>
        <p:nvSpPr>
          <p:cNvPr id="35" name="Picture Placeholder 34">
            <a:extLst>
              <a:ext uri="{FF2B5EF4-FFF2-40B4-BE49-F238E27FC236}">
                <a16:creationId xmlns:a16="http://schemas.microsoft.com/office/drawing/2014/main" id="{4CBE51A8-3BCA-490E-93CB-B70BBCCD9671}"/>
              </a:ext>
            </a:extLst>
          </p:cNvPr>
          <p:cNvSpPr>
            <a:spLocks noGrp="1"/>
          </p:cNvSpPr>
          <p:nvPr>
            <p:ph type="pic" sz="quarter" idx="27" hasCustomPrompt="1"/>
          </p:nvPr>
        </p:nvSpPr>
        <p:spPr>
          <a:xfrm>
            <a:off x="9914613" y="3598323"/>
            <a:ext cx="972000" cy="972000"/>
          </a:xfrm>
          <a:prstGeom prst="ellipse">
            <a:avLst/>
          </a:prstGeom>
          <a:solidFill>
            <a:schemeClr val="bg1">
              <a:lumMod val="95000"/>
            </a:schemeClr>
          </a:solidFill>
        </p:spPr>
        <p:txBody>
          <a:bodyPr anchor="ctr">
            <a:normAutofit/>
          </a:bodyPr>
          <a:lstStyle>
            <a:lvl1pPr marL="0" indent="0" algn="ctr">
              <a:buNone/>
              <a:defRPr sz="1200" i="1">
                <a:solidFill>
                  <a:schemeClr val="tx1">
                    <a:lumMod val="85000"/>
                    <a:lumOff val="15000"/>
                  </a:schemeClr>
                </a:solidFill>
              </a:defRPr>
            </a:lvl1pPr>
          </a:lstStyle>
          <a:p>
            <a:r>
              <a:rPr lang="en-US" noProof="0"/>
              <a:t>Insert Icon / Picture</a:t>
            </a:r>
          </a:p>
        </p:txBody>
      </p:sp>
    </p:spTree>
    <p:extLst>
      <p:ext uri="{BB962C8B-B14F-4D97-AF65-F5344CB8AC3E}">
        <p14:creationId xmlns:p14="http://schemas.microsoft.com/office/powerpoint/2010/main" val="12325227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6 Medium Photos with Descriptions">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16C1126B-4E27-49D1-926A-A5CDC562C77C}"/>
              </a:ext>
            </a:extLst>
          </p:cNvPr>
          <p:cNvSpPr/>
          <p:nvPr userDrawn="1"/>
        </p:nvSpPr>
        <p:spPr>
          <a:xfrm>
            <a:off x="0" y="0"/>
            <a:ext cx="48961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sp>
        <p:nvSpPr>
          <p:cNvPr id="2" name="Title 1"/>
          <p:cNvSpPr>
            <a:spLocks noGrp="1"/>
          </p:cNvSpPr>
          <p:nvPr>
            <p:ph type="title" hasCustomPrompt="1"/>
          </p:nvPr>
        </p:nvSpPr>
        <p:spPr>
          <a:xfrm>
            <a:off x="762000" y="2831932"/>
            <a:ext cx="3833906" cy="1562638"/>
          </a:xfrm>
        </p:spPr>
        <p:txBody>
          <a:bodyPr anchor="b"/>
          <a:lstStyle>
            <a:lvl1pPr>
              <a:defRPr b="1" i="0"/>
            </a:lvl1pPr>
          </a:lstStyle>
          <a:p>
            <a:r>
              <a:rPr lang="en-US" noProof="0" dirty="0"/>
              <a:t>Click to edit your title</a:t>
            </a:r>
          </a:p>
        </p:txBody>
      </p:sp>
      <p:sp>
        <p:nvSpPr>
          <p:cNvPr id="4" name="Date Placeholder 3"/>
          <p:cNvSpPr>
            <a:spLocks noGrp="1"/>
          </p:cNvSpPr>
          <p:nvPr>
            <p:ph type="dt" sz="half" idx="10"/>
          </p:nvPr>
        </p:nvSpPr>
        <p:spPr/>
        <p:txBody>
          <a:bodyPr/>
          <a:lstStyle/>
          <a:p>
            <a:fld id="{4176DA4A-63D4-BC43-9B38-53D06F7CC9C4}" type="datetime1">
              <a:rPr lang="en-US" noProof="0" smtClean="0"/>
              <a:t>3/19/2019</a:t>
            </a:fld>
            <a:endParaRPr lang="en-US" noProof="0"/>
          </a:p>
        </p:txBody>
      </p:sp>
      <p:sp>
        <p:nvSpPr>
          <p:cNvPr id="5" name="Footer Placeholder 4"/>
          <p:cNvSpPr>
            <a:spLocks noGrp="1"/>
          </p:cNvSpPr>
          <p:nvPr>
            <p:ph type="ftr" sz="quarter" idx="11"/>
          </p:nvPr>
        </p:nvSpPr>
        <p:spPr/>
        <p:txBody>
          <a:bodyPr/>
          <a:lstStyle/>
          <a:p>
            <a:endParaRPr lang="en-US" noProof="0"/>
          </a:p>
        </p:txBody>
      </p:sp>
      <p:sp>
        <p:nvSpPr>
          <p:cNvPr id="6" name="Slide Number Placeholder 5"/>
          <p:cNvSpPr>
            <a:spLocks noGrp="1"/>
          </p:cNvSpPr>
          <p:nvPr>
            <p:ph type="sldNum" sz="quarter" idx="12"/>
          </p:nvPr>
        </p:nvSpPr>
        <p:spPr/>
        <p:txBody>
          <a:bodyPr/>
          <a:lstStyle/>
          <a:p>
            <a:fld id="{13D2E340-0663-474B-992C-9192B5C45E57}" type="slidenum">
              <a:rPr lang="en-US" noProof="0" smtClean="0"/>
              <a:t>‹#›</a:t>
            </a:fld>
            <a:endParaRPr lang="en-US" noProof="0"/>
          </a:p>
        </p:txBody>
      </p:sp>
      <p:sp>
        <p:nvSpPr>
          <p:cNvPr id="20" name="Text Placeholder 19">
            <a:extLst>
              <a:ext uri="{FF2B5EF4-FFF2-40B4-BE49-F238E27FC236}">
                <a16:creationId xmlns:a16="http://schemas.microsoft.com/office/drawing/2014/main" id="{66A1A72B-59FA-4D91-8267-669EAAD44565}"/>
              </a:ext>
            </a:extLst>
          </p:cNvPr>
          <p:cNvSpPr>
            <a:spLocks noGrp="1"/>
          </p:cNvSpPr>
          <p:nvPr>
            <p:ph type="body" sz="quarter" idx="18" hasCustomPrompt="1"/>
          </p:nvPr>
        </p:nvSpPr>
        <p:spPr>
          <a:xfrm>
            <a:off x="762000" y="4573117"/>
            <a:ext cx="3842550" cy="1178396"/>
          </a:xfrm>
        </p:spPr>
        <p:txBody>
          <a:bodyPr/>
          <a:lstStyle>
            <a:lvl1pPr marL="0" indent="0" algn="r">
              <a:buNone/>
              <a:defRPr/>
            </a:lvl1pPr>
            <a:lvl2pPr marL="402336" indent="0" algn="r">
              <a:buNone/>
              <a:defRPr/>
            </a:lvl2pPr>
            <a:lvl3pPr marL="859536" indent="0" algn="r">
              <a:buNone/>
              <a:defRPr/>
            </a:lvl3pPr>
            <a:lvl4pPr marL="1316736" indent="0" algn="r">
              <a:buNone/>
              <a:defRPr/>
            </a:lvl4pPr>
            <a:lvl5pPr marL="1773936" indent="0" algn="r">
              <a:buNone/>
              <a:defRPr/>
            </a:lvl5pPr>
          </a:lstStyle>
          <a:p>
            <a:pPr lvl="0"/>
            <a:r>
              <a:rPr lang="en-US" noProof="0"/>
              <a:t>Place your subtitle here</a:t>
            </a:r>
          </a:p>
        </p:txBody>
      </p:sp>
      <p:cxnSp>
        <p:nvCxnSpPr>
          <p:cNvPr id="21" name="Straight Connector 20" title="Horizontal Rule Line">
            <a:extLst>
              <a:ext uri="{FF2B5EF4-FFF2-40B4-BE49-F238E27FC236}">
                <a16:creationId xmlns:a16="http://schemas.microsoft.com/office/drawing/2014/main" id="{D75086F1-E157-4A98-93DB-478F34A1158E}"/>
              </a:ext>
            </a:extLst>
          </p:cNvPr>
          <p:cNvCxnSpPr/>
          <p:nvPr userDrawn="1"/>
        </p:nvCxnSpPr>
        <p:spPr>
          <a:xfrm>
            <a:off x="0" y="6199730"/>
            <a:ext cx="4495800" cy="0"/>
          </a:xfrm>
          <a:prstGeom prst="line">
            <a:avLst/>
          </a:prstGeom>
          <a:ln w="25400">
            <a:solidFill>
              <a:schemeClr val="accent1"/>
            </a:solidFill>
          </a:ln>
        </p:spPr>
        <p:style>
          <a:lnRef idx="1">
            <a:schemeClr val="accent1"/>
          </a:lnRef>
          <a:fillRef idx="0">
            <a:schemeClr val="accent1"/>
          </a:fillRef>
          <a:effectRef idx="0">
            <a:schemeClr val="accent1"/>
          </a:effectRef>
          <a:fontRef idx="minor">
            <a:schemeClr val="tx1"/>
          </a:fontRef>
        </p:style>
      </p:cxnSp>
      <p:sp>
        <p:nvSpPr>
          <p:cNvPr id="16" name="Picture Placeholder 10">
            <a:extLst>
              <a:ext uri="{FF2B5EF4-FFF2-40B4-BE49-F238E27FC236}">
                <a16:creationId xmlns:a16="http://schemas.microsoft.com/office/drawing/2014/main" id="{4EDDE9BC-8D20-403B-A5FE-C277A3515DE4}"/>
              </a:ext>
            </a:extLst>
          </p:cNvPr>
          <p:cNvSpPr>
            <a:spLocks noGrp="1"/>
          </p:cNvSpPr>
          <p:nvPr>
            <p:ph type="pic" sz="quarter" idx="19" hasCustomPrompt="1"/>
          </p:nvPr>
        </p:nvSpPr>
        <p:spPr>
          <a:xfrm>
            <a:off x="2424736" y="482857"/>
            <a:ext cx="2179814" cy="2179814"/>
          </a:xfrm>
          <a:prstGeom prst="ellipse">
            <a:avLst/>
          </a:prstGeom>
          <a:solidFill>
            <a:schemeClr val="bg1">
              <a:lumMod val="95000"/>
            </a:schemeClr>
          </a:solidFill>
        </p:spPr>
        <p:txBody>
          <a:bodyPr anchor="ctr"/>
          <a:lstStyle>
            <a:lvl1pPr marL="0" indent="0" algn="ctr">
              <a:buNone/>
              <a:defRPr i="1"/>
            </a:lvl1pPr>
          </a:lstStyle>
          <a:p>
            <a:r>
              <a:rPr lang="en-US" noProof="0"/>
              <a:t>Insert Portrait Photo</a:t>
            </a:r>
          </a:p>
        </p:txBody>
      </p:sp>
      <p:sp>
        <p:nvSpPr>
          <p:cNvPr id="19" name="Content Placeholder 2">
            <a:extLst>
              <a:ext uri="{FF2B5EF4-FFF2-40B4-BE49-F238E27FC236}">
                <a16:creationId xmlns:a16="http://schemas.microsoft.com/office/drawing/2014/main" id="{2BF5E186-AFA1-42AA-AE51-CF3AC059F0FB}"/>
              </a:ext>
            </a:extLst>
          </p:cNvPr>
          <p:cNvSpPr>
            <a:spLocks noGrp="1"/>
          </p:cNvSpPr>
          <p:nvPr>
            <p:ph idx="1" hasCustomPrompt="1"/>
          </p:nvPr>
        </p:nvSpPr>
        <p:spPr>
          <a:xfrm>
            <a:off x="5162550" y="559678"/>
            <a:ext cx="1944000" cy="2700000"/>
          </a:xfrm>
          <a:solidFill>
            <a:schemeClr val="bg1"/>
          </a:solidFill>
        </p:spPr>
        <p:txBody>
          <a:bodyPr lIns="0" tIns="1944000" rIns="0" bIns="72000" anchor="ctr">
            <a:normAutofit/>
          </a:bodyPr>
          <a:lstStyle>
            <a:lvl1pPr marL="0" indent="0" algn="ctr">
              <a:buNone/>
              <a:defRPr sz="1600">
                <a:solidFill>
                  <a:schemeClr val="tx1">
                    <a:lumMod val="85000"/>
                    <a:lumOff val="15000"/>
                  </a:schemeClr>
                </a:solidFill>
              </a:defRPr>
            </a:lvl1pPr>
          </a:lstStyle>
          <a:p>
            <a:pPr lvl="0"/>
            <a:r>
              <a:rPr lang="en-US" noProof="0"/>
              <a:t>Item Description</a:t>
            </a:r>
          </a:p>
        </p:txBody>
      </p:sp>
      <p:sp>
        <p:nvSpPr>
          <p:cNvPr id="22" name="Text Placeholder 8">
            <a:extLst>
              <a:ext uri="{FF2B5EF4-FFF2-40B4-BE49-F238E27FC236}">
                <a16:creationId xmlns:a16="http://schemas.microsoft.com/office/drawing/2014/main" id="{C860CCD0-F268-4994-9434-F0E0132A4E53}"/>
              </a:ext>
            </a:extLst>
          </p:cNvPr>
          <p:cNvSpPr>
            <a:spLocks noGrp="1"/>
          </p:cNvSpPr>
          <p:nvPr>
            <p:ph type="body" sz="quarter" idx="13" hasCustomPrompt="1"/>
          </p:nvPr>
        </p:nvSpPr>
        <p:spPr>
          <a:xfrm>
            <a:off x="7295581" y="559678"/>
            <a:ext cx="1944000" cy="2700000"/>
          </a:xfrm>
          <a:solidFill>
            <a:schemeClr val="bg1"/>
          </a:solidFill>
        </p:spPr>
        <p:txBody>
          <a:bodyPr lIns="0" tIns="1944000" rIns="0" bIns="72000" anchor="ctr">
            <a:normAutofit/>
          </a:bodyPr>
          <a:lstStyle>
            <a:lvl1pPr marL="0" indent="0" algn="ctr">
              <a:buNone/>
              <a:defRPr sz="1600">
                <a:solidFill>
                  <a:schemeClr val="tx1">
                    <a:lumMod val="85000"/>
                    <a:lumOff val="15000"/>
                  </a:schemeClr>
                </a:solidFill>
              </a:defRPr>
            </a:lvl1pPr>
          </a:lstStyle>
          <a:p>
            <a:pPr lvl="0"/>
            <a:r>
              <a:rPr lang="en-US" noProof="0"/>
              <a:t>Item Description</a:t>
            </a:r>
          </a:p>
        </p:txBody>
      </p:sp>
      <p:sp>
        <p:nvSpPr>
          <p:cNvPr id="23" name="Text Placeholder 10">
            <a:extLst>
              <a:ext uri="{FF2B5EF4-FFF2-40B4-BE49-F238E27FC236}">
                <a16:creationId xmlns:a16="http://schemas.microsoft.com/office/drawing/2014/main" id="{28D5E220-4F6C-4A47-9F47-4CA88EA230DF}"/>
              </a:ext>
            </a:extLst>
          </p:cNvPr>
          <p:cNvSpPr>
            <a:spLocks noGrp="1"/>
          </p:cNvSpPr>
          <p:nvPr>
            <p:ph type="body" sz="quarter" idx="14" hasCustomPrompt="1"/>
          </p:nvPr>
        </p:nvSpPr>
        <p:spPr>
          <a:xfrm>
            <a:off x="9428613" y="559678"/>
            <a:ext cx="1944000" cy="2700000"/>
          </a:xfrm>
          <a:solidFill>
            <a:schemeClr val="bg1"/>
          </a:solidFill>
        </p:spPr>
        <p:txBody>
          <a:bodyPr lIns="0" tIns="1944000" rIns="0" bIns="72000" anchor="ctr">
            <a:normAutofit/>
          </a:bodyPr>
          <a:lstStyle>
            <a:lvl1pPr marL="0" indent="0" algn="ctr">
              <a:buNone/>
              <a:defRPr sz="1600">
                <a:solidFill>
                  <a:schemeClr val="tx1">
                    <a:lumMod val="85000"/>
                    <a:lumOff val="15000"/>
                  </a:schemeClr>
                </a:solidFill>
              </a:defRPr>
            </a:lvl1pPr>
          </a:lstStyle>
          <a:p>
            <a:pPr lvl="0"/>
            <a:r>
              <a:rPr lang="en-US" noProof="0"/>
              <a:t>Item Description</a:t>
            </a:r>
          </a:p>
        </p:txBody>
      </p:sp>
      <p:sp>
        <p:nvSpPr>
          <p:cNvPr id="24" name="Text Placeholder 6">
            <a:extLst>
              <a:ext uri="{FF2B5EF4-FFF2-40B4-BE49-F238E27FC236}">
                <a16:creationId xmlns:a16="http://schemas.microsoft.com/office/drawing/2014/main" id="{1DFEF73A-C0FC-4A4C-8342-991CEFF532E2}"/>
              </a:ext>
            </a:extLst>
          </p:cNvPr>
          <p:cNvSpPr>
            <a:spLocks noGrp="1"/>
          </p:cNvSpPr>
          <p:nvPr>
            <p:ph type="body" sz="quarter" idx="20" hasCustomPrompt="1"/>
          </p:nvPr>
        </p:nvSpPr>
        <p:spPr>
          <a:xfrm>
            <a:off x="5162550" y="3429000"/>
            <a:ext cx="1944000" cy="2700000"/>
          </a:xfrm>
          <a:solidFill>
            <a:schemeClr val="bg1"/>
          </a:solidFill>
        </p:spPr>
        <p:txBody>
          <a:bodyPr lIns="0" tIns="1944000" rIns="0" bIns="72000" anchor="ctr"/>
          <a:lstStyle>
            <a:lvl1pPr marL="0" indent="0" algn="ctr">
              <a:buNone/>
              <a:defRPr sz="1600">
                <a:solidFill>
                  <a:schemeClr val="tx1">
                    <a:lumMod val="85000"/>
                    <a:lumOff val="15000"/>
                  </a:schemeClr>
                </a:solidFill>
              </a:defRPr>
            </a:lvl1pPr>
          </a:lstStyle>
          <a:p>
            <a:pPr lvl="0"/>
            <a:r>
              <a:rPr lang="en-US" noProof="0"/>
              <a:t>Item Description</a:t>
            </a:r>
          </a:p>
        </p:txBody>
      </p:sp>
      <p:sp>
        <p:nvSpPr>
          <p:cNvPr id="25" name="Text Placeholder 15">
            <a:extLst>
              <a:ext uri="{FF2B5EF4-FFF2-40B4-BE49-F238E27FC236}">
                <a16:creationId xmlns:a16="http://schemas.microsoft.com/office/drawing/2014/main" id="{E60572FB-0574-4BE3-9637-7CA7B5ACA8DE}"/>
              </a:ext>
            </a:extLst>
          </p:cNvPr>
          <p:cNvSpPr>
            <a:spLocks noGrp="1"/>
          </p:cNvSpPr>
          <p:nvPr>
            <p:ph type="body" sz="quarter" idx="21" hasCustomPrompt="1"/>
          </p:nvPr>
        </p:nvSpPr>
        <p:spPr>
          <a:xfrm>
            <a:off x="7295356" y="3429000"/>
            <a:ext cx="1944000" cy="2700000"/>
          </a:xfrm>
          <a:solidFill>
            <a:schemeClr val="bg1"/>
          </a:solidFill>
        </p:spPr>
        <p:txBody>
          <a:bodyPr lIns="0" tIns="1944000" rIns="0" bIns="72000" anchor="ctr">
            <a:normAutofit/>
          </a:bodyPr>
          <a:lstStyle>
            <a:lvl1pPr marL="0" indent="0" algn="ctr">
              <a:buNone/>
              <a:defRPr sz="1600">
                <a:solidFill>
                  <a:schemeClr val="tx1">
                    <a:lumMod val="85000"/>
                    <a:lumOff val="15000"/>
                  </a:schemeClr>
                </a:solidFill>
              </a:defRPr>
            </a:lvl1pPr>
          </a:lstStyle>
          <a:p>
            <a:pPr lvl="0"/>
            <a:r>
              <a:rPr lang="en-US" noProof="0"/>
              <a:t>Item Description</a:t>
            </a:r>
          </a:p>
        </p:txBody>
      </p:sp>
      <p:sp>
        <p:nvSpPr>
          <p:cNvPr id="26" name="Text Placeholder 18">
            <a:extLst>
              <a:ext uri="{FF2B5EF4-FFF2-40B4-BE49-F238E27FC236}">
                <a16:creationId xmlns:a16="http://schemas.microsoft.com/office/drawing/2014/main" id="{155E2FBC-2458-49C4-B75C-CAEAC6D9F10F}"/>
              </a:ext>
            </a:extLst>
          </p:cNvPr>
          <p:cNvSpPr>
            <a:spLocks noGrp="1"/>
          </p:cNvSpPr>
          <p:nvPr>
            <p:ph type="body" sz="quarter" idx="22" hasCustomPrompt="1"/>
          </p:nvPr>
        </p:nvSpPr>
        <p:spPr>
          <a:xfrm>
            <a:off x="9428163" y="3429000"/>
            <a:ext cx="1944000" cy="2700000"/>
          </a:xfrm>
          <a:solidFill>
            <a:schemeClr val="bg1"/>
          </a:solidFill>
        </p:spPr>
        <p:txBody>
          <a:bodyPr lIns="0" tIns="1944000" rIns="0" bIns="72000" anchor="ctr">
            <a:normAutofit/>
          </a:bodyPr>
          <a:lstStyle>
            <a:lvl1pPr marL="0" indent="0" algn="ctr">
              <a:buNone/>
              <a:defRPr sz="1600">
                <a:solidFill>
                  <a:schemeClr val="tx1">
                    <a:lumMod val="85000"/>
                    <a:lumOff val="15000"/>
                  </a:schemeClr>
                </a:solidFill>
              </a:defRPr>
            </a:lvl1pPr>
          </a:lstStyle>
          <a:p>
            <a:pPr lvl="0"/>
            <a:r>
              <a:rPr lang="en-US" noProof="0"/>
              <a:t>Item Description</a:t>
            </a:r>
          </a:p>
        </p:txBody>
      </p:sp>
      <p:sp>
        <p:nvSpPr>
          <p:cNvPr id="27" name="Picture Placeholder 22">
            <a:extLst>
              <a:ext uri="{FF2B5EF4-FFF2-40B4-BE49-F238E27FC236}">
                <a16:creationId xmlns:a16="http://schemas.microsoft.com/office/drawing/2014/main" id="{844B1DAB-161E-44A0-9E15-DA816B46A48E}"/>
              </a:ext>
            </a:extLst>
          </p:cNvPr>
          <p:cNvSpPr>
            <a:spLocks noGrp="1"/>
          </p:cNvSpPr>
          <p:nvPr>
            <p:ph type="pic" sz="quarter" idx="23" hasCustomPrompt="1"/>
          </p:nvPr>
        </p:nvSpPr>
        <p:spPr>
          <a:xfrm>
            <a:off x="5234550" y="647388"/>
            <a:ext cx="1800000" cy="1800000"/>
          </a:xfrm>
          <a:prstGeom prst="rect">
            <a:avLst/>
          </a:prstGeom>
          <a:solidFill>
            <a:schemeClr val="bg1">
              <a:lumMod val="95000"/>
            </a:schemeClr>
          </a:solidFill>
        </p:spPr>
        <p:txBody>
          <a:bodyPr anchor="ctr">
            <a:normAutofit/>
          </a:bodyPr>
          <a:lstStyle>
            <a:lvl1pPr marL="0" indent="0" algn="ctr">
              <a:buNone/>
              <a:defRPr sz="1200" i="1">
                <a:solidFill>
                  <a:schemeClr val="tx1">
                    <a:lumMod val="85000"/>
                    <a:lumOff val="15000"/>
                  </a:schemeClr>
                </a:solidFill>
              </a:defRPr>
            </a:lvl1pPr>
          </a:lstStyle>
          <a:p>
            <a:r>
              <a:rPr lang="en-US" noProof="0"/>
              <a:t>Insert Icon / Picture</a:t>
            </a:r>
          </a:p>
        </p:txBody>
      </p:sp>
      <p:sp>
        <p:nvSpPr>
          <p:cNvPr id="28" name="Picture Placeholder 24">
            <a:extLst>
              <a:ext uri="{FF2B5EF4-FFF2-40B4-BE49-F238E27FC236}">
                <a16:creationId xmlns:a16="http://schemas.microsoft.com/office/drawing/2014/main" id="{8811849A-335B-47C0-980E-357EE8C4BCC2}"/>
              </a:ext>
            </a:extLst>
          </p:cNvPr>
          <p:cNvSpPr>
            <a:spLocks noGrp="1"/>
          </p:cNvSpPr>
          <p:nvPr>
            <p:ph type="pic" sz="quarter" idx="24" hasCustomPrompt="1"/>
          </p:nvPr>
        </p:nvSpPr>
        <p:spPr>
          <a:xfrm>
            <a:off x="7367581" y="647388"/>
            <a:ext cx="1800000" cy="1800000"/>
          </a:xfrm>
          <a:prstGeom prst="rect">
            <a:avLst/>
          </a:prstGeom>
          <a:solidFill>
            <a:schemeClr val="bg1">
              <a:lumMod val="95000"/>
            </a:schemeClr>
          </a:solidFill>
        </p:spPr>
        <p:txBody>
          <a:bodyPr anchor="ctr">
            <a:normAutofit/>
          </a:bodyPr>
          <a:lstStyle>
            <a:lvl1pPr marL="0" indent="0" algn="ctr">
              <a:buNone/>
              <a:defRPr sz="1200" i="1">
                <a:solidFill>
                  <a:schemeClr val="tx1">
                    <a:lumMod val="85000"/>
                    <a:lumOff val="15000"/>
                  </a:schemeClr>
                </a:solidFill>
              </a:defRPr>
            </a:lvl1pPr>
          </a:lstStyle>
          <a:p>
            <a:r>
              <a:rPr lang="en-US" noProof="0"/>
              <a:t>Insert Icon / Picture</a:t>
            </a:r>
          </a:p>
        </p:txBody>
      </p:sp>
      <p:sp>
        <p:nvSpPr>
          <p:cNvPr id="29" name="Picture Placeholder 26">
            <a:extLst>
              <a:ext uri="{FF2B5EF4-FFF2-40B4-BE49-F238E27FC236}">
                <a16:creationId xmlns:a16="http://schemas.microsoft.com/office/drawing/2014/main" id="{E1254A81-6A51-429E-91AC-6B4CADA71DC5}"/>
              </a:ext>
            </a:extLst>
          </p:cNvPr>
          <p:cNvSpPr>
            <a:spLocks noGrp="1"/>
          </p:cNvSpPr>
          <p:nvPr>
            <p:ph type="pic" sz="quarter" idx="25" hasCustomPrompt="1"/>
          </p:nvPr>
        </p:nvSpPr>
        <p:spPr>
          <a:xfrm>
            <a:off x="9500613" y="647388"/>
            <a:ext cx="1800000" cy="1800000"/>
          </a:xfrm>
          <a:prstGeom prst="rect">
            <a:avLst/>
          </a:prstGeom>
          <a:solidFill>
            <a:schemeClr val="bg1">
              <a:lumMod val="95000"/>
            </a:schemeClr>
          </a:solidFill>
        </p:spPr>
        <p:txBody>
          <a:bodyPr anchor="ctr">
            <a:normAutofit/>
          </a:bodyPr>
          <a:lstStyle>
            <a:lvl1pPr marL="0" indent="0" algn="ctr">
              <a:buNone/>
              <a:defRPr sz="1200" i="1">
                <a:solidFill>
                  <a:schemeClr val="tx1">
                    <a:lumMod val="85000"/>
                    <a:lumOff val="15000"/>
                  </a:schemeClr>
                </a:solidFill>
              </a:defRPr>
            </a:lvl1pPr>
          </a:lstStyle>
          <a:p>
            <a:r>
              <a:rPr lang="en-US" noProof="0"/>
              <a:t>Insert Icon / Picture</a:t>
            </a:r>
          </a:p>
        </p:txBody>
      </p:sp>
      <p:sp>
        <p:nvSpPr>
          <p:cNvPr id="30" name="Picture Placeholder 30">
            <a:extLst>
              <a:ext uri="{FF2B5EF4-FFF2-40B4-BE49-F238E27FC236}">
                <a16:creationId xmlns:a16="http://schemas.microsoft.com/office/drawing/2014/main" id="{64053090-461C-448F-9705-7FEE78A41337}"/>
              </a:ext>
            </a:extLst>
          </p:cNvPr>
          <p:cNvSpPr>
            <a:spLocks noGrp="1"/>
          </p:cNvSpPr>
          <p:nvPr>
            <p:ph type="pic" sz="quarter" idx="26" hasCustomPrompt="1"/>
          </p:nvPr>
        </p:nvSpPr>
        <p:spPr>
          <a:xfrm>
            <a:off x="5234550" y="3516711"/>
            <a:ext cx="1800000" cy="1800000"/>
          </a:xfrm>
          <a:prstGeom prst="rect">
            <a:avLst/>
          </a:prstGeom>
          <a:solidFill>
            <a:schemeClr val="bg1">
              <a:lumMod val="95000"/>
            </a:schemeClr>
          </a:solidFill>
        </p:spPr>
        <p:txBody>
          <a:bodyPr anchor="ctr">
            <a:normAutofit/>
          </a:bodyPr>
          <a:lstStyle>
            <a:lvl1pPr marL="0" indent="0" algn="ctr">
              <a:buNone/>
              <a:defRPr sz="1200" i="1">
                <a:solidFill>
                  <a:schemeClr val="tx1">
                    <a:lumMod val="85000"/>
                    <a:lumOff val="15000"/>
                  </a:schemeClr>
                </a:solidFill>
              </a:defRPr>
            </a:lvl1pPr>
          </a:lstStyle>
          <a:p>
            <a:r>
              <a:rPr lang="en-US" noProof="0"/>
              <a:t>Insert Icon / Picture</a:t>
            </a:r>
          </a:p>
        </p:txBody>
      </p:sp>
      <p:sp>
        <p:nvSpPr>
          <p:cNvPr id="31" name="Picture Placeholder 32">
            <a:extLst>
              <a:ext uri="{FF2B5EF4-FFF2-40B4-BE49-F238E27FC236}">
                <a16:creationId xmlns:a16="http://schemas.microsoft.com/office/drawing/2014/main" id="{7AD2F7CB-CFE4-4C72-864A-D00C1CEAA23D}"/>
              </a:ext>
            </a:extLst>
          </p:cNvPr>
          <p:cNvSpPr>
            <a:spLocks noGrp="1"/>
          </p:cNvSpPr>
          <p:nvPr>
            <p:ph type="pic" sz="quarter" idx="27" hasCustomPrompt="1"/>
          </p:nvPr>
        </p:nvSpPr>
        <p:spPr>
          <a:xfrm>
            <a:off x="7367581" y="3516711"/>
            <a:ext cx="1800000" cy="1800000"/>
          </a:xfrm>
          <a:prstGeom prst="rect">
            <a:avLst/>
          </a:prstGeom>
          <a:solidFill>
            <a:schemeClr val="bg1">
              <a:lumMod val="95000"/>
            </a:schemeClr>
          </a:solidFill>
        </p:spPr>
        <p:txBody>
          <a:bodyPr anchor="ctr">
            <a:normAutofit/>
          </a:bodyPr>
          <a:lstStyle>
            <a:lvl1pPr marL="0" indent="0" algn="ctr">
              <a:buNone/>
              <a:defRPr sz="1200" i="1">
                <a:solidFill>
                  <a:schemeClr val="tx1">
                    <a:lumMod val="85000"/>
                    <a:lumOff val="15000"/>
                  </a:schemeClr>
                </a:solidFill>
              </a:defRPr>
            </a:lvl1pPr>
          </a:lstStyle>
          <a:p>
            <a:r>
              <a:rPr lang="en-US" noProof="0"/>
              <a:t>Insert Icon / Picture</a:t>
            </a:r>
          </a:p>
        </p:txBody>
      </p:sp>
      <p:sp>
        <p:nvSpPr>
          <p:cNvPr id="32" name="Picture Placeholder 34">
            <a:extLst>
              <a:ext uri="{FF2B5EF4-FFF2-40B4-BE49-F238E27FC236}">
                <a16:creationId xmlns:a16="http://schemas.microsoft.com/office/drawing/2014/main" id="{CCA07CA3-C8D4-41EA-A0FB-74E1A4770398}"/>
              </a:ext>
            </a:extLst>
          </p:cNvPr>
          <p:cNvSpPr>
            <a:spLocks noGrp="1"/>
          </p:cNvSpPr>
          <p:nvPr>
            <p:ph type="pic" sz="quarter" idx="28" hasCustomPrompt="1"/>
          </p:nvPr>
        </p:nvSpPr>
        <p:spPr>
          <a:xfrm>
            <a:off x="9500163" y="3516711"/>
            <a:ext cx="1800000" cy="1800000"/>
          </a:xfrm>
          <a:prstGeom prst="rect">
            <a:avLst/>
          </a:prstGeom>
          <a:solidFill>
            <a:schemeClr val="bg1">
              <a:lumMod val="95000"/>
            </a:schemeClr>
          </a:solidFill>
        </p:spPr>
        <p:txBody>
          <a:bodyPr anchor="ctr">
            <a:normAutofit/>
          </a:bodyPr>
          <a:lstStyle>
            <a:lvl1pPr marL="0" indent="0" algn="ctr">
              <a:buNone/>
              <a:defRPr sz="1200" i="1">
                <a:solidFill>
                  <a:schemeClr val="tx1">
                    <a:lumMod val="85000"/>
                    <a:lumOff val="15000"/>
                  </a:schemeClr>
                </a:solidFill>
              </a:defRPr>
            </a:lvl1pPr>
          </a:lstStyle>
          <a:p>
            <a:r>
              <a:rPr lang="en-US" noProof="0"/>
              <a:t>Insert Icon / Picture</a:t>
            </a:r>
          </a:p>
        </p:txBody>
      </p:sp>
    </p:spTree>
    <p:extLst>
      <p:ext uri="{BB962C8B-B14F-4D97-AF65-F5344CB8AC3E}">
        <p14:creationId xmlns:p14="http://schemas.microsoft.com/office/powerpoint/2010/main" val="11080716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Title Slide">
    <p:bg>
      <p:bgRef idx="1001">
        <a:schemeClr val="bg2"/>
      </p:bgRef>
    </p:bg>
    <p:spTree>
      <p:nvGrpSpPr>
        <p:cNvPr id="1" name=""/>
        <p:cNvGrpSpPr/>
        <p:nvPr/>
      </p:nvGrpSpPr>
      <p:grpSpPr>
        <a:xfrm>
          <a:off x="0" y="0"/>
          <a:ext cx="0" cy="0"/>
          <a:chOff x="0" y="0"/>
          <a:chExt cx="0" cy="0"/>
        </a:xfrm>
      </p:grpSpPr>
      <p:sp>
        <p:nvSpPr>
          <p:cNvPr id="12" name="Freeform 6" title="Page Number Shape"/>
          <p:cNvSpPr/>
          <p:nvPr/>
        </p:nvSpPr>
        <p:spPr bwMode="auto">
          <a:xfrm>
            <a:off x="11784011" y="-1"/>
            <a:ext cx="407988" cy="819150"/>
          </a:xfrm>
          <a:custGeom>
            <a:avLst/>
            <a:gdLst/>
            <a:ahLst/>
            <a:cxnLst/>
            <a:rect l="0" t="0" r="r" b="b"/>
            <a:pathLst>
              <a:path w="1799" h="3612">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chemeClr val="accent1"/>
          </a:solidFill>
          <a:ln w="0">
            <a:noFill/>
            <a:prstDash val="solid"/>
            <a:round/>
            <a:headEnd/>
            <a:tailEnd/>
          </a:ln>
        </p:spPr>
      </p:sp>
      <p:sp>
        <p:nvSpPr>
          <p:cNvPr id="2" name="Title 1"/>
          <p:cNvSpPr>
            <a:spLocks noGrp="1"/>
          </p:cNvSpPr>
          <p:nvPr>
            <p:ph type="ctrTitle"/>
          </p:nvPr>
        </p:nvSpPr>
        <p:spPr>
          <a:xfrm>
            <a:off x="5747656" y="1264197"/>
            <a:ext cx="5670487" cy="4268965"/>
          </a:xfrm>
        </p:spPr>
        <p:txBody>
          <a:bodyPr anchor="ctr">
            <a:normAutofit/>
          </a:bodyPr>
          <a:lstStyle>
            <a:lvl1pPr algn="l">
              <a:lnSpc>
                <a:spcPct val="85000"/>
              </a:lnSpc>
              <a:defRPr sz="6000" b="1" i="0" cap="none" baseline="0">
                <a:solidFill>
                  <a:schemeClr val="tx2"/>
                </a:solidFill>
              </a:defRPr>
            </a:lvl1pPr>
          </a:lstStyle>
          <a:p>
            <a:r>
              <a:rPr lang="en-US" noProof="0"/>
              <a:t>Click to edit Master title style</a:t>
            </a:r>
          </a:p>
        </p:txBody>
      </p:sp>
      <p:sp>
        <p:nvSpPr>
          <p:cNvPr id="3" name="Subtitle 2"/>
          <p:cNvSpPr>
            <a:spLocks noGrp="1"/>
          </p:cNvSpPr>
          <p:nvPr>
            <p:ph type="subTitle" idx="1"/>
          </p:nvPr>
        </p:nvSpPr>
        <p:spPr>
          <a:xfrm>
            <a:off x="667666" y="4151085"/>
            <a:ext cx="4633806" cy="1591181"/>
          </a:xfrm>
        </p:spPr>
        <p:txBody>
          <a:bodyPr anchor="b">
            <a:noAutofit/>
          </a:bodyPr>
          <a:lstStyle>
            <a:lvl1pPr marL="0" indent="0" algn="r">
              <a:lnSpc>
                <a:spcPct val="100000"/>
              </a:lnSpc>
              <a:spcBef>
                <a:spcPts val="0"/>
              </a:spcBef>
              <a:buNone/>
              <a:defRPr sz="2300" b="0" i="1"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cxnSp>
        <p:nvCxnSpPr>
          <p:cNvPr id="9" name="Straight Connector 8" title="Verticle Rule Line"/>
          <p:cNvCxnSpPr>
            <a:cxnSpLocks/>
          </p:cNvCxnSpPr>
          <p:nvPr/>
        </p:nvCxnSpPr>
        <p:spPr>
          <a:xfrm>
            <a:off x="5524563" y="1115733"/>
            <a:ext cx="0" cy="4626534"/>
          </a:xfrm>
          <a:prstGeom prst="line">
            <a:avLst/>
          </a:prstGeom>
          <a:ln w="6350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02053122"/>
      </p:ext>
    </p:extLst>
  </p:cSld>
  <p:clrMapOvr>
    <a:overrideClrMapping bg1="dk1" tx1="lt1" bg2="dk2" tx2="lt2" accent1="accent1" accent2="accent2" accent3="accent3" accent4="accent4" accent5="accent5" accent6="accent6" hlink="hlink" folHlink="folHlink"/>
  </p:clrMapOvr>
  <p:extLst mod="1">
    <p:ext uri="{DCECCB84-F9BA-43D5-87BE-67443E8EF086}">
      <p15:sldGuideLst xmlns:p15="http://schemas.microsoft.com/office/powerpoint/2012/main">
        <p15:guide id="1" orient="horz" pos="792">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2"/>
        </a:solidFill>
        <a:effectLst/>
      </p:bgPr>
    </p:bg>
    <p:spTree>
      <p:nvGrpSpPr>
        <p:cNvPr id="1" name=""/>
        <p:cNvGrpSpPr/>
        <p:nvPr/>
      </p:nvGrpSpPr>
      <p:grpSpPr>
        <a:xfrm>
          <a:off x="0" y="0"/>
          <a:ext cx="0" cy="0"/>
          <a:chOff x="0" y="0"/>
          <a:chExt cx="0" cy="0"/>
        </a:xfrm>
      </p:grpSpPr>
      <p:sp>
        <p:nvSpPr>
          <p:cNvPr id="7" name="Freeform 6" title="Page Number Shape"/>
          <p:cNvSpPr/>
          <p:nvPr/>
        </p:nvSpPr>
        <p:spPr bwMode="auto">
          <a:xfrm>
            <a:off x="11784011" y="1393748"/>
            <a:ext cx="407988" cy="819150"/>
          </a:xfrm>
          <a:custGeom>
            <a:avLst/>
            <a:gdLst/>
            <a:ahLst/>
            <a:cxnLst/>
            <a:rect l="0" t="0" r="r" b="b"/>
            <a:pathLst>
              <a:path w="1799" h="3612">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chemeClr val="tx1">
              <a:lumMod val="85000"/>
              <a:lumOff val="15000"/>
            </a:schemeClr>
          </a:solidFill>
          <a:ln w="0">
            <a:noFill/>
            <a:prstDash val="solid"/>
            <a:round/>
            <a:headEnd/>
            <a:tailEnd/>
          </a:ln>
        </p:spPr>
      </p:sp>
      <p:sp>
        <p:nvSpPr>
          <p:cNvPr id="2" name="Title 1"/>
          <p:cNvSpPr>
            <a:spLocks noGrp="1"/>
          </p:cNvSpPr>
          <p:nvPr>
            <p:ph type="title"/>
          </p:nvPr>
        </p:nvSpPr>
        <p:spPr>
          <a:xfrm>
            <a:off x="1947673" y="2571722"/>
            <a:ext cx="8296654" cy="3286153"/>
          </a:xfrm>
        </p:spPr>
        <p:txBody>
          <a:bodyPr anchor="t">
            <a:normAutofit/>
          </a:bodyPr>
          <a:lstStyle>
            <a:lvl1pPr>
              <a:lnSpc>
                <a:spcPct val="85000"/>
              </a:lnSpc>
              <a:defRPr sz="7700" b="1" i="0" cap="none" baseline="0">
                <a:solidFill>
                  <a:schemeClr val="tx1">
                    <a:lumMod val="85000"/>
                    <a:lumOff val="15000"/>
                  </a:schemeClr>
                </a:solidFill>
              </a:defRPr>
            </a:lvl1pPr>
          </a:lstStyle>
          <a:p>
            <a:r>
              <a:rPr lang="en-US" noProof="0"/>
              <a:t>Click to edit Master title style</a:t>
            </a:r>
          </a:p>
        </p:txBody>
      </p:sp>
      <p:sp>
        <p:nvSpPr>
          <p:cNvPr id="3" name="Text Placeholder 2"/>
          <p:cNvSpPr>
            <a:spLocks noGrp="1"/>
          </p:cNvSpPr>
          <p:nvPr>
            <p:ph type="body" idx="1"/>
          </p:nvPr>
        </p:nvSpPr>
        <p:spPr>
          <a:xfrm>
            <a:off x="1947673" y="1393748"/>
            <a:ext cx="8401429" cy="819150"/>
          </a:xfrm>
        </p:spPr>
        <p:txBody>
          <a:bodyPr anchor="ctr">
            <a:normAutofit/>
          </a:bodyPr>
          <a:lstStyle>
            <a:lvl1pPr marL="0" indent="0" algn="r">
              <a:lnSpc>
                <a:spcPct val="113000"/>
              </a:lnSpc>
              <a:spcBef>
                <a:spcPts val="0"/>
              </a:spcBef>
              <a:buNone/>
              <a:defRPr sz="2000" b="0" i="1" baseline="0">
                <a:solidFill>
                  <a:schemeClr val="tx1">
                    <a:lumMod val="85000"/>
                    <a:lumOff val="1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4" name="Date Placeholder 3"/>
          <p:cNvSpPr>
            <a:spLocks noGrp="1"/>
          </p:cNvSpPr>
          <p:nvPr>
            <p:ph type="dt" sz="half" idx="10"/>
          </p:nvPr>
        </p:nvSpPr>
        <p:spPr>
          <a:xfrm>
            <a:off x="8742955" y="6314439"/>
            <a:ext cx="1596622" cy="365125"/>
          </a:xfrm>
        </p:spPr>
        <p:txBody>
          <a:bodyPr/>
          <a:lstStyle>
            <a:lvl1pPr>
              <a:defRPr sz="1200">
                <a:solidFill>
                  <a:schemeClr val="tx1">
                    <a:lumMod val="85000"/>
                    <a:lumOff val="15000"/>
                  </a:schemeClr>
                </a:solidFill>
              </a:defRPr>
            </a:lvl1pPr>
          </a:lstStyle>
          <a:p>
            <a:fld id="{529964A5-3468-3F49-AD7A-0CF5EB762F89}" type="datetime1">
              <a:rPr lang="en-US" noProof="0" smtClean="0"/>
              <a:t>3/19/2019</a:t>
            </a:fld>
            <a:endParaRPr lang="en-US" noProof="0"/>
          </a:p>
        </p:txBody>
      </p:sp>
      <p:sp>
        <p:nvSpPr>
          <p:cNvPr id="5" name="Footer Placeholder 4"/>
          <p:cNvSpPr>
            <a:spLocks noGrp="1"/>
          </p:cNvSpPr>
          <p:nvPr>
            <p:ph type="ftr" sz="quarter" idx="11"/>
          </p:nvPr>
        </p:nvSpPr>
        <p:spPr>
          <a:xfrm>
            <a:off x="1947673" y="6314440"/>
            <a:ext cx="6480226" cy="365125"/>
          </a:xfrm>
        </p:spPr>
        <p:txBody>
          <a:bodyPr/>
          <a:lstStyle>
            <a:lvl1pPr>
              <a:defRPr b="0">
                <a:solidFill>
                  <a:schemeClr val="tx1">
                    <a:lumMod val="85000"/>
                    <a:lumOff val="15000"/>
                  </a:schemeClr>
                </a:solidFill>
              </a:defRPr>
            </a:lvl1pPr>
          </a:lstStyle>
          <a:p>
            <a:endParaRPr lang="en-US" noProof="0"/>
          </a:p>
        </p:txBody>
      </p:sp>
      <p:sp>
        <p:nvSpPr>
          <p:cNvPr id="6" name="Slide Number Placeholder 5"/>
          <p:cNvSpPr>
            <a:spLocks noGrp="1"/>
          </p:cNvSpPr>
          <p:nvPr>
            <p:ph type="sldNum" sz="quarter" idx="12"/>
          </p:nvPr>
        </p:nvSpPr>
        <p:spPr>
          <a:xfrm>
            <a:off x="11784011" y="1620760"/>
            <a:ext cx="407988" cy="365125"/>
          </a:xfrm>
        </p:spPr>
        <p:txBody>
          <a:bodyPr/>
          <a:lstStyle>
            <a:lvl1pPr>
              <a:defRPr>
                <a:solidFill>
                  <a:schemeClr val="bg2"/>
                </a:solidFill>
              </a:defRPr>
            </a:lvl1pPr>
          </a:lstStyle>
          <a:p>
            <a:fld id="{13D2E340-0663-474B-992C-9192B5C45E57}" type="slidenum">
              <a:rPr lang="en-US" noProof="0" smtClean="0"/>
              <a:t>‹#›</a:t>
            </a:fld>
            <a:endParaRPr lang="en-US" noProof="0"/>
          </a:p>
        </p:txBody>
      </p:sp>
      <p:cxnSp>
        <p:nvCxnSpPr>
          <p:cNvPr id="10" name="Straight Connector 9" title="Horizontal Rule Line"/>
          <p:cNvCxnSpPr/>
          <p:nvPr/>
        </p:nvCxnSpPr>
        <p:spPr>
          <a:xfrm flipH="1">
            <a:off x="1" y="6178167"/>
            <a:ext cx="10244326" cy="0"/>
          </a:xfrm>
          <a:prstGeom prst="line">
            <a:avLst/>
          </a:prstGeom>
          <a:ln w="254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08453484"/>
      </p:ext>
    </p:extLst>
  </p:cSld>
  <p:clrMapOvr>
    <a:masterClrMapping/>
  </p:clrMapOvr>
  <p:extLst mod="1">
    <p:ext uri="{DCECCB84-F9BA-43D5-87BE-67443E8EF086}">
      <p15:sldGuideLst xmlns:p15="http://schemas.microsoft.com/office/powerpoint/2012/main">
        <p15:guide id="1" pos="6456">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16C1126B-4E27-49D1-926A-A5CDC562C77C}"/>
              </a:ext>
            </a:extLst>
          </p:cNvPr>
          <p:cNvSpPr/>
          <p:nvPr userDrawn="1"/>
        </p:nvSpPr>
        <p:spPr>
          <a:xfrm>
            <a:off x="0" y="0"/>
            <a:ext cx="4896195"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sp>
        <p:nvSpPr>
          <p:cNvPr id="2" name="Title 1"/>
          <p:cNvSpPr>
            <a:spLocks noGrp="1"/>
          </p:cNvSpPr>
          <p:nvPr>
            <p:ph type="title"/>
          </p:nvPr>
        </p:nvSpPr>
        <p:spPr>
          <a:xfrm>
            <a:off x="762000" y="559678"/>
            <a:ext cx="3833906" cy="2221622"/>
          </a:xfrm>
        </p:spPr>
        <p:txBody>
          <a:bodyPr anchor="b"/>
          <a:lstStyle>
            <a:lvl1pPr>
              <a:defRPr b="1" i="0">
                <a:solidFill>
                  <a:schemeClr val="bg1"/>
                </a:solidFill>
              </a:defRPr>
            </a:lvl1pPr>
          </a:lstStyle>
          <a:p>
            <a:r>
              <a:rPr lang="en-US" noProof="0" dirty="0"/>
              <a:t>Click to edit Master title style</a:t>
            </a:r>
          </a:p>
        </p:txBody>
      </p:sp>
      <p:sp>
        <p:nvSpPr>
          <p:cNvPr id="4" name="Date Placeholder 3"/>
          <p:cNvSpPr>
            <a:spLocks noGrp="1"/>
          </p:cNvSpPr>
          <p:nvPr>
            <p:ph type="dt" sz="half" idx="10"/>
          </p:nvPr>
        </p:nvSpPr>
        <p:spPr/>
        <p:txBody>
          <a:bodyPr/>
          <a:lstStyle>
            <a:lvl1pPr>
              <a:defRPr>
                <a:solidFill>
                  <a:schemeClr val="bg1"/>
                </a:solidFill>
              </a:defRPr>
            </a:lvl1pPr>
          </a:lstStyle>
          <a:p>
            <a:fld id="{471D0754-1959-7F4F-A198-3F4710E170D8}" type="datetime1">
              <a:rPr lang="en-US" noProof="0" smtClean="0"/>
              <a:t>3/19/2019</a:t>
            </a:fld>
            <a:endParaRPr lang="en-US" noProof="0"/>
          </a:p>
        </p:txBody>
      </p:sp>
      <p:sp>
        <p:nvSpPr>
          <p:cNvPr id="5" name="Footer Placeholder 4"/>
          <p:cNvSpPr>
            <a:spLocks noGrp="1"/>
          </p:cNvSpPr>
          <p:nvPr>
            <p:ph type="ftr" sz="quarter" idx="11"/>
          </p:nvPr>
        </p:nvSpPr>
        <p:spPr/>
        <p:txBody>
          <a:bodyPr/>
          <a:lstStyle>
            <a:lvl1pPr>
              <a:defRPr>
                <a:solidFill>
                  <a:schemeClr val="bg1"/>
                </a:solidFill>
              </a:defRPr>
            </a:lvl1pPr>
          </a:lstStyle>
          <a:p>
            <a:endParaRPr lang="en-US" noProof="0"/>
          </a:p>
        </p:txBody>
      </p:sp>
      <p:sp>
        <p:nvSpPr>
          <p:cNvPr id="6" name="Slide Number Placeholder 5"/>
          <p:cNvSpPr>
            <a:spLocks noGrp="1"/>
          </p:cNvSpPr>
          <p:nvPr>
            <p:ph type="sldNum" sz="quarter" idx="12"/>
          </p:nvPr>
        </p:nvSpPr>
        <p:spPr/>
        <p:txBody>
          <a:bodyPr/>
          <a:lstStyle/>
          <a:p>
            <a:fld id="{13D2E340-0663-474B-992C-9192B5C45E57}" type="slidenum">
              <a:rPr lang="en-US" noProof="0" smtClean="0"/>
              <a:t>‹#›</a:t>
            </a:fld>
            <a:endParaRPr lang="en-US" noProof="0"/>
          </a:p>
        </p:txBody>
      </p:sp>
      <p:sp>
        <p:nvSpPr>
          <p:cNvPr id="20" name="Text Placeholder 19">
            <a:extLst>
              <a:ext uri="{FF2B5EF4-FFF2-40B4-BE49-F238E27FC236}">
                <a16:creationId xmlns:a16="http://schemas.microsoft.com/office/drawing/2014/main" id="{66A1A72B-59FA-4D91-8267-669EAAD44565}"/>
              </a:ext>
            </a:extLst>
          </p:cNvPr>
          <p:cNvSpPr>
            <a:spLocks noGrp="1"/>
          </p:cNvSpPr>
          <p:nvPr>
            <p:ph type="body" sz="quarter" idx="18" hasCustomPrompt="1"/>
          </p:nvPr>
        </p:nvSpPr>
        <p:spPr>
          <a:xfrm>
            <a:off x="762000" y="2895600"/>
            <a:ext cx="3842550" cy="2855913"/>
          </a:xfrm>
        </p:spPr>
        <p:txBody>
          <a:bodyPr/>
          <a:lstStyle>
            <a:lvl1pPr marL="0" indent="0" algn="r">
              <a:buNone/>
              <a:defRPr>
                <a:solidFill>
                  <a:schemeClr val="bg1"/>
                </a:solidFill>
              </a:defRPr>
            </a:lvl1pPr>
            <a:lvl2pPr marL="402336" indent="0" algn="r">
              <a:buNone/>
              <a:defRPr/>
            </a:lvl2pPr>
            <a:lvl3pPr marL="859536" indent="0" algn="r">
              <a:buNone/>
              <a:defRPr/>
            </a:lvl3pPr>
            <a:lvl4pPr marL="1316736" indent="0" algn="r">
              <a:buNone/>
              <a:defRPr/>
            </a:lvl4pPr>
            <a:lvl5pPr marL="1773936" indent="0" algn="r">
              <a:buNone/>
              <a:defRPr/>
            </a:lvl5pPr>
          </a:lstStyle>
          <a:p>
            <a:pPr lvl="0"/>
            <a:r>
              <a:rPr lang="en-US" noProof="0"/>
              <a:t>Place your subtitle here</a:t>
            </a:r>
          </a:p>
        </p:txBody>
      </p:sp>
      <p:cxnSp>
        <p:nvCxnSpPr>
          <p:cNvPr id="21" name="Straight Connector 20" title="Horizontal Rule Line">
            <a:extLst>
              <a:ext uri="{FF2B5EF4-FFF2-40B4-BE49-F238E27FC236}">
                <a16:creationId xmlns:a16="http://schemas.microsoft.com/office/drawing/2014/main" id="{D75086F1-E157-4A98-93DB-478F34A1158E}"/>
              </a:ext>
            </a:extLst>
          </p:cNvPr>
          <p:cNvCxnSpPr/>
          <p:nvPr userDrawn="1"/>
        </p:nvCxnSpPr>
        <p:spPr>
          <a:xfrm>
            <a:off x="0" y="6199730"/>
            <a:ext cx="4495800" cy="0"/>
          </a:xfrm>
          <a:prstGeom prst="line">
            <a:avLst/>
          </a:prstGeom>
          <a:ln w="25400">
            <a:solidFill>
              <a:schemeClr val="accent1"/>
            </a:solidFill>
          </a:ln>
        </p:spPr>
        <p:style>
          <a:lnRef idx="1">
            <a:schemeClr val="accent1"/>
          </a:lnRef>
          <a:fillRef idx="0">
            <a:schemeClr val="accent1"/>
          </a:fillRef>
          <a:effectRef idx="0">
            <a:schemeClr val="accent1"/>
          </a:effectRef>
          <a:fontRef idx="minor">
            <a:schemeClr val="tx1"/>
          </a:fontRef>
        </p:style>
      </p:cxnSp>
      <p:sp>
        <p:nvSpPr>
          <p:cNvPr id="7" name="Content Placeholder 6">
            <a:extLst>
              <a:ext uri="{FF2B5EF4-FFF2-40B4-BE49-F238E27FC236}">
                <a16:creationId xmlns:a16="http://schemas.microsoft.com/office/drawing/2014/main" id="{FBC751F3-ABD6-4995-8494-4932D12ACE1B}"/>
              </a:ext>
            </a:extLst>
          </p:cNvPr>
          <p:cNvSpPr>
            <a:spLocks noGrp="1"/>
          </p:cNvSpPr>
          <p:nvPr>
            <p:ph sz="quarter" idx="19"/>
          </p:nvPr>
        </p:nvSpPr>
        <p:spPr>
          <a:xfrm>
            <a:off x="5326063" y="559678"/>
            <a:ext cx="6103937" cy="5191835"/>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28754519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16C1126B-4E27-49D1-926A-A5CDC562C77C}"/>
              </a:ext>
            </a:extLst>
          </p:cNvPr>
          <p:cNvSpPr/>
          <p:nvPr userDrawn="1"/>
        </p:nvSpPr>
        <p:spPr>
          <a:xfrm>
            <a:off x="0" y="0"/>
            <a:ext cx="4896195"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sp>
        <p:nvSpPr>
          <p:cNvPr id="2" name="Title 1"/>
          <p:cNvSpPr>
            <a:spLocks noGrp="1"/>
          </p:cNvSpPr>
          <p:nvPr>
            <p:ph type="title"/>
          </p:nvPr>
        </p:nvSpPr>
        <p:spPr>
          <a:xfrm>
            <a:off x="762000" y="559678"/>
            <a:ext cx="3833906" cy="2221622"/>
          </a:xfrm>
        </p:spPr>
        <p:txBody>
          <a:bodyPr anchor="b"/>
          <a:lstStyle>
            <a:lvl1pPr>
              <a:defRPr b="1" i="0">
                <a:solidFill>
                  <a:schemeClr val="bg1"/>
                </a:solidFill>
              </a:defRPr>
            </a:lvl1pPr>
          </a:lstStyle>
          <a:p>
            <a:r>
              <a:rPr lang="en-US" noProof="0"/>
              <a:t>Click to edit Master title style</a:t>
            </a:r>
          </a:p>
        </p:txBody>
      </p:sp>
      <p:sp>
        <p:nvSpPr>
          <p:cNvPr id="4" name="Date Placeholder 3"/>
          <p:cNvSpPr>
            <a:spLocks noGrp="1"/>
          </p:cNvSpPr>
          <p:nvPr>
            <p:ph type="dt" sz="half" idx="10"/>
          </p:nvPr>
        </p:nvSpPr>
        <p:spPr/>
        <p:txBody>
          <a:bodyPr/>
          <a:lstStyle>
            <a:lvl1pPr>
              <a:defRPr>
                <a:solidFill>
                  <a:schemeClr val="bg1"/>
                </a:solidFill>
              </a:defRPr>
            </a:lvl1pPr>
          </a:lstStyle>
          <a:p>
            <a:fld id="{471D0754-1959-7F4F-A198-3F4710E170D8}" type="datetime1">
              <a:rPr lang="en-US" noProof="0" smtClean="0"/>
              <a:t>3/19/2019</a:t>
            </a:fld>
            <a:endParaRPr lang="en-US" noProof="0"/>
          </a:p>
        </p:txBody>
      </p:sp>
      <p:sp>
        <p:nvSpPr>
          <p:cNvPr id="5" name="Footer Placeholder 4"/>
          <p:cNvSpPr>
            <a:spLocks noGrp="1"/>
          </p:cNvSpPr>
          <p:nvPr>
            <p:ph type="ftr" sz="quarter" idx="11"/>
          </p:nvPr>
        </p:nvSpPr>
        <p:spPr/>
        <p:txBody>
          <a:bodyPr/>
          <a:lstStyle>
            <a:lvl1pPr>
              <a:defRPr>
                <a:solidFill>
                  <a:schemeClr val="bg1"/>
                </a:solidFill>
              </a:defRPr>
            </a:lvl1pPr>
          </a:lstStyle>
          <a:p>
            <a:endParaRPr lang="en-US" noProof="0"/>
          </a:p>
        </p:txBody>
      </p:sp>
      <p:sp>
        <p:nvSpPr>
          <p:cNvPr id="6" name="Slide Number Placeholder 5"/>
          <p:cNvSpPr>
            <a:spLocks noGrp="1"/>
          </p:cNvSpPr>
          <p:nvPr>
            <p:ph type="sldNum" sz="quarter" idx="12"/>
          </p:nvPr>
        </p:nvSpPr>
        <p:spPr/>
        <p:txBody>
          <a:bodyPr/>
          <a:lstStyle/>
          <a:p>
            <a:fld id="{13D2E340-0663-474B-992C-9192B5C45E57}" type="slidenum">
              <a:rPr lang="en-US" noProof="0" smtClean="0"/>
              <a:t>‹#›</a:t>
            </a:fld>
            <a:endParaRPr lang="en-US" noProof="0"/>
          </a:p>
        </p:txBody>
      </p:sp>
      <p:sp>
        <p:nvSpPr>
          <p:cNvPr id="20" name="Text Placeholder 19">
            <a:extLst>
              <a:ext uri="{FF2B5EF4-FFF2-40B4-BE49-F238E27FC236}">
                <a16:creationId xmlns:a16="http://schemas.microsoft.com/office/drawing/2014/main" id="{66A1A72B-59FA-4D91-8267-669EAAD44565}"/>
              </a:ext>
            </a:extLst>
          </p:cNvPr>
          <p:cNvSpPr>
            <a:spLocks noGrp="1"/>
          </p:cNvSpPr>
          <p:nvPr>
            <p:ph type="body" sz="quarter" idx="18" hasCustomPrompt="1"/>
          </p:nvPr>
        </p:nvSpPr>
        <p:spPr>
          <a:xfrm>
            <a:off x="762000" y="2895600"/>
            <a:ext cx="3842550" cy="2855913"/>
          </a:xfrm>
        </p:spPr>
        <p:txBody>
          <a:bodyPr/>
          <a:lstStyle>
            <a:lvl1pPr marL="0" indent="0" algn="r">
              <a:buNone/>
              <a:defRPr>
                <a:solidFill>
                  <a:schemeClr val="bg1"/>
                </a:solidFill>
              </a:defRPr>
            </a:lvl1pPr>
            <a:lvl2pPr marL="402336" indent="0" algn="r">
              <a:buNone/>
              <a:defRPr/>
            </a:lvl2pPr>
            <a:lvl3pPr marL="859536" indent="0" algn="r">
              <a:buNone/>
              <a:defRPr/>
            </a:lvl3pPr>
            <a:lvl4pPr marL="1316736" indent="0" algn="r">
              <a:buNone/>
              <a:defRPr/>
            </a:lvl4pPr>
            <a:lvl5pPr marL="1773936" indent="0" algn="r">
              <a:buNone/>
              <a:defRPr/>
            </a:lvl5pPr>
          </a:lstStyle>
          <a:p>
            <a:pPr lvl="0"/>
            <a:r>
              <a:rPr lang="en-US" noProof="0"/>
              <a:t>Place your subtitle here</a:t>
            </a:r>
          </a:p>
        </p:txBody>
      </p:sp>
      <p:cxnSp>
        <p:nvCxnSpPr>
          <p:cNvPr id="21" name="Straight Connector 20" title="Horizontal Rule Line">
            <a:extLst>
              <a:ext uri="{FF2B5EF4-FFF2-40B4-BE49-F238E27FC236}">
                <a16:creationId xmlns:a16="http://schemas.microsoft.com/office/drawing/2014/main" id="{D75086F1-E157-4A98-93DB-478F34A1158E}"/>
              </a:ext>
            </a:extLst>
          </p:cNvPr>
          <p:cNvCxnSpPr/>
          <p:nvPr userDrawn="1"/>
        </p:nvCxnSpPr>
        <p:spPr>
          <a:xfrm>
            <a:off x="0" y="6199730"/>
            <a:ext cx="4495800" cy="0"/>
          </a:xfrm>
          <a:prstGeom prst="line">
            <a:avLst/>
          </a:prstGeom>
          <a:ln w="25400">
            <a:solidFill>
              <a:schemeClr val="accent1"/>
            </a:solidFill>
          </a:ln>
        </p:spPr>
        <p:style>
          <a:lnRef idx="1">
            <a:schemeClr val="accent1"/>
          </a:lnRef>
          <a:fillRef idx="0">
            <a:schemeClr val="accent1"/>
          </a:fillRef>
          <a:effectRef idx="0">
            <a:schemeClr val="accent1"/>
          </a:effectRef>
          <a:fontRef idx="minor">
            <a:schemeClr val="tx1"/>
          </a:fontRef>
        </p:style>
      </p:cxnSp>
      <p:sp>
        <p:nvSpPr>
          <p:cNvPr id="7" name="Picture Placeholder 6">
            <a:extLst>
              <a:ext uri="{FF2B5EF4-FFF2-40B4-BE49-F238E27FC236}">
                <a16:creationId xmlns:a16="http://schemas.microsoft.com/office/drawing/2014/main" id="{1466EC8C-C8BE-4149-A684-18CFF4574C18}"/>
              </a:ext>
            </a:extLst>
          </p:cNvPr>
          <p:cNvSpPr>
            <a:spLocks noGrp="1"/>
          </p:cNvSpPr>
          <p:nvPr>
            <p:ph type="pic" sz="quarter" idx="19"/>
          </p:nvPr>
        </p:nvSpPr>
        <p:spPr>
          <a:xfrm>
            <a:off x="5297488" y="559678"/>
            <a:ext cx="6132512" cy="5191835"/>
          </a:xfrm>
        </p:spPr>
        <p:txBody>
          <a:bodyPr anchor="ctr"/>
          <a:lstStyle>
            <a:lvl1pPr marL="0" indent="0" algn="ctr">
              <a:buNone/>
              <a:defRPr/>
            </a:lvl1pPr>
          </a:lstStyle>
          <a:p>
            <a:r>
              <a:rPr lang="en-US" noProof="0"/>
              <a:t>Click icon to add picture</a:t>
            </a:r>
          </a:p>
        </p:txBody>
      </p:sp>
    </p:spTree>
    <p:extLst>
      <p:ext uri="{BB962C8B-B14F-4D97-AF65-F5344CB8AC3E}">
        <p14:creationId xmlns:p14="http://schemas.microsoft.com/office/powerpoint/2010/main" val="368749122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16C1126B-4E27-49D1-926A-A5CDC562C77C}"/>
              </a:ext>
            </a:extLst>
          </p:cNvPr>
          <p:cNvSpPr/>
          <p:nvPr userDrawn="1"/>
        </p:nvSpPr>
        <p:spPr>
          <a:xfrm>
            <a:off x="0" y="0"/>
            <a:ext cx="4896195"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sp>
        <p:nvSpPr>
          <p:cNvPr id="2" name="Title 1"/>
          <p:cNvSpPr>
            <a:spLocks noGrp="1"/>
          </p:cNvSpPr>
          <p:nvPr>
            <p:ph type="title"/>
          </p:nvPr>
        </p:nvSpPr>
        <p:spPr>
          <a:xfrm>
            <a:off x="762000" y="559677"/>
            <a:ext cx="3833906" cy="5274923"/>
          </a:xfrm>
        </p:spPr>
        <p:txBody>
          <a:bodyPr anchor="b"/>
          <a:lstStyle>
            <a:lvl1pPr>
              <a:defRPr b="1" i="0">
                <a:solidFill>
                  <a:schemeClr val="bg1"/>
                </a:solidFill>
              </a:defRPr>
            </a:lvl1pPr>
          </a:lstStyle>
          <a:p>
            <a:r>
              <a:rPr lang="en-US" noProof="0"/>
              <a:t>Click to edit Master title style</a:t>
            </a:r>
          </a:p>
        </p:txBody>
      </p:sp>
      <p:sp>
        <p:nvSpPr>
          <p:cNvPr id="4" name="Date Placeholder 3"/>
          <p:cNvSpPr>
            <a:spLocks noGrp="1"/>
          </p:cNvSpPr>
          <p:nvPr>
            <p:ph type="dt" sz="half" idx="10"/>
          </p:nvPr>
        </p:nvSpPr>
        <p:spPr/>
        <p:txBody>
          <a:bodyPr/>
          <a:lstStyle>
            <a:lvl1pPr>
              <a:defRPr>
                <a:solidFill>
                  <a:schemeClr val="bg1"/>
                </a:solidFill>
              </a:defRPr>
            </a:lvl1pPr>
          </a:lstStyle>
          <a:p>
            <a:fld id="{471D0754-1959-7F4F-A198-3F4710E170D8}" type="datetime1">
              <a:rPr lang="en-US" noProof="0" smtClean="0"/>
              <a:t>3/19/2019</a:t>
            </a:fld>
            <a:endParaRPr lang="en-US" noProof="0"/>
          </a:p>
        </p:txBody>
      </p:sp>
      <p:sp>
        <p:nvSpPr>
          <p:cNvPr id="5" name="Footer Placeholder 4"/>
          <p:cNvSpPr>
            <a:spLocks noGrp="1"/>
          </p:cNvSpPr>
          <p:nvPr>
            <p:ph type="ftr" sz="quarter" idx="11"/>
          </p:nvPr>
        </p:nvSpPr>
        <p:spPr/>
        <p:txBody>
          <a:bodyPr/>
          <a:lstStyle>
            <a:lvl1pPr>
              <a:defRPr>
                <a:solidFill>
                  <a:schemeClr val="bg1"/>
                </a:solidFill>
              </a:defRPr>
            </a:lvl1pPr>
          </a:lstStyle>
          <a:p>
            <a:endParaRPr lang="en-US" noProof="0"/>
          </a:p>
        </p:txBody>
      </p:sp>
      <p:sp>
        <p:nvSpPr>
          <p:cNvPr id="6" name="Slide Number Placeholder 5"/>
          <p:cNvSpPr>
            <a:spLocks noGrp="1"/>
          </p:cNvSpPr>
          <p:nvPr>
            <p:ph type="sldNum" sz="quarter" idx="12"/>
          </p:nvPr>
        </p:nvSpPr>
        <p:spPr/>
        <p:txBody>
          <a:bodyPr/>
          <a:lstStyle/>
          <a:p>
            <a:fld id="{13D2E340-0663-474B-992C-9192B5C45E57}" type="slidenum">
              <a:rPr lang="en-US" noProof="0" smtClean="0"/>
              <a:t>‹#›</a:t>
            </a:fld>
            <a:endParaRPr lang="en-US" noProof="0"/>
          </a:p>
        </p:txBody>
      </p:sp>
      <p:cxnSp>
        <p:nvCxnSpPr>
          <p:cNvPr id="21" name="Straight Connector 20" title="Horizontal Rule Line">
            <a:extLst>
              <a:ext uri="{FF2B5EF4-FFF2-40B4-BE49-F238E27FC236}">
                <a16:creationId xmlns:a16="http://schemas.microsoft.com/office/drawing/2014/main" id="{D75086F1-E157-4A98-93DB-478F34A1158E}"/>
              </a:ext>
            </a:extLst>
          </p:cNvPr>
          <p:cNvCxnSpPr/>
          <p:nvPr userDrawn="1"/>
        </p:nvCxnSpPr>
        <p:spPr>
          <a:xfrm>
            <a:off x="0" y="6199730"/>
            <a:ext cx="4495800" cy="0"/>
          </a:xfrm>
          <a:prstGeom prst="line">
            <a:avLst/>
          </a:prstGeom>
          <a:ln w="25400">
            <a:solidFill>
              <a:schemeClr val="accent1"/>
            </a:solidFill>
          </a:ln>
        </p:spPr>
        <p:style>
          <a:lnRef idx="1">
            <a:schemeClr val="accent1"/>
          </a:lnRef>
          <a:fillRef idx="0">
            <a:schemeClr val="accent1"/>
          </a:fillRef>
          <a:effectRef idx="0">
            <a:schemeClr val="accent1"/>
          </a:effectRef>
          <a:fontRef idx="minor">
            <a:schemeClr val="tx1"/>
          </a:fontRef>
        </p:style>
      </p:cxnSp>
      <p:sp>
        <p:nvSpPr>
          <p:cNvPr id="11" name="Content Placeholder 2">
            <a:extLst>
              <a:ext uri="{FF2B5EF4-FFF2-40B4-BE49-F238E27FC236}">
                <a16:creationId xmlns:a16="http://schemas.microsoft.com/office/drawing/2014/main" id="{4889D34E-DF9E-41B7-A5EC-B9D63999B3D0}"/>
              </a:ext>
            </a:extLst>
          </p:cNvPr>
          <p:cNvSpPr>
            <a:spLocks noGrp="1"/>
          </p:cNvSpPr>
          <p:nvPr>
            <p:ph idx="1"/>
          </p:nvPr>
        </p:nvSpPr>
        <p:spPr>
          <a:xfrm>
            <a:off x="5181600" y="559678"/>
            <a:ext cx="6172200" cy="5617285"/>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322261737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i="0"/>
            </a:lvl1pPr>
          </a:lstStyle>
          <a:p>
            <a:r>
              <a:rPr lang="en-US" noProof="0"/>
              <a:t>Click to edit Master title style</a:t>
            </a:r>
          </a:p>
        </p:txBody>
      </p:sp>
      <p:sp>
        <p:nvSpPr>
          <p:cNvPr id="3" name="Content Placeholder 2"/>
          <p:cNvSpPr>
            <a:spLocks noGrp="1"/>
          </p:cNvSpPr>
          <p:nvPr>
            <p:ph sz="half" idx="1"/>
          </p:nvPr>
        </p:nvSpPr>
        <p:spPr>
          <a:xfrm>
            <a:off x="5181600" y="540628"/>
            <a:ext cx="6248400" cy="2488946"/>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Content Placeholder 3"/>
          <p:cNvSpPr>
            <a:spLocks noGrp="1"/>
          </p:cNvSpPr>
          <p:nvPr>
            <p:ph sz="half" idx="2"/>
          </p:nvPr>
        </p:nvSpPr>
        <p:spPr>
          <a:xfrm>
            <a:off x="5181600" y="3712467"/>
            <a:ext cx="6248400" cy="2482228"/>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5" name="Date Placeholder 4"/>
          <p:cNvSpPr>
            <a:spLocks noGrp="1"/>
          </p:cNvSpPr>
          <p:nvPr>
            <p:ph type="dt" sz="half" idx="10"/>
          </p:nvPr>
        </p:nvSpPr>
        <p:spPr/>
        <p:txBody>
          <a:bodyPr/>
          <a:lstStyle/>
          <a:p>
            <a:fld id="{F316E73E-FB98-2A42-974A-9CD83D46C100}" type="datetime1">
              <a:rPr lang="en-US" noProof="0" smtClean="0"/>
              <a:t>3/19/2019</a:t>
            </a:fld>
            <a:endParaRPr lang="en-US" noProof="0"/>
          </a:p>
        </p:txBody>
      </p:sp>
      <p:sp>
        <p:nvSpPr>
          <p:cNvPr id="6" name="Footer Placeholder 5"/>
          <p:cNvSpPr>
            <a:spLocks noGrp="1"/>
          </p:cNvSpPr>
          <p:nvPr>
            <p:ph type="ftr" sz="quarter" idx="11"/>
          </p:nvPr>
        </p:nvSpPr>
        <p:spPr/>
        <p:txBody>
          <a:bodyPr/>
          <a:lstStyle/>
          <a:p>
            <a:endParaRPr lang="en-US" noProof="0"/>
          </a:p>
        </p:txBody>
      </p:sp>
      <p:sp>
        <p:nvSpPr>
          <p:cNvPr id="7" name="Slide Number Placeholder 6"/>
          <p:cNvSpPr>
            <a:spLocks noGrp="1"/>
          </p:cNvSpPr>
          <p:nvPr>
            <p:ph type="sldNum" sz="quarter" idx="12"/>
          </p:nvPr>
        </p:nvSpPr>
        <p:spPr/>
        <p:txBody>
          <a:bodyPr/>
          <a:lstStyle/>
          <a:p>
            <a:fld id="{13D2E340-0663-474B-992C-9192B5C45E57}" type="slidenum">
              <a:rPr lang="en-US" noProof="0" smtClean="0"/>
              <a:t>‹#›</a:t>
            </a:fld>
            <a:endParaRPr lang="en-US" noProof="0"/>
          </a:p>
        </p:txBody>
      </p:sp>
    </p:spTree>
    <p:extLst>
      <p:ext uri="{BB962C8B-B14F-4D97-AF65-F5344CB8AC3E}">
        <p14:creationId xmlns:p14="http://schemas.microsoft.com/office/powerpoint/2010/main" val="245430233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62000" y="557784"/>
            <a:ext cx="3831336" cy="4956048"/>
          </a:xfrm>
        </p:spPr>
        <p:txBody>
          <a:bodyPr/>
          <a:lstStyle>
            <a:lvl1pPr>
              <a:defRPr b="1" i="0"/>
            </a:lvl1pPr>
          </a:lstStyle>
          <a:p>
            <a:r>
              <a:rPr lang="en-US" noProof="0"/>
              <a:t>Click to edit Master title style</a:t>
            </a:r>
          </a:p>
        </p:txBody>
      </p:sp>
      <p:sp>
        <p:nvSpPr>
          <p:cNvPr id="3" name="Text Placeholder 2"/>
          <p:cNvSpPr>
            <a:spLocks noGrp="1"/>
          </p:cNvSpPr>
          <p:nvPr>
            <p:ph type="body" idx="1"/>
          </p:nvPr>
        </p:nvSpPr>
        <p:spPr>
          <a:xfrm>
            <a:off x="5181600" y="558065"/>
            <a:ext cx="6245352" cy="914400"/>
          </a:xfrm>
        </p:spPr>
        <p:txBody>
          <a:bodyPr anchor="b">
            <a:normAutofit/>
          </a:bodyPr>
          <a:lstStyle>
            <a:lvl1pPr marL="0" indent="0">
              <a:lnSpc>
                <a:spcPct val="113000"/>
              </a:lnSpc>
              <a:spcBef>
                <a:spcPts val="0"/>
              </a:spcBef>
              <a:buNone/>
              <a:defRPr sz="2400" b="0" i="1" baseline="0">
                <a:solidFill>
                  <a:schemeClr val="tx1">
                    <a:lumMod val="85000"/>
                    <a:lumOff val="1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Master text styles</a:t>
            </a:r>
          </a:p>
        </p:txBody>
      </p:sp>
      <p:sp>
        <p:nvSpPr>
          <p:cNvPr id="4" name="Content Placeholder 3"/>
          <p:cNvSpPr>
            <a:spLocks noGrp="1"/>
          </p:cNvSpPr>
          <p:nvPr>
            <p:ph sz="half" idx="2"/>
          </p:nvPr>
        </p:nvSpPr>
        <p:spPr>
          <a:xfrm>
            <a:off x="5181600" y="1526671"/>
            <a:ext cx="6245352" cy="1755648"/>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5" name="Text Placeholder 4"/>
          <p:cNvSpPr>
            <a:spLocks noGrp="1"/>
          </p:cNvSpPr>
          <p:nvPr>
            <p:ph type="body" sz="quarter" idx="3"/>
          </p:nvPr>
        </p:nvSpPr>
        <p:spPr>
          <a:xfrm>
            <a:off x="5181600" y="3700826"/>
            <a:ext cx="6248400" cy="914400"/>
          </a:xfrm>
        </p:spPr>
        <p:txBody>
          <a:bodyPr anchor="b">
            <a:normAutofit/>
          </a:bodyPr>
          <a:lstStyle>
            <a:lvl1pPr marL="0" indent="0">
              <a:buNone/>
              <a:defRPr sz="2400" b="0" i="1" baseline="0">
                <a:solidFill>
                  <a:schemeClr val="tx1">
                    <a:lumMod val="85000"/>
                    <a:lumOff val="1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Master text styles</a:t>
            </a:r>
          </a:p>
        </p:txBody>
      </p:sp>
      <p:sp>
        <p:nvSpPr>
          <p:cNvPr id="6" name="Content Placeholder 5"/>
          <p:cNvSpPr>
            <a:spLocks noGrp="1"/>
          </p:cNvSpPr>
          <p:nvPr>
            <p:ph sz="quarter" idx="4"/>
          </p:nvPr>
        </p:nvSpPr>
        <p:spPr>
          <a:xfrm>
            <a:off x="5181600" y="4669432"/>
            <a:ext cx="6245352" cy="1755648"/>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7" name="Date Placeholder 6"/>
          <p:cNvSpPr>
            <a:spLocks noGrp="1"/>
          </p:cNvSpPr>
          <p:nvPr>
            <p:ph type="dt" sz="half" idx="10"/>
          </p:nvPr>
        </p:nvSpPr>
        <p:spPr/>
        <p:txBody>
          <a:bodyPr/>
          <a:lstStyle/>
          <a:p>
            <a:fld id="{98A115EF-7A83-9842-815E-554E5DEB63CD}" type="datetime1">
              <a:rPr lang="en-US" noProof="0" smtClean="0"/>
              <a:t>3/19/2019</a:t>
            </a:fld>
            <a:endParaRPr lang="en-US" noProof="0"/>
          </a:p>
        </p:txBody>
      </p:sp>
      <p:sp>
        <p:nvSpPr>
          <p:cNvPr id="8" name="Footer Placeholder 7"/>
          <p:cNvSpPr>
            <a:spLocks noGrp="1"/>
          </p:cNvSpPr>
          <p:nvPr>
            <p:ph type="ftr" sz="quarter" idx="11"/>
          </p:nvPr>
        </p:nvSpPr>
        <p:spPr/>
        <p:txBody>
          <a:bodyPr/>
          <a:lstStyle/>
          <a:p>
            <a:endParaRPr lang="en-US" noProof="0"/>
          </a:p>
        </p:txBody>
      </p:sp>
      <p:sp>
        <p:nvSpPr>
          <p:cNvPr id="9" name="Slide Number Placeholder 8"/>
          <p:cNvSpPr>
            <a:spLocks noGrp="1"/>
          </p:cNvSpPr>
          <p:nvPr>
            <p:ph type="sldNum" sz="quarter" idx="12"/>
          </p:nvPr>
        </p:nvSpPr>
        <p:spPr/>
        <p:txBody>
          <a:bodyPr/>
          <a:lstStyle/>
          <a:p>
            <a:fld id="{13D2E340-0663-474B-992C-9192B5C45E57}" type="slidenum">
              <a:rPr lang="en-US" noProof="0" smtClean="0"/>
              <a:t>‹#›</a:t>
            </a:fld>
            <a:endParaRPr lang="en-US" noProof="0"/>
          </a:p>
        </p:txBody>
      </p:sp>
    </p:spTree>
    <p:extLst>
      <p:ext uri="{BB962C8B-B14F-4D97-AF65-F5344CB8AC3E}">
        <p14:creationId xmlns:p14="http://schemas.microsoft.com/office/powerpoint/2010/main" val="427701993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i="0"/>
            </a:lvl1pPr>
          </a:lstStyle>
          <a:p>
            <a:r>
              <a:rPr lang="en-US" noProof="0"/>
              <a:t>Click to edit Master title style</a:t>
            </a:r>
          </a:p>
        </p:txBody>
      </p:sp>
      <p:sp>
        <p:nvSpPr>
          <p:cNvPr id="3" name="Date Placeholder 2"/>
          <p:cNvSpPr>
            <a:spLocks noGrp="1"/>
          </p:cNvSpPr>
          <p:nvPr>
            <p:ph type="dt" sz="half" idx="10"/>
          </p:nvPr>
        </p:nvSpPr>
        <p:spPr/>
        <p:txBody>
          <a:bodyPr/>
          <a:lstStyle/>
          <a:p>
            <a:fld id="{4BE097A0-4000-B744-87D8-18F42A934248}" type="datetime1">
              <a:rPr lang="en-US" noProof="0" smtClean="0"/>
              <a:t>3/19/2019</a:t>
            </a:fld>
            <a:endParaRPr lang="en-US" noProof="0"/>
          </a:p>
        </p:txBody>
      </p:sp>
      <p:sp>
        <p:nvSpPr>
          <p:cNvPr id="4" name="Footer Placeholder 3"/>
          <p:cNvSpPr>
            <a:spLocks noGrp="1"/>
          </p:cNvSpPr>
          <p:nvPr>
            <p:ph type="ftr" sz="quarter" idx="11"/>
          </p:nvPr>
        </p:nvSpPr>
        <p:spPr/>
        <p:txBody>
          <a:bodyPr/>
          <a:lstStyle/>
          <a:p>
            <a:endParaRPr lang="en-US" noProof="0"/>
          </a:p>
        </p:txBody>
      </p:sp>
      <p:sp>
        <p:nvSpPr>
          <p:cNvPr id="5" name="Slide Number Placeholder 4"/>
          <p:cNvSpPr>
            <a:spLocks noGrp="1"/>
          </p:cNvSpPr>
          <p:nvPr>
            <p:ph type="sldNum" sz="quarter" idx="12"/>
          </p:nvPr>
        </p:nvSpPr>
        <p:spPr/>
        <p:txBody>
          <a:bodyPr/>
          <a:lstStyle/>
          <a:p>
            <a:fld id="{13D2E340-0663-474B-992C-9192B5C45E57}" type="slidenum">
              <a:rPr lang="en-US" noProof="0" smtClean="0"/>
              <a:t>‹#›</a:t>
            </a:fld>
            <a:endParaRPr lang="en-US" noProof="0"/>
          </a:p>
        </p:txBody>
      </p:sp>
    </p:spTree>
    <p:extLst>
      <p:ext uri="{BB962C8B-B14F-4D97-AF65-F5344CB8AC3E}">
        <p14:creationId xmlns:p14="http://schemas.microsoft.com/office/powerpoint/2010/main" val="204344704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6974EA9-4639-9B48-9E98-70455404EF00}" type="datetime1">
              <a:rPr lang="en-US" noProof="0" smtClean="0"/>
              <a:t>3/19/2019</a:t>
            </a:fld>
            <a:endParaRPr lang="en-US" noProof="0"/>
          </a:p>
        </p:txBody>
      </p:sp>
      <p:sp>
        <p:nvSpPr>
          <p:cNvPr id="3" name="Footer Placeholder 2"/>
          <p:cNvSpPr>
            <a:spLocks noGrp="1"/>
          </p:cNvSpPr>
          <p:nvPr>
            <p:ph type="ftr" sz="quarter" idx="11"/>
          </p:nvPr>
        </p:nvSpPr>
        <p:spPr/>
        <p:txBody>
          <a:bodyPr/>
          <a:lstStyle/>
          <a:p>
            <a:endParaRPr lang="en-US" noProof="0"/>
          </a:p>
        </p:txBody>
      </p:sp>
      <p:sp>
        <p:nvSpPr>
          <p:cNvPr id="4" name="Slide Number Placeholder 3"/>
          <p:cNvSpPr>
            <a:spLocks noGrp="1"/>
          </p:cNvSpPr>
          <p:nvPr>
            <p:ph type="sldNum" sz="quarter" idx="12"/>
          </p:nvPr>
        </p:nvSpPr>
        <p:spPr/>
        <p:txBody>
          <a:bodyPr/>
          <a:lstStyle/>
          <a:p>
            <a:fld id="{13D2E340-0663-474B-992C-9192B5C45E57}" type="slidenum">
              <a:rPr lang="en-US" noProof="0" smtClean="0"/>
              <a:t>‹#›</a:t>
            </a:fld>
            <a:endParaRPr lang="en-US" noProof="0"/>
          </a:p>
        </p:txBody>
      </p:sp>
    </p:spTree>
    <p:extLst>
      <p:ext uri="{BB962C8B-B14F-4D97-AF65-F5344CB8AC3E}">
        <p14:creationId xmlns:p14="http://schemas.microsoft.com/office/powerpoint/2010/main" val="823902382"/>
      </p:ext>
    </p:extLst>
  </p:cSld>
  <p:clrMapOvr>
    <a:masterClrMapping/>
  </p:clrMapOvr>
  <p:extLst mod="1">
    <p:ext uri="{DCECCB84-F9BA-43D5-87BE-67443E8EF086}">
      <p15:sldGuideLst xmlns:p15="http://schemas.microsoft.com/office/powerpoint/2012/main"/>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0" name="Freeform 6" title="Page Number Shape"/>
          <p:cNvSpPr/>
          <p:nvPr/>
        </p:nvSpPr>
        <p:spPr bwMode="auto">
          <a:xfrm>
            <a:off x="11784011" y="5380580"/>
            <a:ext cx="407988" cy="819150"/>
          </a:xfrm>
          <a:custGeom>
            <a:avLst/>
            <a:gdLst/>
            <a:ahLst/>
            <a:cxnLst/>
            <a:rect l="0" t="0" r="r" b="b"/>
            <a:pathLst>
              <a:path w="1799" h="3612">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chemeClr val="tx1">
              <a:lumMod val="85000"/>
              <a:lumOff val="15000"/>
            </a:schemeClr>
          </a:solidFill>
          <a:ln w="0">
            <a:noFill/>
            <a:prstDash val="solid"/>
            <a:round/>
            <a:headEnd/>
            <a:tailEnd/>
          </a:ln>
        </p:spPr>
      </p:sp>
      <p:sp>
        <p:nvSpPr>
          <p:cNvPr id="2" name="Title Placeholder 1"/>
          <p:cNvSpPr>
            <a:spLocks noGrp="1"/>
          </p:cNvSpPr>
          <p:nvPr>
            <p:ph type="title"/>
          </p:nvPr>
        </p:nvSpPr>
        <p:spPr>
          <a:xfrm>
            <a:off x="762000" y="559678"/>
            <a:ext cx="3833906" cy="4952492"/>
          </a:xfrm>
          <a:prstGeom prst="rect">
            <a:avLst/>
          </a:prstGeom>
        </p:spPr>
        <p:txBody>
          <a:bodyPr vert="horz" lIns="91440" tIns="45720" rIns="91440" bIns="45720" rtlCol="0" anchor="t">
            <a:normAutofit/>
          </a:bodyPr>
          <a:lstStyle/>
          <a:p>
            <a:r>
              <a:rPr lang="en-US" noProof="0"/>
              <a:t>Click to edit Master title style</a:t>
            </a:r>
          </a:p>
        </p:txBody>
      </p:sp>
      <p:sp>
        <p:nvSpPr>
          <p:cNvPr id="3" name="Text Placeholder 2"/>
          <p:cNvSpPr>
            <a:spLocks noGrp="1"/>
          </p:cNvSpPr>
          <p:nvPr>
            <p:ph type="body" idx="1"/>
          </p:nvPr>
        </p:nvSpPr>
        <p:spPr>
          <a:xfrm>
            <a:off x="5181600" y="569066"/>
            <a:ext cx="6248398" cy="5655156"/>
          </a:xfrm>
          <a:prstGeom prst="rect">
            <a:avLst/>
          </a:prstGeom>
        </p:spPr>
        <p:txBody>
          <a:bodyPr vert="horz" lIns="91440" tIns="45720" rIns="91440" bIns="45720" rtlCol="0">
            <a:normAutofit/>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Date Placeholder 3"/>
          <p:cNvSpPr>
            <a:spLocks noGrp="1"/>
          </p:cNvSpPr>
          <p:nvPr>
            <p:ph type="dt" sz="half" idx="2"/>
          </p:nvPr>
        </p:nvSpPr>
        <p:spPr>
          <a:xfrm>
            <a:off x="762001" y="5930060"/>
            <a:ext cx="3814856" cy="365125"/>
          </a:xfrm>
          <a:prstGeom prst="rect">
            <a:avLst/>
          </a:prstGeom>
        </p:spPr>
        <p:txBody>
          <a:bodyPr vert="horz" lIns="91440" tIns="45720" rIns="91440" bIns="45720" rtlCol="0" anchor="t"/>
          <a:lstStyle>
            <a:lvl1pPr algn="r">
              <a:defRPr sz="1000" b="0" i="1" baseline="0">
                <a:solidFill>
                  <a:schemeClr val="tx1">
                    <a:lumMod val="85000"/>
                    <a:lumOff val="15000"/>
                  </a:schemeClr>
                </a:solidFill>
                <a:latin typeface="+mj-lt"/>
              </a:defRPr>
            </a:lvl1pPr>
          </a:lstStyle>
          <a:p>
            <a:fld id="{A90851AE-F437-A04B-ADE2-D5E346F2089C}" type="datetime1">
              <a:rPr lang="en-US" noProof="0" smtClean="0"/>
              <a:t>3/19/2019</a:t>
            </a:fld>
            <a:endParaRPr lang="en-US" noProof="0"/>
          </a:p>
        </p:txBody>
      </p:sp>
      <p:sp>
        <p:nvSpPr>
          <p:cNvPr id="5" name="Footer Placeholder 4"/>
          <p:cNvSpPr>
            <a:spLocks noGrp="1"/>
          </p:cNvSpPr>
          <p:nvPr>
            <p:ph type="ftr" sz="quarter" idx="3"/>
          </p:nvPr>
        </p:nvSpPr>
        <p:spPr>
          <a:xfrm>
            <a:off x="762001" y="6314440"/>
            <a:ext cx="3814856" cy="365125"/>
          </a:xfrm>
          <a:prstGeom prst="rect">
            <a:avLst/>
          </a:prstGeom>
        </p:spPr>
        <p:txBody>
          <a:bodyPr vert="horz" lIns="91440" tIns="45720" rIns="91440" bIns="45720" rtlCol="0" anchor="t"/>
          <a:lstStyle>
            <a:lvl1pPr algn="r">
              <a:defRPr sz="1200" b="1" i="1" baseline="0">
                <a:solidFill>
                  <a:schemeClr val="tx1">
                    <a:lumMod val="85000"/>
                    <a:lumOff val="15000"/>
                  </a:schemeClr>
                </a:solidFill>
                <a:latin typeface="+mj-lt"/>
              </a:defRPr>
            </a:lvl1pPr>
          </a:lstStyle>
          <a:p>
            <a:endParaRPr lang="en-US" noProof="0"/>
          </a:p>
        </p:txBody>
      </p:sp>
      <p:sp>
        <p:nvSpPr>
          <p:cNvPr id="6" name="Slide Number Placeholder 5"/>
          <p:cNvSpPr>
            <a:spLocks noGrp="1"/>
          </p:cNvSpPr>
          <p:nvPr>
            <p:ph type="sldNum" sz="quarter" idx="4"/>
          </p:nvPr>
        </p:nvSpPr>
        <p:spPr>
          <a:xfrm>
            <a:off x="11784011" y="5607592"/>
            <a:ext cx="407988" cy="365125"/>
          </a:xfrm>
          <a:prstGeom prst="rect">
            <a:avLst/>
          </a:prstGeom>
        </p:spPr>
        <p:txBody>
          <a:bodyPr vert="horz" lIns="91440" tIns="45720" rIns="91440" bIns="45720" rtlCol="0" anchor="ctr"/>
          <a:lstStyle>
            <a:lvl1pPr algn="r">
              <a:defRPr sz="1200" b="0" i="1" baseline="0">
                <a:solidFill>
                  <a:schemeClr val="bg2"/>
                </a:solidFill>
                <a:latin typeface="+mj-lt"/>
              </a:defRPr>
            </a:lvl1pPr>
          </a:lstStyle>
          <a:p>
            <a:fld id="{13D2E340-0663-474B-992C-9192B5C45E57}" type="slidenum">
              <a:rPr lang="en-US" noProof="0" smtClean="0"/>
              <a:t>‹#›</a:t>
            </a:fld>
            <a:endParaRPr lang="en-US" noProof="0"/>
          </a:p>
        </p:txBody>
      </p:sp>
      <p:cxnSp>
        <p:nvCxnSpPr>
          <p:cNvPr id="10" name="Straight Connector 9" title="Horizontal Rule Line"/>
          <p:cNvCxnSpPr/>
          <p:nvPr/>
        </p:nvCxnSpPr>
        <p:spPr>
          <a:xfrm>
            <a:off x="0" y="6199730"/>
            <a:ext cx="4495800" cy="0"/>
          </a:xfrm>
          <a:prstGeom prst="line">
            <a:avLst/>
          </a:prstGeom>
          <a:ln w="254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76093967"/>
      </p:ext>
    </p:extLst>
  </p:cSld>
  <p:clrMap bg1="lt1" tx1="dk1" bg2="lt2" tx2="dk2" accent1="accent1" accent2="accent2" accent3="accent3" accent4="accent4" accent5="accent5" accent6="accent6" hlink="hlink" folHlink="folHlink"/>
  <p:sldLayoutIdLst>
    <p:sldLayoutId id="2147484479" r:id="rId1"/>
    <p:sldLayoutId id="2147484480" r:id="rId2"/>
    <p:sldLayoutId id="2147484495" r:id="rId3"/>
    <p:sldLayoutId id="2147484490" r:id="rId4"/>
    <p:sldLayoutId id="2147484491" r:id="rId5"/>
    <p:sldLayoutId id="2147484492" r:id="rId6"/>
    <p:sldLayoutId id="2147484493" r:id="rId7"/>
    <p:sldLayoutId id="2147484496" r:id="rId8"/>
    <p:sldLayoutId id="2147484481" r:id="rId9"/>
    <p:sldLayoutId id="2147484498" r:id="rId10"/>
    <p:sldLayoutId id="2147484499" r:id="rId11"/>
    <p:sldLayoutId id="2147484500" r:id="rId12"/>
    <p:sldLayoutId id="2147484482" r:id="rId13"/>
    <p:sldLayoutId id="2147484483" r:id="rId14"/>
    <p:sldLayoutId id="2147484484" r:id="rId15"/>
    <p:sldLayoutId id="2147484485" r:id="rId16"/>
  </p:sldLayoutIdLst>
  <p:hf hdr="0" ftr="0" dt="0"/>
  <p:txStyles>
    <p:titleStyle>
      <a:lvl1pPr algn="r" defTabSz="914400" rtl="0" eaLnBrk="1" latinLnBrk="0" hangingPunct="1">
        <a:lnSpc>
          <a:spcPct val="90000"/>
        </a:lnSpc>
        <a:spcBef>
          <a:spcPct val="0"/>
        </a:spcBef>
        <a:buNone/>
        <a:defRPr sz="5000" b="0" i="1" kern="1200" baseline="0">
          <a:solidFill>
            <a:schemeClr val="tx1">
              <a:lumMod val="85000"/>
              <a:lumOff val="15000"/>
            </a:schemeClr>
          </a:solidFill>
          <a:latin typeface="+mj-lt"/>
          <a:ea typeface="+mj-ea"/>
          <a:cs typeface="+mj-cs"/>
        </a:defRPr>
      </a:lvl1pPr>
    </p:titleStyle>
    <p:bodyStyle>
      <a:lvl1pPr marL="283464" indent="-283464" algn="l" defTabSz="914400" rtl="0" eaLnBrk="1" latinLnBrk="0" hangingPunct="1">
        <a:lnSpc>
          <a:spcPct val="112000"/>
        </a:lnSpc>
        <a:spcBef>
          <a:spcPts val="900"/>
        </a:spcBef>
        <a:buFont typeface="Arial" panose="020B0604020202020204" pitchFamily="34" charset="0"/>
        <a:buChar char="•"/>
        <a:defRPr sz="2000" kern="1200" baseline="0">
          <a:solidFill>
            <a:schemeClr val="tx1">
              <a:lumMod val="85000"/>
              <a:lumOff val="15000"/>
            </a:schemeClr>
          </a:solidFill>
          <a:latin typeface="+mn-lt"/>
          <a:ea typeface="+mn-ea"/>
          <a:cs typeface="+mn-cs"/>
        </a:defRPr>
      </a:lvl1pPr>
      <a:lvl2pPr marL="685800" indent="-283464" algn="l" defTabSz="914400" rtl="0" eaLnBrk="1" latinLnBrk="0" hangingPunct="1">
        <a:lnSpc>
          <a:spcPct val="112000"/>
        </a:lnSpc>
        <a:spcBef>
          <a:spcPts val="900"/>
        </a:spcBef>
        <a:buFont typeface="Corbel" panose="020B0503020204020204" pitchFamily="34" charset="0"/>
        <a:buChar char="–"/>
        <a:defRPr sz="1800" kern="1200" baseline="0">
          <a:solidFill>
            <a:schemeClr val="tx1">
              <a:lumMod val="85000"/>
              <a:lumOff val="15000"/>
            </a:schemeClr>
          </a:solidFill>
          <a:latin typeface="+mn-lt"/>
          <a:ea typeface="+mn-ea"/>
          <a:cs typeface="+mn-cs"/>
        </a:defRPr>
      </a:lvl2pPr>
      <a:lvl3pPr marL="1143000" indent="-283464" algn="l" defTabSz="914400" rtl="0" eaLnBrk="1" latinLnBrk="0" hangingPunct="1">
        <a:lnSpc>
          <a:spcPct val="112000"/>
        </a:lnSpc>
        <a:spcBef>
          <a:spcPts val="900"/>
        </a:spcBef>
        <a:buFont typeface="Arial" panose="020B0604020202020204" pitchFamily="34" charset="0"/>
        <a:buChar char="•"/>
        <a:defRPr sz="1600" kern="1200" baseline="0">
          <a:solidFill>
            <a:schemeClr val="tx1">
              <a:lumMod val="85000"/>
              <a:lumOff val="15000"/>
            </a:schemeClr>
          </a:solidFill>
          <a:latin typeface="+mn-lt"/>
          <a:ea typeface="+mn-ea"/>
          <a:cs typeface="+mn-cs"/>
        </a:defRPr>
      </a:lvl3pPr>
      <a:lvl4pPr marL="1600200" indent="-283464" algn="l" defTabSz="914400" rtl="0" eaLnBrk="1" latinLnBrk="0" hangingPunct="1">
        <a:lnSpc>
          <a:spcPct val="112000"/>
        </a:lnSpc>
        <a:spcBef>
          <a:spcPts val="900"/>
        </a:spcBef>
        <a:buFont typeface="Corbel" panose="020B0503020204020204" pitchFamily="34" charset="0"/>
        <a:buChar char="–"/>
        <a:defRPr sz="1400" kern="1200" baseline="0">
          <a:solidFill>
            <a:schemeClr val="tx1">
              <a:lumMod val="85000"/>
              <a:lumOff val="15000"/>
            </a:schemeClr>
          </a:solidFill>
          <a:latin typeface="+mn-lt"/>
          <a:ea typeface="+mn-ea"/>
          <a:cs typeface="+mn-cs"/>
        </a:defRPr>
      </a:lvl4pPr>
      <a:lvl5pPr marL="2057400" indent="-283464" algn="l" defTabSz="914400" rtl="0" eaLnBrk="1" latinLnBrk="0" hangingPunct="1">
        <a:lnSpc>
          <a:spcPct val="112000"/>
        </a:lnSpc>
        <a:spcBef>
          <a:spcPts val="900"/>
        </a:spcBef>
        <a:buFont typeface="Arial" panose="020B0604020202020204" pitchFamily="34" charset="0"/>
        <a:buChar char="•"/>
        <a:defRPr sz="1400" i="1" kern="1200" baseline="0">
          <a:solidFill>
            <a:schemeClr val="tx1">
              <a:lumMod val="85000"/>
              <a:lumOff val="15000"/>
            </a:schemeClr>
          </a:solidFill>
          <a:latin typeface="+mn-lt"/>
          <a:ea typeface="+mn-ea"/>
          <a:cs typeface="+mn-cs"/>
        </a:defRPr>
      </a:lvl5pPr>
      <a:lvl6pPr marL="2514600" indent="-283464" algn="l" defTabSz="914400" rtl="0" eaLnBrk="1" latinLnBrk="0" hangingPunct="1">
        <a:lnSpc>
          <a:spcPct val="112000"/>
        </a:lnSpc>
        <a:spcBef>
          <a:spcPts val="1300"/>
        </a:spcBef>
        <a:buFont typeface="Corbel" panose="020B0503020204020204" pitchFamily="34" charset="0"/>
        <a:buChar char="–"/>
        <a:defRPr sz="1400" kern="1200">
          <a:solidFill>
            <a:schemeClr val="tx1">
              <a:lumMod val="85000"/>
              <a:lumOff val="15000"/>
            </a:schemeClr>
          </a:solidFill>
          <a:latin typeface="+mn-lt"/>
          <a:ea typeface="+mn-ea"/>
          <a:cs typeface="+mn-cs"/>
        </a:defRPr>
      </a:lvl6pPr>
      <a:lvl7pPr marL="2971800" indent="-283464" algn="l" defTabSz="914400" rtl="0" eaLnBrk="1" latinLnBrk="0" hangingPunct="1">
        <a:lnSpc>
          <a:spcPct val="112000"/>
        </a:lnSpc>
        <a:spcBef>
          <a:spcPts val="1300"/>
        </a:spcBef>
        <a:buFont typeface="Arial" panose="020B0604020202020204" pitchFamily="34" charset="0"/>
        <a:buChar char="•"/>
        <a:defRPr sz="1400" i="1" kern="1200">
          <a:solidFill>
            <a:schemeClr val="tx1">
              <a:lumMod val="85000"/>
              <a:lumOff val="15000"/>
            </a:schemeClr>
          </a:solidFill>
          <a:latin typeface="+mn-lt"/>
          <a:ea typeface="+mn-ea"/>
          <a:cs typeface="+mn-cs"/>
        </a:defRPr>
      </a:lvl7pPr>
      <a:lvl8pPr marL="3429000" indent="-283464" algn="l" defTabSz="914400" rtl="0" eaLnBrk="1" latinLnBrk="0" hangingPunct="1">
        <a:lnSpc>
          <a:spcPct val="112000"/>
        </a:lnSpc>
        <a:spcBef>
          <a:spcPts val="1300"/>
        </a:spcBef>
        <a:buFont typeface="Corbel" panose="020B0503020204020204" pitchFamily="34" charset="0"/>
        <a:buChar char="–"/>
        <a:defRPr sz="1400" kern="1200">
          <a:solidFill>
            <a:schemeClr val="tx1">
              <a:lumMod val="85000"/>
              <a:lumOff val="15000"/>
            </a:schemeClr>
          </a:solidFill>
          <a:latin typeface="+mn-lt"/>
          <a:ea typeface="+mn-ea"/>
          <a:cs typeface="+mn-cs"/>
        </a:defRPr>
      </a:lvl8pPr>
      <a:lvl9pPr marL="3886200" indent="-283464" algn="l" defTabSz="914400" rtl="0" eaLnBrk="1" latinLnBrk="0" hangingPunct="1">
        <a:lnSpc>
          <a:spcPct val="112000"/>
        </a:lnSpc>
        <a:spcBef>
          <a:spcPts val="1300"/>
        </a:spcBef>
        <a:buFont typeface="Arial" panose="020B0604020202020204" pitchFamily="34" charset="0"/>
        <a:buChar char="•"/>
        <a:defRPr sz="1400" i="1" kern="1200" baseline="0">
          <a:solidFill>
            <a:schemeClr val="tx1">
              <a:lumMod val="85000"/>
              <a:lumOff val="1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2832">
          <p15:clr>
            <a:srgbClr val="F26B43"/>
          </p15:clr>
        </p15:guide>
        <p15:guide id="2" pos="480">
          <p15:clr>
            <a:srgbClr val="F26B43"/>
          </p15:clr>
        </p15:guide>
        <p15:guide id="3" orient="horz" pos="432">
          <p15:clr>
            <a:srgbClr val="F26B43"/>
          </p15:clr>
        </p15:guide>
        <p15:guide id="4" pos="7200">
          <p15:clr>
            <a:srgbClr val="F26B43"/>
          </p15:clr>
        </p15:guide>
        <p15:guide id="5" pos="3264">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0.xml"/><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1.xml"/><Relationship Id="rId4" Type="http://schemas.openxmlformats.org/officeDocument/2006/relationships/hyperlink" Target="http://bit.ly/AI-in-Europe"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bit.ly/AI-in-Europe" TargetMode="External"/><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0.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3" Type="http://schemas.openxmlformats.org/officeDocument/2006/relationships/hyperlink" Target="http://bit.ly/AI-in-Europe" TargetMode="External"/><Relationship Id="rId2" Type="http://schemas.openxmlformats.org/officeDocument/2006/relationships/notesSlide" Target="../notesSlides/notesSlide8.xml"/><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www.aitesting.org/" TargetMode="External"/><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3" Type="http://schemas.openxmlformats.org/officeDocument/2006/relationships/hyperlink" Target="http://bit.ly/WQR2018-19" TargetMode="External"/><Relationship Id="rId2" Type="http://schemas.openxmlformats.org/officeDocument/2006/relationships/notesSlide" Target="../notesSlides/notesSlide10.xml"/><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8.xml.rels><?xml version="1.0" encoding="UTF-8" standalone="yes"?>
<Relationships xmlns="http://schemas.openxmlformats.org/package/2006/relationships"><Relationship Id="rId2" Type="http://schemas.openxmlformats.org/officeDocument/2006/relationships/hyperlink" Target="https://joel-oliveira.appspot.com/triangles" TargetMode="External"/><Relationship Id="rId1" Type="http://schemas.openxmlformats.org/officeDocument/2006/relationships/slideLayout" Target="../slideLayouts/slideLayout10.xml"/></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s://applitools.com/" TargetMode="External"/><Relationship Id="rId1" Type="http://schemas.openxmlformats.org/officeDocument/2006/relationships/slideLayout" Target="../slideLayouts/slideLayout10.xml"/></Relationships>
</file>

<file path=ppt/slides/_rels/slide2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6.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16.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22.xml.rels><?xml version="1.0" encoding="UTF-8" standalone="yes"?>
<Relationships xmlns="http://schemas.openxmlformats.org/package/2006/relationships"><Relationship Id="rId3" Type="http://schemas.openxmlformats.org/officeDocument/2006/relationships/hyperlink" Target="https://applitools.com/tutorials" TargetMode="External"/><Relationship Id="rId2" Type="http://schemas.openxmlformats.org/officeDocument/2006/relationships/notesSlide" Target="../notesSlides/notesSlide11.xml"/><Relationship Id="rId1" Type="http://schemas.openxmlformats.org/officeDocument/2006/relationships/slideLayout" Target="../slideLayouts/slideLayout10.xml"/><Relationship Id="rId5" Type="http://schemas.openxmlformats.org/officeDocument/2006/relationships/image" Target="../media/image20.png"/><Relationship Id="rId4" Type="http://schemas.openxmlformats.org/officeDocument/2006/relationships/hyperlink" Target="https://github.com/joel-oliveira/EyesLibrary" TargetMode="External"/></Relationships>
</file>

<file path=ppt/slides/_rels/slide23.xml.rels><?xml version="1.0" encoding="UTF-8" standalone="yes"?>
<Relationships xmlns="http://schemas.openxmlformats.org/package/2006/relationships"><Relationship Id="rId3" Type="http://schemas.openxmlformats.org/officeDocument/2006/relationships/hyperlink" Target="https://www.mabl.com/" TargetMode="External"/><Relationship Id="rId2" Type="http://schemas.openxmlformats.org/officeDocument/2006/relationships/notesSlide" Target="../notesSlides/notesSlide12.xml"/><Relationship Id="rId1" Type="http://schemas.openxmlformats.org/officeDocument/2006/relationships/slideLayout" Target="../slideLayouts/slideLayout10.xml"/><Relationship Id="rId4" Type="http://schemas.openxmlformats.org/officeDocument/2006/relationships/image" Target="../media/image21.png"/></Relationships>
</file>

<file path=ppt/slides/_rels/slide2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hyperlink" Target="https://www.testim.io/" TargetMode="External"/><Relationship Id="rId2" Type="http://schemas.openxmlformats.org/officeDocument/2006/relationships/notesSlide" Target="../notesSlides/notesSlide13.xml"/><Relationship Id="rId1" Type="http://schemas.openxmlformats.org/officeDocument/2006/relationships/slideLayout" Target="../slideLayouts/slideLayout10.xml"/><Relationship Id="rId4" Type="http://schemas.openxmlformats.org/officeDocument/2006/relationships/image" Target="../media/image25.png"/></Relationships>
</file>

<file path=ppt/slides/_rels/slide2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hyperlink" Target="http://www.ieeeaitests.com/" TargetMode="External"/><Relationship Id="rId2" Type="http://schemas.openxmlformats.org/officeDocument/2006/relationships/hyperlink" Target="https://www.aitesting.org/" TargetMode="External"/><Relationship Id="rId1" Type="http://schemas.openxmlformats.org/officeDocument/2006/relationships/slideLayout" Target="../slideLayouts/slideLayout10.xml"/><Relationship Id="rId5" Type="http://schemas.openxmlformats.org/officeDocument/2006/relationships/hyperlink" Target="https://www.artificialintelligence-united.com/" TargetMode="External"/><Relationship Id="rId4" Type="http://schemas.openxmlformats.org/officeDocument/2006/relationships/hyperlink" Target="https://www.testeryou.com/training/" TargetMode="Externa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4.xml.rels><?xml version="1.0" encoding="UTF-8" standalone="yes"?>
<Relationships xmlns="http://schemas.openxmlformats.org/package/2006/relationships"><Relationship Id="rId2" Type="http://schemas.openxmlformats.org/officeDocument/2006/relationships/hyperlink" Target="http://docs.ie.edu/cgc/European-Tech-Insights-2019.pdf" TargetMode="External"/><Relationship Id="rId1" Type="http://schemas.openxmlformats.org/officeDocument/2006/relationships/slideLayout" Target="../slideLayouts/slideLayout10.xml"/></Relationships>
</file>

<file path=ppt/slides/_rels/slide3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4.xml"/><Relationship Id="rId1" Type="http://schemas.openxmlformats.org/officeDocument/2006/relationships/slideLayout" Target="../slideLayouts/slideLayout1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8.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679374-8EAE-4873-9BB6-F6C630302DA2}"/>
              </a:ext>
            </a:extLst>
          </p:cNvPr>
          <p:cNvSpPr>
            <a:spLocks noGrp="1"/>
          </p:cNvSpPr>
          <p:nvPr>
            <p:ph type="ctrTitle"/>
          </p:nvPr>
        </p:nvSpPr>
        <p:spPr/>
        <p:txBody>
          <a:bodyPr/>
          <a:lstStyle/>
          <a:p>
            <a:r>
              <a:rPr lang="en-US" sz="6600" dirty="0"/>
              <a:t>AI for Testers</a:t>
            </a:r>
            <a:br>
              <a:rPr lang="en-US" dirty="0"/>
            </a:br>
            <a:r>
              <a:rPr lang="en-US" sz="4800" dirty="0"/>
              <a:t>The Future Today</a:t>
            </a:r>
          </a:p>
        </p:txBody>
      </p:sp>
      <p:sp>
        <p:nvSpPr>
          <p:cNvPr id="3" name="Subtitle 2">
            <a:extLst>
              <a:ext uri="{FF2B5EF4-FFF2-40B4-BE49-F238E27FC236}">
                <a16:creationId xmlns:a16="http://schemas.microsoft.com/office/drawing/2014/main" id="{7E42C4E3-AFAF-4630-AF6D-21FB3C29CF71}"/>
              </a:ext>
            </a:extLst>
          </p:cNvPr>
          <p:cNvSpPr>
            <a:spLocks noGrp="1"/>
          </p:cNvSpPr>
          <p:nvPr>
            <p:ph type="subTitle" idx="1"/>
          </p:nvPr>
        </p:nvSpPr>
        <p:spPr/>
        <p:txBody>
          <a:bodyPr/>
          <a:lstStyle/>
          <a:p>
            <a:r>
              <a:rPr lang="en-US" dirty="0"/>
              <a:t>by Joel Oliveira</a:t>
            </a:r>
          </a:p>
          <a:p>
            <a:endParaRPr lang="en-US" dirty="0"/>
          </a:p>
          <a:p>
            <a:endParaRPr lang="en-US" dirty="0"/>
          </a:p>
          <a:p>
            <a:endParaRPr lang="en-US" dirty="0"/>
          </a:p>
        </p:txBody>
      </p:sp>
      <p:pic>
        <p:nvPicPr>
          <p:cNvPr id="53" name="Picture Placeholder 52">
            <a:extLst>
              <a:ext uri="{FF2B5EF4-FFF2-40B4-BE49-F238E27FC236}">
                <a16:creationId xmlns:a16="http://schemas.microsoft.com/office/drawing/2014/main" id="{3A9FE351-A4C6-4292-8E5E-15D6D36A50E2}"/>
              </a:ext>
            </a:extLst>
          </p:cNvPr>
          <p:cNvPicPr>
            <a:picLocks noGrp="1" noChangeAspect="1"/>
          </p:cNvPicPr>
          <p:nvPr>
            <p:ph type="pic" sz="quarter" idx="10"/>
          </p:nvPr>
        </p:nvPicPr>
        <p:blipFill>
          <a:blip r:embed="rId3"/>
          <a:stretch>
            <a:fillRect/>
          </a:stretch>
        </p:blipFill>
        <p:spPr>
          <a:xfrm>
            <a:off x="2743615" y="1367500"/>
            <a:ext cx="2397795" cy="2397795"/>
          </a:xfrm>
        </p:spPr>
      </p:pic>
    </p:spTree>
    <p:extLst>
      <p:ext uri="{BB962C8B-B14F-4D97-AF65-F5344CB8AC3E}">
        <p14:creationId xmlns:p14="http://schemas.microsoft.com/office/powerpoint/2010/main" val="11938868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92AF176-4226-40BC-AC1D-85389128A80E}"/>
              </a:ext>
            </a:extLst>
          </p:cNvPr>
          <p:cNvSpPr>
            <a:spLocks noGrp="1"/>
          </p:cNvSpPr>
          <p:nvPr>
            <p:ph type="title"/>
          </p:nvPr>
        </p:nvSpPr>
        <p:spPr/>
        <p:txBody>
          <a:bodyPr/>
          <a:lstStyle/>
          <a:p>
            <a:r>
              <a:rPr lang="en-GB" dirty="0"/>
              <a:t>About Me?</a:t>
            </a:r>
            <a:endParaRPr lang="pt-PT" dirty="0"/>
          </a:p>
        </p:txBody>
      </p:sp>
      <p:sp>
        <p:nvSpPr>
          <p:cNvPr id="4" name="Slide Number Placeholder 3">
            <a:extLst>
              <a:ext uri="{FF2B5EF4-FFF2-40B4-BE49-F238E27FC236}">
                <a16:creationId xmlns:a16="http://schemas.microsoft.com/office/drawing/2014/main" id="{1B91872B-0CA3-4D97-8826-7CD49FAAA5FB}"/>
              </a:ext>
            </a:extLst>
          </p:cNvPr>
          <p:cNvSpPr>
            <a:spLocks noGrp="1"/>
          </p:cNvSpPr>
          <p:nvPr>
            <p:ph type="sldNum" sz="quarter" idx="12"/>
          </p:nvPr>
        </p:nvSpPr>
        <p:spPr/>
        <p:txBody>
          <a:bodyPr/>
          <a:lstStyle/>
          <a:p>
            <a:fld id="{13D2E340-0663-474B-992C-9192B5C45E57}" type="slidenum">
              <a:rPr lang="en-US" noProof="0" smtClean="0"/>
              <a:t>2</a:t>
            </a:fld>
            <a:endParaRPr lang="en-US" noProof="0"/>
          </a:p>
        </p:txBody>
      </p:sp>
      <p:sp>
        <p:nvSpPr>
          <p:cNvPr id="7" name="Text Placeholder 6">
            <a:extLst>
              <a:ext uri="{FF2B5EF4-FFF2-40B4-BE49-F238E27FC236}">
                <a16:creationId xmlns:a16="http://schemas.microsoft.com/office/drawing/2014/main" id="{BB800C58-41FE-44FD-9244-C6AC5C21537A}"/>
              </a:ext>
            </a:extLst>
          </p:cNvPr>
          <p:cNvSpPr>
            <a:spLocks noGrp="1"/>
          </p:cNvSpPr>
          <p:nvPr>
            <p:ph type="body" sz="quarter" idx="18"/>
          </p:nvPr>
        </p:nvSpPr>
        <p:spPr>
          <a:xfrm>
            <a:off x="762000" y="2895600"/>
            <a:ext cx="3842550" cy="3402722"/>
          </a:xfrm>
        </p:spPr>
        <p:txBody>
          <a:bodyPr>
            <a:normAutofit/>
          </a:bodyPr>
          <a:lstStyle/>
          <a:p>
            <a:r>
              <a:rPr lang="en-GB" sz="3200" b="1" dirty="0"/>
              <a:t>Tester</a:t>
            </a:r>
            <a:endParaRPr lang="pt-PT" sz="3200" b="1" dirty="0"/>
          </a:p>
          <a:p>
            <a:r>
              <a:rPr lang="en-GB" sz="3200" b="1" dirty="0"/>
              <a:t>Portugal</a:t>
            </a:r>
          </a:p>
          <a:p>
            <a:r>
              <a:rPr lang="en-GB" sz="3200" b="1" dirty="0"/>
              <a:t>PSTQB</a:t>
            </a:r>
          </a:p>
          <a:p>
            <a:r>
              <a:rPr lang="en-GB" sz="3200" b="1" dirty="0"/>
              <a:t>#</a:t>
            </a:r>
            <a:r>
              <a:rPr lang="en-GB" sz="3200" b="1" dirty="0" err="1"/>
              <a:t>TestingPortugal</a:t>
            </a:r>
            <a:endParaRPr lang="en-GB" sz="3200" b="1" dirty="0"/>
          </a:p>
          <a:p>
            <a:r>
              <a:rPr lang="en-GB" sz="3200" b="1" dirty="0"/>
              <a:t>#</a:t>
            </a:r>
            <a:r>
              <a:rPr lang="en-GB" sz="3200" b="1" dirty="0" err="1"/>
              <a:t>TesterJobsPT</a:t>
            </a:r>
            <a:endParaRPr lang="en-GB" sz="3200" b="1" dirty="0"/>
          </a:p>
        </p:txBody>
      </p:sp>
      <p:sp>
        <p:nvSpPr>
          <p:cNvPr id="13" name="Content Placeholder 12">
            <a:extLst>
              <a:ext uri="{FF2B5EF4-FFF2-40B4-BE49-F238E27FC236}">
                <a16:creationId xmlns:a16="http://schemas.microsoft.com/office/drawing/2014/main" id="{187F1731-411C-40BC-A507-AAF748317283}"/>
              </a:ext>
            </a:extLst>
          </p:cNvPr>
          <p:cNvSpPr>
            <a:spLocks noGrp="1"/>
          </p:cNvSpPr>
          <p:nvPr>
            <p:ph sz="quarter" idx="19"/>
          </p:nvPr>
        </p:nvSpPr>
        <p:spPr>
          <a:xfrm>
            <a:off x="5326063" y="5123736"/>
            <a:ext cx="6103937" cy="1174586"/>
          </a:xfrm>
        </p:spPr>
        <p:txBody>
          <a:bodyPr>
            <a:normAutofit/>
          </a:bodyPr>
          <a:lstStyle/>
          <a:p>
            <a:pPr marL="0" indent="0" algn="ctr">
              <a:buNone/>
            </a:pPr>
            <a:r>
              <a:rPr lang="en-GB" sz="3200" b="1" dirty="0"/>
              <a:t>The friendliest country in the world towards immigrants!</a:t>
            </a:r>
            <a:endParaRPr lang="pt-PT" sz="3200" b="1" dirty="0"/>
          </a:p>
        </p:txBody>
      </p:sp>
      <p:pic>
        <p:nvPicPr>
          <p:cNvPr id="12" name="Picture 11">
            <a:extLst>
              <a:ext uri="{FF2B5EF4-FFF2-40B4-BE49-F238E27FC236}">
                <a16:creationId xmlns:a16="http://schemas.microsoft.com/office/drawing/2014/main" id="{56E52B63-7148-47A6-A64A-8C0AFDE90705}"/>
              </a:ext>
            </a:extLst>
          </p:cNvPr>
          <p:cNvPicPr>
            <a:picLocks noChangeAspect="1"/>
          </p:cNvPicPr>
          <p:nvPr/>
        </p:nvPicPr>
        <p:blipFill>
          <a:blip r:embed="rId3"/>
          <a:stretch>
            <a:fillRect/>
          </a:stretch>
        </p:blipFill>
        <p:spPr>
          <a:xfrm>
            <a:off x="5305173" y="559678"/>
            <a:ext cx="6124827" cy="4564058"/>
          </a:xfrm>
          <a:prstGeom prst="rect">
            <a:avLst/>
          </a:prstGeom>
          <a:ln>
            <a:solidFill>
              <a:schemeClr val="accent1"/>
            </a:solidFill>
          </a:ln>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41747729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92AF176-4226-40BC-AC1D-85389128A80E}"/>
              </a:ext>
            </a:extLst>
          </p:cNvPr>
          <p:cNvSpPr>
            <a:spLocks noGrp="1"/>
          </p:cNvSpPr>
          <p:nvPr>
            <p:ph type="title"/>
          </p:nvPr>
        </p:nvSpPr>
        <p:spPr/>
        <p:txBody>
          <a:bodyPr/>
          <a:lstStyle/>
          <a:p>
            <a:r>
              <a:rPr lang="en-GB"/>
              <a:t>About Me?</a:t>
            </a:r>
            <a:endParaRPr lang="pt-PT" dirty="0"/>
          </a:p>
        </p:txBody>
      </p:sp>
      <p:sp>
        <p:nvSpPr>
          <p:cNvPr id="4" name="Slide Number Placeholder 3">
            <a:extLst>
              <a:ext uri="{FF2B5EF4-FFF2-40B4-BE49-F238E27FC236}">
                <a16:creationId xmlns:a16="http://schemas.microsoft.com/office/drawing/2014/main" id="{1B91872B-0CA3-4D97-8826-7CD49FAAA5FB}"/>
              </a:ext>
            </a:extLst>
          </p:cNvPr>
          <p:cNvSpPr>
            <a:spLocks noGrp="1"/>
          </p:cNvSpPr>
          <p:nvPr>
            <p:ph type="sldNum" sz="quarter" idx="12"/>
          </p:nvPr>
        </p:nvSpPr>
        <p:spPr/>
        <p:txBody>
          <a:bodyPr/>
          <a:lstStyle/>
          <a:p>
            <a:fld id="{13D2E340-0663-474B-992C-9192B5C45E57}" type="slidenum">
              <a:rPr lang="en-US" noProof="0" smtClean="0"/>
              <a:pPr/>
              <a:t>3</a:t>
            </a:fld>
            <a:endParaRPr lang="en-US" noProof="0"/>
          </a:p>
        </p:txBody>
      </p:sp>
      <p:sp>
        <p:nvSpPr>
          <p:cNvPr id="7" name="Text Placeholder 6">
            <a:extLst>
              <a:ext uri="{FF2B5EF4-FFF2-40B4-BE49-F238E27FC236}">
                <a16:creationId xmlns:a16="http://schemas.microsoft.com/office/drawing/2014/main" id="{BB800C58-41FE-44FD-9244-C6AC5C21537A}"/>
              </a:ext>
            </a:extLst>
          </p:cNvPr>
          <p:cNvSpPr>
            <a:spLocks noGrp="1"/>
          </p:cNvSpPr>
          <p:nvPr>
            <p:ph type="body" sz="quarter" idx="18"/>
          </p:nvPr>
        </p:nvSpPr>
        <p:spPr/>
        <p:txBody>
          <a:bodyPr>
            <a:noAutofit/>
          </a:bodyPr>
          <a:lstStyle/>
          <a:p>
            <a:endParaRPr lang="en-GB" sz="3200" b="1" dirty="0"/>
          </a:p>
        </p:txBody>
      </p:sp>
      <p:sp>
        <p:nvSpPr>
          <p:cNvPr id="13" name="Content Placeholder 12">
            <a:extLst>
              <a:ext uri="{FF2B5EF4-FFF2-40B4-BE49-F238E27FC236}">
                <a16:creationId xmlns:a16="http://schemas.microsoft.com/office/drawing/2014/main" id="{187F1731-411C-40BC-A507-AAF748317283}"/>
              </a:ext>
            </a:extLst>
          </p:cNvPr>
          <p:cNvSpPr>
            <a:spLocks noGrp="1"/>
          </p:cNvSpPr>
          <p:nvPr>
            <p:ph sz="quarter" idx="19"/>
          </p:nvPr>
        </p:nvSpPr>
        <p:spPr/>
        <p:txBody>
          <a:bodyPr>
            <a:normAutofit/>
          </a:bodyPr>
          <a:lstStyle/>
          <a:p>
            <a:pPr marL="0" indent="0" algn="ctr">
              <a:buNone/>
            </a:pPr>
            <a:r>
              <a:rPr lang="en-GB" sz="4400" b="1" dirty="0"/>
              <a:t>I’m not</a:t>
            </a:r>
          </a:p>
          <a:p>
            <a:pPr marL="0" indent="0" algn="ctr">
              <a:buNone/>
            </a:pPr>
            <a:r>
              <a:rPr lang="en-GB" sz="4400" b="1" dirty="0"/>
              <a:t>an</a:t>
            </a:r>
          </a:p>
          <a:p>
            <a:pPr marL="0" indent="0" algn="ctr">
              <a:buNone/>
            </a:pPr>
            <a:r>
              <a:rPr lang="en-GB" sz="4400" b="1" dirty="0"/>
              <a:t>Artificial Intelligence</a:t>
            </a:r>
          </a:p>
          <a:p>
            <a:pPr marL="0" indent="0" algn="ctr">
              <a:buNone/>
            </a:pPr>
            <a:r>
              <a:rPr lang="en-GB" sz="4400" b="1" dirty="0"/>
              <a:t>expert…</a:t>
            </a:r>
          </a:p>
          <a:p>
            <a:pPr marL="0" indent="0" algn="ctr">
              <a:buNone/>
            </a:pPr>
            <a:endParaRPr lang="en-GB" sz="4400" b="1" dirty="0"/>
          </a:p>
          <a:p>
            <a:pPr marL="0" indent="0" algn="ctr">
              <a:buNone/>
            </a:pPr>
            <a:r>
              <a:rPr lang="en-GB" sz="4400" b="1" dirty="0"/>
              <a:t>I’m just a tester!</a:t>
            </a:r>
            <a:endParaRPr lang="pt-PT" sz="4400" dirty="0"/>
          </a:p>
        </p:txBody>
      </p:sp>
    </p:spTree>
    <p:extLst>
      <p:ext uri="{BB962C8B-B14F-4D97-AF65-F5344CB8AC3E}">
        <p14:creationId xmlns:p14="http://schemas.microsoft.com/office/powerpoint/2010/main" val="39318489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2AC4C27D-7958-4491-A3B7-49CB0936F7DD}"/>
              </a:ext>
            </a:extLst>
          </p:cNvPr>
          <p:cNvSpPr>
            <a:spLocks noGrp="1"/>
          </p:cNvSpPr>
          <p:nvPr>
            <p:ph type="title"/>
          </p:nvPr>
        </p:nvSpPr>
        <p:spPr/>
        <p:txBody>
          <a:bodyPr/>
          <a:lstStyle/>
          <a:p>
            <a:r>
              <a:rPr lang="en-GB" dirty="0"/>
              <a:t>What is AI?</a:t>
            </a:r>
            <a:endParaRPr lang="pt-PT" dirty="0"/>
          </a:p>
        </p:txBody>
      </p:sp>
      <p:sp>
        <p:nvSpPr>
          <p:cNvPr id="3" name="Slide Number Placeholder 2">
            <a:extLst>
              <a:ext uri="{FF2B5EF4-FFF2-40B4-BE49-F238E27FC236}">
                <a16:creationId xmlns:a16="http://schemas.microsoft.com/office/drawing/2014/main" id="{045B9C5B-A0A5-4CDE-ADC1-2ECFF759B946}"/>
              </a:ext>
            </a:extLst>
          </p:cNvPr>
          <p:cNvSpPr>
            <a:spLocks noGrp="1"/>
          </p:cNvSpPr>
          <p:nvPr>
            <p:ph type="sldNum" sz="quarter" idx="12"/>
          </p:nvPr>
        </p:nvSpPr>
        <p:spPr/>
        <p:txBody>
          <a:bodyPr/>
          <a:lstStyle/>
          <a:p>
            <a:fld id="{13D2E340-0663-474B-992C-9192B5C45E57}" type="slidenum">
              <a:rPr lang="en-US" noProof="0" smtClean="0"/>
              <a:t>4</a:t>
            </a:fld>
            <a:endParaRPr lang="en-US" noProof="0"/>
          </a:p>
        </p:txBody>
      </p:sp>
      <p:sp>
        <p:nvSpPr>
          <p:cNvPr id="8" name="Text Placeholder 7">
            <a:extLst>
              <a:ext uri="{FF2B5EF4-FFF2-40B4-BE49-F238E27FC236}">
                <a16:creationId xmlns:a16="http://schemas.microsoft.com/office/drawing/2014/main" id="{638A4695-8E9B-4270-AFB0-0245AE339954}"/>
              </a:ext>
            </a:extLst>
          </p:cNvPr>
          <p:cNvSpPr>
            <a:spLocks noGrp="1"/>
          </p:cNvSpPr>
          <p:nvPr>
            <p:ph type="body" sz="quarter" idx="18"/>
          </p:nvPr>
        </p:nvSpPr>
        <p:spPr>
          <a:xfrm>
            <a:off x="762000" y="2895600"/>
            <a:ext cx="3842550" cy="3402722"/>
          </a:xfrm>
        </p:spPr>
        <p:txBody>
          <a:bodyPr>
            <a:normAutofit/>
          </a:bodyPr>
          <a:lstStyle/>
          <a:p>
            <a:r>
              <a:rPr lang="en-GB" sz="2800" b="1" dirty="0"/>
              <a:t>Imaginary from the Hollywood movies?</a:t>
            </a:r>
          </a:p>
        </p:txBody>
      </p:sp>
      <p:pic>
        <p:nvPicPr>
          <p:cNvPr id="2052" name="Picture 4" descr="Related image">
            <a:extLst>
              <a:ext uri="{FF2B5EF4-FFF2-40B4-BE49-F238E27FC236}">
                <a16:creationId xmlns:a16="http://schemas.microsoft.com/office/drawing/2014/main" id="{803D7A99-21E0-4BFF-851F-750089F64E0E}"/>
              </a:ext>
            </a:extLst>
          </p:cNvPr>
          <p:cNvPicPr>
            <a:picLocks noGrp="1" noChangeAspect="1" noChangeArrowheads="1"/>
          </p:cNvPicPr>
          <p:nvPr>
            <p:ph sz="quarter" idx="19"/>
          </p:nvPr>
        </p:nvPicPr>
        <p:blipFill rotWithShape="1">
          <a:blip r:embed="rId2">
            <a:extLst>
              <a:ext uri="{28A0092B-C50C-407E-A947-70E740481C1C}">
                <a14:useLocalDpi xmlns:a14="http://schemas.microsoft.com/office/drawing/2010/main" val="0"/>
              </a:ext>
            </a:extLst>
          </a:blip>
          <a:srcRect b="30527"/>
          <a:stretch/>
        </p:blipFill>
        <p:spPr bwMode="auto">
          <a:xfrm>
            <a:off x="5334000" y="559679"/>
            <a:ext cx="6096000" cy="2335922"/>
          </a:xfrm>
          <a:prstGeom prst="rect">
            <a:avLst/>
          </a:prstGeom>
          <a:noFill/>
          <a:ln>
            <a:solidFill>
              <a:schemeClr val="accent1"/>
            </a:solidFill>
          </a:ln>
        </p:spPr>
      </p:pic>
      <p:pic>
        <p:nvPicPr>
          <p:cNvPr id="2054" name="Picture 6" descr="https://images.theconversation.com/files/75578/original/image-20150322-14614-ic6eux.jpg?ixlib=rb-1.1.0&amp;q=45&amp;auto=format&amp;w=754&amp;fit=clip">
            <a:extLst>
              <a:ext uri="{FF2B5EF4-FFF2-40B4-BE49-F238E27FC236}">
                <a16:creationId xmlns:a16="http://schemas.microsoft.com/office/drawing/2014/main" id="{67AF4AA4-0530-4741-8780-776403B9C7D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42811"/>
          <a:stretch/>
        </p:blipFill>
        <p:spPr bwMode="auto">
          <a:xfrm>
            <a:off x="5334000" y="3386808"/>
            <a:ext cx="3052154" cy="2585909"/>
          </a:xfrm>
          <a:prstGeom prst="rect">
            <a:avLst/>
          </a:prstGeom>
          <a:noFill/>
          <a:ln>
            <a:solidFill>
              <a:schemeClr val="accent1"/>
            </a:solidFill>
          </a:ln>
          <a:extLst>
            <a:ext uri="{909E8E84-426E-40DD-AFC4-6F175D3DCCD1}">
              <a14:hiddenFill xmlns:a14="http://schemas.microsoft.com/office/drawing/2010/main">
                <a:solidFill>
                  <a:srgbClr val="FFFFFF"/>
                </a:solidFill>
              </a14:hiddenFill>
            </a:ext>
          </a:extLst>
        </p:spPr>
      </p:pic>
      <p:pic>
        <p:nvPicPr>
          <p:cNvPr id="2056" name="Picture 8" descr="Jude Law and Haley Joel Osment in Artificial Intelligence: AI (2001)">
            <a:extLst>
              <a:ext uri="{FF2B5EF4-FFF2-40B4-BE49-F238E27FC236}">
                <a16:creationId xmlns:a16="http://schemas.microsoft.com/office/drawing/2014/main" id="{1427DF7D-72F6-4BBE-8C4D-FC9B0CB2C1D9}"/>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27698" r="9583"/>
          <a:stretch/>
        </p:blipFill>
        <p:spPr bwMode="auto">
          <a:xfrm>
            <a:off x="9013371" y="3386807"/>
            <a:ext cx="2416629" cy="2585909"/>
          </a:xfrm>
          <a:prstGeom prst="rect">
            <a:avLst/>
          </a:prstGeom>
          <a:noFill/>
          <a:ln>
            <a:solidFill>
              <a:schemeClr val="accent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909550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2AC4C27D-7958-4491-A3B7-49CB0936F7DD}"/>
              </a:ext>
            </a:extLst>
          </p:cNvPr>
          <p:cNvSpPr>
            <a:spLocks noGrp="1"/>
          </p:cNvSpPr>
          <p:nvPr>
            <p:ph type="title"/>
          </p:nvPr>
        </p:nvSpPr>
        <p:spPr/>
        <p:txBody>
          <a:bodyPr/>
          <a:lstStyle/>
          <a:p>
            <a:r>
              <a:rPr lang="en-GB" dirty="0"/>
              <a:t>What is AI?</a:t>
            </a:r>
            <a:endParaRPr lang="pt-PT" dirty="0"/>
          </a:p>
        </p:txBody>
      </p:sp>
      <p:sp>
        <p:nvSpPr>
          <p:cNvPr id="3" name="Slide Number Placeholder 2">
            <a:extLst>
              <a:ext uri="{FF2B5EF4-FFF2-40B4-BE49-F238E27FC236}">
                <a16:creationId xmlns:a16="http://schemas.microsoft.com/office/drawing/2014/main" id="{045B9C5B-A0A5-4CDE-ADC1-2ECFF759B946}"/>
              </a:ext>
            </a:extLst>
          </p:cNvPr>
          <p:cNvSpPr>
            <a:spLocks noGrp="1"/>
          </p:cNvSpPr>
          <p:nvPr>
            <p:ph type="sldNum" sz="quarter" idx="12"/>
          </p:nvPr>
        </p:nvSpPr>
        <p:spPr/>
        <p:txBody>
          <a:bodyPr/>
          <a:lstStyle/>
          <a:p>
            <a:fld id="{13D2E340-0663-474B-992C-9192B5C45E57}" type="slidenum">
              <a:rPr lang="en-US" noProof="0" smtClean="0"/>
              <a:t>5</a:t>
            </a:fld>
            <a:endParaRPr lang="en-US" noProof="0"/>
          </a:p>
        </p:txBody>
      </p:sp>
      <p:sp>
        <p:nvSpPr>
          <p:cNvPr id="8" name="Text Placeholder 7">
            <a:extLst>
              <a:ext uri="{FF2B5EF4-FFF2-40B4-BE49-F238E27FC236}">
                <a16:creationId xmlns:a16="http://schemas.microsoft.com/office/drawing/2014/main" id="{638A4695-8E9B-4270-AFB0-0245AE339954}"/>
              </a:ext>
            </a:extLst>
          </p:cNvPr>
          <p:cNvSpPr>
            <a:spLocks noGrp="1"/>
          </p:cNvSpPr>
          <p:nvPr>
            <p:ph type="body" sz="quarter" idx="18"/>
          </p:nvPr>
        </p:nvSpPr>
        <p:spPr>
          <a:xfrm>
            <a:off x="762000" y="2895600"/>
            <a:ext cx="3842550" cy="3402722"/>
          </a:xfrm>
        </p:spPr>
        <p:txBody>
          <a:bodyPr>
            <a:normAutofit/>
          </a:bodyPr>
          <a:lstStyle/>
          <a:p>
            <a:r>
              <a:rPr lang="en-GB" sz="3200" b="1" dirty="0"/>
              <a:t>Not just one definition!</a:t>
            </a:r>
          </a:p>
        </p:txBody>
      </p:sp>
      <p:sp>
        <p:nvSpPr>
          <p:cNvPr id="9" name="Content Placeholder 8">
            <a:extLst>
              <a:ext uri="{FF2B5EF4-FFF2-40B4-BE49-F238E27FC236}">
                <a16:creationId xmlns:a16="http://schemas.microsoft.com/office/drawing/2014/main" id="{13AFE45E-5DBD-495C-AA01-E8DFCC6E213A}"/>
              </a:ext>
            </a:extLst>
          </p:cNvPr>
          <p:cNvSpPr>
            <a:spLocks noGrp="1"/>
          </p:cNvSpPr>
          <p:nvPr>
            <p:ph sz="quarter" idx="19"/>
          </p:nvPr>
        </p:nvSpPr>
        <p:spPr>
          <a:xfrm>
            <a:off x="5326063" y="559678"/>
            <a:ext cx="6103937" cy="5738644"/>
          </a:xfrm>
        </p:spPr>
        <p:txBody>
          <a:bodyPr>
            <a:normAutofit fontScale="85000" lnSpcReduction="10000"/>
          </a:bodyPr>
          <a:lstStyle/>
          <a:p>
            <a:pPr marL="0" indent="0">
              <a:buNone/>
            </a:pPr>
            <a:r>
              <a:rPr lang="en-GB" sz="2400" i="1" dirty="0"/>
              <a:t>The art of creating machines that perform functions that </a:t>
            </a:r>
            <a:r>
              <a:rPr lang="en-GB" sz="2400" b="1" i="1" dirty="0"/>
              <a:t>require intelligence when performed by people</a:t>
            </a:r>
            <a:r>
              <a:rPr lang="en-GB" sz="2400" i="1" dirty="0"/>
              <a:t>. – </a:t>
            </a:r>
            <a:r>
              <a:rPr lang="en-GB" sz="2400" i="1" dirty="0" err="1"/>
              <a:t>Kurzweill</a:t>
            </a:r>
            <a:r>
              <a:rPr lang="en-GB" sz="2400" i="1" dirty="0"/>
              <a:t>, 1990</a:t>
            </a:r>
          </a:p>
          <a:p>
            <a:pPr marL="0" indent="0">
              <a:buNone/>
            </a:pPr>
            <a:endParaRPr lang="en-GB" sz="2400" i="1" dirty="0"/>
          </a:p>
          <a:p>
            <a:pPr marL="0" indent="0">
              <a:buNone/>
            </a:pPr>
            <a:r>
              <a:rPr lang="en-GB" sz="2400" i="1" dirty="0"/>
              <a:t>The theory and development of computer systems able to </a:t>
            </a:r>
            <a:r>
              <a:rPr lang="en-GB" sz="2400" b="1" i="1" dirty="0"/>
              <a:t>perform tasks normally requiring human intelligence</a:t>
            </a:r>
            <a:r>
              <a:rPr lang="en-GB" sz="2400" i="1" dirty="0"/>
              <a:t>, such as visual perception, speech recognition, decision-making, and translation between languages.</a:t>
            </a:r>
          </a:p>
          <a:p>
            <a:pPr marL="0" indent="0">
              <a:buNone/>
            </a:pPr>
            <a:endParaRPr lang="en-GB" sz="2400" dirty="0"/>
          </a:p>
          <a:p>
            <a:pPr marL="0" indent="0">
              <a:buNone/>
            </a:pPr>
            <a:r>
              <a:rPr lang="en-GB" sz="2400" i="1" dirty="0"/>
              <a:t>The capability of a machine to</a:t>
            </a:r>
            <a:r>
              <a:rPr lang="en-GB" sz="2400" b="1" i="1" dirty="0"/>
              <a:t> imitate intelligent human </a:t>
            </a:r>
            <a:r>
              <a:rPr lang="en-GB" sz="2400" b="1" i="1" dirty="0" err="1"/>
              <a:t>behavior</a:t>
            </a:r>
            <a:r>
              <a:rPr lang="en-GB" sz="2400" i="1" dirty="0"/>
              <a:t>.</a:t>
            </a:r>
          </a:p>
          <a:p>
            <a:pPr marL="0" indent="0">
              <a:buNone/>
            </a:pPr>
            <a:endParaRPr lang="en-GB" sz="2400" i="1" dirty="0"/>
          </a:p>
          <a:p>
            <a:pPr marL="0" indent="0">
              <a:buNone/>
            </a:pPr>
            <a:r>
              <a:rPr lang="en-GB" sz="2400" i="1" dirty="0"/>
              <a:t>The ability of a digital computer or computer-controlled robot to </a:t>
            </a:r>
            <a:r>
              <a:rPr lang="en-GB" sz="2400" b="1" i="1" dirty="0"/>
              <a:t>perform tasks commonly associated with intelligent beings</a:t>
            </a:r>
            <a:r>
              <a:rPr lang="en-GB" sz="2400" i="1" dirty="0"/>
              <a:t>.</a:t>
            </a:r>
            <a:endParaRPr lang="pt-PT" sz="2400" i="1" dirty="0"/>
          </a:p>
        </p:txBody>
      </p:sp>
    </p:spTree>
    <p:extLst>
      <p:ext uri="{BB962C8B-B14F-4D97-AF65-F5344CB8AC3E}">
        <p14:creationId xmlns:p14="http://schemas.microsoft.com/office/powerpoint/2010/main" val="6048572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819DDC05-FA3B-4F01-B1E7-5C68DE08A1D2}"/>
              </a:ext>
            </a:extLst>
          </p:cNvPr>
          <p:cNvSpPr>
            <a:spLocks noGrp="1"/>
          </p:cNvSpPr>
          <p:nvPr>
            <p:ph type="title"/>
          </p:nvPr>
        </p:nvSpPr>
        <p:spPr/>
        <p:txBody>
          <a:bodyPr/>
          <a:lstStyle/>
          <a:p>
            <a:r>
              <a:rPr lang="en-GB" dirty="0"/>
              <a:t>What is AI?</a:t>
            </a:r>
            <a:endParaRPr lang="pt-PT" dirty="0"/>
          </a:p>
        </p:txBody>
      </p:sp>
      <p:sp>
        <p:nvSpPr>
          <p:cNvPr id="2" name="Slide Number Placeholder 1">
            <a:extLst>
              <a:ext uri="{FF2B5EF4-FFF2-40B4-BE49-F238E27FC236}">
                <a16:creationId xmlns:a16="http://schemas.microsoft.com/office/drawing/2014/main" id="{8055DFE8-183F-424E-A4B5-8117DAD777AF}"/>
              </a:ext>
            </a:extLst>
          </p:cNvPr>
          <p:cNvSpPr>
            <a:spLocks noGrp="1"/>
          </p:cNvSpPr>
          <p:nvPr>
            <p:ph type="sldNum" sz="quarter" idx="12"/>
          </p:nvPr>
        </p:nvSpPr>
        <p:spPr/>
        <p:txBody>
          <a:bodyPr/>
          <a:lstStyle/>
          <a:p>
            <a:fld id="{13D2E340-0663-474B-992C-9192B5C45E57}" type="slidenum">
              <a:rPr lang="en-US" noProof="0" smtClean="0"/>
              <a:t>6</a:t>
            </a:fld>
            <a:endParaRPr lang="en-US" noProof="0"/>
          </a:p>
        </p:txBody>
      </p:sp>
      <p:sp>
        <p:nvSpPr>
          <p:cNvPr id="9" name="Text Placeholder 8">
            <a:extLst>
              <a:ext uri="{FF2B5EF4-FFF2-40B4-BE49-F238E27FC236}">
                <a16:creationId xmlns:a16="http://schemas.microsoft.com/office/drawing/2014/main" id="{8DCBA8E5-104B-48E0-8478-2620DCC087D0}"/>
              </a:ext>
            </a:extLst>
          </p:cNvPr>
          <p:cNvSpPr>
            <a:spLocks noGrp="1"/>
          </p:cNvSpPr>
          <p:nvPr>
            <p:ph type="body" sz="quarter" idx="18"/>
          </p:nvPr>
        </p:nvSpPr>
        <p:spPr/>
        <p:txBody>
          <a:bodyPr>
            <a:normAutofit/>
          </a:bodyPr>
          <a:lstStyle/>
          <a:p>
            <a:r>
              <a:rPr lang="en-GB" sz="3200" b="1" dirty="0"/>
              <a:t>Not just one thing!</a:t>
            </a:r>
          </a:p>
        </p:txBody>
      </p:sp>
      <p:pic>
        <p:nvPicPr>
          <p:cNvPr id="14" name="Picture 13">
            <a:extLst>
              <a:ext uri="{FF2B5EF4-FFF2-40B4-BE49-F238E27FC236}">
                <a16:creationId xmlns:a16="http://schemas.microsoft.com/office/drawing/2014/main" id="{95443AB0-3871-43A8-9E3D-643AD01C293C}"/>
              </a:ext>
            </a:extLst>
          </p:cNvPr>
          <p:cNvPicPr>
            <a:picLocks noChangeAspect="1"/>
          </p:cNvPicPr>
          <p:nvPr/>
        </p:nvPicPr>
        <p:blipFill>
          <a:blip r:embed="rId3"/>
          <a:stretch>
            <a:fillRect/>
          </a:stretch>
        </p:blipFill>
        <p:spPr>
          <a:xfrm>
            <a:off x="5308861" y="559679"/>
            <a:ext cx="6121139" cy="3024562"/>
          </a:xfrm>
          <a:prstGeom prst="rect">
            <a:avLst/>
          </a:prstGeom>
        </p:spPr>
      </p:pic>
      <p:sp>
        <p:nvSpPr>
          <p:cNvPr id="15" name="Content Placeholder 2">
            <a:extLst>
              <a:ext uri="{FF2B5EF4-FFF2-40B4-BE49-F238E27FC236}">
                <a16:creationId xmlns:a16="http://schemas.microsoft.com/office/drawing/2014/main" id="{6C280DEE-3EC4-44BF-857B-DF9500CC8BE0}"/>
              </a:ext>
            </a:extLst>
          </p:cNvPr>
          <p:cNvSpPr txBox="1">
            <a:spLocks/>
          </p:cNvSpPr>
          <p:nvPr/>
        </p:nvSpPr>
        <p:spPr>
          <a:xfrm>
            <a:off x="5253832" y="6030259"/>
            <a:ext cx="6248398" cy="616630"/>
          </a:xfrm>
          <a:prstGeom prst="rect">
            <a:avLst/>
          </a:prstGeom>
        </p:spPr>
        <p:txBody>
          <a:bodyPr/>
          <a:lstStyle>
            <a:lvl1pPr marL="283464" indent="-283464" algn="l" defTabSz="914400" rtl="0" eaLnBrk="1" latinLnBrk="0" hangingPunct="1">
              <a:lnSpc>
                <a:spcPct val="112000"/>
              </a:lnSpc>
              <a:spcBef>
                <a:spcPts val="900"/>
              </a:spcBef>
              <a:buFont typeface="Arial" panose="020B0604020202020204" pitchFamily="34" charset="0"/>
              <a:buChar char="•"/>
              <a:defRPr sz="2000" kern="1200" baseline="0">
                <a:solidFill>
                  <a:schemeClr val="tx1">
                    <a:lumMod val="85000"/>
                    <a:lumOff val="15000"/>
                  </a:schemeClr>
                </a:solidFill>
                <a:latin typeface="+mn-lt"/>
                <a:ea typeface="+mn-ea"/>
                <a:cs typeface="+mn-cs"/>
              </a:defRPr>
            </a:lvl1pPr>
            <a:lvl2pPr marL="685800" indent="-283464" algn="l" defTabSz="914400" rtl="0" eaLnBrk="1" latinLnBrk="0" hangingPunct="1">
              <a:lnSpc>
                <a:spcPct val="112000"/>
              </a:lnSpc>
              <a:spcBef>
                <a:spcPts val="900"/>
              </a:spcBef>
              <a:buFont typeface="Corbel" panose="020B0503020204020204" pitchFamily="34" charset="0"/>
              <a:buChar char="–"/>
              <a:defRPr sz="1800" kern="1200" baseline="0">
                <a:solidFill>
                  <a:schemeClr val="tx1">
                    <a:lumMod val="85000"/>
                    <a:lumOff val="15000"/>
                  </a:schemeClr>
                </a:solidFill>
                <a:latin typeface="+mn-lt"/>
                <a:ea typeface="+mn-ea"/>
                <a:cs typeface="+mn-cs"/>
              </a:defRPr>
            </a:lvl2pPr>
            <a:lvl3pPr marL="1143000" indent="-283464" algn="l" defTabSz="914400" rtl="0" eaLnBrk="1" latinLnBrk="0" hangingPunct="1">
              <a:lnSpc>
                <a:spcPct val="112000"/>
              </a:lnSpc>
              <a:spcBef>
                <a:spcPts val="900"/>
              </a:spcBef>
              <a:buFont typeface="Arial" panose="020B0604020202020204" pitchFamily="34" charset="0"/>
              <a:buChar char="•"/>
              <a:defRPr sz="1600" kern="1200" baseline="0">
                <a:solidFill>
                  <a:schemeClr val="tx1">
                    <a:lumMod val="85000"/>
                    <a:lumOff val="15000"/>
                  </a:schemeClr>
                </a:solidFill>
                <a:latin typeface="+mn-lt"/>
                <a:ea typeface="+mn-ea"/>
                <a:cs typeface="+mn-cs"/>
              </a:defRPr>
            </a:lvl3pPr>
            <a:lvl4pPr marL="1600200" indent="-283464" algn="l" defTabSz="914400" rtl="0" eaLnBrk="1" latinLnBrk="0" hangingPunct="1">
              <a:lnSpc>
                <a:spcPct val="112000"/>
              </a:lnSpc>
              <a:spcBef>
                <a:spcPts val="900"/>
              </a:spcBef>
              <a:buFont typeface="Corbel" panose="020B0503020204020204" pitchFamily="34" charset="0"/>
              <a:buChar char="–"/>
              <a:defRPr sz="1400" kern="1200" baseline="0">
                <a:solidFill>
                  <a:schemeClr val="tx1">
                    <a:lumMod val="85000"/>
                    <a:lumOff val="15000"/>
                  </a:schemeClr>
                </a:solidFill>
                <a:latin typeface="+mn-lt"/>
                <a:ea typeface="+mn-ea"/>
                <a:cs typeface="+mn-cs"/>
              </a:defRPr>
            </a:lvl4pPr>
            <a:lvl5pPr marL="2057400" indent="-283464" algn="l" defTabSz="914400" rtl="0" eaLnBrk="1" latinLnBrk="0" hangingPunct="1">
              <a:lnSpc>
                <a:spcPct val="112000"/>
              </a:lnSpc>
              <a:spcBef>
                <a:spcPts val="900"/>
              </a:spcBef>
              <a:buFont typeface="Arial" panose="020B0604020202020204" pitchFamily="34" charset="0"/>
              <a:buChar char="•"/>
              <a:defRPr sz="1400" i="1" kern="1200" baseline="0">
                <a:solidFill>
                  <a:schemeClr val="tx1">
                    <a:lumMod val="85000"/>
                    <a:lumOff val="15000"/>
                  </a:schemeClr>
                </a:solidFill>
                <a:latin typeface="+mn-lt"/>
                <a:ea typeface="+mn-ea"/>
                <a:cs typeface="+mn-cs"/>
              </a:defRPr>
            </a:lvl5pPr>
            <a:lvl6pPr marL="2514600" indent="-283464" algn="l" defTabSz="914400" rtl="0" eaLnBrk="1" latinLnBrk="0" hangingPunct="1">
              <a:lnSpc>
                <a:spcPct val="112000"/>
              </a:lnSpc>
              <a:spcBef>
                <a:spcPts val="1300"/>
              </a:spcBef>
              <a:buFont typeface="Corbel" panose="020B0503020204020204" pitchFamily="34" charset="0"/>
              <a:buChar char="–"/>
              <a:defRPr sz="1400" kern="1200">
                <a:solidFill>
                  <a:schemeClr val="tx1">
                    <a:lumMod val="85000"/>
                    <a:lumOff val="15000"/>
                  </a:schemeClr>
                </a:solidFill>
                <a:latin typeface="+mn-lt"/>
                <a:ea typeface="+mn-ea"/>
                <a:cs typeface="+mn-cs"/>
              </a:defRPr>
            </a:lvl6pPr>
            <a:lvl7pPr marL="2971800" indent="-283464" algn="l" defTabSz="914400" rtl="0" eaLnBrk="1" latinLnBrk="0" hangingPunct="1">
              <a:lnSpc>
                <a:spcPct val="112000"/>
              </a:lnSpc>
              <a:spcBef>
                <a:spcPts val="1300"/>
              </a:spcBef>
              <a:buFont typeface="Arial" panose="020B0604020202020204" pitchFamily="34" charset="0"/>
              <a:buChar char="•"/>
              <a:defRPr sz="1400" i="1" kern="1200">
                <a:solidFill>
                  <a:schemeClr val="tx1">
                    <a:lumMod val="85000"/>
                    <a:lumOff val="15000"/>
                  </a:schemeClr>
                </a:solidFill>
                <a:latin typeface="+mn-lt"/>
                <a:ea typeface="+mn-ea"/>
                <a:cs typeface="+mn-cs"/>
              </a:defRPr>
            </a:lvl7pPr>
            <a:lvl8pPr marL="3429000" indent="-283464" algn="l" defTabSz="914400" rtl="0" eaLnBrk="1" latinLnBrk="0" hangingPunct="1">
              <a:lnSpc>
                <a:spcPct val="112000"/>
              </a:lnSpc>
              <a:spcBef>
                <a:spcPts val="1300"/>
              </a:spcBef>
              <a:buFont typeface="Corbel" panose="020B0503020204020204" pitchFamily="34" charset="0"/>
              <a:buChar char="–"/>
              <a:defRPr sz="1400" kern="1200">
                <a:solidFill>
                  <a:schemeClr val="tx1">
                    <a:lumMod val="85000"/>
                    <a:lumOff val="15000"/>
                  </a:schemeClr>
                </a:solidFill>
                <a:latin typeface="+mn-lt"/>
                <a:ea typeface="+mn-ea"/>
                <a:cs typeface="+mn-cs"/>
              </a:defRPr>
            </a:lvl8pPr>
            <a:lvl9pPr marL="3886200" indent="-283464" algn="l" defTabSz="914400" rtl="0" eaLnBrk="1" latinLnBrk="0" hangingPunct="1">
              <a:lnSpc>
                <a:spcPct val="112000"/>
              </a:lnSpc>
              <a:spcBef>
                <a:spcPts val="1300"/>
              </a:spcBef>
              <a:buFont typeface="Arial" panose="020B0604020202020204" pitchFamily="34" charset="0"/>
              <a:buChar char="•"/>
              <a:defRPr sz="1400" i="1" kern="1200" baseline="0">
                <a:solidFill>
                  <a:schemeClr val="tx1">
                    <a:lumMod val="85000"/>
                    <a:lumOff val="15000"/>
                  </a:schemeClr>
                </a:solidFill>
                <a:latin typeface="+mn-lt"/>
                <a:ea typeface="+mn-ea"/>
                <a:cs typeface="+mn-cs"/>
              </a:defRPr>
            </a:lvl9pPr>
          </a:lstStyle>
          <a:p>
            <a:pPr marL="0" indent="0">
              <a:buNone/>
            </a:pPr>
            <a:r>
              <a:rPr lang="pt-PT" sz="1600" dirty="0"/>
              <a:t>Artificial </a:t>
            </a:r>
            <a:r>
              <a:rPr lang="pt-PT" sz="1600" dirty="0" err="1"/>
              <a:t>Intelligence</a:t>
            </a:r>
            <a:r>
              <a:rPr lang="pt-PT" sz="1600" dirty="0"/>
              <a:t> in </a:t>
            </a:r>
            <a:r>
              <a:rPr lang="pt-PT" sz="1600" dirty="0" err="1"/>
              <a:t>Europe</a:t>
            </a:r>
            <a:br>
              <a:rPr lang="pt-PT" sz="1600" dirty="0"/>
            </a:br>
            <a:r>
              <a:rPr lang="en-US" sz="1600" dirty="0">
                <a:hlinkClick r:id="rId4"/>
              </a:rPr>
              <a:t>http://bit.ly/AI-in-Europe</a:t>
            </a:r>
            <a:endParaRPr lang="en-US" sz="1600" dirty="0"/>
          </a:p>
        </p:txBody>
      </p:sp>
    </p:spTree>
    <p:extLst>
      <p:ext uri="{BB962C8B-B14F-4D97-AF65-F5344CB8AC3E}">
        <p14:creationId xmlns:p14="http://schemas.microsoft.com/office/powerpoint/2010/main" val="22985297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3E944D2-FFF1-4C8B-BF55-B0C3442F864A}"/>
              </a:ext>
            </a:extLst>
          </p:cNvPr>
          <p:cNvSpPr>
            <a:spLocks noGrp="1"/>
          </p:cNvSpPr>
          <p:nvPr>
            <p:ph type="sldNum" sz="quarter" idx="12"/>
          </p:nvPr>
        </p:nvSpPr>
        <p:spPr/>
        <p:txBody>
          <a:bodyPr/>
          <a:lstStyle/>
          <a:p>
            <a:fld id="{13D2E340-0663-474B-992C-9192B5C45E57}" type="slidenum">
              <a:rPr lang="en-US" noProof="0" smtClean="0"/>
              <a:t>7</a:t>
            </a:fld>
            <a:endParaRPr lang="en-US" noProof="0"/>
          </a:p>
        </p:txBody>
      </p:sp>
      <p:sp>
        <p:nvSpPr>
          <p:cNvPr id="8" name="Content Placeholder 2">
            <a:extLst>
              <a:ext uri="{FF2B5EF4-FFF2-40B4-BE49-F238E27FC236}">
                <a16:creationId xmlns:a16="http://schemas.microsoft.com/office/drawing/2014/main" id="{09FC620F-E7C9-41A0-9D2E-095179F21045}"/>
              </a:ext>
            </a:extLst>
          </p:cNvPr>
          <p:cNvSpPr txBox="1">
            <a:spLocks/>
          </p:cNvSpPr>
          <p:nvPr/>
        </p:nvSpPr>
        <p:spPr>
          <a:xfrm>
            <a:off x="5253832" y="6030259"/>
            <a:ext cx="6248398" cy="616630"/>
          </a:xfrm>
          <a:prstGeom prst="rect">
            <a:avLst/>
          </a:prstGeom>
        </p:spPr>
        <p:txBody>
          <a:bodyPr/>
          <a:lstStyle>
            <a:lvl1pPr marL="283464" indent="-283464" algn="l" defTabSz="914400" rtl="0" eaLnBrk="1" latinLnBrk="0" hangingPunct="1">
              <a:lnSpc>
                <a:spcPct val="112000"/>
              </a:lnSpc>
              <a:spcBef>
                <a:spcPts val="900"/>
              </a:spcBef>
              <a:buFont typeface="Arial" panose="020B0604020202020204" pitchFamily="34" charset="0"/>
              <a:buChar char="•"/>
              <a:defRPr sz="2000" kern="1200" baseline="0">
                <a:solidFill>
                  <a:schemeClr val="tx1">
                    <a:lumMod val="85000"/>
                    <a:lumOff val="15000"/>
                  </a:schemeClr>
                </a:solidFill>
                <a:latin typeface="+mn-lt"/>
                <a:ea typeface="+mn-ea"/>
                <a:cs typeface="+mn-cs"/>
              </a:defRPr>
            </a:lvl1pPr>
            <a:lvl2pPr marL="685800" indent="-283464" algn="l" defTabSz="914400" rtl="0" eaLnBrk="1" latinLnBrk="0" hangingPunct="1">
              <a:lnSpc>
                <a:spcPct val="112000"/>
              </a:lnSpc>
              <a:spcBef>
                <a:spcPts val="900"/>
              </a:spcBef>
              <a:buFont typeface="Corbel" panose="020B0503020204020204" pitchFamily="34" charset="0"/>
              <a:buChar char="–"/>
              <a:defRPr sz="1800" kern="1200" baseline="0">
                <a:solidFill>
                  <a:schemeClr val="tx1">
                    <a:lumMod val="85000"/>
                    <a:lumOff val="15000"/>
                  </a:schemeClr>
                </a:solidFill>
                <a:latin typeface="+mn-lt"/>
                <a:ea typeface="+mn-ea"/>
                <a:cs typeface="+mn-cs"/>
              </a:defRPr>
            </a:lvl2pPr>
            <a:lvl3pPr marL="1143000" indent="-283464" algn="l" defTabSz="914400" rtl="0" eaLnBrk="1" latinLnBrk="0" hangingPunct="1">
              <a:lnSpc>
                <a:spcPct val="112000"/>
              </a:lnSpc>
              <a:spcBef>
                <a:spcPts val="900"/>
              </a:spcBef>
              <a:buFont typeface="Arial" panose="020B0604020202020204" pitchFamily="34" charset="0"/>
              <a:buChar char="•"/>
              <a:defRPr sz="1600" kern="1200" baseline="0">
                <a:solidFill>
                  <a:schemeClr val="tx1">
                    <a:lumMod val="85000"/>
                    <a:lumOff val="15000"/>
                  </a:schemeClr>
                </a:solidFill>
                <a:latin typeface="+mn-lt"/>
                <a:ea typeface="+mn-ea"/>
                <a:cs typeface="+mn-cs"/>
              </a:defRPr>
            </a:lvl3pPr>
            <a:lvl4pPr marL="1600200" indent="-283464" algn="l" defTabSz="914400" rtl="0" eaLnBrk="1" latinLnBrk="0" hangingPunct="1">
              <a:lnSpc>
                <a:spcPct val="112000"/>
              </a:lnSpc>
              <a:spcBef>
                <a:spcPts val="900"/>
              </a:spcBef>
              <a:buFont typeface="Corbel" panose="020B0503020204020204" pitchFamily="34" charset="0"/>
              <a:buChar char="–"/>
              <a:defRPr sz="1400" kern="1200" baseline="0">
                <a:solidFill>
                  <a:schemeClr val="tx1">
                    <a:lumMod val="85000"/>
                    <a:lumOff val="15000"/>
                  </a:schemeClr>
                </a:solidFill>
                <a:latin typeface="+mn-lt"/>
                <a:ea typeface="+mn-ea"/>
                <a:cs typeface="+mn-cs"/>
              </a:defRPr>
            </a:lvl4pPr>
            <a:lvl5pPr marL="2057400" indent="-283464" algn="l" defTabSz="914400" rtl="0" eaLnBrk="1" latinLnBrk="0" hangingPunct="1">
              <a:lnSpc>
                <a:spcPct val="112000"/>
              </a:lnSpc>
              <a:spcBef>
                <a:spcPts val="900"/>
              </a:spcBef>
              <a:buFont typeface="Arial" panose="020B0604020202020204" pitchFamily="34" charset="0"/>
              <a:buChar char="•"/>
              <a:defRPr sz="1400" i="1" kern="1200" baseline="0">
                <a:solidFill>
                  <a:schemeClr val="tx1">
                    <a:lumMod val="85000"/>
                    <a:lumOff val="15000"/>
                  </a:schemeClr>
                </a:solidFill>
                <a:latin typeface="+mn-lt"/>
                <a:ea typeface="+mn-ea"/>
                <a:cs typeface="+mn-cs"/>
              </a:defRPr>
            </a:lvl5pPr>
            <a:lvl6pPr marL="2514600" indent="-283464" algn="l" defTabSz="914400" rtl="0" eaLnBrk="1" latinLnBrk="0" hangingPunct="1">
              <a:lnSpc>
                <a:spcPct val="112000"/>
              </a:lnSpc>
              <a:spcBef>
                <a:spcPts val="1300"/>
              </a:spcBef>
              <a:buFont typeface="Corbel" panose="020B0503020204020204" pitchFamily="34" charset="0"/>
              <a:buChar char="–"/>
              <a:defRPr sz="1400" kern="1200">
                <a:solidFill>
                  <a:schemeClr val="tx1">
                    <a:lumMod val="85000"/>
                    <a:lumOff val="15000"/>
                  </a:schemeClr>
                </a:solidFill>
                <a:latin typeface="+mn-lt"/>
                <a:ea typeface="+mn-ea"/>
                <a:cs typeface="+mn-cs"/>
              </a:defRPr>
            </a:lvl6pPr>
            <a:lvl7pPr marL="2971800" indent="-283464" algn="l" defTabSz="914400" rtl="0" eaLnBrk="1" latinLnBrk="0" hangingPunct="1">
              <a:lnSpc>
                <a:spcPct val="112000"/>
              </a:lnSpc>
              <a:spcBef>
                <a:spcPts val="1300"/>
              </a:spcBef>
              <a:buFont typeface="Arial" panose="020B0604020202020204" pitchFamily="34" charset="0"/>
              <a:buChar char="•"/>
              <a:defRPr sz="1400" i="1" kern="1200">
                <a:solidFill>
                  <a:schemeClr val="tx1">
                    <a:lumMod val="85000"/>
                    <a:lumOff val="15000"/>
                  </a:schemeClr>
                </a:solidFill>
                <a:latin typeface="+mn-lt"/>
                <a:ea typeface="+mn-ea"/>
                <a:cs typeface="+mn-cs"/>
              </a:defRPr>
            </a:lvl7pPr>
            <a:lvl8pPr marL="3429000" indent="-283464" algn="l" defTabSz="914400" rtl="0" eaLnBrk="1" latinLnBrk="0" hangingPunct="1">
              <a:lnSpc>
                <a:spcPct val="112000"/>
              </a:lnSpc>
              <a:spcBef>
                <a:spcPts val="1300"/>
              </a:spcBef>
              <a:buFont typeface="Corbel" panose="020B0503020204020204" pitchFamily="34" charset="0"/>
              <a:buChar char="–"/>
              <a:defRPr sz="1400" kern="1200">
                <a:solidFill>
                  <a:schemeClr val="tx1">
                    <a:lumMod val="85000"/>
                    <a:lumOff val="15000"/>
                  </a:schemeClr>
                </a:solidFill>
                <a:latin typeface="+mn-lt"/>
                <a:ea typeface="+mn-ea"/>
                <a:cs typeface="+mn-cs"/>
              </a:defRPr>
            </a:lvl8pPr>
            <a:lvl9pPr marL="3886200" indent="-283464" algn="l" defTabSz="914400" rtl="0" eaLnBrk="1" latinLnBrk="0" hangingPunct="1">
              <a:lnSpc>
                <a:spcPct val="112000"/>
              </a:lnSpc>
              <a:spcBef>
                <a:spcPts val="1300"/>
              </a:spcBef>
              <a:buFont typeface="Arial" panose="020B0604020202020204" pitchFamily="34" charset="0"/>
              <a:buChar char="•"/>
              <a:defRPr sz="1400" i="1" kern="1200" baseline="0">
                <a:solidFill>
                  <a:schemeClr val="tx1">
                    <a:lumMod val="85000"/>
                    <a:lumOff val="15000"/>
                  </a:schemeClr>
                </a:solidFill>
                <a:latin typeface="+mn-lt"/>
                <a:ea typeface="+mn-ea"/>
                <a:cs typeface="+mn-cs"/>
              </a:defRPr>
            </a:lvl9pPr>
          </a:lstStyle>
          <a:p>
            <a:pPr marL="0" indent="0">
              <a:buNone/>
            </a:pPr>
            <a:r>
              <a:rPr lang="pt-PT" sz="1600" dirty="0"/>
              <a:t>Artificial </a:t>
            </a:r>
            <a:r>
              <a:rPr lang="pt-PT" sz="1600" dirty="0" err="1"/>
              <a:t>Intelligence</a:t>
            </a:r>
            <a:r>
              <a:rPr lang="pt-PT" sz="1600" dirty="0"/>
              <a:t> in </a:t>
            </a:r>
            <a:r>
              <a:rPr lang="pt-PT" sz="1600" dirty="0" err="1"/>
              <a:t>Europe</a:t>
            </a:r>
            <a:br>
              <a:rPr lang="pt-PT" sz="1600" dirty="0"/>
            </a:br>
            <a:r>
              <a:rPr lang="en-US" sz="1600" dirty="0">
                <a:hlinkClick r:id="rId2"/>
              </a:rPr>
              <a:t>http://bit.ly/AI-in-Europe</a:t>
            </a:r>
            <a:endParaRPr lang="en-US" sz="1600" dirty="0"/>
          </a:p>
        </p:txBody>
      </p:sp>
      <p:pic>
        <p:nvPicPr>
          <p:cNvPr id="9" name="Picture 8">
            <a:extLst>
              <a:ext uri="{FF2B5EF4-FFF2-40B4-BE49-F238E27FC236}">
                <a16:creationId xmlns:a16="http://schemas.microsoft.com/office/drawing/2014/main" id="{998A8098-F594-4F15-83B3-2CA41CDA3B94}"/>
              </a:ext>
            </a:extLst>
          </p:cNvPr>
          <p:cNvPicPr>
            <a:picLocks noChangeAspect="1"/>
          </p:cNvPicPr>
          <p:nvPr/>
        </p:nvPicPr>
        <p:blipFill>
          <a:blip r:embed="rId3"/>
          <a:stretch>
            <a:fillRect/>
          </a:stretch>
        </p:blipFill>
        <p:spPr>
          <a:xfrm>
            <a:off x="325668" y="334457"/>
            <a:ext cx="11410765" cy="5638260"/>
          </a:xfrm>
          <a:prstGeom prst="rect">
            <a:avLst/>
          </a:prstGeom>
        </p:spPr>
      </p:pic>
    </p:spTree>
    <p:extLst>
      <p:ext uri="{BB962C8B-B14F-4D97-AF65-F5344CB8AC3E}">
        <p14:creationId xmlns:p14="http://schemas.microsoft.com/office/powerpoint/2010/main" val="14405105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2AC4C27D-7958-4491-A3B7-49CB0936F7DD}"/>
              </a:ext>
            </a:extLst>
          </p:cNvPr>
          <p:cNvSpPr>
            <a:spLocks noGrp="1"/>
          </p:cNvSpPr>
          <p:nvPr>
            <p:ph type="title"/>
          </p:nvPr>
        </p:nvSpPr>
        <p:spPr/>
        <p:txBody>
          <a:bodyPr/>
          <a:lstStyle/>
          <a:p>
            <a:r>
              <a:rPr lang="en-GB" dirty="0"/>
              <a:t>What is AI?</a:t>
            </a:r>
            <a:endParaRPr lang="pt-PT" dirty="0"/>
          </a:p>
        </p:txBody>
      </p:sp>
      <p:sp>
        <p:nvSpPr>
          <p:cNvPr id="3" name="Slide Number Placeholder 2">
            <a:extLst>
              <a:ext uri="{FF2B5EF4-FFF2-40B4-BE49-F238E27FC236}">
                <a16:creationId xmlns:a16="http://schemas.microsoft.com/office/drawing/2014/main" id="{045B9C5B-A0A5-4CDE-ADC1-2ECFF759B946}"/>
              </a:ext>
            </a:extLst>
          </p:cNvPr>
          <p:cNvSpPr>
            <a:spLocks noGrp="1"/>
          </p:cNvSpPr>
          <p:nvPr>
            <p:ph type="sldNum" sz="quarter" idx="12"/>
          </p:nvPr>
        </p:nvSpPr>
        <p:spPr/>
        <p:txBody>
          <a:bodyPr/>
          <a:lstStyle/>
          <a:p>
            <a:fld id="{13D2E340-0663-474B-992C-9192B5C45E57}" type="slidenum">
              <a:rPr lang="en-US" noProof="0" smtClean="0"/>
              <a:t>8</a:t>
            </a:fld>
            <a:endParaRPr lang="en-US" noProof="0"/>
          </a:p>
        </p:txBody>
      </p:sp>
      <p:sp>
        <p:nvSpPr>
          <p:cNvPr id="8" name="Text Placeholder 7">
            <a:extLst>
              <a:ext uri="{FF2B5EF4-FFF2-40B4-BE49-F238E27FC236}">
                <a16:creationId xmlns:a16="http://schemas.microsoft.com/office/drawing/2014/main" id="{638A4695-8E9B-4270-AFB0-0245AE339954}"/>
              </a:ext>
            </a:extLst>
          </p:cNvPr>
          <p:cNvSpPr>
            <a:spLocks noGrp="1"/>
          </p:cNvSpPr>
          <p:nvPr>
            <p:ph type="body" sz="quarter" idx="18"/>
          </p:nvPr>
        </p:nvSpPr>
        <p:spPr>
          <a:xfrm>
            <a:off x="762000" y="2895600"/>
            <a:ext cx="3842550" cy="3402722"/>
          </a:xfrm>
        </p:spPr>
        <p:txBody>
          <a:bodyPr>
            <a:normAutofit/>
          </a:bodyPr>
          <a:lstStyle/>
          <a:p>
            <a:r>
              <a:rPr lang="en-GB" sz="3200" b="1" dirty="0"/>
              <a:t>Not just one AI!</a:t>
            </a:r>
          </a:p>
        </p:txBody>
      </p:sp>
      <p:sp>
        <p:nvSpPr>
          <p:cNvPr id="9" name="Content Placeholder 8">
            <a:extLst>
              <a:ext uri="{FF2B5EF4-FFF2-40B4-BE49-F238E27FC236}">
                <a16:creationId xmlns:a16="http://schemas.microsoft.com/office/drawing/2014/main" id="{13AFE45E-5DBD-495C-AA01-E8DFCC6E213A}"/>
              </a:ext>
            </a:extLst>
          </p:cNvPr>
          <p:cNvSpPr>
            <a:spLocks noGrp="1"/>
          </p:cNvSpPr>
          <p:nvPr>
            <p:ph sz="quarter" idx="19"/>
          </p:nvPr>
        </p:nvSpPr>
        <p:spPr/>
        <p:txBody>
          <a:bodyPr>
            <a:normAutofit fontScale="85000" lnSpcReduction="20000"/>
          </a:bodyPr>
          <a:lstStyle/>
          <a:p>
            <a:pPr marL="0" indent="0">
              <a:buNone/>
            </a:pPr>
            <a:r>
              <a:rPr lang="en-GB" sz="2800" b="1" dirty="0"/>
              <a:t>Narrow (“weak AI”)</a:t>
            </a:r>
          </a:p>
          <a:p>
            <a:pPr>
              <a:buFont typeface="Wingdings" panose="05000000000000000000" pitchFamily="2" charset="2"/>
              <a:buChar char="§"/>
            </a:pPr>
            <a:r>
              <a:rPr lang="en-GB" sz="2800" b="1" dirty="0"/>
              <a:t>Single task</a:t>
            </a:r>
          </a:p>
          <a:p>
            <a:pPr>
              <a:buFont typeface="Wingdings" panose="05000000000000000000" pitchFamily="2" charset="2"/>
              <a:buChar char="§"/>
            </a:pPr>
            <a:r>
              <a:rPr lang="en-GB" sz="2800" b="1" dirty="0"/>
              <a:t>Limited interactions</a:t>
            </a:r>
          </a:p>
          <a:p>
            <a:pPr marL="0" indent="0">
              <a:buNone/>
            </a:pPr>
            <a:endParaRPr lang="en-GB" sz="2800" b="1" dirty="0"/>
          </a:p>
          <a:p>
            <a:pPr marL="0" indent="0">
              <a:buNone/>
            </a:pPr>
            <a:r>
              <a:rPr lang="en-GB" sz="2800" b="1" dirty="0"/>
              <a:t>General (“strong AI”)</a:t>
            </a:r>
          </a:p>
          <a:p>
            <a:pPr>
              <a:buFont typeface="Wingdings" panose="05000000000000000000" pitchFamily="2" charset="2"/>
              <a:buChar char="§"/>
            </a:pPr>
            <a:r>
              <a:rPr lang="en-GB" sz="2800" b="1" dirty="0"/>
              <a:t>Ability to understand context</a:t>
            </a:r>
          </a:p>
          <a:p>
            <a:pPr>
              <a:buFont typeface="Wingdings" panose="05000000000000000000" pitchFamily="2" charset="2"/>
              <a:buChar char="§"/>
            </a:pPr>
            <a:r>
              <a:rPr lang="en-GB" sz="2800" b="1" dirty="0"/>
              <a:t>Make judgements</a:t>
            </a:r>
          </a:p>
          <a:p>
            <a:pPr marL="0" indent="0">
              <a:buNone/>
            </a:pPr>
            <a:endParaRPr lang="en-GB" sz="2800" b="1" dirty="0"/>
          </a:p>
          <a:p>
            <a:pPr marL="0" indent="0">
              <a:buNone/>
            </a:pPr>
            <a:r>
              <a:rPr lang="en-GB" sz="2800" b="1" dirty="0"/>
              <a:t>Cognitive (“supper AI”)</a:t>
            </a:r>
          </a:p>
          <a:p>
            <a:pPr>
              <a:buFont typeface="Wingdings" panose="05000000000000000000" pitchFamily="2" charset="2"/>
              <a:buChar char="§"/>
            </a:pPr>
            <a:r>
              <a:rPr lang="en-GB" sz="2800" b="1" dirty="0"/>
              <a:t>Conscious AI</a:t>
            </a:r>
          </a:p>
          <a:p>
            <a:pPr>
              <a:buFont typeface="Wingdings" panose="05000000000000000000" pitchFamily="2" charset="2"/>
              <a:buChar char="§"/>
            </a:pPr>
            <a:r>
              <a:rPr lang="en-GB" sz="2800" b="1" dirty="0"/>
              <a:t>Real AI?</a:t>
            </a:r>
            <a:endParaRPr lang="pt-PT" sz="2800" b="1" dirty="0"/>
          </a:p>
        </p:txBody>
      </p:sp>
    </p:spTree>
    <p:extLst>
      <p:ext uri="{BB962C8B-B14F-4D97-AF65-F5344CB8AC3E}">
        <p14:creationId xmlns:p14="http://schemas.microsoft.com/office/powerpoint/2010/main" val="18688047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819DDC05-FA3B-4F01-B1E7-5C68DE08A1D2}"/>
              </a:ext>
            </a:extLst>
          </p:cNvPr>
          <p:cNvSpPr>
            <a:spLocks noGrp="1"/>
          </p:cNvSpPr>
          <p:nvPr>
            <p:ph type="title"/>
          </p:nvPr>
        </p:nvSpPr>
        <p:spPr/>
        <p:txBody>
          <a:bodyPr/>
          <a:lstStyle/>
          <a:p>
            <a:r>
              <a:rPr lang="en-GB" dirty="0"/>
              <a:t>What is AI?</a:t>
            </a:r>
            <a:endParaRPr lang="pt-PT" dirty="0"/>
          </a:p>
        </p:txBody>
      </p:sp>
      <p:sp>
        <p:nvSpPr>
          <p:cNvPr id="2" name="Slide Number Placeholder 1">
            <a:extLst>
              <a:ext uri="{FF2B5EF4-FFF2-40B4-BE49-F238E27FC236}">
                <a16:creationId xmlns:a16="http://schemas.microsoft.com/office/drawing/2014/main" id="{8055DFE8-183F-424E-A4B5-8117DAD777AF}"/>
              </a:ext>
            </a:extLst>
          </p:cNvPr>
          <p:cNvSpPr>
            <a:spLocks noGrp="1"/>
          </p:cNvSpPr>
          <p:nvPr>
            <p:ph type="sldNum" sz="quarter" idx="12"/>
          </p:nvPr>
        </p:nvSpPr>
        <p:spPr/>
        <p:txBody>
          <a:bodyPr/>
          <a:lstStyle/>
          <a:p>
            <a:fld id="{13D2E340-0663-474B-992C-9192B5C45E57}" type="slidenum">
              <a:rPr lang="en-US" noProof="0" smtClean="0"/>
              <a:t>9</a:t>
            </a:fld>
            <a:endParaRPr lang="en-US" noProof="0"/>
          </a:p>
        </p:txBody>
      </p:sp>
      <p:sp>
        <p:nvSpPr>
          <p:cNvPr id="9" name="Text Placeholder 8">
            <a:extLst>
              <a:ext uri="{FF2B5EF4-FFF2-40B4-BE49-F238E27FC236}">
                <a16:creationId xmlns:a16="http://schemas.microsoft.com/office/drawing/2014/main" id="{8DCBA8E5-104B-48E0-8478-2620DCC087D0}"/>
              </a:ext>
            </a:extLst>
          </p:cNvPr>
          <p:cNvSpPr>
            <a:spLocks noGrp="1"/>
          </p:cNvSpPr>
          <p:nvPr>
            <p:ph type="body" sz="quarter" idx="18"/>
          </p:nvPr>
        </p:nvSpPr>
        <p:spPr/>
        <p:txBody>
          <a:bodyPr>
            <a:normAutofit/>
          </a:bodyPr>
          <a:lstStyle/>
          <a:p>
            <a:r>
              <a:rPr lang="en-GB" sz="3200" b="1" dirty="0"/>
              <a:t>Hottest #</a:t>
            </a:r>
            <a:r>
              <a:rPr lang="en-GB" sz="3200" b="1" dirty="0" err="1"/>
              <a:t>BuzzWord</a:t>
            </a:r>
            <a:endParaRPr lang="en-GB" sz="3200" b="1" dirty="0"/>
          </a:p>
        </p:txBody>
      </p:sp>
      <p:pic>
        <p:nvPicPr>
          <p:cNvPr id="12" name="Picture 2" descr="Powerpoint, Python, and Machine Learning: Difference between machine&#10; learning and Al:&#10; If it is written in Python,&#10; it's probably machine learning&#10; If it is written in PowerPoint&#10; it's probably Al&#10; Curt Simon Harlinghausen&#10; PUBLICISSAPIENT I 48FRWD AI ML">
            <a:extLst>
              <a:ext uri="{FF2B5EF4-FFF2-40B4-BE49-F238E27FC236}">
                <a16:creationId xmlns:a16="http://schemas.microsoft.com/office/drawing/2014/main" id="{816755A0-C922-4F96-A2B6-47CCA8FDA599}"/>
              </a:ext>
            </a:extLst>
          </p:cNvPr>
          <p:cNvPicPr>
            <a:picLocks noGrp="1" noChangeAspect="1" noChangeArrowheads="1"/>
          </p:cNvPicPr>
          <p:nvPr>
            <p:ph type="pic" sz="quarter" idx="19"/>
          </p:nvPr>
        </p:nvPicPr>
        <p:blipFill rotWithShape="1">
          <a:blip r:embed="rId3">
            <a:extLst>
              <a:ext uri="{28A0092B-C50C-407E-A947-70E740481C1C}">
                <a14:useLocalDpi xmlns:a14="http://schemas.microsoft.com/office/drawing/2010/main" val="0"/>
              </a:ext>
            </a:extLst>
          </a:blip>
          <a:srcRect t="12478" b="12478"/>
          <a:stretch/>
        </p:blipFill>
        <p:spPr bwMode="auto">
          <a:xfrm>
            <a:off x="5297488" y="560388"/>
            <a:ext cx="6132512" cy="5191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763783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2AC4C27D-7958-4491-A3B7-49CB0936F7DD}"/>
              </a:ext>
            </a:extLst>
          </p:cNvPr>
          <p:cNvSpPr>
            <a:spLocks noGrp="1"/>
          </p:cNvSpPr>
          <p:nvPr>
            <p:ph type="title"/>
          </p:nvPr>
        </p:nvSpPr>
        <p:spPr/>
        <p:txBody>
          <a:bodyPr/>
          <a:lstStyle/>
          <a:p>
            <a:r>
              <a:rPr lang="en-GB" dirty="0"/>
              <a:t>What is AI?</a:t>
            </a:r>
            <a:endParaRPr lang="pt-PT" dirty="0"/>
          </a:p>
        </p:txBody>
      </p:sp>
      <p:sp>
        <p:nvSpPr>
          <p:cNvPr id="3" name="Slide Number Placeholder 2">
            <a:extLst>
              <a:ext uri="{FF2B5EF4-FFF2-40B4-BE49-F238E27FC236}">
                <a16:creationId xmlns:a16="http://schemas.microsoft.com/office/drawing/2014/main" id="{045B9C5B-A0A5-4CDE-ADC1-2ECFF759B946}"/>
              </a:ext>
            </a:extLst>
          </p:cNvPr>
          <p:cNvSpPr>
            <a:spLocks noGrp="1"/>
          </p:cNvSpPr>
          <p:nvPr>
            <p:ph type="sldNum" sz="quarter" idx="12"/>
          </p:nvPr>
        </p:nvSpPr>
        <p:spPr/>
        <p:txBody>
          <a:bodyPr/>
          <a:lstStyle/>
          <a:p>
            <a:fld id="{13D2E340-0663-474B-992C-9192B5C45E57}" type="slidenum">
              <a:rPr lang="en-US" noProof="0" smtClean="0"/>
              <a:t>10</a:t>
            </a:fld>
            <a:endParaRPr lang="en-US" noProof="0"/>
          </a:p>
        </p:txBody>
      </p:sp>
      <p:sp>
        <p:nvSpPr>
          <p:cNvPr id="8" name="Text Placeholder 7">
            <a:extLst>
              <a:ext uri="{FF2B5EF4-FFF2-40B4-BE49-F238E27FC236}">
                <a16:creationId xmlns:a16="http://schemas.microsoft.com/office/drawing/2014/main" id="{638A4695-8E9B-4270-AFB0-0245AE339954}"/>
              </a:ext>
            </a:extLst>
          </p:cNvPr>
          <p:cNvSpPr>
            <a:spLocks noGrp="1"/>
          </p:cNvSpPr>
          <p:nvPr>
            <p:ph type="body" sz="quarter" idx="18"/>
          </p:nvPr>
        </p:nvSpPr>
        <p:spPr>
          <a:xfrm>
            <a:off x="762000" y="2895600"/>
            <a:ext cx="3842550" cy="3402722"/>
          </a:xfrm>
        </p:spPr>
        <p:txBody>
          <a:bodyPr>
            <a:normAutofit/>
          </a:bodyPr>
          <a:lstStyle/>
          <a:p>
            <a:r>
              <a:rPr lang="en-GB" sz="3200" b="1" dirty="0"/>
              <a:t>Hottest #</a:t>
            </a:r>
            <a:r>
              <a:rPr lang="en-GB" sz="3200" b="1" dirty="0" err="1"/>
              <a:t>BuzzWord</a:t>
            </a:r>
            <a:endParaRPr lang="en-GB" sz="3200" b="1" dirty="0"/>
          </a:p>
        </p:txBody>
      </p:sp>
      <p:sp>
        <p:nvSpPr>
          <p:cNvPr id="9" name="Content Placeholder 8">
            <a:extLst>
              <a:ext uri="{FF2B5EF4-FFF2-40B4-BE49-F238E27FC236}">
                <a16:creationId xmlns:a16="http://schemas.microsoft.com/office/drawing/2014/main" id="{13AFE45E-5DBD-495C-AA01-E8DFCC6E213A}"/>
              </a:ext>
            </a:extLst>
          </p:cNvPr>
          <p:cNvSpPr>
            <a:spLocks noGrp="1"/>
          </p:cNvSpPr>
          <p:nvPr>
            <p:ph sz="quarter" idx="19"/>
          </p:nvPr>
        </p:nvSpPr>
        <p:spPr/>
        <p:txBody>
          <a:bodyPr>
            <a:normAutofit lnSpcReduction="10000"/>
          </a:bodyPr>
          <a:lstStyle/>
          <a:p>
            <a:pPr marL="0" indent="0">
              <a:buNone/>
            </a:pPr>
            <a:r>
              <a:rPr lang="en-GB" sz="2800" b="1" dirty="0"/>
              <a:t>Reality vs. Hype?</a:t>
            </a:r>
          </a:p>
          <a:p>
            <a:pPr marL="0" indent="0">
              <a:buNone/>
            </a:pPr>
            <a:endParaRPr lang="en-GB" sz="2800" b="1" dirty="0"/>
          </a:p>
          <a:p>
            <a:pPr marL="0" indent="0" algn="ctr">
              <a:buNone/>
            </a:pPr>
            <a:r>
              <a:rPr lang="en-GB" sz="5000" b="1" dirty="0"/>
              <a:t>AI  is not real!</a:t>
            </a:r>
          </a:p>
          <a:p>
            <a:pPr marL="0" indent="0">
              <a:buNone/>
            </a:pPr>
            <a:endParaRPr lang="en-GB" sz="2800" b="1" dirty="0"/>
          </a:p>
          <a:p>
            <a:pPr marL="0" indent="0">
              <a:buNone/>
            </a:pPr>
            <a:r>
              <a:rPr lang="en-GB" sz="2800" b="1" dirty="0"/>
              <a:t>However…</a:t>
            </a:r>
          </a:p>
          <a:p>
            <a:pPr>
              <a:buFont typeface="Wingdings" panose="05000000000000000000" pitchFamily="2" charset="2"/>
              <a:buChar char="§"/>
            </a:pPr>
            <a:r>
              <a:rPr lang="en-GB" sz="2800" b="1" dirty="0"/>
              <a:t>You need to have it in your portfolio…</a:t>
            </a:r>
          </a:p>
          <a:p>
            <a:r>
              <a:rPr lang="en-GB" sz="2800" b="1" dirty="0"/>
              <a:t>Even if you are just doing manual testing!</a:t>
            </a:r>
          </a:p>
          <a:p>
            <a:endParaRPr lang="pt-PT" sz="2800" b="1" dirty="0"/>
          </a:p>
        </p:txBody>
      </p:sp>
    </p:spTree>
    <p:extLst>
      <p:ext uri="{BB962C8B-B14F-4D97-AF65-F5344CB8AC3E}">
        <p14:creationId xmlns:p14="http://schemas.microsoft.com/office/powerpoint/2010/main" val="33757387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2AC4C27D-7958-4491-A3B7-49CB0936F7DD}"/>
              </a:ext>
            </a:extLst>
          </p:cNvPr>
          <p:cNvSpPr>
            <a:spLocks noGrp="1"/>
          </p:cNvSpPr>
          <p:nvPr>
            <p:ph type="title"/>
          </p:nvPr>
        </p:nvSpPr>
        <p:spPr/>
        <p:txBody>
          <a:bodyPr/>
          <a:lstStyle/>
          <a:p>
            <a:r>
              <a:rPr lang="en-GB" dirty="0"/>
              <a:t>What is AI?</a:t>
            </a:r>
            <a:endParaRPr lang="pt-PT" dirty="0"/>
          </a:p>
        </p:txBody>
      </p:sp>
      <p:sp>
        <p:nvSpPr>
          <p:cNvPr id="3" name="Slide Number Placeholder 2">
            <a:extLst>
              <a:ext uri="{FF2B5EF4-FFF2-40B4-BE49-F238E27FC236}">
                <a16:creationId xmlns:a16="http://schemas.microsoft.com/office/drawing/2014/main" id="{045B9C5B-A0A5-4CDE-ADC1-2ECFF759B946}"/>
              </a:ext>
            </a:extLst>
          </p:cNvPr>
          <p:cNvSpPr>
            <a:spLocks noGrp="1"/>
          </p:cNvSpPr>
          <p:nvPr>
            <p:ph type="sldNum" sz="quarter" idx="12"/>
          </p:nvPr>
        </p:nvSpPr>
        <p:spPr/>
        <p:txBody>
          <a:bodyPr/>
          <a:lstStyle/>
          <a:p>
            <a:fld id="{13D2E340-0663-474B-992C-9192B5C45E57}" type="slidenum">
              <a:rPr lang="en-US" noProof="0" smtClean="0"/>
              <a:t>11</a:t>
            </a:fld>
            <a:endParaRPr lang="en-US" noProof="0"/>
          </a:p>
        </p:txBody>
      </p:sp>
      <p:sp>
        <p:nvSpPr>
          <p:cNvPr id="8" name="Text Placeholder 7">
            <a:extLst>
              <a:ext uri="{FF2B5EF4-FFF2-40B4-BE49-F238E27FC236}">
                <a16:creationId xmlns:a16="http://schemas.microsoft.com/office/drawing/2014/main" id="{638A4695-8E9B-4270-AFB0-0245AE339954}"/>
              </a:ext>
            </a:extLst>
          </p:cNvPr>
          <p:cNvSpPr>
            <a:spLocks noGrp="1"/>
          </p:cNvSpPr>
          <p:nvPr>
            <p:ph type="body" sz="quarter" idx="18"/>
          </p:nvPr>
        </p:nvSpPr>
        <p:spPr>
          <a:xfrm>
            <a:off x="762000" y="2895600"/>
            <a:ext cx="3842550" cy="3402722"/>
          </a:xfrm>
        </p:spPr>
        <p:txBody>
          <a:bodyPr>
            <a:normAutofit/>
          </a:bodyPr>
          <a:lstStyle/>
          <a:p>
            <a:r>
              <a:rPr lang="en-GB" sz="3200" b="1" dirty="0"/>
              <a:t>Hottest #</a:t>
            </a:r>
            <a:r>
              <a:rPr lang="en-GB" sz="3200" b="1" dirty="0" err="1"/>
              <a:t>BuzzWord</a:t>
            </a:r>
            <a:endParaRPr lang="en-GB" sz="3200" b="1" dirty="0"/>
          </a:p>
        </p:txBody>
      </p:sp>
      <p:sp>
        <p:nvSpPr>
          <p:cNvPr id="9" name="Content Placeholder 8">
            <a:extLst>
              <a:ext uri="{FF2B5EF4-FFF2-40B4-BE49-F238E27FC236}">
                <a16:creationId xmlns:a16="http://schemas.microsoft.com/office/drawing/2014/main" id="{13AFE45E-5DBD-495C-AA01-E8DFCC6E213A}"/>
              </a:ext>
            </a:extLst>
          </p:cNvPr>
          <p:cNvSpPr>
            <a:spLocks noGrp="1"/>
          </p:cNvSpPr>
          <p:nvPr>
            <p:ph sz="quarter" idx="19"/>
          </p:nvPr>
        </p:nvSpPr>
        <p:spPr>
          <a:xfrm>
            <a:off x="5326063" y="559678"/>
            <a:ext cx="6103937" cy="5738644"/>
          </a:xfrm>
        </p:spPr>
        <p:txBody>
          <a:bodyPr>
            <a:normAutofit lnSpcReduction="10000"/>
          </a:bodyPr>
          <a:lstStyle/>
          <a:p>
            <a:pPr marL="0" indent="0">
              <a:buNone/>
            </a:pPr>
            <a:r>
              <a:rPr lang="en-GB" sz="2800" b="1" dirty="0"/>
              <a:t>Not new (since 50s)</a:t>
            </a:r>
          </a:p>
          <a:p>
            <a:pPr marL="0" indent="0">
              <a:buNone/>
            </a:pPr>
            <a:endParaRPr lang="en-GB" sz="1000" b="1" dirty="0"/>
          </a:p>
          <a:p>
            <a:pPr marL="0" indent="0">
              <a:buNone/>
            </a:pPr>
            <a:r>
              <a:rPr lang="en-GB" sz="2800" b="1" dirty="0"/>
              <a:t>Why now?</a:t>
            </a:r>
          </a:p>
          <a:p>
            <a:pPr>
              <a:buFont typeface="Wingdings" panose="05000000000000000000" pitchFamily="2" charset="2"/>
              <a:buChar char="§"/>
            </a:pPr>
            <a:r>
              <a:rPr lang="en-GB" sz="2800" b="1" dirty="0"/>
              <a:t>Storage availability</a:t>
            </a:r>
          </a:p>
          <a:p>
            <a:pPr>
              <a:buFont typeface="Wingdings" panose="05000000000000000000" pitchFamily="2" charset="2"/>
              <a:buChar char="§"/>
            </a:pPr>
            <a:r>
              <a:rPr lang="en-GB" sz="2800" b="1" dirty="0"/>
              <a:t>Computing power</a:t>
            </a:r>
          </a:p>
          <a:p>
            <a:pPr>
              <a:buFont typeface="Wingdings" panose="05000000000000000000" pitchFamily="2" charset="2"/>
              <a:buChar char="§"/>
            </a:pPr>
            <a:r>
              <a:rPr lang="en-GB" sz="2800" b="1" dirty="0"/>
              <a:t>Data volume required for ML</a:t>
            </a:r>
          </a:p>
          <a:p>
            <a:pPr lvl="1">
              <a:buFont typeface="Wingdings" panose="05000000000000000000" pitchFamily="2" charset="2"/>
              <a:buChar char="§"/>
            </a:pPr>
            <a:r>
              <a:rPr lang="en-GB" sz="2600" b="1" dirty="0"/>
              <a:t> </a:t>
            </a:r>
            <a:r>
              <a:rPr lang="en-GB" sz="5000" b="1" dirty="0"/>
              <a:t>2.5 billion GB</a:t>
            </a:r>
            <a:r>
              <a:rPr lang="en-GB" sz="2600" b="1" dirty="0"/>
              <a:t> bytes of data created each day (in 2012)</a:t>
            </a:r>
          </a:p>
          <a:p>
            <a:pPr lvl="1">
              <a:buFont typeface="Wingdings" panose="05000000000000000000" pitchFamily="2" charset="2"/>
              <a:buChar char="§"/>
            </a:pPr>
            <a:r>
              <a:rPr lang="en-GB" sz="2600" b="1" dirty="0"/>
              <a:t>90% generated just in the last 2y</a:t>
            </a:r>
          </a:p>
          <a:p>
            <a:pPr lvl="1">
              <a:buFont typeface="Wingdings" panose="05000000000000000000" pitchFamily="2" charset="2"/>
              <a:buChar char="§"/>
            </a:pPr>
            <a:r>
              <a:rPr lang="en-GB" sz="2600" b="1" dirty="0"/>
              <a:t>IoT, Social Media, …</a:t>
            </a:r>
          </a:p>
        </p:txBody>
      </p:sp>
    </p:spTree>
    <p:extLst>
      <p:ext uri="{BB962C8B-B14F-4D97-AF65-F5344CB8AC3E}">
        <p14:creationId xmlns:p14="http://schemas.microsoft.com/office/powerpoint/2010/main" val="333028238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2AC4C27D-7958-4491-A3B7-49CB0936F7DD}"/>
              </a:ext>
            </a:extLst>
          </p:cNvPr>
          <p:cNvSpPr>
            <a:spLocks noGrp="1"/>
          </p:cNvSpPr>
          <p:nvPr>
            <p:ph type="title"/>
          </p:nvPr>
        </p:nvSpPr>
        <p:spPr/>
        <p:txBody>
          <a:bodyPr/>
          <a:lstStyle/>
          <a:p>
            <a:r>
              <a:rPr lang="en-GB" dirty="0"/>
              <a:t>AI in Europe</a:t>
            </a:r>
            <a:endParaRPr lang="pt-PT" dirty="0"/>
          </a:p>
        </p:txBody>
      </p:sp>
      <p:sp>
        <p:nvSpPr>
          <p:cNvPr id="3" name="Slide Number Placeholder 2">
            <a:extLst>
              <a:ext uri="{FF2B5EF4-FFF2-40B4-BE49-F238E27FC236}">
                <a16:creationId xmlns:a16="http://schemas.microsoft.com/office/drawing/2014/main" id="{045B9C5B-A0A5-4CDE-ADC1-2ECFF759B946}"/>
              </a:ext>
            </a:extLst>
          </p:cNvPr>
          <p:cNvSpPr>
            <a:spLocks noGrp="1"/>
          </p:cNvSpPr>
          <p:nvPr>
            <p:ph type="sldNum" sz="quarter" idx="12"/>
          </p:nvPr>
        </p:nvSpPr>
        <p:spPr/>
        <p:txBody>
          <a:bodyPr/>
          <a:lstStyle/>
          <a:p>
            <a:fld id="{13D2E340-0663-474B-992C-9192B5C45E57}" type="slidenum">
              <a:rPr lang="en-US" noProof="0" smtClean="0"/>
              <a:t>12</a:t>
            </a:fld>
            <a:endParaRPr lang="en-US" noProof="0"/>
          </a:p>
        </p:txBody>
      </p:sp>
      <p:sp>
        <p:nvSpPr>
          <p:cNvPr id="8" name="Text Placeholder 7">
            <a:extLst>
              <a:ext uri="{FF2B5EF4-FFF2-40B4-BE49-F238E27FC236}">
                <a16:creationId xmlns:a16="http://schemas.microsoft.com/office/drawing/2014/main" id="{638A4695-8E9B-4270-AFB0-0245AE339954}"/>
              </a:ext>
            </a:extLst>
          </p:cNvPr>
          <p:cNvSpPr>
            <a:spLocks noGrp="1"/>
          </p:cNvSpPr>
          <p:nvPr>
            <p:ph type="body" sz="quarter" idx="18"/>
          </p:nvPr>
        </p:nvSpPr>
        <p:spPr>
          <a:xfrm>
            <a:off x="762000" y="2895600"/>
            <a:ext cx="3842550" cy="3402722"/>
          </a:xfrm>
        </p:spPr>
        <p:txBody>
          <a:bodyPr>
            <a:normAutofit/>
          </a:bodyPr>
          <a:lstStyle/>
          <a:p>
            <a:r>
              <a:rPr lang="en-GB" sz="3200" b="1" dirty="0"/>
              <a:t>Hottest #</a:t>
            </a:r>
            <a:r>
              <a:rPr lang="en-GB" sz="3200" b="1" dirty="0" err="1"/>
              <a:t>BuzzWord</a:t>
            </a:r>
            <a:endParaRPr lang="en-GB" sz="3200" b="1" dirty="0"/>
          </a:p>
        </p:txBody>
      </p:sp>
      <p:sp>
        <p:nvSpPr>
          <p:cNvPr id="9" name="Content Placeholder 8">
            <a:extLst>
              <a:ext uri="{FF2B5EF4-FFF2-40B4-BE49-F238E27FC236}">
                <a16:creationId xmlns:a16="http://schemas.microsoft.com/office/drawing/2014/main" id="{13AFE45E-5DBD-495C-AA01-E8DFCC6E213A}"/>
              </a:ext>
            </a:extLst>
          </p:cNvPr>
          <p:cNvSpPr>
            <a:spLocks noGrp="1"/>
          </p:cNvSpPr>
          <p:nvPr>
            <p:ph sz="quarter" idx="19"/>
          </p:nvPr>
        </p:nvSpPr>
        <p:spPr/>
        <p:txBody>
          <a:bodyPr>
            <a:normAutofit lnSpcReduction="10000"/>
          </a:bodyPr>
          <a:lstStyle/>
          <a:p>
            <a:pPr marL="0" indent="0">
              <a:buNone/>
            </a:pPr>
            <a:r>
              <a:rPr lang="en-GB" sz="2800" b="1" dirty="0"/>
              <a:t>Total investment </a:t>
            </a:r>
            <a:r>
              <a:rPr lang="en-GB" sz="5000" b="1" dirty="0"/>
              <a:t>$10.5bn</a:t>
            </a:r>
            <a:endParaRPr lang="en-GB" sz="2800" b="1" dirty="0"/>
          </a:p>
          <a:p>
            <a:pPr marL="0" indent="0">
              <a:buNone/>
            </a:pPr>
            <a:r>
              <a:rPr lang="en-GB" sz="2800" b="1" dirty="0"/>
              <a:t>(in 10 years but with a six-fold</a:t>
            </a:r>
          </a:p>
          <a:p>
            <a:pPr marL="0" indent="0">
              <a:buNone/>
            </a:pPr>
            <a:r>
              <a:rPr lang="en-GB" sz="2800" b="1" dirty="0"/>
              <a:t>increase in activity in the last 5)</a:t>
            </a:r>
          </a:p>
          <a:p>
            <a:pPr marL="0" indent="0">
              <a:buNone/>
            </a:pPr>
            <a:endParaRPr lang="en-GB" sz="2800" b="1" dirty="0"/>
          </a:p>
          <a:p>
            <a:pPr marL="0" indent="0">
              <a:buNone/>
            </a:pPr>
            <a:r>
              <a:rPr lang="en-GB" sz="2800" b="1" dirty="0"/>
              <a:t>Hot topic for </a:t>
            </a:r>
            <a:r>
              <a:rPr lang="en-GB" sz="5000" b="1" dirty="0"/>
              <a:t>71% </a:t>
            </a:r>
            <a:r>
              <a:rPr lang="en-GB" sz="2800" b="1" dirty="0"/>
              <a:t>at C-level</a:t>
            </a:r>
          </a:p>
          <a:p>
            <a:pPr marL="0" indent="0">
              <a:buNone/>
            </a:pPr>
            <a:r>
              <a:rPr lang="en-GB" sz="2800" b="1" dirty="0"/>
              <a:t>Seen as digital priority for </a:t>
            </a:r>
            <a:r>
              <a:rPr lang="en-GB" sz="5000" b="1" dirty="0"/>
              <a:t>51%</a:t>
            </a:r>
          </a:p>
          <a:p>
            <a:pPr marL="0" indent="0">
              <a:buNone/>
            </a:pPr>
            <a:r>
              <a:rPr lang="en-GB" sz="2800" b="1" dirty="0"/>
              <a:t>Only </a:t>
            </a:r>
            <a:r>
              <a:rPr lang="en-GB" sz="5000" b="1" dirty="0"/>
              <a:t>4%</a:t>
            </a:r>
            <a:r>
              <a:rPr lang="en-GB" sz="2800" b="1" dirty="0"/>
              <a:t> are actively using AI</a:t>
            </a:r>
          </a:p>
        </p:txBody>
      </p:sp>
      <p:sp>
        <p:nvSpPr>
          <p:cNvPr id="7" name="Content Placeholder 2">
            <a:extLst>
              <a:ext uri="{FF2B5EF4-FFF2-40B4-BE49-F238E27FC236}">
                <a16:creationId xmlns:a16="http://schemas.microsoft.com/office/drawing/2014/main" id="{90FA6A6F-DDB4-4AC6-8CE9-425B3AE749A6}"/>
              </a:ext>
            </a:extLst>
          </p:cNvPr>
          <p:cNvSpPr txBox="1">
            <a:spLocks/>
          </p:cNvSpPr>
          <p:nvPr/>
        </p:nvSpPr>
        <p:spPr>
          <a:xfrm>
            <a:off x="5253832" y="6030259"/>
            <a:ext cx="6248398" cy="616630"/>
          </a:xfrm>
          <a:prstGeom prst="rect">
            <a:avLst/>
          </a:prstGeom>
        </p:spPr>
        <p:txBody>
          <a:bodyPr/>
          <a:lstStyle>
            <a:lvl1pPr marL="283464" indent="-283464" algn="l" defTabSz="914400" rtl="0" eaLnBrk="1" latinLnBrk="0" hangingPunct="1">
              <a:lnSpc>
                <a:spcPct val="112000"/>
              </a:lnSpc>
              <a:spcBef>
                <a:spcPts val="900"/>
              </a:spcBef>
              <a:buFont typeface="Arial" panose="020B0604020202020204" pitchFamily="34" charset="0"/>
              <a:buChar char="•"/>
              <a:defRPr sz="2000" kern="1200" baseline="0">
                <a:solidFill>
                  <a:schemeClr val="tx1">
                    <a:lumMod val="85000"/>
                    <a:lumOff val="15000"/>
                  </a:schemeClr>
                </a:solidFill>
                <a:latin typeface="+mn-lt"/>
                <a:ea typeface="+mn-ea"/>
                <a:cs typeface="+mn-cs"/>
              </a:defRPr>
            </a:lvl1pPr>
            <a:lvl2pPr marL="685800" indent="-283464" algn="l" defTabSz="914400" rtl="0" eaLnBrk="1" latinLnBrk="0" hangingPunct="1">
              <a:lnSpc>
                <a:spcPct val="112000"/>
              </a:lnSpc>
              <a:spcBef>
                <a:spcPts val="900"/>
              </a:spcBef>
              <a:buFont typeface="Corbel" panose="020B0503020204020204" pitchFamily="34" charset="0"/>
              <a:buChar char="–"/>
              <a:defRPr sz="1800" kern="1200" baseline="0">
                <a:solidFill>
                  <a:schemeClr val="tx1">
                    <a:lumMod val="85000"/>
                    <a:lumOff val="15000"/>
                  </a:schemeClr>
                </a:solidFill>
                <a:latin typeface="+mn-lt"/>
                <a:ea typeface="+mn-ea"/>
                <a:cs typeface="+mn-cs"/>
              </a:defRPr>
            </a:lvl2pPr>
            <a:lvl3pPr marL="1143000" indent="-283464" algn="l" defTabSz="914400" rtl="0" eaLnBrk="1" latinLnBrk="0" hangingPunct="1">
              <a:lnSpc>
                <a:spcPct val="112000"/>
              </a:lnSpc>
              <a:spcBef>
                <a:spcPts val="900"/>
              </a:spcBef>
              <a:buFont typeface="Arial" panose="020B0604020202020204" pitchFamily="34" charset="0"/>
              <a:buChar char="•"/>
              <a:defRPr sz="1600" kern="1200" baseline="0">
                <a:solidFill>
                  <a:schemeClr val="tx1">
                    <a:lumMod val="85000"/>
                    <a:lumOff val="15000"/>
                  </a:schemeClr>
                </a:solidFill>
                <a:latin typeface="+mn-lt"/>
                <a:ea typeface="+mn-ea"/>
                <a:cs typeface="+mn-cs"/>
              </a:defRPr>
            </a:lvl3pPr>
            <a:lvl4pPr marL="1600200" indent="-283464" algn="l" defTabSz="914400" rtl="0" eaLnBrk="1" latinLnBrk="0" hangingPunct="1">
              <a:lnSpc>
                <a:spcPct val="112000"/>
              </a:lnSpc>
              <a:spcBef>
                <a:spcPts val="900"/>
              </a:spcBef>
              <a:buFont typeface="Corbel" panose="020B0503020204020204" pitchFamily="34" charset="0"/>
              <a:buChar char="–"/>
              <a:defRPr sz="1400" kern="1200" baseline="0">
                <a:solidFill>
                  <a:schemeClr val="tx1">
                    <a:lumMod val="85000"/>
                    <a:lumOff val="15000"/>
                  </a:schemeClr>
                </a:solidFill>
                <a:latin typeface="+mn-lt"/>
                <a:ea typeface="+mn-ea"/>
                <a:cs typeface="+mn-cs"/>
              </a:defRPr>
            </a:lvl4pPr>
            <a:lvl5pPr marL="2057400" indent="-283464" algn="l" defTabSz="914400" rtl="0" eaLnBrk="1" latinLnBrk="0" hangingPunct="1">
              <a:lnSpc>
                <a:spcPct val="112000"/>
              </a:lnSpc>
              <a:spcBef>
                <a:spcPts val="900"/>
              </a:spcBef>
              <a:buFont typeface="Arial" panose="020B0604020202020204" pitchFamily="34" charset="0"/>
              <a:buChar char="•"/>
              <a:defRPr sz="1400" i="1" kern="1200" baseline="0">
                <a:solidFill>
                  <a:schemeClr val="tx1">
                    <a:lumMod val="85000"/>
                    <a:lumOff val="15000"/>
                  </a:schemeClr>
                </a:solidFill>
                <a:latin typeface="+mn-lt"/>
                <a:ea typeface="+mn-ea"/>
                <a:cs typeface="+mn-cs"/>
              </a:defRPr>
            </a:lvl5pPr>
            <a:lvl6pPr marL="2514600" indent="-283464" algn="l" defTabSz="914400" rtl="0" eaLnBrk="1" latinLnBrk="0" hangingPunct="1">
              <a:lnSpc>
                <a:spcPct val="112000"/>
              </a:lnSpc>
              <a:spcBef>
                <a:spcPts val="1300"/>
              </a:spcBef>
              <a:buFont typeface="Corbel" panose="020B0503020204020204" pitchFamily="34" charset="0"/>
              <a:buChar char="–"/>
              <a:defRPr sz="1400" kern="1200">
                <a:solidFill>
                  <a:schemeClr val="tx1">
                    <a:lumMod val="85000"/>
                    <a:lumOff val="15000"/>
                  </a:schemeClr>
                </a:solidFill>
                <a:latin typeface="+mn-lt"/>
                <a:ea typeface="+mn-ea"/>
                <a:cs typeface="+mn-cs"/>
              </a:defRPr>
            </a:lvl6pPr>
            <a:lvl7pPr marL="2971800" indent="-283464" algn="l" defTabSz="914400" rtl="0" eaLnBrk="1" latinLnBrk="0" hangingPunct="1">
              <a:lnSpc>
                <a:spcPct val="112000"/>
              </a:lnSpc>
              <a:spcBef>
                <a:spcPts val="1300"/>
              </a:spcBef>
              <a:buFont typeface="Arial" panose="020B0604020202020204" pitchFamily="34" charset="0"/>
              <a:buChar char="•"/>
              <a:defRPr sz="1400" i="1" kern="1200">
                <a:solidFill>
                  <a:schemeClr val="tx1">
                    <a:lumMod val="85000"/>
                    <a:lumOff val="15000"/>
                  </a:schemeClr>
                </a:solidFill>
                <a:latin typeface="+mn-lt"/>
                <a:ea typeface="+mn-ea"/>
                <a:cs typeface="+mn-cs"/>
              </a:defRPr>
            </a:lvl7pPr>
            <a:lvl8pPr marL="3429000" indent="-283464" algn="l" defTabSz="914400" rtl="0" eaLnBrk="1" latinLnBrk="0" hangingPunct="1">
              <a:lnSpc>
                <a:spcPct val="112000"/>
              </a:lnSpc>
              <a:spcBef>
                <a:spcPts val="1300"/>
              </a:spcBef>
              <a:buFont typeface="Corbel" panose="020B0503020204020204" pitchFamily="34" charset="0"/>
              <a:buChar char="–"/>
              <a:defRPr sz="1400" kern="1200">
                <a:solidFill>
                  <a:schemeClr val="tx1">
                    <a:lumMod val="85000"/>
                    <a:lumOff val="15000"/>
                  </a:schemeClr>
                </a:solidFill>
                <a:latin typeface="+mn-lt"/>
                <a:ea typeface="+mn-ea"/>
                <a:cs typeface="+mn-cs"/>
              </a:defRPr>
            </a:lvl8pPr>
            <a:lvl9pPr marL="3886200" indent="-283464" algn="l" defTabSz="914400" rtl="0" eaLnBrk="1" latinLnBrk="0" hangingPunct="1">
              <a:lnSpc>
                <a:spcPct val="112000"/>
              </a:lnSpc>
              <a:spcBef>
                <a:spcPts val="1300"/>
              </a:spcBef>
              <a:buFont typeface="Arial" panose="020B0604020202020204" pitchFamily="34" charset="0"/>
              <a:buChar char="•"/>
              <a:defRPr sz="1400" i="1" kern="1200" baseline="0">
                <a:solidFill>
                  <a:schemeClr val="tx1">
                    <a:lumMod val="85000"/>
                    <a:lumOff val="15000"/>
                  </a:schemeClr>
                </a:solidFill>
                <a:latin typeface="+mn-lt"/>
                <a:ea typeface="+mn-ea"/>
                <a:cs typeface="+mn-cs"/>
              </a:defRPr>
            </a:lvl9pPr>
          </a:lstStyle>
          <a:p>
            <a:pPr marL="0" indent="0">
              <a:buNone/>
            </a:pPr>
            <a:r>
              <a:rPr lang="pt-PT" sz="1600" dirty="0"/>
              <a:t>Artificial </a:t>
            </a:r>
            <a:r>
              <a:rPr lang="pt-PT" sz="1600" dirty="0" err="1"/>
              <a:t>Intelligence</a:t>
            </a:r>
            <a:r>
              <a:rPr lang="pt-PT" sz="1600" dirty="0"/>
              <a:t> in </a:t>
            </a:r>
            <a:r>
              <a:rPr lang="pt-PT" sz="1600" dirty="0" err="1"/>
              <a:t>Europe</a:t>
            </a:r>
            <a:br>
              <a:rPr lang="pt-PT" sz="1600" dirty="0"/>
            </a:br>
            <a:r>
              <a:rPr lang="en-US" sz="1600" dirty="0">
                <a:hlinkClick r:id="rId3"/>
              </a:rPr>
              <a:t>http://bit.ly/AI-in-Europe</a:t>
            </a:r>
            <a:endParaRPr lang="en-US" sz="1600" dirty="0"/>
          </a:p>
        </p:txBody>
      </p:sp>
    </p:spTree>
    <p:extLst>
      <p:ext uri="{BB962C8B-B14F-4D97-AF65-F5344CB8AC3E}">
        <p14:creationId xmlns:p14="http://schemas.microsoft.com/office/powerpoint/2010/main" val="9542733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2AC4C27D-7958-4491-A3B7-49CB0936F7DD}"/>
              </a:ext>
            </a:extLst>
          </p:cNvPr>
          <p:cNvSpPr>
            <a:spLocks noGrp="1"/>
          </p:cNvSpPr>
          <p:nvPr>
            <p:ph type="title"/>
          </p:nvPr>
        </p:nvSpPr>
        <p:spPr/>
        <p:txBody>
          <a:bodyPr/>
          <a:lstStyle/>
          <a:p>
            <a:r>
              <a:rPr lang="en-GB" dirty="0"/>
              <a:t>AI in Europe</a:t>
            </a:r>
            <a:endParaRPr lang="pt-PT" dirty="0"/>
          </a:p>
        </p:txBody>
      </p:sp>
      <p:sp>
        <p:nvSpPr>
          <p:cNvPr id="3" name="Slide Number Placeholder 2">
            <a:extLst>
              <a:ext uri="{FF2B5EF4-FFF2-40B4-BE49-F238E27FC236}">
                <a16:creationId xmlns:a16="http://schemas.microsoft.com/office/drawing/2014/main" id="{045B9C5B-A0A5-4CDE-ADC1-2ECFF759B946}"/>
              </a:ext>
            </a:extLst>
          </p:cNvPr>
          <p:cNvSpPr>
            <a:spLocks noGrp="1"/>
          </p:cNvSpPr>
          <p:nvPr>
            <p:ph type="sldNum" sz="quarter" idx="12"/>
          </p:nvPr>
        </p:nvSpPr>
        <p:spPr/>
        <p:txBody>
          <a:bodyPr/>
          <a:lstStyle/>
          <a:p>
            <a:fld id="{13D2E340-0663-474B-992C-9192B5C45E57}" type="slidenum">
              <a:rPr lang="en-US" noProof="0" smtClean="0"/>
              <a:t>13</a:t>
            </a:fld>
            <a:endParaRPr lang="en-US" noProof="0"/>
          </a:p>
        </p:txBody>
      </p:sp>
      <p:sp>
        <p:nvSpPr>
          <p:cNvPr id="8" name="Text Placeholder 7">
            <a:extLst>
              <a:ext uri="{FF2B5EF4-FFF2-40B4-BE49-F238E27FC236}">
                <a16:creationId xmlns:a16="http://schemas.microsoft.com/office/drawing/2014/main" id="{638A4695-8E9B-4270-AFB0-0245AE339954}"/>
              </a:ext>
            </a:extLst>
          </p:cNvPr>
          <p:cNvSpPr>
            <a:spLocks noGrp="1"/>
          </p:cNvSpPr>
          <p:nvPr>
            <p:ph type="body" sz="quarter" idx="18"/>
          </p:nvPr>
        </p:nvSpPr>
        <p:spPr>
          <a:xfrm>
            <a:off x="762000" y="2895600"/>
            <a:ext cx="3842550" cy="3402722"/>
          </a:xfrm>
        </p:spPr>
        <p:txBody>
          <a:bodyPr>
            <a:normAutofit/>
          </a:bodyPr>
          <a:lstStyle/>
          <a:p>
            <a:r>
              <a:rPr lang="en-GB" sz="3200" b="1" dirty="0"/>
              <a:t>Hottest #</a:t>
            </a:r>
            <a:r>
              <a:rPr lang="en-GB" sz="3200" b="1" dirty="0" err="1"/>
              <a:t>BuzzWord</a:t>
            </a:r>
            <a:endParaRPr lang="en-GB" sz="3200" b="1" dirty="0"/>
          </a:p>
        </p:txBody>
      </p:sp>
      <p:sp>
        <p:nvSpPr>
          <p:cNvPr id="9" name="Content Placeholder 8">
            <a:extLst>
              <a:ext uri="{FF2B5EF4-FFF2-40B4-BE49-F238E27FC236}">
                <a16:creationId xmlns:a16="http://schemas.microsoft.com/office/drawing/2014/main" id="{13AFE45E-5DBD-495C-AA01-E8DFCC6E213A}"/>
              </a:ext>
            </a:extLst>
          </p:cNvPr>
          <p:cNvSpPr>
            <a:spLocks noGrp="1"/>
          </p:cNvSpPr>
          <p:nvPr>
            <p:ph sz="quarter" idx="19"/>
          </p:nvPr>
        </p:nvSpPr>
        <p:spPr/>
        <p:txBody>
          <a:bodyPr>
            <a:normAutofit/>
          </a:bodyPr>
          <a:lstStyle/>
          <a:p>
            <a:pPr marL="0" indent="0">
              <a:buNone/>
            </a:pPr>
            <a:r>
              <a:rPr lang="en-GB" sz="5000" b="1" dirty="0"/>
              <a:t>40%</a:t>
            </a:r>
            <a:r>
              <a:rPr lang="en-GB" sz="2800" b="1" dirty="0"/>
              <a:t> of “AI </a:t>
            </a:r>
            <a:r>
              <a:rPr lang="en-GB" sz="2800" b="1" dirty="0" err="1"/>
              <a:t>startups</a:t>
            </a:r>
            <a:r>
              <a:rPr lang="en-GB" sz="2800" b="1" dirty="0"/>
              <a:t>” in Europe don’t actually use AI.</a:t>
            </a:r>
          </a:p>
          <a:p>
            <a:pPr marL="0" indent="0">
              <a:buNone/>
            </a:pPr>
            <a:endParaRPr lang="en-GB" sz="2800" b="1" dirty="0"/>
          </a:p>
          <a:p>
            <a:pPr marL="0" indent="0">
              <a:buNone/>
            </a:pPr>
            <a:r>
              <a:rPr lang="en-GB" sz="2800" b="1" dirty="0" err="1"/>
              <a:t>Startups</a:t>
            </a:r>
            <a:r>
              <a:rPr lang="en-GB" sz="2800" b="1" dirty="0"/>
              <a:t> that claim to work in AI attract between </a:t>
            </a:r>
            <a:r>
              <a:rPr lang="en-GB" sz="5000" b="1" dirty="0"/>
              <a:t>15</a:t>
            </a:r>
            <a:r>
              <a:rPr lang="en-GB" sz="2800" b="1" dirty="0"/>
              <a:t> and </a:t>
            </a:r>
            <a:r>
              <a:rPr lang="en-GB" sz="5000" b="1" dirty="0"/>
              <a:t>50%</a:t>
            </a:r>
            <a:r>
              <a:rPr lang="en-GB" sz="2800" b="1" dirty="0"/>
              <a:t> more funding compared to other companies.</a:t>
            </a:r>
          </a:p>
        </p:txBody>
      </p:sp>
    </p:spTree>
    <p:extLst>
      <p:ext uri="{BB962C8B-B14F-4D97-AF65-F5344CB8AC3E}">
        <p14:creationId xmlns:p14="http://schemas.microsoft.com/office/powerpoint/2010/main" val="41207543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2AC4C27D-7958-4491-A3B7-49CB0936F7DD}"/>
              </a:ext>
            </a:extLst>
          </p:cNvPr>
          <p:cNvSpPr>
            <a:spLocks noGrp="1"/>
          </p:cNvSpPr>
          <p:nvPr>
            <p:ph type="title"/>
          </p:nvPr>
        </p:nvSpPr>
        <p:spPr/>
        <p:txBody>
          <a:bodyPr/>
          <a:lstStyle/>
          <a:p>
            <a:r>
              <a:rPr lang="en-GB" dirty="0"/>
              <a:t>AI in Testing</a:t>
            </a:r>
            <a:endParaRPr lang="pt-PT" dirty="0"/>
          </a:p>
        </p:txBody>
      </p:sp>
      <p:sp>
        <p:nvSpPr>
          <p:cNvPr id="3" name="Slide Number Placeholder 2">
            <a:extLst>
              <a:ext uri="{FF2B5EF4-FFF2-40B4-BE49-F238E27FC236}">
                <a16:creationId xmlns:a16="http://schemas.microsoft.com/office/drawing/2014/main" id="{045B9C5B-A0A5-4CDE-ADC1-2ECFF759B946}"/>
              </a:ext>
            </a:extLst>
          </p:cNvPr>
          <p:cNvSpPr>
            <a:spLocks noGrp="1"/>
          </p:cNvSpPr>
          <p:nvPr>
            <p:ph type="sldNum" sz="quarter" idx="12"/>
          </p:nvPr>
        </p:nvSpPr>
        <p:spPr/>
        <p:txBody>
          <a:bodyPr/>
          <a:lstStyle/>
          <a:p>
            <a:fld id="{13D2E340-0663-474B-992C-9192B5C45E57}" type="slidenum">
              <a:rPr lang="en-US" noProof="0" smtClean="0"/>
              <a:t>14</a:t>
            </a:fld>
            <a:endParaRPr lang="en-US" noProof="0"/>
          </a:p>
        </p:txBody>
      </p:sp>
      <p:sp>
        <p:nvSpPr>
          <p:cNvPr id="8" name="Text Placeholder 7">
            <a:extLst>
              <a:ext uri="{FF2B5EF4-FFF2-40B4-BE49-F238E27FC236}">
                <a16:creationId xmlns:a16="http://schemas.microsoft.com/office/drawing/2014/main" id="{638A4695-8E9B-4270-AFB0-0245AE339954}"/>
              </a:ext>
            </a:extLst>
          </p:cNvPr>
          <p:cNvSpPr>
            <a:spLocks noGrp="1"/>
          </p:cNvSpPr>
          <p:nvPr>
            <p:ph type="body" sz="quarter" idx="18"/>
          </p:nvPr>
        </p:nvSpPr>
        <p:spPr>
          <a:xfrm>
            <a:off x="762000" y="2895600"/>
            <a:ext cx="3842550" cy="3402722"/>
          </a:xfrm>
        </p:spPr>
        <p:txBody>
          <a:bodyPr>
            <a:normAutofit/>
          </a:bodyPr>
          <a:lstStyle/>
          <a:p>
            <a:r>
              <a:rPr lang="en-GB" sz="3200" b="1" dirty="0"/>
              <a:t>Different skills for the different purposes!</a:t>
            </a:r>
          </a:p>
        </p:txBody>
      </p:sp>
      <p:sp>
        <p:nvSpPr>
          <p:cNvPr id="12" name="Content Placeholder 2">
            <a:extLst>
              <a:ext uri="{FF2B5EF4-FFF2-40B4-BE49-F238E27FC236}">
                <a16:creationId xmlns:a16="http://schemas.microsoft.com/office/drawing/2014/main" id="{E59E387F-EC4E-4D8F-BBA3-713F904BC399}"/>
              </a:ext>
            </a:extLst>
          </p:cNvPr>
          <p:cNvSpPr txBox="1">
            <a:spLocks/>
          </p:cNvSpPr>
          <p:nvPr/>
        </p:nvSpPr>
        <p:spPr>
          <a:xfrm>
            <a:off x="5253832" y="6030259"/>
            <a:ext cx="6248398" cy="616630"/>
          </a:xfrm>
          <a:prstGeom prst="rect">
            <a:avLst/>
          </a:prstGeom>
        </p:spPr>
        <p:txBody>
          <a:bodyPr/>
          <a:lstStyle>
            <a:lvl1pPr marL="283464" indent="-283464" algn="l" defTabSz="914400" rtl="0" eaLnBrk="1" latinLnBrk="0" hangingPunct="1">
              <a:lnSpc>
                <a:spcPct val="112000"/>
              </a:lnSpc>
              <a:spcBef>
                <a:spcPts val="900"/>
              </a:spcBef>
              <a:buFont typeface="Arial" panose="020B0604020202020204" pitchFamily="34" charset="0"/>
              <a:buChar char="•"/>
              <a:defRPr sz="2000" kern="1200" baseline="0">
                <a:solidFill>
                  <a:schemeClr val="tx1">
                    <a:lumMod val="85000"/>
                    <a:lumOff val="15000"/>
                  </a:schemeClr>
                </a:solidFill>
                <a:latin typeface="+mn-lt"/>
                <a:ea typeface="+mn-ea"/>
                <a:cs typeface="+mn-cs"/>
              </a:defRPr>
            </a:lvl1pPr>
            <a:lvl2pPr marL="685800" indent="-283464" algn="l" defTabSz="914400" rtl="0" eaLnBrk="1" latinLnBrk="0" hangingPunct="1">
              <a:lnSpc>
                <a:spcPct val="112000"/>
              </a:lnSpc>
              <a:spcBef>
                <a:spcPts val="900"/>
              </a:spcBef>
              <a:buFont typeface="Corbel" panose="020B0503020204020204" pitchFamily="34" charset="0"/>
              <a:buChar char="–"/>
              <a:defRPr sz="1800" kern="1200" baseline="0">
                <a:solidFill>
                  <a:schemeClr val="tx1">
                    <a:lumMod val="85000"/>
                    <a:lumOff val="15000"/>
                  </a:schemeClr>
                </a:solidFill>
                <a:latin typeface="+mn-lt"/>
                <a:ea typeface="+mn-ea"/>
                <a:cs typeface="+mn-cs"/>
              </a:defRPr>
            </a:lvl2pPr>
            <a:lvl3pPr marL="1143000" indent="-283464" algn="l" defTabSz="914400" rtl="0" eaLnBrk="1" latinLnBrk="0" hangingPunct="1">
              <a:lnSpc>
                <a:spcPct val="112000"/>
              </a:lnSpc>
              <a:spcBef>
                <a:spcPts val="900"/>
              </a:spcBef>
              <a:buFont typeface="Arial" panose="020B0604020202020204" pitchFamily="34" charset="0"/>
              <a:buChar char="•"/>
              <a:defRPr sz="1600" kern="1200" baseline="0">
                <a:solidFill>
                  <a:schemeClr val="tx1">
                    <a:lumMod val="85000"/>
                    <a:lumOff val="15000"/>
                  </a:schemeClr>
                </a:solidFill>
                <a:latin typeface="+mn-lt"/>
                <a:ea typeface="+mn-ea"/>
                <a:cs typeface="+mn-cs"/>
              </a:defRPr>
            </a:lvl3pPr>
            <a:lvl4pPr marL="1600200" indent="-283464" algn="l" defTabSz="914400" rtl="0" eaLnBrk="1" latinLnBrk="0" hangingPunct="1">
              <a:lnSpc>
                <a:spcPct val="112000"/>
              </a:lnSpc>
              <a:spcBef>
                <a:spcPts val="900"/>
              </a:spcBef>
              <a:buFont typeface="Corbel" panose="020B0503020204020204" pitchFamily="34" charset="0"/>
              <a:buChar char="–"/>
              <a:defRPr sz="1400" kern="1200" baseline="0">
                <a:solidFill>
                  <a:schemeClr val="tx1">
                    <a:lumMod val="85000"/>
                    <a:lumOff val="15000"/>
                  </a:schemeClr>
                </a:solidFill>
                <a:latin typeface="+mn-lt"/>
                <a:ea typeface="+mn-ea"/>
                <a:cs typeface="+mn-cs"/>
              </a:defRPr>
            </a:lvl4pPr>
            <a:lvl5pPr marL="2057400" indent="-283464" algn="l" defTabSz="914400" rtl="0" eaLnBrk="1" latinLnBrk="0" hangingPunct="1">
              <a:lnSpc>
                <a:spcPct val="112000"/>
              </a:lnSpc>
              <a:spcBef>
                <a:spcPts val="900"/>
              </a:spcBef>
              <a:buFont typeface="Arial" panose="020B0604020202020204" pitchFamily="34" charset="0"/>
              <a:buChar char="•"/>
              <a:defRPr sz="1400" i="1" kern="1200" baseline="0">
                <a:solidFill>
                  <a:schemeClr val="tx1">
                    <a:lumMod val="85000"/>
                    <a:lumOff val="15000"/>
                  </a:schemeClr>
                </a:solidFill>
                <a:latin typeface="+mn-lt"/>
                <a:ea typeface="+mn-ea"/>
                <a:cs typeface="+mn-cs"/>
              </a:defRPr>
            </a:lvl5pPr>
            <a:lvl6pPr marL="2514600" indent="-283464" algn="l" defTabSz="914400" rtl="0" eaLnBrk="1" latinLnBrk="0" hangingPunct="1">
              <a:lnSpc>
                <a:spcPct val="112000"/>
              </a:lnSpc>
              <a:spcBef>
                <a:spcPts val="1300"/>
              </a:spcBef>
              <a:buFont typeface="Corbel" panose="020B0503020204020204" pitchFamily="34" charset="0"/>
              <a:buChar char="–"/>
              <a:defRPr sz="1400" kern="1200">
                <a:solidFill>
                  <a:schemeClr val="tx1">
                    <a:lumMod val="85000"/>
                    <a:lumOff val="15000"/>
                  </a:schemeClr>
                </a:solidFill>
                <a:latin typeface="+mn-lt"/>
                <a:ea typeface="+mn-ea"/>
                <a:cs typeface="+mn-cs"/>
              </a:defRPr>
            </a:lvl6pPr>
            <a:lvl7pPr marL="2971800" indent="-283464" algn="l" defTabSz="914400" rtl="0" eaLnBrk="1" latinLnBrk="0" hangingPunct="1">
              <a:lnSpc>
                <a:spcPct val="112000"/>
              </a:lnSpc>
              <a:spcBef>
                <a:spcPts val="1300"/>
              </a:spcBef>
              <a:buFont typeface="Arial" panose="020B0604020202020204" pitchFamily="34" charset="0"/>
              <a:buChar char="•"/>
              <a:defRPr sz="1400" i="1" kern="1200">
                <a:solidFill>
                  <a:schemeClr val="tx1">
                    <a:lumMod val="85000"/>
                    <a:lumOff val="15000"/>
                  </a:schemeClr>
                </a:solidFill>
                <a:latin typeface="+mn-lt"/>
                <a:ea typeface="+mn-ea"/>
                <a:cs typeface="+mn-cs"/>
              </a:defRPr>
            </a:lvl7pPr>
            <a:lvl8pPr marL="3429000" indent="-283464" algn="l" defTabSz="914400" rtl="0" eaLnBrk="1" latinLnBrk="0" hangingPunct="1">
              <a:lnSpc>
                <a:spcPct val="112000"/>
              </a:lnSpc>
              <a:spcBef>
                <a:spcPts val="1300"/>
              </a:spcBef>
              <a:buFont typeface="Corbel" panose="020B0503020204020204" pitchFamily="34" charset="0"/>
              <a:buChar char="–"/>
              <a:defRPr sz="1400" kern="1200">
                <a:solidFill>
                  <a:schemeClr val="tx1">
                    <a:lumMod val="85000"/>
                    <a:lumOff val="15000"/>
                  </a:schemeClr>
                </a:solidFill>
                <a:latin typeface="+mn-lt"/>
                <a:ea typeface="+mn-ea"/>
                <a:cs typeface="+mn-cs"/>
              </a:defRPr>
            </a:lvl8pPr>
            <a:lvl9pPr marL="3886200" indent="-283464" algn="l" defTabSz="914400" rtl="0" eaLnBrk="1" latinLnBrk="0" hangingPunct="1">
              <a:lnSpc>
                <a:spcPct val="112000"/>
              </a:lnSpc>
              <a:spcBef>
                <a:spcPts val="1300"/>
              </a:spcBef>
              <a:buFont typeface="Arial" panose="020B0604020202020204" pitchFamily="34" charset="0"/>
              <a:buChar char="•"/>
              <a:defRPr sz="1400" i="1" kern="1200" baseline="0">
                <a:solidFill>
                  <a:schemeClr val="tx1">
                    <a:lumMod val="85000"/>
                    <a:lumOff val="15000"/>
                  </a:schemeClr>
                </a:solidFill>
                <a:latin typeface="+mn-lt"/>
                <a:ea typeface="+mn-ea"/>
                <a:cs typeface="+mn-cs"/>
              </a:defRPr>
            </a:lvl9pPr>
          </a:lstStyle>
          <a:p>
            <a:pPr marL="0" indent="0">
              <a:buNone/>
            </a:pPr>
            <a:r>
              <a:rPr lang="pt-PT" sz="1600" dirty="0"/>
              <a:t>Artificial </a:t>
            </a:r>
            <a:r>
              <a:rPr lang="pt-PT" sz="1600" dirty="0" err="1"/>
              <a:t>Intelligence</a:t>
            </a:r>
            <a:r>
              <a:rPr lang="pt-PT" sz="1600" dirty="0"/>
              <a:t> for Software </a:t>
            </a:r>
            <a:r>
              <a:rPr lang="pt-PT" sz="1600" dirty="0" err="1"/>
              <a:t>Testing</a:t>
            </a:r>
            <a:r>
              <a:rPr lang="pt-PT" sz="1600" dirty="0"/>
              <a:t> (AIST) </a:t>
            </a:r>
            <a:r>
              <a:rPr lang="pt-PT" sz="1600" dirty="0" err="1"/>
              <a:t>Association</a:t>
            </a:r>
            <a:br>
              <a:rPr lang="pt-PT" sz="1600" dirty="0"/>
            </a:br>
            <a:r>
              <a:rPr lang="en-US" sz="1600" dirty="0">
                <a:hlinkClick r:id="rId2"/>
              </a:rPr>
              <a:t>https://www.aitesting.org</a:t>
            </a:r>
            <a:endParaRPr lang="en-US" sz="1600" dirty="0"/>
          </a:p>
        </p:txBody>
      </p:sp>
      <p:pic>
        <p:nvPicPr>
          <p:cNvPr id="14" name="Picture 6" descr="AISTIntersection-Small.png">
            <a:extLst>
              <a:ext uri="{FF2B5EF4-FFF2-40B4-BE49-F238E27FC236}">
                <a16:creationId xmlns:a16="http://schemas.microsoft.com/office/drawing/2014/main" id="{5C24B35A-0989-4141-84F9-2231D8F12CA4}"/>
              </a:ext>
            </a:extLst>
          </p:cNvPr>
          <p:cNvPicPr>
            <a:picLocks noGrp="1" noChangeAspect="1" noChangeArrowheads="1"/>
          </p:cNvPicPr>
          <p:nvPr>
            <p:ph sz="quarter" idx="19"/>
          </p:nvPr>
        </p:nvPicPr>
        <p:blipFill>
          <a:blip r:embed="rId3">
            <a:extLst>
              <a:ext uri="{28A0092B-C50C-407E-A947-70E740481C1C}">
                <a14:useLocalDpi xmlns:a14="http://schemas.microsoft.com/office/drawing/2010/main" val="0"/>
              </a:ext>
            </a:extLst>
          </a:blip>
          <a:srcRect/>
          <a:stretch>
            <a:fillRect/>
          </a:stretch>
        </p:blipFill>
        <p:spPr bwMode="auto">
          <a:xfrm>
            <a:off x="5260483" y="1511300"/>
            <a:ext cx="6235098" cy="3289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282053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2AC4C27D-7958-4491-A3B7-49CB0936F7DD}"/>
              </a:ext>
            </a:extLst>
          </p:cNvPr>
          <p:cNvSpPr>
            <a:spLocks noGrp="1"/>
          </p:cNvSpPr>
          <p:nvPr>
            <p:ph type="title"/>
          </p:nvPr>
        </p:nvSpPr>
        <p:spPr/>
        <p:txBody>
          <a:bodyPr/>
          <a:lstStyle/>
          <a:p>
            <a:r>
              <a:rPr lang="en-GB" dirty="0"/>
              <a:t>AI in Testing</a:t>
            </a:r>
            <a:endParaRPr lang="pt-PT" dirty="0"/>
          </a:p>
        </p:txBody>
      </p:sp>
      <p:sp>
        <p:nvSpPr>
          <p:cNvPr id="3" name="Slide Number Placeholder 2">
            <a:extLst>
              <a:ext uri="{FF2B5EF4-FFF2-40B4-BE49-F238E27FC236}">
                <a16:creationId xmlns:a16="http://schemas.microsoft.com/office/drawing/2014/main" id="{045B9C5B-A0A5-4CDE-ADC1-2ECFF759B946}"/>
              </a:ext>
            </a:extLst>
          </p:cNvPr>
          <p:cNvSpPr>
            <a:spLocks noGrp="1"/>
          </p:cNvSpPr>
          <p:nvPr>
            <p:ph type="sldNum" sz="quarter" idx="12"/>
          </p:nvPr>
        </p:nvSpPr>
        <p:spPr/>
        <p:txBody>
          <a:bodyPr/>
          <a:lstStyle/>
          <a:p>
            <a:fld id="{13D2E340-0663-474B-992C-9192B5C45E57}" type="slidenum">
              <a:rPr lang="en-US" noProof="0" smtClean="0"/>
              <a:t>15</a:t>
            </a:fld>
            <a:endParaRPr lang="en-US" noProof="0"/>
          </a:p>
        </p:txBody>
      </p:sp>
      <p:sp>
        <p:nvSpPr>
          <p:cNvPr id="8" name="Text Placeholder 7">
            <a:extLst>
              <a:ext uri="{FF2B5EF4-FFF2-40B4-BE49-F238E27FC236}">
                <a16:creationId xmlns:a16="http://schemas.microsoft.com/office/drawing/2014/main" id="{638A4695-8E9B-4270-AFB0-0245AE339954}"/>
              </a:ext>
            </a:extLst>
          </p:cNvPr>
          <p:cNvSpPr>
            <a:spLocks noGrp="1"/>
          </p:cNvSpPr>
          <p:nvPr>
            <p:ph type="body" sz="quarter" idx="18"/>
          </p:nvPr>
        </p:nvSpPr>
        <p:spPr>
          <a:xfrm>
            <a:off x="762000" y="2895600"/>
            <a:ext cx="3842550" cy="3402722"/>
          </a:xfrm>
        </p:spPr>
        <p:txBody>
          <a:bodyPr>
            <a:normAutofit/>
          </a:bodyPr>
          <a:lstStyle/>
          <a:p>
            <a:r>
              <a:rPr lang="en-GB" sz="3200" b="1" dirty="0"/>
              <a:t>Current status?</a:t>
            </a:r>
          </a:p>
        </p:txBody>
      </p:sp>
      <p:sp>
        <p:nvSpPr>
          <p:cNvPr id="9" name="Content Placeholder 8">
            <a:extLst>
              <a:ext uri="{FF2B5EF4-FFF2-40B4-BE49-F238E27FC236}">
                <a16:creationId xmlns:a16="http://schemas.microsoft.com/office/drawing/2014/main" id="{13AFE45E-5DBD-495C-AA01-E8DFCC6E213A}"/>
              </a:ext>
            </a:extLst>
          </p:cNvPr>
          <p:cNvSpPr>
            <a:spLocks noGrp="1"/>
          </p:cNvSpPr>
          <p:nvPr>
            <p:ph sz="quarter" idx="19"/>
          </p:nvPr>
        </p:nvSpPr>
        <p:spPr/>
        <p:txBody>
          <a:bodyPr>
            <a:normAutofit fontScale="92500" lnSpcReduction="10000"/>
          </a:bodyPr>
          <a:lstStyle/>
          <a:p>
            <a:pPr marL="0" indent="0">
              <a:buNone/>
            </a:pPr>
            <a:r>
              <a:rPr lang="en-GB" sz="2800" b="1" dirty="0"/>
              <a:t>AI in testing is still in the initial stages but with </a:t>
            </a:r>
            <a:r>
              <a:rPr lang="en-GB" sz="5400" b="1" dirty="0"/>
              <a:t>22%</a:t>
            </a:r>
            <a:r>
              <a:rPr lang="en-GB" sz="2800" b="1" dirty="0"/>
              <a:t> of IT budgets!</a:t>
            </a:r>
          </a:p>
          <a:p>
            <a:pPr marL="0" indent="0">
              <a:buNone/>
            </a:pPr>
            <a:endParaRPr lang="en-GB" sz="2800" b="1" dirty="0"/>
          </a:p>
          <a:p>
            <a:pPr marL="0" indent="0">
              <a:buNone/>
            </a:pPr>
            <a:r>
              <a:rPr lang="en-GB" sz="2800" b="1" dirty="0"/>
              <a:t>However, </a:t>
            </a:r>
            <a:r>
              <a:rPr lang="en-GB" sz="5400" b="1" dirty="0"/>
              <a:t>57%</a:t>
            </a:r>
            <a:r>
              <a:rPr lang="en-GB" sz="2800" b="1" dirty="0"/>
              <a:t> said that they had projects involving the use of AI for QA and testing.</a:t>
            </a:r>
          </a:p>
          <a:p>
            <a:pPr>
              <a:buFont typeface="Wingdings" panose="05000000000000000000" pitchFamily="2" charset="2"/>
              <a:buChar char="§"/>
            </a:pPr>
            <a:r>
              <a:rPr lang="en-GB" sz="2800" b="1" dirty="0"/>
              <a:t>Intelligent automation in testing</a:t>
            </a:r>
          </a:p>
          <a:p>
            <a:pPr>
              <a:buFont typeface="Wingdings" panose="05000000000000000000" pitchFamily="2" charset="2"/>
              <a:buChar char="§"/>
            </a:pPr>
            <a:r>
              <a:rPr lang="en-GB" sz="2800" b="1" dirty="0"/>
              <a:t>Predictive analytics in testing</a:t>
            </a:r>
          </a:p>
          <a:p>
            <a:pPr>
              <a:buFont typeface="Wingdings" panose="05000000000000000000" pitchFamily="2" charset="2"/>
              <a:buChar char="§"/>
            </a:pPr>
            <a:r>
              <a:rPr lang="en-GB" sz="2800" b="1" dirty="0"/>
              <a:t>Descriptive analytics in testing</a:t>
            </a:r>
          </a:p>
          <a:p>
            <a:pPr marL="0" indent="0">
              <a:buNone/>
            </a:pPr>
            <a:endParaRPr lang="en-GB" sz="2800" b="1" dirty="0"/>
          </a:p>
        </p:txBody>
      </p:sp>
      <p:sp>
        <p:nvSpPr>
          <p:cNvPr id="7" name="Content Placeholder 2">
            <a:extLst>
              <a:ext uri="{FF2B5EF4-FFF2-40B4-BE49-F238E27FC236}">
                <a16:creationId xmlns:a16="http://schemas.microsoft.com/office/drawing/2014/main" id="{90FA6A6F-DDB4-4AC6-8CE9-425B3AE749A6}"/>
              </a:ext>
            </a:extLst>
          </p:cNvPr>
          <p:cNvSpPr txBox="1">
            <a:spLocks/>
          </p:cNvSpPr>
          <p:nvPr/>
        </p:nvSpPr>
        <p:spPr>
          <a:xfrm>
            <a:off x="5253832" y="6030259"/>
            <a:ext cx="6248398" cy="616630"/>
          </a:xfrm>
          <a:prstGeom prst="rect">
            <a:avLst/>
          </a:prstGeom>
        </p:spPr>
        <p:txBody>
          <a:bodyPr/>
          <a:lstStyle>
            <a:lvl1pPr marL="283464" indent="-283464" algn="l" defTabSz="914400" rtl="0" eaLnBrk="1" latinLnBrk="0" hangingPunct="1">
              <a:lnSpc>
                <a:spcPct val="112000"/>
              </a:lnSpc>
              <a:spcBef>
                <a:spcPts val="900"/>
              </a:spcBef>
              <a:buFont typeface="Arial" panose="020B0604020202020204" pitchFamily="34" charset="0"/>
              <a:buChar char="•"/>
              <a:defRPr sz="2000" kern="1200" baseline="0">
                <a:solidFill>
                  <a:schemeClr val="tx1">
                    <a:lumMod val="85000"/>
                    <a:lumOff val="15000"/>
                  </a:schemeClr>
                </a:solidFill>
                <a:latin typeface="+mn-lt"/>
                <a:ea typeface="+mn-ea"/>
                <a:cs typeface="+mn-cs"/>
              </a:defRPr>
            </a:lvl1pPr>
            <a:lvl2pPr marL="685800" indent="-283464" algn="l" defTabSz="914400" rtl="0" eaLnBrk="1" latinLnBrk="0" hangingPunct="1">
              <a:lnSpc>
                <a:spcPct val="112000"/>
              </a:lnSpc>
              <a:spcBef>
                <a:spcPts val="900"/>
              </a:spcBef>
              <a:buFont typeface="Corbel" panose="020B0503020204020204" pitchFamily="34" charset="0"/>
              <a:buChar char="–"/>
              <a:defRPr sz="1800" kern="1200" baseline="0">
                <a:solidFill>
                  <a:schemeClr val="tx1">
                    <a:lumMod val="85000"/>
                    <a:lumOff val="15000"/>
                  </a:schemeClr>
                </a:solidFill>
                <a:latin typeface="+mn-lt"/>
                <a:ea typeface="+mn-ea"/>
                <a:cs typeface="+mn-cs"/>
              </a:defRPr>
            </a:lvl2pPr>
            <a:lvl3pPr marL="1143000" indent="-283464" algn="l" defTabSz="914400" rtl="0" eaLnBrk="1" latinLnBrk="0" hangingPunct="1">
              <a:lnSpc>
                <a:spcPct val="112000"/>
              </a:lnSpc>
              <a:spcBef>
                <a:spcPts val="900"/>
              </a:spcBef>
              <a:buFont typeface="Arial" panose="020B0604020202020204" pitchFamily="34" charset="0"/>
              <a:buChar char="•"/>
              <a:defRPr sz="1600" kern="1200" baseline="0">
                <a:solidFill>
                  <a:schemeClr val="tx1">
                    <a:lumMod val="85000"/>
                    <a:lumOff val="15000"/>
                  </a:schemeClr>
                </a:solidFill>
                <a:latin typeface="+mn-lt"/>
                <a:ea typeface="+mn-ea"/>
                <a:cs typeface="+mn-cs"/>
              </a:defRPr>
            </a:lvl3pPr>
            <a:lvl4pPr marL="1600200" indent="-283464" algn="l" defTabSz="914400" rtl="0" eaLnBrk="1" latinLnBrk="0" hangingPunct="1">
              <a:lnSpc>
                <a:spcPct val="112000"/>
              </a:lnSpc>
              <a:spcBef>
                <a:spcPts val="900"/>
              </a:spcBef>
              <a:buFont typeface="Corbel" panose="020B0503020204020204" pitchFamily="34" charset="0"/>
              <a:buChar char="–"/>
              <a:defRPr sz="1400" kern="1200" baseline="0">
                <a:solidFill>
                  <a:schemeClr val="tx1">
                    <a:lumMod val="85000"/>
                    <a:lumOff val="15000"/>
                  </a:schemeClr>
                </a:solidFill>
                <a:latin typeface="+mn-lt"/>
                <a:ea typeface="+mn-ea"/>
                <a:cs typeface="+mn-cs"/>
              </a:defRPr>
            </a:lvl4pPr>
            <a:lvl5pPr marL="2057400" indent="-283464" algn="l" defTabSz="914400" rtl="0" eaLnBrk="1" latinLnBrk="0" hangingPunct="1">
              <a:lnSpc>
                <a:spcPct val="112000"/>
              </a:lnSpc>
              <a:spcBef>
                <a:spcPts val="900"/>
              </a:spcBef>
              <a:buFont typeface="Arial" panose="020B0604020202020204" pitchFamily="34" charset="0"/>
              <a:buChar char="•"/>
              <a:defRPr sz="1400" i="1" kern="1200" baseline="0">
                <a:solidFill>
                  <a:schemeClr val="tx1">
                    <a:lumMod val="85000"/>
                    <a:lumOff val="15000"/>
                  </a:schemeClr>
                </a:solidFill>
                <a:latin typeface="+mn-lt"/>
                <a:ea typeface="+mn-ea"/>
                <a:cs typeface="+mn-cs"/>
              </a:defRPr>
            </a:lvl5pPr>
            <a:lvl6pPr marL="2514600" indent="-283464" algn="l" defTabSz="914400" rtl="0" eaLnBrk="1" latinLnBrk="0" hangingPunct="1">
              <a:lnSpc>
                <a:spcPct val="112000"/>
              </a:lnSpc>
              <a:spcBef>
                <a:spcPts val="1300"/>
              </a:spcBef>
              <a:buFont typeface="Corbel" panose="020B0503020204020204" pitchFamily="34" charset="0"/>
              <a:buChar char="–"/>
              <a:defRPr sz="1400" kern="1200">
                <a:solidFill>
                  <a:schemeClr val="tx1">
                    <a:lumMod val="85000"/>
                    <a:lumOff val="15000"/>
                  </a:schemeClr>
                </a:solidFill>
                <a:latin typeface="+mn-lt"/>
                <a:ea typeface="+mn-ea"/>
                <a:cs typeface="+mn-cs"/>
              </a:defRPr>
            </a:lvl6pPr>
            <a:lvl7pPr marL="2971800" indent="-283464" algn="l" defTabSz="914400" rtl="0" eaLnBrk="1" latinLnBrk="0" hangingPunct="1">
              <a:lnSpc>
                <a:spcPct val="112000"/>
              </a:lnSpc>
              <a:spcBef>
                <a:spcPts val="1300"/>
              </a:spcBef>
              <a:buFont typeface="Arial" panose="020B0604020202020204" pitchFamily="34" charset="0"/>
              <a:buChar char="•"/>
              <a:defRPr sz="1400" i="1" kern="1200">
                <a:solidFill>
                  <a:schemeClr val="tx1">
                    <a:lumMod val="85000"/>
                    <a:lumOff val="15000"/>
                  </a:schemeClr>
                </a:solidFill>
                <a:latin typeface="+mn-lt"/>
                <a:ea typeface="+mn-ea"/>
                <a:cs typeface="+mn-cs"/>
              </a:defRPr>
            </a:lvl7pPr>
            <a:lvl8pPr marL="3429000" indent="-283464" algn="l" defTabSz="914400" rtl="0" eaLnBrk="1" latinLnBrk="0" hangingPunct="1">
              <a:lnSpc>
                <a:spcPct val="112000"/>
              </a:lnSpc>
              <a:spcBef>
                <a:spcPts val="1300"/>
              </a:spcBef>
              <a:buFont typeface="Corbel" panose="020B0503020204020204" pitchFamily="34" charset="0"/>
              <a:buChar char="–"/>
              <a:defRPr sz="1400" kern="1200">
                <a:solidFill>
                  <a:schemeClr val="tx1">
                    <a:lumMod val="85000"/>
                    <a:lumOff val="15000"/>
                  </a:schemeClr>
                </a:solidFill>
                <a:latin typeface="+mn-lt"/>
                <a:ea typeface="+mn-ea"/>
                <a:cs typeface="+mn-cs"/>
              </a:defRPr>
            </a:lvl8pPr>
            <a:lvl9pPr marL="3886200" indent="-283464" algn="l" defTabSz="914400" rtl="0" eaLnBrk="1" latinLnBrk="0" hangingPunct="1">
              <a:lnSpc>
                <a:spcPct val="112000"/>
              </a:lnSpc>
              <a:spcBef>
                <a:spcPts val="1300"/>
              </a:spcBef>
              <a:buFont typeface="Arial" panose="020B0604020202020204" pitchFamily="34" charset="0"/>
              <a:buChar char="•"/>
              <a:defRPr sz="1400" i="1" kern="1200" baseline="0">
                <a:solidFill>
                  <a:schemeClr val="tx1">
                    <a:lumMod val="85000"/>
                    <a:lumOff val="15000"/>
                  </a:schemeClr>
                </a:solidFill>
                <a:latin typeface="+mn-lt"/>
                <a:ea typeface="+mn-ea"/>
                <a:cs typeface="+mn-cs"/>
              </a:defRPr>
            </a:lvl9pPr>
          </a:lstStyle>
          <a:p>
            <a:pPr marL="0" indent="0">
              <a:buNone/>
            </a:pPr>
            <a:r>
              <a:rPr lang="pt-PT" sz="1600" dirty="0" err="1"/>
              <a:t>World</a:t>
            </a:r>
            <a:r>
              <a:rPr lang="pt-PT" sz="1600" dirty="0"/>
              <a:t> </a:t>
            </a:r>
            <a:r>
              <a:rPr lang="pt-PT" sz="1600" dirty="0" err="1"/>
              <a:t>Quality</a:t>
            </a:r>
            <a:r>
              <a:rPr lang="pt-PT" sz="1600" dirty="0"/>
              <a:t> </a:t>
            </a:r>
            <a:r>
              <a:rPr lang="pt-PT" sz="1600" dirty="0" err="1"/>
              <a:t>Report</a:t>
            </a:r>
            <a:r>
              <a:rPr lang="pt-PT" sz="1600" dirty="0"/>
              <a:t> 2018-19</a:t>
            </a:r>
            <a:br>
              <a:rPr lang="pt-PT" sz="1600" dirty="0"/>
            </a:br>
            <a:r>
              <a:rPr lang="en-US" sz="1600" dirty="0">
                <a:hlinkClick r:id="rId3"/>
              </a:rPr>
              <a:t>http://bit.ly/WQR2018-19</a:t>
            </a:r>
            <a:endParaRPr lang="en-US" sz="1600" dirty="0"/>
          </a:p>
        </p:txBody>
      </p:sp>
    </p:spTree>
    <p:extLst>
      <p:ext uri="{BB962C8B-B14F-4D97-AF65-F5344CB8AC3E}">
        <p14:creationId xmlns:p14="http://schemas.microsoft.com/office/powerpoint/2010/main" val="52291408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2AC4C27D-7958-4491-A3B7-49CB0936F7DD}"/>
              </a:ext>
            </a:extLst>
          </p:cNvPr>
          <p:cNvSpPr>
            <a:spLocks noGrp="1"/>
          </p:cNvSpPr>
          <p:nvPr>
            <p:ph type="title"/>
          </p:nvPr>
        </p:nvSpPr>
        <p:spPr/>
        <p:txBody>
          <a:bodyPr/>
          <a:lstStyle/>
          <a:p>
            <a:r>
              <a:rPr lang="en-GB" dirty="0"/>
              <a:t>Machine Learning</a:t>
            </a:r>
            <a:endParaRPr lang="pt-PT" dirty="0"/>
          </a:p>
        </p:txBody>
      </p:sp>
      <p:sp>
        <p:nvSpPr>
          <p:cNvPr id="3" name="Slide Number Placeholder 2">
            <a:extLst>
              <a:ext uri="{FF2B5EF4-FFF2-40B4-BE49-F238E27FC236}">
                <a16:creationId xmlns:a16="http://schemas.microsoft.com/office/drawing/2014/main" id="{045B9C5B-A0A5-4CDE-ADC1-2ECFF759B946}"/>
              </a:ext>
            </a:extLst>
          </p:cNvPr>
          <p:cNvSpPr>
            <a:spLocks noGrp="1"/>
          </p:cNvSpPr>
          <p:nvPr>
            <p:ph type="sldNum" sz="quarter" idx="12"/>
          </p:nvPr>
        </p:nvSpPr>
        <p:spPr/>
        <p:txBody>
          <a:bodyPr/>
          <a:lstStyle/>
          <a:p>
            <a:fld id="{13D2E340-0663-474B-992C-9192B5C45E57}" type="slidenum">
              <a:rPr lang="en-US" noProof="0" smtClean="0"/>
              <a:t>16</a:t>
            </a:fld>
            <a:endParaRPr lang="en-US" noProof="0"/>
          </a:p>
        </p:txBody>
      </p:sp>
      <p:sp>
        <p:nvSpPr>
          <p:cNvPr id="8" name="Text Placeholder 7">
            <a:extLst>
              <a:ext uri="{FF2B5EF4-FFF2-40B4-BE49-F238E27FC236}">
                <a16:creationId xmlns:a16="http://schemas.microsoft.com/office/drawing/2014/main" id="{638A4695-8E9B-4270-AFB0-0245AE339954}"/>
              </a:ext>
            </a:extLst>
          </p:cNvPr>
          <p:cNvSpPr>
            <a:spLocks noGrp="1"/>
          </p:cNvSpPr>
          <p:nvPr>
            <p:ph type="body" sz="quarter" idx="18"/>
          </p:nvPr>
        </p:nvSpPr>
        <p:spPr>
          <a:xfrm>
            <a:off x="762000" y="2895600"/>
            <a:ext cx="3842550" cy="3402722"/>
          </a:xfrm>
        </p:spPr>
        <p:txBody>
          <a:bodyPr>
            <a:normAutofit/>
          </a:bodyPr>
          <a:lstStyle/>
          <a:p>
            <a:r>
              <a:rPr lang="en-GB" sz="3200" b="1" dirty="0"/>
              <a:t>(disclaimer)</a:t>
            </a:r>
          </a:p>
        </p:txBody>
      </p:sp>
      <p:sp>
        <p:nvSpPr>
          <p:cNvPr id="9" name="Content Placeholder 8">
            <a:extLst>
              <a:ext uri="{FF2B5EF4-FFF2-40B4-BE49-F238E27FC236}">
                <a16:creationId xmlns:a16="http://schemas.microsoft.com/office/drawing/2014/main" id="{13AFE45E-5DBD-495C-AA01-E8DFCC6E213A}"/>
              </a:ext>
            </a:extLst>
          </p:cNvPr>
          <p:cNvSpPr>
            <a:spLocks noGrp="1"/>
          </p:cNvSpPr>
          <p:nvPr>
            <p:ph sz="quarter" idx="19"/>
          </p:nvPr>
        </p:nvSpPr>
        <p:spPr>
          <a:xfrm>
            <a:off x="5326063" y="559678"/>
            <a:ext cx="6103937" cy="5738644"/>
          </a:xfrm>
        </p:spPr>
        <p:txBody>
          <a:bodyPr>
            <a:normAutofit/>
          </a:bodyPr>
          <a:lstStyle/>
          <a:p>
            <a:pPr marL="0" indent="0">
              <a:buNone/>
            </a:pPr>
            <a:r>
              <a:rPr lang="en-GB" sz="2800" b="1" i="1" dirty="0"/>
              <a:t>Can’t explain their “thinking”, so the algorithm could be performing well for the wrong reasons.</a:t>
            </a:r>
          </a:p>
          <a:p>
            <a:pPr marL="0" indent="0">
              <a:buNone/>
            </a:pPr>
            <a:endParaRPr lang="en-GB" sz="2800" b="1" i="1" dirty="0"/>
          </a:p>
          <a:p>
            <a:pPr marL="0" indent="0">
              <a:buNone/>
            </a:pPr>
            <a:r>
              <a:rPr lang="en-GB" sz="2800" b="1" i="1" dirty="0"/>
              <a:t>Because all it knows is the data provided for the learning, it might provide biased decisions.</a:t>
            </a:r>
          </a:p>
          <a:p>
            <a:pPr marL="0" indent="0">
              <a:buNone/>
            </a:pPr>
            <a:endParaRPr lang="en-GB" sz="2800" b="1" i="1" dirty="0"/>
          </a:p>
          <a:p>
            <a:pPr marL="0" indent="0">
              <a:buNone/>
            </a:pPr>
            <a:r>
              <a:rPr lang="en-GB" sz="2800" b="1" i="1" dirty="0"/>
              <a:t>It doesn’t have a common sense!</a:t>
            </a:r>
          </a:p>
          <a:p>
            <a:pPr marL="0" indent="0">
              <a:buNone/>
            </a:pPr>
            <a:r>
              <a:rPr lang="en-GB" sz="2800" b="1" i="1" dirty="0"/>
              <a:t>(like some humans)</a:t>
            </a:r>
            <a:endParaRPr lang="pt-PT" sz="2800" b="1" i="1" dirty="0"/>
          </a:p>
        </p:txBody>
      </p:sp>
    </p:spTree>
    <p:extLst>
      <p:ext uri="{BB962C8B-B14F-4D97-AF65-F5344CB8AC3E}">
        <p14:creationId xmlns:p14="http://schemas.microsoft.com/office/powerpoint/2010/main" val="29894407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2AC4C27D-7958-4491-A3B7-49CB0936F7DD}"/>
              </a:ext>
            </a:extLst>
          </p:cNvPr>
          <p:cNvSpPr>
            <a:spLocks noGrp="1"/>
          </p:cNvSpPr>
          <p:nvPr>
            <p:ph type="title"/>
          </p:nvPr>
        </p:nvSpPr>
        <p:spPr/>
        <p:txBody>
          <a:bodyPr/>
          <a:lstStyle/>
          <a:p>
            <a:r>
              <a:rPr lang="en-GB" dirty="0"/>
              <a:t>AI based TT</a:t>
            </a:r>
            <a:endParaRPr lang="pt-PT" dirty="0"/>
          </a:p>
        </p:txBody>
      </p:sp>
      <p:sp>
        <p:nvSpPr>
          <p:cNvPr id="3" name="Slide Number Placeholder 2">
            <a:extLst>
              <a:ext uri="{FF2B5EF4-FFF2-40B4-BE49-F238E27FC236}">
                <a16:creationId xmlns:a16="http://schemas.microsoft.com/office/drawing/2014/main" id="{045B9C5B-A0A5-4CDE-ADC1-2ECFF759B946}"/>
              </a:ext>
            </a:extLst>
          </p:cNvPr>
          <p:cNvSpPr>
            <a:spLocks noGrp="1"/>
          </p:cNvSpPr>
          <p:nvPr>
            <p:ph type="sldNum" sz="quarter" idx="12"/>
          </p:nvPr>
        </p:nvSpPr>
        <p:spPr/>
        <p:txBody>
          <a:bodyPr/>
          <a:lstStyle/>
          <a:p>
            <a:fld id="{13D2E340-0663-474B-992C-9192B5C45E57}" type="slidenum">
              <a:rPr lang="en-US" noProof="0" smtClean="0"/>
              <a:t>17</a:t>
            </a:fld>
            <a:endParaRPr lang="en-US" noProof="0"/>
          </a:p>
        </p:txBody>
      </p:sp>
      <p:sp>
        <p:nvSpPr>
          <p:cNvPr id="8" name="Text Placeholder 7">
            <a:extLst>
              <a:ext uri="{FF2B5EF4-FFF2-40B4-BE49-F238E27FC236}">
                <a16:creationId xmlns:a16="http://schemas.microsoft.com/office/drawing/2014/main" id="{638A4695-8E9B-4270-AFB0-0245AE339954}"/>
              </a:ext>
            </a:extLst>
          </p:cNvPr>
          <p:cNvSpPr>
            <a:spLocks noGrp="1"/>
          </p:cNvSpPr>
          <p:nvPr>
            <p:ph type="body" sz="quarter" idx="18"/>
          </p:nvPr>
        </p:nvSpPr>
        <p:spPr>
          <a:xfrm>
            <a:off x="762000" y="2895600"/>
            <a:ext cx="3842550" cy="3402722"/>
          </a:xfrm>
        </p:spPr>
        <p:txBody>
          <a:bodyPr>
            <a:normAutofit/>
          </a:bodyPr>
          <a:lstStyle/>
          <a:p>
            <a:r>
              <a:rPr lang="en-GB" sz="3200" b="1" dirty="0"/>
              <a:t>(AI as in Machine Learning)</a:t>
            </a:r>
          </a:p>
        </p:txBody>
      </p:sp>
      <p:sp>
        <p:nvSpPr>
          <p:cNvPr id="9" name="Content Placeholder 8">
            <a:extLst>
              <a:ext uri="{FF2B5EF4-FFF2-40B4-BE49-F238E27FC236}">
                <a16:creationId xmlns:a16="http://schemas.microsoft.com/office/drawing/2014/main" id="{13AFE45E-5DBD-495C-AA01-E8DFCC6E213A}"/>
              </a:ext>
            </a:extLst>
          </p:cNvPr>
          <p:cNvSpPr>
            <a:spLocks noGrp="1"/>
          </p:cNvSpPr>
          <p:nvPr>
            <p:ph sz="quarter" idx="19"/>
          </p:nvPr>
        </p:nvSpPr>
        <p:spPr>
          <a:xfrm>
            <a:off x="5326063" y="559678"/>
            <a:ext cx="6103937" cy="5738644"/>
          </a:xfrm>
        </p:spPr>
        <p:txBody>
          <a:bodyPr>
            <a:normAutofit lnSpcReduction="10000"/>
          </a:bodyPr>
          <a:lstStyle/>
          <a:p>
            <a:pPr marL="0" indent="0">
              <a:buNone/>
            </a:pPr>
            <a:r>
              <a:rPr lang="en-GB" sz="2600" b="1" i="1" dirty="0"/>
              <a:t>Test Automation</a:t>
            </a:r>
          </a:p>
          <a:p>
            <a:pPr>
              <a:buFont typeface="Wingdings" panose="05000000000000000000" pitchFamily="2" charset="2"/>
              <a:buChar char="§"/>
            </a:pPr>
            <a:r>
              <a:rPr lang="en-GB" sz="2600" b="1" i="1" dirty="0"/>
              <a:t>Optimizing testcases/coverage</a:t>
            </a:r>
          </a:p>
          <a:p>
            <a:pPr>
              <a:buFont typeface="Wingdings" panose="05000000000000000000" pitchFamily="2" charset="2"/>
              <a:buChar char="§"/>
            </a:pPr>
            <a:r>
              <a:rPr lang="en-GB" sz="2600" b="1" i="1" dirty="0"/>
              <a:t>Reducing maintenance costs</a:t>
            </a:r>
          </a:p>
          <a:p>
            <a:pPr>
              <a:buFont typeface="Wingdings" panose="05000000000000000000" pitchFamily="2" charset="2"/>
              <a:buChar char="§"/>
            </a:pPr>
            <a:r>
              <a:rPr lang="en-GB" sz="2600" b="1" i="1" dirty="0"/>
              <a:t>Reducing flaky tests</a:t>
            </a:r>
          </a:p>
          <a:p>
            <a:pPr marL="0" indent="0">
              <a:buNone/>
            </a:pPr>
            <a:endParaRPr lang="en-GB" sz="2600" b="1" i="1" dirty="0"/>
          </a:p>
          <a:p>
            <a:pPr marL="0" indent="0">
              <a:buNone/>
            </a:pPr>
            <a:r>
              <a:rPr lang="en-GB" sz="2600" b="1" i="1" dirty="0"/>
              <a:t>Test result analysis</a:t>
            </a:r>
          </a:p>
          <a:p>
            <a:pPr>
              <a:buFont typeface="Wingdings" panose="05000000000000000000" pitchFamily="2" charset="2"/>
              <a:buChar char="§"/>
            </a:pPr>
            <a:r>
              <a:rPr lang="en-GB" sz="2600" b="1" i="1" dirty="0"/>
              <a:t>Risk based</a:t>
            </a:r>
          </a:p>
          <a:p>
            <a:pPr>
              <a:buFont typeface="Wingdings" panose="05000000000000000000" pitchFamily="2" charset="2"/>
              <a:buChar char="§"/>
            </a:pPr>
            <a:r>
              <a:rPr lang="en-GB" sz="2600" b="1" i="1" dirty="0"/>
              <a:t>Root Cause Analysis</a:t>
            </a:r>
          </a:p>
          <a:p>
            <a:pPr>
              <a:buFont typeface="Wingdings" panose="05000000000000000000" pitchFamily="2" charset="2"/>
              <a:buChar char="§"/>
            </a:pPr>
            <a:r>
              <a:rPr lang="en-GB" sz="2600" b="1" i="1" dirty="0"/>
              <a:t>Estimation (defect density)</a:t>
            </a:r>
          </a:p>
          <a:p>
            <a:pPr marL="0" indent="0">
              <a:buNone/>
            </a:pPr>
            <a:endParaRPr lang="en-GB" sz="2600" b="1" i="1" dirty="0"/>
          </a:p>
          <a:p>
            <a:pPr marL="0" indent="0">
              <a:buNone/>
            </a:pPr>
            <a:r>
              <a:rPr lang="en-GB" sz="2600" b="1" i="1" dirty="0"/>
              <a:t>Visual Testing</a:t>
            </a:r>
          </a:p>
        </p:txBody>
      </p:sp>
    </p:spTree>
    <p:extLst>
      <p:ext uri="{BB962C8B-B14F-4D97-AF65-F5344CB8AC3E}">
        <p14:creationId xmlns:p14="http://schemas.microsoft.com/office/powerpoint/2010/main" val="292332129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2AC4C27D-7958-4491-A3B7-49CB0936F7DD}"/>
              </a:ext>
            </a:extLst>
          </p:cNvPr>
          <p:cNvSpPr>
            <a:spLocks noGrp="1"/>
          </p:cNvSpPr>
          <p:nvPr>
            <p:ph type="title"/>
          </p:nvPr>
        </p:nvSpPr>
        <p:spPr/>
        <p:txBody>
          <a:bodyPr/>
          <a:lstStyle/>
          <a:p>
            <a:r>
              <a:rPr lang="en-GB" dirty="0"/>
              <a:t>AI based TT</a:t>
            </a:r>
            <a:endParaRPr lang="pt-PT" dirty="0"/>
          </a:p>
        </p:txBody>
      </p:sp>
      <p:sp>
        <p:nvSpPr>
          <p:cNvPr id="3" name="Slide Number Placeholder 2">
            <a:extLst>
              <a:ext uri="{FF2B5EF4-FFF2-40B4-BE49-F238E27FC236}">
                <a16:creationId xmlns:a16="http://schemas.microsoft.com/office/drawing/2014/main" id="{045B9C5B-A0A5-4CDE-ADC1-2ECFF759B946}"/>
              </a:ext>
            </a:extLst>
          </p:cNvPr>
          <p:cNvSpPr>
            <a:spLocks noGrp="1"/>
          </p:cNvSpPr>
          <p:nvPr>
            <p:ph type="sldNum" sz="quarter" idx="12"/>
          </p:nvPr>
        </p:nvSpPr>
        <p:spPr/>
        <p:txBody>
          <a:bodyPr/>
          <a:lstStyle/>
          <a:p>
            <a:fld id="{13D2E340-0663-474B-992C-9192B5C45E57}" type="slidenum">
              <a:rPr lang="en-US" noProof="0" smtClean="0"/>
              <a:t>18</a:t>
            </a:fld>
            <a:endParaRPr lang="en-US" noProof="0"/>
          </a:p>
        </p:txBody>
      </p:sp>
      <p:sp>
        <p:nvSpPr>
          <p:cNvPr id="8" name="Text Placeholder 7">
            <a:extLst>
              <a:ext uri="{FF2B5EF4-FFF2-40B4-BE49-F238E27FC236}">
                <a16:creationId xmlns:a16="http://schemas.microsoft.com/office/drawing/2014/main" id="{638A4695-8E9B-4270-AFB0-0245AE339954}"/>
              </a:ext>
            </a:extLst>
          </p:cNvPr>
          <p:cNvSpPr>
            <a:spLocks noGrp="1"/>
          </p:cNvSpPr>
          <p:nvPr>
            <p:ph type="body" sz="quarter" idx="18"/>
          </p:nvPr>
        </p:nvSpPr>
        <p:spPr>
          <a:xfrm>
            <a:off x="762000" y="2895600"/>
            <a:ext cx="3842550" cy="3402722"/>
          </a:xfrm>
        </p:spPr>
        <p:txBody>
          <a:bodyPr>
            <a:normAutofit/>
          </a:bodyPr>
          <a:lstStyle/>
          <a:p>
            <a:r>
              <a:rPr lang="en-GB" sz="3200" b="1" dirty="0"/>
              <a:t>(AI as in Machine Learning)</a:t>
            </a:r>
          </a:p>
        </p:txBody>
      </p:sp>
      <p:sp>
        <p:nvSpPr>
          <p:cNvPr id="9" name="Content Placeholder 8">
            <a:extLst>
              <a:ext uri="{FF2B5EF4-FFF2-40B4-BE49-F238E27FC236}">
                <a16:creationId xmlns:a16="http://schemas.microsoft.com/office/drawing/2014/main" id="{13AFE45E-5DBD-495C-AA01-E8DFCC6E213A}"/>
              </a:ext>
            </a:extLst>
          </p:cNvPr>
          <p:cNvSpPr>
            <a:spLocks noGrp="1"/>
          </p:cNvSpPr>
          <p:nvPr>
            <p:ph sz="quarter" idx="19"/>
          </p:nvPr>
        </p:nvSpPr>
        <p:spPr>
          <a:xfrm>
            <a:off x="5326063" y="559678"/>
            <a:ext cx="6103937" cy="5738644"/>
          </a:xfrm>
        </p:spPr>
        <p:txBody>
          <a:bodyPr>
            <a:normAutofit fontScale="92500" lnSpcReduction="10000"/>
          </a:bodyPr>
          <a:lstStyle/>
          <a:p>
            <a:pPr marL="0" indent="0" algn="ctr">
              <a:buNone/>
            </a:pPr>
            <a:r>
              <a:rPr lang="en-GB" sz="2600" b="1" i="1" dirty="0"/>
              <a:t>Disclaimer</a:t>
            </a:r>
          </a:p>
          <a:p>
            <a:pPr marL="0" indent="0">
              <a:buNone/>
            </a:pPr>
            <a:endParaRPr lang="en-GB" sz="2600" b="1" i="1" dirty="0"/>
          </a:p>
          <a:p>
            <a:pPr marL="0" indent="0">
              <a:buNone/>
            </a:pPr>
            <a:r>
              <a:rPr lang="en-GB" sz="2600" b="1" i="1" dirty="0"/>
              <a:t>This is based on my own experience and opinion as a tester. I’m not affiliated in any way with any of these tool vendors.</a:t>
            </a:r>
          </a:p>
          <a:p>
            <a:pPr marL="0" indent="0">
              <a:buNone/>
            </a:pPr>
            <a:endParaRPr lang="en-GB" sz="2600" b="1" i="1" dirty="0"/>
          </a:p>
          <a:p>
            <a:pPr marL="0" indent="0">
              <a:buNone/>
            </a:pPr>
            <a:r>
              <a:rPr lang="en-GB" sz="2600" b="1" i="1" dirty="0"/>
              <a:t>The focus was only on the features. It excluded the ROI, fees and/or other costs.</a:t>
            </a:r>
          </a:p>
          <a:p>
            <a:pPr marL="0" indent="0">
              <a:buNone/>
            </a:pPr>
            <a:endParaRPr lang="en-GB" sz="2600" b="1" i="1" dirty="0"/>
          </a:p>
          <a:p>
            <a:pPr marL="0" indent="0">
              <a:buNone/>
            </a:pPr>
            <a:r>
              <a:rPr lang="en-GB" sz="2600" b="1" i="1" dirty="0"/>
              <a:t>Used Test Triangles for the analysis: </a:t>
            </a:r>
            <a:r>
              <a:rPr lang="en-GB" sz="2200" b="1" i="1" dirty="0">
                <a:hlinkClick r:id="rId2"/>
              </a:rPr>
              <a:t>https://joel-oliveira.appspot.com/triangles</a:t>
            </a:r>
            <a:r>
              <a:rPr lang="en-GB" sz="2200" b="1" i="1" dirty="0"/>
              <a:t> </a:t>
            </a:r>
          </a:p>
        </p:txBody>
      </p:sp>
    </p:spTree>
    <p:extLst>
      <p:ext uri="{BB962C8B-B14F-4D97-AF65-F5344CB8AC3E}">
        <p14:creationId xmlns:p14="http://schemas.microsoft.com/office/powerpoint/2010/main" val="318905477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2AC4C27D-7958-4491-A3B7-49CB0936F7DD}"/>
              </a:ext>
            </a:extLst>
          </p:cNvPr>
          <p:cNvSpPr>
            <a:spLocks noGrp="1"/>
          </p:cNvSpPr>
          <p:nvPr>
            <p:ph type="title"/>
          </p:nvPr>
        </p:nvSpPr>
        <p:spPr/>
        <p:txBody>
          <a:bodyPr/>
          <a:lstStyle/>
          <a:p>
            <a:r>
              <a:rPr lang="en-GB" dirty="0" err="1"/>
              <a:t>Applitools</a:t>
            </a:r>
            <a:endParaRPr lang="pt-PT" dirty="0"/>
          </a:p>
        </p:txBody>
      </p:sp>
      <p:sp>
        <p:nvSpPr>
          <p:cNvPr id="3" name="Slide Number Placeholder 2">
            <a:extLst>
              <a:ext uri="{FF2B5EF4-FFF2-40B4-BE49-F238E27FC236}">
                <a16:creationId xmlns:a16="http://schemas.microsoft.com/office/drawing/2014/main" id="{045B9C5B-A0A5-4CDE-ADC1-2ECFF759B946}"/>
              </a:ext>
            </a:extLst>
          </p:cNvPr>
          <p:cNvSpPr>
            <a:spLocks noGrp="1"/>
          </p:cNvSpPr>
          <p:nvPr>
            <p:ph type="sldNum" sz="quarter" idx="12"/>
          </p:nvPr>
        </p:nvSpPr>
        <p:spPr/>
        <p:txBody>
          <a:bodyPr/>
          <a:lstStyle/>
          <a:p>
            <a:fld id="{13D2E340-0663-474B-992C-9192B5C45E57}" type="slidenum">
              <a:rPr lang="en-US" noProof="0" smtClean="0"/>
              <a:t>19</a:t>
            </a:fld>
            <a:endParaRPr lang="en-US" noProof="0"/>
          </a:p>
        </p:txBody>
      </p:sp>
      <p:sp>
        <p:nvSpPr>
          <p:cNvPr id="8" name="Text Placeholder 7">
            <a:extLst>
              <a:ext uri="{FF2B5EF4-FFF2-40B4-BE49-F238E27FC236}">
                <a16:creationId xmlns:a16="http://schemas.microsoft.com/office/drawing/2014/main" id="{638A4695-8E9B-4270-AFB0-0245AE339954}"/>
              </a:ext>
            </a:extLst>
          </p:cNvPr>
          <p:cNvSpPr>
            <a:spLocks noGrp="1"/>
          </p:cNvSpPr>
          <p:nvPr>
            <p:ph type="body" sz="quarter" idx="18"/>
          </p:nvPr>
        </p:nvSpPr>
        <p:spPr>
          <a:xfrm>
            <a:off x="762000" y="2895600"/>
            <a:ext cx="3842550" cy="3402722"/>
          </a:xfrm>
        </p:spPr>
        <p:txBody>
          <a:bodyPr>
            <a:normAutofit/>
          </a:bodyPr>
          <a:lstStyle/>
          <a:p>
            <a:r>
              <a:rPr lang="en-GB" sz="3200" b="1" dirty="0"/>
              <a:t>“</a:t>
            </a:r>
            <a:r>
              <a:rPr lang="en-GB" sz="3200" b="1" i="1" dirty="0"/>
              <a:t>AI powered visual testing and monitoring</a:t>
            </a:r>
            <a:r>
              <a:rPr lang="en-GB" sz="3200" b="1" dirty="0"/>
              <a:t>”</a:t>
            </a:r>
          </a:p>
        </p:txBody>
      </p:sp>
      <p:sp>
        <p:nvSpPr>
          <p:cNvPr id="9" name="Content Placeholder 8">
            <a:extLst>
              <a:ext uri="{FF2B5EF4-FFF2-40B4-BE49-F238E27FC236}">
                <a16:creationId xmlns:a16="http://schemas.microsoft.com/office/drawing/2014/main" id="{13AFE45E-5DBD-495C-AA01-E8DFCC6E213A}"/>
              </a:ext>
            </a:extLst>
          </p:cNvPr>
          <p:cNvSpPr>
            <a:spLocks noGrp="1"/>
          </p:cNvSpPr>
          <p:nvPr>
            <p:ph sz="quarter" idx="19"/>
          </p:nvPr>
        </p:nvSpPr>
        <p:spPr>
          <a:xfrm>
            <a:off x="5326063" y="559678"/>
            <a:ext cx="6103937" cy="5738644"/>
          </a:xfrm>
        </p:spPr>
        <p:txBody>
          <a:bodyPr>
            <a:normAutofit lnSpcReduction="10000"/>
          </a:bodyPr>
          <a:lstStyle/>
          <a:p>
            <a:pPr marL="0" indent="0">
              <a:buNone/>
            </a:pPr>
            <a:r>
              <a:rPr lang="en-GB" sz="2600" b="1" dirty="0">
                <a:hlinkClick r:id="rId2"/>
              </a:rPr>
              <a:t>https://applitools.com</a:t>
            </a:r>
            <a:endParaRPr lang="en-GB" sz="2600" b="1" dirty="0"/>
          </a:p>
          <a:p>
            <a:pPr marL="0" indent="0">
              <a:buNone/>
            </a:pPr>
            <a:r>
              <a:rPr lang="en-GB" sz="2600" b="1" dirty="0"/>
              <a:t>How it works?</a:t>
            </a:r>
          </a:p>
          <a:p>
            <a:pPr>
              <a:buFont typeface="Wingdings" panose="05000000000000000000" pitchFamily="2" charset="2"/>
              <a:buChar char="§"/>
            </a:pPr>
            <a:r>
              <a:rPr lang="en-GB" sz="2600" b="1" dirty="0"/>
              <a:t>Captures visual differences via full-page screenshots</a:t>
            </a:r>
            <a:endParaRPr lang="pt-PT" sz="2600" b="1" dirty="0"/>
          </a:p>
          <a:p>
            <a:pPr>
              <a:buFont typeface="Wingdings" panose="05000000000000000000" pitchFamily="2" charset="2"/>
              <a:buChar char="§"/>
            </a:pPr>
            <a:r>
              <a:rPr lang="en-GB" sz="2600" b="1" dirty="0"/>
              <a:t>Compares visual differences across every platform using AI-powered computer-vision algorithms</a:t>
            </a:r>
          </a:p>
          <a:p>
            <a:pPr marL="0" indent="0">
              <a:buNone/>
            </a:pPr>
            <a:endParaRPr lang="en-GB" sz="2600" b="1" dirty="0"/>
          </a:p>
          <a:p>
            <a:pPr marL="0" indent="0">
              <a:buNone/>
            </a:pPr>
            <a:r>
              <a:rPr lang="en-GB" sz="2600" b="1" dirty="0"/>
              <a:t>Integrates with your toolchain/tests</a:t>
            </a:r>
          </a:p>
          <a:p>
            <a:pPr marL="0" indent="0">
              <a:buNone/>
            </a:pPr>
            <a:r>
              <a:rPr lang="en-GB" sz="2600" b="1" dirty="0"/>
              <a:t>Automates (visual) test maintenance</a:t>
            </a:r>
          </a:p>
          <a:p>
            <a:pPr marL="0" indent="0">
              <a:buNone/>
            </a:pPr>
            <a:r>
              <a:rPr lang="en-GB" sz="2600" b="1" dirty="0"/>
              <a:t>Cross device and browser tests</a:t>
            </a:r>
          </a:p>
        </p:txBody>
      </p:sp>
      <p:pic>
        <p:nvPicPr>
          <p:cNvPr id="10" name="Picture 2" descr="Image result for AppliTools">
            <a:extLst>
              <a:ext uri="{FF2B5EF4-FFF2-40B4-BE49-F238E27FC236}">
                <a16:creationId xmlns:a16="http://schemas.microsoft.com/office/drawing/2014/main" id="{B09088AD-ABE6-4DC7-8248-6CE9767BD05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15503" y="199678"/>
            <a:ext cx="1972502" cy="36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3998258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E2B48E22-01A0-4C66-A4AF-19D0B0C6B481}"/>
              </a:ext>
            </a:extLst>
          </p:cNvPr>
          <p:cNvSpPr>
            <a:spLocks noGrp="1"/>
          </p:cNvSpPr>
          <p:nvPr>
            <p:ph type="sldNum" sz="quarter" idx="12"/>
          </p:nvPr>
        </p:nvSpPr>
        <p:spPr/>
        <p:txBody>
          <a:bodyPr/>
          <a:lstStyle/>
          <a:p>
            <a:fld id="{13D2E340-0663-474B-992C-9192B5C45E57}" type="slidenum">
              <a:rPr lang="en-US" noProof="0" smtClean="0"/>
              <a:t>20</a:t>
            </a:fld>
            <a:endParaRPr lang="en-US" noProof="0"/>
          </a:p>
        </p:txBody>
      </p:sp>
      <p:pic>
        <p:nvPicPr>
          <p:cNvPr id="6" name="Picture 5">
            <a:extLst>
              <a:ext uri="{FF2B5EF4-FFF2-40B4-BE49-F238E27FC236}">
                <a16:creationId xmlns:a16="http://schemas.microsoft.com/office/drawing/2014/main" id="{CA439BD1-97CC-4FD1-8CCA-CB241D4E94A5}"/>
              </a:ext>
            </a:extLst>
          </p:cNvPr>
          <p:cNvPicPr>
            <a:picLocks noChangeAspect="1"/>
          </p:cNvPicPr>
          <p:nvPr/>
        </p:nvPicPr>
        <p:blipFill>
          <a:blip r:embed="rId2"/>
          <a:stretch>
            <a:fillRect/>
          </a:stretch>
        </p:blipFill>
        <p:spPr>
          <a:xfrm>
            <a:off x="212271" y="195799"/>
            <a:ext cx="5760000" cy="2684707"/>
          </a:xfrm>
          <a:prstGeom prst="rect">
            <a:avLst/>
          </a:prstGeom>
          <a:ln>
            <a:solidFill>
              <a:schemeClr val="accent1"/>
            </a:solidFill>
          </a:ln>
        </p:spPr>
      </p:pic>
      <p:pic>
        <p:nvPicPr>
          <p:cNvPr id="7" name="Picture 6">
            <a:extLst>
              <a:ext uri="{FF2B5EF4-FFF2-40B4-BE49-F238E27FC236}">
                <a16:creationId xmlns:a16="http://schemas.microsoft.com/office/drawing/2014/main" id="{11C1B4B9-1C1E-4ABB-ACA2-850EB2CA656C}"/>
              </a:ext>
            </a:extLst>
          </p:cNvPr>
          <p:cNvPicPr>
            <a:picLocks noChangeAspect="1"/>
          </p:cNvPicPr>
          <p:nvPr/>
        </p:nvPicPr>
        <p:blipFill>
          <a:blip r:embed="rId3"/>
          <a:stretch>
            <a:fillRect/>
          </a:stretch>
        </p:blipFill>
        <p:spPr>
          <a:xfrm>
            <a:off x="212271" y="3089194"/>
            <a:ext cx="5760000" cy="2828209"/>
          </a:xfrm>
          <a:prstGeom prst="rect">
            <a:avLst/>
          </a:prstGeom>
          <a:ln>
            <a:solidFill>
              <a:schemeClr val="accent1"/>
            </a:solidFill>
          </a:ln>
        </p:spPr>
      </p:pic>
      <p:pic>
        <p:nvPicPr>
          <p:cNvPr id="8" name="Picture 7">
            <a:extLst>
              <a:ext uri="{FF2B5EF4-FFF2-40B4-BE49-F238E27FC236}">
                <a16:creationId xmlns:a16="http://schemas.microsoft.com/office/drawing/2014/main" id="{429B1550-5D74-4786-9D72-730C4900028D}"/>
              </a:ext>
            </a:extLst>
          </p:cNvPr>
          <p:cNvPicPr>
            <a:picLocks noChangeAspect="1"/>
          </p:cNvPicPr>
          <p:nvPr/>
        </p:nvPicPr>
        <p:blipFill>
          <a:blip r:embed="rId4"/>
          <a:stretch>
            <a:fillRect/>
          </a:stretch>
        </p:blipFill>
        <p:spPr>
          <a:xfrm>
            <a:off x="6228005" y="195799"/>
            <a:ext cx="5760000" cy="2893395"/>
          </a:xfrm>
          <a:prstGeom prst="rect">
            <a:avLst/>
          </a:prstGeom>
          <a:ln>
            <a:solidFill>
              <a:schemeClr val="accent1"/>
            </a:solidFill>
          </a:ln>
        </p:spPr>
      </p:pic>
      <p:pic>
        <p:nvPicPr>
          <p:cNvPr id="11" name="Picture 10">
            <a:extLst>
              <a:ext uri="{FF2B5EF4-FFF2-40B4-BE49-F238E27FC236}">
                <a16:creationId xmlns:a16="http://schemas.microsoft.com/office/drawing/2014/main" id="{82C2C781-0CA0-4F0C-839E-C3D6C1C94083}"/>
              </a:ext>
            </a:extLst>
          </p:cNvPr>
          <p:cNvPicPr>
            <a:picLocks noChangeAspect="1"/>
          </p:cNvPicPr>
          <p:nvPr/>
        </p:nvPicPr>
        <p:blipFill>
          <a:blip r:embed="rId5"/>
          <a:stretch>
            <a:fillRect/>
          </a:stretch>
        </p:blipFill>
        <p:spPr>
          <a:xfrm>
            <a:off x="8535739" y="3277961"/>
            <a:ext cx="2270830" cy="3240000"/>
          </a:xfrm>
          <a:prstGeom prst="rect">
            <a:avLst/>
          </a:prstGeom>
          <a:ln>
            <a:solidFill>
              <a:schemeClr val="accent1"/>
            </a:solidFill>
          </a:ln>
        </p:spPr>
      </p:pic>
      <p:pic>
        <p:nvPicPr>
          <p:cNvPr id="12" name="Picture 11">
            <a:extLst>
              <a:ext uri="{FF2B5EF4-FFF2-40B4-BE49-F238E27FC236}">
                <a16:creationId xmlns:a16="http://schemas.microsoft.com/office/drawing/2014/main" id="{C843BDB2-FECD-4747-8B1C-8416972AF1D3}"/>
              </a:ext>
            </a:extLst>
          </p:cNvPr>
          <p:cNvPicPr>
            <a:picLocks noChangeAspect="1"/>
          </p:cNvPicPr>
          <p:nvPr/>
        </p:nvPicPr>
        <p:blipFill>
          <a:blip r:embed="rId6"/>
          <a:stretch>
            <a:fillRect/>
          </a:stretch>
        </p:blipFill>
        <p:spPr>
          <a:xfrm>
            <a:off x="6228005" y="3277961"/>
            <a:ext cx="2052000" cy="3240000"/>
          </a:xfrm>
          <a:prstGeom prst="rect">
            <a:avLst/>
          </a:prstGeom>
          <a:ln>
            <a:solidFill>
              <a:schemeClr val="accent1"/>
            </a:solidFill>
          </a:ln>
        </p:spPr>
      </p:pic>
    </p:spTree>
    <p:extLst>
      <p:ext uri="{BB962C8B-B14F-4D97-AF65-F5344CB8AC3E}">
        <p14:creationId xmlns:p14="http://schemas.microsoft.com/office/powerpoint/2010/main" val="231327727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07F188F6-CF6E-4AC6-B30C-50D9D05722AB}"/>
              </a:ext>
            </a:extLst>
          </p:cNvPr>
          <p:cNvPicPr>
            <a:picLocks noChangeAspect="1"/>
          </p:cNvPicPr>
          <p:nvPr/>
        </p:nvPicPr>
        <p:blipFill>
          <a:blip r:embed="rId2"/>
          <a:stretch>
            <a:fillRect/>
          </a:stretch>
        </p:blipFill>
        <p:spPr>
          <a:xfrm>
            <a:off x="8552447" y="3277961"/>
            <a:ext cx="2287895" cy="3240000"/>
          </a:xfrm>
          <a:prstGeom prst="rect">
            <a:avLst/>
          </a:prstGeom>
          <a:ln>
            <a:solidFill>
              <a:schemeClr val="accent1"/>
            </a:solidFill>
          </a:ln>
        </p:spPr>
      </p:pic>
      <p:pic>
        <p:nvPicPr>
          <p:cNvPr id="16" name="Picture 15">
            <a:extLst>
              <a:ext uri="{FF2B5EF4-FFF2-40B4-BE49-F238E27FC236}">
                <a16:creationId xmlns:a16="http://schemas.microsoft.com/office/drawing/2014/main" id="{A976C742-4E80-4067-90AA-A4164B3BC88C}"/>
              </a:ext>
            </a:extLst>
          </p:cNvPr>
          <p:cNvPicPr>
            <a:picLocks noChangeAspect="1"/>
          </p:cNvPicPr>
          <p:nvPr/>
        </p:nvPicPr>
        <p:blipFill>
          <a:blip r:embed="rId3"/>
          <a:stretch>
            <a:fillRect/>
          </a:stretch>
        </p:blipFill>
        <p:spPr>
          <a:xfrm>
            <a:off x="6219731" y="3289067"/>
            <a:ext cx="2057143" cy="3240000"/>
          </a:xfrm>
          <a:prstGeom prst="rect">
            <a:avLst/>
          </a:prstGeom>
          <a:ln>
            <a:solidFill>
              <a:schemeClr val="accent1"/>
            </a:solidFill>
          </a:ln>
        </p:spPr>
      </p:pic>
      <p:pic>
        <p:nvPicPr>
          <p:cNvPr id="5" name="Picture 4">
            <a:extLst>
              <a:ext uri="{FF2B5EF4-FFF2-40B4-BE49-F238E27FC236}">
                <a16:creationId xmlns:a16="http://schemas.microsoft.com/office/drawing/2014/main" id="{F11DBC70-5E3E-4051-8630-3C1996E69FA0}"/>
              </a:ext>
            </a:extLst>
          </p:cNvPr>
          <p:cNvPicPr>
            <a:picLocks noChangeAspect="1"/>
          </p:cNvPicPr>
          <p:nvPr/>
        </p:nvPicPr>
        <p:blipFill>
          <a:blip r:embed="rId4"/>
          <a:stretch>
            <a:fillRect/>
          </a:stretch>
        </p:blipFill>
        <p:spPr>
          <a:xfrm>
            <a:off x="6219731" y="195799"/>
            <a:ext cx="5760000" cy="2904943"/>
          </a:xfrm>
          <a:prstGeom prst="rect">
            <a:avLst/>
          </a:prstGeom>
          <a:ln>
            <a:solidFill>
              <a:schemeClr val="accent1"/>
            </a:solidFill>
          </a:ln>
        </p:spPr>
      </p:pic>
      <p:sp>
        <p:nvSpPr>
          <p:cNvPr id="3" name="Slide Number Placeholder 2">
            <a:extLst>
              <a:ext uri="{FF2B5EF4-FFF2-40B4-BE49-F238E27FC236}">
                <a16:creationId xmlns:a16="http://schemas.microsoft.com/office/drawing/2014/main" id="{E2B48E22-01A0-4C66-A4AF-19D0B0C6B481}"/>
              </a:ext>
            </a:extLst>
          </p:cNvPr>
          <p:cNvSpPr>
            <a:spLocks noGrp="1"/>
          </p:cNvSpPr>
          <p:nvPr>
            <p:ph type="sldNum" sz="quarter" idx="12"/>
          </p:nvPr>
        </p:nvSpPr>
        <p:spPr/>
        <p:txBody>
          <a:bodyPr/>
          <a:lstStyle/>
          <a:p>
            <a:fld id="{13D2E340-0663-474B-992C-9192B5C45E57}" type="slidenum">
              <a:rPr lang="en-US" noProof="0" smtClean="0"/>
              <a:t>21</a:t>
            </a:fld>
            <a:endParaRPr lang="en-US" noProof="0"/>
          </a:p>
        </p:txBody>
      </p:sp>
      <p:pic>
        <p:nvPicPr>
          <p:cNvPr id="2" name="Picture 1">
            <a:extLst>
              <a:ext uri="{FF2B5EF4-FFF2-40B4-BE49-F238E27FC236}">
                <a16:creationId xmlns:a16="http://schemas.microsoft.com/office/drawing/2014/main" id="{3A473F1B-09E0-45BC-9F30-3DA9E712BE9A}"/>
              </a:ext>
            </a:extLst>
          </p:cNvPr>
          <p:cNvPicPr>
            <a:picLocks noChangeAspect="1"/>
          </p:cNvPicPr>
          <p:nvPr/>
        </p:nvPicPr>
        <p:blipFill>
          <a:blip r:embed="rId5"/>
          <a:stretch>
            <a:fillRect/>
          </a:stretch>
        </p:blipFill>
        <p:spPr>
          <a:xfrm>
            <a:off x="212271" y="195799"/>
            <a:ext cx="5760000" cy="2770778"/>
          </a:xfrm>
          <a:prstGeom prst="rect">
            <a:avLst/>
          </a:prstGeom>
          <a:ln>
            <a:solidFill>
              <a:schemeClr val="accent1"/>
            </a:solidFill>
          </a:ln>
        </p:spPr>
      </p:pic>
      <p:pic>
        <p:nvPicPr>
          <p:cNvPr id="4" name="Picture 3">
            <a:extLst>
              <a:ext uri="{FF2B5EF4-FFF2-40B4-BE49-F238E27FC236}">
                <a16:creationId xmlns:a16="http://schemas.microsoft.com/office/drawing/2014/main" id="{CEC1C8DD-29C3-4C5B-B164-E29A87B6AF4E}"/>
              </a:ext>
            </a:extLst>
          </p:cNvPr>
          <p:cNvPicPr>
            <a:picLocks noChangeAspect="1"/>
          </p:cNvPicPr>
          <p:nvPr/>
        </p:nvPicPr>
        <p:blipFill>
          <a:blip r:embed="rId6"/>
          <a:stretch>
            <a:fillRect/>
          </a:stretch>
        </p:blipFill>
        <p:spPr>
          <a:xfrm>
            <a:off x="212271" y="3089194"/>
            <a:ext cx="5760000" cy="2897246"/>
          </a:xfrm>
          <a:prstGeom prst="rect">
            <a:avLst/>
          </a:prstGeom>
          <a:ln>
            <a:solidFill>
              <a:schemeClr val="accent1"/>
            </a:solidFill>
          </a:ln>
        </p:spPr>
      </p:pic>
    </p:spTree>
    <p:extLst>
      <p:ext uri="{BB962C8B-B14F-4D97-AF65-F5344CB8AC3E}">
        <p14:creationId xmlns:p14="http://schemas.microsoft.com/office/powerpoint/2010/main" val="283287739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2AC4C27D-7958-4491-A3B7-49CB0936F7DD}"/>
              </a:ext>
            </a:extLst>
          </p:cNvPr>
          <p:cNvSpPr>
            <a:spLocks noGrp="1"/>
          </p:cNvSpPr>
          <p:nvPr>
            <p:ph type="title"/>
          </p:nvPr>
        </p:nvSpPr>
        <p:spPr/>
        <p:txBody>
          <a:bodyPr/>
          <a:lstStyle/>
          <a:p>
            <a:r>
              <a:rPr lang="en-GB" dirty="0" err="1"/>
              <a:t>Applitools</a:t>
            </a:r>
            <a:endParaRPr lang="pt-PT" dirty="0"/>
          </a:p>
        </p:txBody>
      </p:sp>
      <p:sp>
        <p:nvSpPr>
          <p:cNvPr id="3" name="Slide Number Placeholder 2">
            <a:extLst>
              <a:ext uri="{FF2B5EF4-FFF2-40B4-BE49-F238E27FC236}">
                <a16:creationId xmlns:a16="http://schemas.microsoft.com/office/drawing/2014/main" id="{045B9C5B-A0A5-4CDE-ADC1-2ECFF759B946}"/>
              </a:ext>
            </a:extLst>
          </p:cNvPr>
          <p:cNvSpPr>
            <a:spLocks noGrp="1"/>
          </p:cNvSpPr>
          <p:nvPr>
            <p:ph type="sldNum" sz="quarter" idx="12"/>
          </p:nvPr>
        </p:nvSpPr>
        <p:spPr/>
        <p:txBody>
          <a:bodyPr/>
          <a:lstStyle/>
          <a:p>
            <a:fld id="{13D2E340-0663-474B-992C-9192B5C45E57}" type="slidenum">
              <a:rPr lang="en-US" noProof="0" smtClean="0"/>
              <a:t>22</a:t>
            </a:fld>
            <a:endParaRPr lang="en-US" noProof="0"/>
          </a:p>
        </p:txBody>
      </p:sp>
      <p:sp>
        <p:nvSpPr>
          <p:cNvPr id="8" name="Text Placeholder 7">
            <a:extLst>
              <a:ext uri="{FF2B5EF4-FFF2-40B4-BE49-F238E27FC236}">
                <a16:creationId xmlns:a16="http://schemas.microsoft.com/office/drawing/2014/main" id="{638A4695-8E9B-4270-AFB0-0245AE339954}"/>
              </a:ext>
            </a:extLst>
          </p:cNvPr>
          <p:cNvSpPr>
            <a:spLocks noGrp="1"/>
          </p:cNvSpPr>
          <p:nvPr>
            <p:ph type="body" sz="quarter" idx="18"/>
          </p:nvPr>
        </p:nvSpPr>
        <p:spPr>
          <a:xfrm>
            <a:off x="762000" y="2895600"/>
            <a:ext cx="3842550" cy="3402722"/>
          </a:xfrm>
        </p:spPr>
        <p:txBody>
          <a:bodyPr>
            <a:normAutofit/>
          </a:bodyPr>
          <a:lstStyle/>
          <a:p>
            <a:r>
              <a:rPr lang="en-GB" sz="3200" b="1" dirty="0"/>
              <a:t>“</a:t>
            </a:r>
            <a:r>
              <a:rPr lang="en-GB" sz="3200" b="1" i="1" dirty="0"/>
              <a:t>AI powered visual testing and monitoring</a:t>
            </a:r>
            <a:r>
              <a:rPr lang="en-GB" sz="3200" b="1" dirty="0"/>
              <a:t>”</a:t>
            </a:r>
          </a:p>
        </p:txBody>
      </p:sp>
      <p:sp>
        <p:nvSpPr>
          <p:cNvPr id="9" name="Content Placeholder 8">
            <a:extLst>
              <a:ext uri="{FF2B5EF4-FFF2-40B4-BE49-F238E27FC236}">
                <a16:creationId xmlns:a16="http://schemas.microsoft.com/office/drawing/2014/main" id="{13AFE45E-5DBD-495C-AA01-E8DFCC6E213A}"/>
              </a:ext>
            </a:extLst>
          </p:cNvPr>
          <p:cNvSpPr>
            <a:spLocks noGrp="1"/>
          </p:cNvSpPr>
          <p:nvPr>
            <p:ph sz="quarter" idx="19"/>
          </p:nvPr>
        </p:nvSpPr>
        <p:spPr>
          <a:xfrm>
            <a:off x="5326063" y="559678"/>
            <a:ext cx="6103937" cy="5738644"/>
          </a:xfrm>
        </p:spPr>
        <p:txBody>
          <a:bodyPr>
            <a:normAutofit lnSpcReduction="10000"/>
          </a:bodyPr>
          <a:lstStyle/>
          <a:p>
            <a:pPr marL="0" indent="0">
              <a:buNone/>
            </a:pPr>
            <a:r>
              <a:rPr lang="en-GB" sz="2600" b="1" dirty="0">
                <a:hlinkClick r:id="rId3"/>
              </a:rPr>
              <a:t>https://applitools.com/tutorials</a:t>
            </a:r>
            <a:endParaRPr lang="en-GB" sz="2600" b="1" dirty="0"/>
          </a:p>
          <a:p>
            <a:pPr>
              <a:buFont typeface="Wingdings" panose="05000000000000000000" pitchFamily="2" charset="2"/>
              <a:buChar char="§"/>
            </a:pPr>
            <a:r>
              <a:rPr lang="en-GB" sz="2600" b="1" dirty="0"/>
              <a:t>Very good documentation</a:t>
            </a:r>
          </a:p>
          <a:p>
            <a:pPr>
              <a:buFont typeface="Wingdings" panose="05000000000000000000" pitchFamily="2" charset="2"/>
              <a:buChar char="§"/>
            </a:pPr>
            <a:r>
              <a:rPr lang="en-GB" sz="2600" b="1" dirty="0"/>
              <a:t>Web, Mobile and language specific SDKs (C#, Java, JavaScript, PHP, Ruby, Python, Objective-C, Swift)</a:t>
            </a:r>
          </a:p>
          <a:p>
            <a:pPr>
              <a:buFont typeface="Wingdings" panose="05000000000000000000" pitchFamily="2" charset="2"/>
              <a:buChar char="§"/>
            </a:pPr>
            <a:r>
              <a:rPr lang="en-GB" sz="2600" b="1" dirty="0"/>
              <a:t>Tutorials per tool/language</a:t>
            </a:r>
          </a:p>
          <a:p>
            <a:pPr marL="0" indent="0">
              <a:buNone/>
            </a:pPr>
            <a:endParaRPr lang="en-GB" sz="2600" b="1" dirty="0"/>
          </a:p>
          <a:p>
            <a:pPr marL="0" indent="0">
              <a:buNone/>
            </a:pPr>
            <a:r>
              <a:rPr lang="en-GB" sz="2600" b="1" dirty="0" err="1"/>
              <a:t>RobotFramework</a:t>
            </a:r>
            <a:r>
              <a:rPr lang="en-GB" sz="2600" b="1" dirty="0"/>
              <a:t> fan?</a:t>
            </a:r>
          </a:p>
          <a:p>
            <a:pPr marL="0" indent="0">
              <a:buNone/>
            </a:pPr>
            <a:r>
              <a:rPr lang="en-GB" sz="2600" b="1" dirty="0">
                <a:hlinkClick r:id="rId4"/>
              </a:rPr>
              <a:t>https://github.com/joel-oliveira/EyesLibrary</a:t>
            </a:r>
            <a:endParaRPr lang="en-GB" sz="2600" b="1" dirty="0"/>
          </a:p>
          <a:p>
            <a:pPr marL="0" indent="0">
              <a:buNone/>
            </a:pPr>
            <a:r>
              <a:rPr lang="en-GB" sz="2600" b="1" dirty="0"/>
              <a:t>Open, Check and Close Eyes</a:t>
            </a:r>
          </a:p>
        </p:txBody>
      </p:sp>
      <p:pic>
        <p:nvPicPr>
          <p:cNvPr id="6148" name="Picture 4" descr="Image result for robotframework">
            <a:extLst>
              <a:ext uri="{FF2B5EF4-FFF2-40B4-BE49-F238E27FC236}">
                <a16:creationId xmlns:a16="http://schemas.microsoft.com/office/drawing/2014/main" id="{877BAAFB-1DEB-4CCB-840E-DE1F6CF7363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225756" y="3917072"/>
            <a:ext cx="2381250" cy="2381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5533943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2AC4C27D-7958-4491-A3B7-49CB0936F7DD}"/>
              </a:ext>
            </a:extLst>
          </p:cNvPr>
          <p:cNvSpPr>
            <a:spLocks noGrp="1"/>
          </p:cNvSpPr>
          <p:nvPr>
            <p:ph type="title"/>
          </p:nvPr>
        </p:nvSpPr>
        <p:spPr/>
        <p:txBody>
          <a:bodyPr/>
          <a:lstStyle/>
          <a:p>
            <a:r>
              <a:rPr lang="en-GB" dirty="0" err="1"/>
              <a:t>mabl</a:t>
            </a:r>
            <a:endParaRPr lang="pt-PT" dirty="0"/>
          </a:p>
        </p:txBody>
      </p:sp>
      <p:sp>
        <p:nvSpPr>
          <p:cNvPr id="3" name="Slide Number Placeholder 2">
            <a:extLst>
              <a:ext uri="{FF2B5EF4-FFF2-40B4-BE49-F238E27FC236}">
                <a16:creationId xmlns:a16="http://schemas.microsoft.com/office/drawing/2014/main" id="{045B9C5B-A0A5-4CDE-ADC1-2ECFF759B946}"/>
              </a:ext>
            </a:extLst>
          </p:cNvPr>
          <p:cNvSpPr>
            <a:spLocks noGrp="1"/>
          </p:cNvSpPr>
          <p:nvPr>
            <p:ph type="sldNum" sz="quarter" idx="12"/>
          </p:nvPr>
        </p:nvSpPr>
        <p:spPr/>
        <p:txBody>
          <a:bodyPr/>
          <a:lstStyle/>
          <a:p>
            <a:fld id="{13D2E340-0663-474B-992C-9192B5C45E57}" type="slidenum">
              <a:rPr lang="en-US" noProof="0" smtClean="0"/>
              <a:t>23</a:t>
            </a:fld>
            <a:endParaRPr lang="en-US" noProof="0"/>
          </a:p>
        </p:txBody>
      </p:sp>
      <p:sp>
        <p:nvSpPr>
          <p:cNvPr id="8" name="Text Placeholder 7">
            <a:extLst>
              <a:ext uri="{FF2B5EF4-FFF2-40B4-BE49-F238E27FC236}">
                <a16:creationId xmlns:a16="http://schemas.microsoft.com/office/drawing/2014/main" id="{638A4695-8E9B-4270-AFB0-0245AE339954}"/>
              </a:ext>
            </a:extLst>
          </p:cNvPr>
          <p:cNvSpPr>
            <a:spLocks noGrp="1"/>
          </p:cNvSpPr>
          <p:nvPr>
            <p:ph type="body" sz="quarter" idx="18"/>
          </p:nvPr>
        </p:nvSpPr>
        <p:spPr>
          <a:xfrm>
            <a:off x="762000" y="2895600"/>
            <a:ext cx="3842550" cy="3402722"/>
          </a:xfrm>
        </p:spPr>
        <p:txBody>
          <a:bodyPr>
            <a:normAutofit/>
          </a:bodyPr>
          <a:lstStyle/>
          <a:p>
            <a:r>
              <a:rPr lang="en-GB" sz="3200" b="1" dirty="0"/>
              <a:t>“</a:t>
            </a:r>
            <a:r>
              <a:rPr lang="en-GB" sz="3200" b="1" i="1" dirty="0"/>
              <a:t>Advancing QA using ML</a:t>
            </a:r>
            <a:r>
              <a:rPr lang="en-GB" sz="3200" b="1" dirty="0"/>
              <a:t>”</a:t>
            </a:r>
          </a:p>
        </p:txBody>
      </p:sp>
      <p:sp>
        <p:nvSpPr>
          <p:cNvPr id="9" name="Content Placeholder 8">
            <a:extLst>
              <a:ext uri="{FF2B5EF4-FFF2-40B4-BE49-F238E27FC236}">
                <a16:creationId xmlns:a16="http://schemas.microsoft.com/office/drawing/2014/main" id="{13AFE45E-5DBD-495C-AA01-E8DFCC6E213A}"/>
              </a:ext>
            </a:extLst>
          </p:cNvPr>
          <p:cNvSpPr>
            <a:spLocks noGrp="1"/>
          </p:cNvSpPr>
          <p:nvPr>
            <p:ph sz="quarter" idx="19"/>
          </p:nvPr>
        </p:nvSpPr>
        <p:spPr>
          <a:xfrm>
            <a:off x="5326063" y="559678"/>
            <a:ext cx="6103937" cy="5738644"/>
          </a:xfrm>
        </p:spPr>
        <p:txBody>
          <a:bodyPr>
            <a:normAutofit fontScale="92500" lnSpcReduction="10000"/>
          </a:bodyPr>
          <a:lstStyle/>
          <a:p>
            <a:pPr marL="0" indent="0">
              <a:buNone/>
            </a:pPr>
            <a:r>
              <a:rPr lang="en-GB" sz="2600" b="1" dirty="0">
                <a:hlinkClick r:id="rId3"/>
              </a:rPr>
              <a:t>https://www.mabl.com</a:t>
            </a:r>
            <a:endParaRPr lang="en-GB" sz="2600" b="1" dirty="0"/>
          </a:p>
          <a:p>
            <a:pPr>
              <a:buFont typeface="Wingdings" panose="05000000000000000000" pitchFamily="2" charset="2"/>
              <a:buChar char="§"/>
            </a:pPr>
            <a:r>
              <a:rPr lang="en-GB" sz="2600" b="1" dirty="0"/>
              <a:t>Easy to setup</a:t>
            </a:r>
          </a:p>
          <a:p>
            <a:pPr>
              <a:buFont typeface="Wingdings" panose="05000000000000000000" pitchFamily="2" charset="2"/>
              <a:buChar char="§"/>
            </a:pPr>
            <a:r>
              <a:rPr lang="en-GB" sz="2600" b="1" dirty="0"/>
              <a:t>Recorder (browser extension)</a:t>
            </a:r>
          </a:p>
          <a:p>
            <a:pPr>
              <a:buFont typeface="Wingdings" panose="05000000000000000000" pitchFamily="2" charset="2"/>
              <a:buChar char="§"/>
            </a:pPr>
            <a:r>
              <a:rPr lang="en-GB" sz="2600" b="1" dirty="0"/>
              <a:t>Advanced logic</a:t>
            </a:r>
          </a:p>
          <a:p>
            <a:pPr>
              <a:buFont typeface="Wingdings" panose="05000000000000000000" pitchFamily="2" charset="2"/>
              <a:buChar char="§"/>
            </a:pPr>
            <a:r>
              <a:rPr lang="en-GB" sz="2600" b="1" dirty="0"/>
              <a:t>Auto-healing tests</a:t>
            </a:r>
          </a:p>
          <a:p>
            <a:pPr>
              <a:buFont typeface="Wingdings" panose="05000000000000000000" pitchFamily="2" charset="2"/>
              <a:buChar char="§"/>
            </a:pPr>
            <a:r>
              <a:rPr lang="en-GB" sz="2600" b="1" dirty="0"/>
              <a:t>Comprehensive test output (step by step details, errors, JavaScript exceptions, screenshots</a:t>
            </a:r>
          </a:p>
          <a:p>
            <a:pPr>
              <a:buFont typeface="Wingdings" panose="05000000000000000000" pitchFamily="2" charset="2"/>
              <a:buChar char="§"/>
            </a:pPr>
            <a:r>
              <a:rPr lang="en-GB" sz="2600" b="1" dirty="0"/>
              <a:t>Visual anomaly detection (ML)</a:t>
            </a:r>
          </a:p>
          <a:p>
            <a:pPr>
              <a:buFont typeface="Wingdings" panose="05000000000000000000" pitchFamily="2" charset="2"/>
              <a:buChar char="§"/>
            </a:pPr>
            <a:r>
              <a:rPr lang="en-GB" sz="2600" b="1" dirty="0"/>
              <a:t>Performance regression testing</a:t>
            </a:r>
          </a:p>
          <a:p>
            <a:pPr>
              <a:buFont typeface="Wingdings" panose="05000000000000000000" pitchFamily="2" charset="2"/>
              <a:buChar char="§"/>
            </a:pPr>
            <a:r>
              <a:rPr lang="en-GB" sz="2600" b="1" dirty="0"/>
              <a:t>Cross browser testing</a:t>
            </a:r>
          </a:p>
          <a:p>
            <a:pPr>
              <a:buFont typeface="Wingdings" panose="05000000000000000000" pitchFamily="2" charset="2"/>
              <a:buChar char="§"/>
            </a:pPr>
            <a:r>
              <a:rPr lang="en-GB" sz="2600" b="1" dirty="0"/>
              <a:t>Data driven testing</a:t>
            </a:r>
          </a:p>
        </p:txBody>
      </p:sp>
      <p:pic>
        <p:nvPicPr>
          <p:cNvPr id="15366" name="Picture 6" descr="Image result for mabl">
            <a:extLst>
              <a:ext uri="{FF2B5EF4-FFF2-40B4-BE49-F238E27FC236}">
                <a16:creationId xmlns:a16="http://schemas.microsoft.com/office/drawing/2014/main" id="{45B9FEDA-BD1A-4110-A21E-294D023F650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25005" y="199678"/>
            <a:ext cx="1263000" cy="36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30206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584BFDA0-A5CA-42B6-933C-24DB0730A914}"/>
              </a:ext>
            </a:extLst>
          </p:cNvPr>
          <p:cNvSpPr>
            <a:spLocks noGrp="1"/>
          </p:cNvSpPr>
          <p:nvPr>
            <p:ph type="sldNum" sz="quarter" idx="12"/>
          </p:nvPr>
        </p:nvSpPr>
        <p:spPr/>
        <p:txBody>
          <a:bodyPr/>
          <a:lstStyle/>
          <a:p>
            <a:fld id="{13D2E340-0663-474B-992C-9192B5C45E57}" type="slidenum">
              <a:rPr lang="en-US" noProof="0" smtClean="0"/>
              <a:t>24</a:t>
            </a:fld>
            <a:endParaRPr lang="en-US" noProof="0"/>
          </a:p>
        </p:txBody>
      </p:sp>
      <p:pic>
        <p:nvPicPr>
          <p:cNvPr id="6" name="Picture 5">
            <a:extLst>
              <a:ext uri="{FF2B5EF4-FFF2-40B4-BE49-F238E27FC236}">
                <a16:creationId xmlns:a16="http://schemas.microsoft.com/office/drawing/2014/main" id="{A169E066-335F-429D-BF44-611F6248F88D}"/>
              </a:ext>
            </a:extLst>
          </p:cNvPr>
          <p:cNvPicPr>
            <a:picLocks noChangeAspect="1"/>
          </p:cNvPicPr>
          <p:nvPr/>
        </p:nvPicPr>
        <p:blipFill>
          <a:blip r:embed="rId2"/>
          <a:stretch>
            <a:fillRect/>
          </a:stretch>
        </p:blipFill>
        <p:spPr>
          <a:xfrm>
            <a:off x="1947283" y="161656"/>
            <a:ext cx="8297433" cy="5811061"/>
          </a:xfrm>
          <a:prstGeom prst="rect">
            <a:avLst/>
          </a:prstGeom>
          <a:ln>
            <a:solidFill>
              <a:schemeClr val="accent1"/>
            </a:solidFill>
          </a:ln>
        </p:spPr>
      </p:pic>
    </p:spTree>
    <p:extLst>
      <p:ext uri="{BB962C8B-B14F-4D97-AF65-F5344CB8AC3E}">
        <p14:creationId xmlns:p14="http://schemas.microsoft.com/office/powerpoint/2010/main" val="57718371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584BFDA0-A5CA-42B6-933C-24DB0730A914}"/>
              </a:ext>
            </a:extLst>
          </p:cNvPr>
          <p:cNvSpPr>
            <a:spLocks noGrp="1"/>
          </p:cNvSpPr>
          <p:nvPr>
            <p:ph type="sldNum" sz="quarter" idx="12"/>
          </p:nvPr>
        </p:nvSpPr>
        <p:spPr/>
        <p:txBody>
          <a:bodyPr/>
          <a:lstStyle/>
          <a:p>
            <a:fld id="{13D2E340-0663-474B-992C-9192B5C45E57}" type="slidenum">
              <a:rPr lang="en-US" noProof="0" smtClean="0"/>
              <a:t>25</a:t>
            </a:fld>
            <a:endParaRPr lang="en-US" noProof="0"/>
          </a:p>
        </p:txBody>
      </p:sp>
      <p:pic>
        <p:nvPicPr>
          <p:cNvPr id="2" name="Picture 1">
            <a:extLst>
              <a:ext uri="{FF2B5EF4-FFF2-40B4-BE49-F238E27FC236}">
                <a16:creationId xmlns:a16="http://schemas.microsoft.com/office/drawing/2014/main" id="{B5D0CBF2-2179-4811-B997-668CF79D4980}"/>
              </a:ext>
            </a:extLst>
          </p:cNvPr>
          <p:cNvPicPr>
            <a:picLocks noChangeAspect="1"/>
          </p:cNvPicPr>
          <p:nvPr/>
        </p:nvPicPr>
        <p:blipFill>
          <a:blip r:embed="rId2"/>
          <a:stretch>
            <a:fillRect/>
          </a:stretch>
        </p:blipFill>
        <p:spPr>
          <a:xfrm>
            <a:off x="1118493" y="1237944"/>
            <a:ext cx="9955014" cy="4382112"/>
          </a:xfrm>
          <a:prstGeom prst="rect">
            <a:avLst/>
          </a:prstGeom>
          <a:ln>
            <a:solidFill>
              <a:schemeClr val="accent1"/>
            </a:solidFill>
          </a:ln>
        </p:spPr>
      </p:pic>
    </p:spTree>
    <p:extLst>
      <p:ext uri="{BB962C8B-B14F-4D97-AF65-F5344CB8AC3E}">
        <p14:creationId xmlns:p14="http://schemas.microsoft.com/office/powerpoint/2010/main" val="42730811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584BFDA0-A5CA-42B6-933C-24DB0730A914}"/>
              </a:ext>
            </a:extLst>
          </p:cNvPr>
          <p:cNvSpPr>
            <a:spLocks noGrp="1"/>
          </p:cNvSpPr>
          <p:nvPr>
            <p:ph type="sldNum" sz="quarter" idx="12"/>
          </p:nvPr>
        </p:nvSpPr>
        <p:spPr/>
        <p:txBody>
          <a:bodyPr/>
          <a:lstStyle/>
          <a:p>
            <a:fld id="{13D2E340-0663-474B-992C-9192B5C45E57}" type="slidenum">
              <a:rPr lang="en-US" noProof="0" smtClean="0"/>
              <a:t>26</a:t>
            </a:fld>
            <a:endParaRPr lang="en-US" noProof="0"/>
          </a:p>
        </p:txBody>
      </p:sp>
      <p:pic>
        <p:nvPicPr>
          <p:cNvPr id="4" name="Picture 3">
            <a:extLst>
              <a:ext uri="{FF2B5EF4-FFF2-40B4-BE49-F238E27FC236}">
                <a16:creationId xmlns:a16="http://schemas.microsoft.com/office/drawing/2014/main" id="{5015168A-916F-4E8C-929C-6FC26DA2C55F}"/>
              </a:ext>
            </a:extLst>
          </p:cNvPr>
          <p:cNvPicPr>
            <a:picLocks noChangeAspect="1"/>
          </p:cNvPicPr>
          <p:nvPr/>
        </p:nvPicPr>
        <p:blipFill>
          <a:blip r:embed="rId2"/>
          <a:stretch>
            <a:fillRect/>
          </a:stretch>
        </p:blipFill>
        <p:spPr>
          <a:xfrm>
            <a:off x="623123" y="1309391"/>
            <a:ext cx="10945753" cy="4239217"/>
          </a:xfrm>
          <a:prstGeom prst="rect">
            <a:avLst/>
          </a:prstGeom>
          <a:ln>
            <a:solidFill>
              <a:schemeClr val="accent1"/>
            </a:solidFill>
          </a:ln>
        </p:spPr>
      </p:pic>
    </p:spTree>
    <p:extLst>
      <p:ext uri="{BB962C8B-B14F-4D97-AF65-F5344CB8AC3E}">
        <p14:creationId xmlns:p14="http://schemas.microsoft.com/office/powerpoint/2010/main" val="272424442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2AC4C27D-7958-4491-A3B7-49CB0936F7DD}"/>
              </a:ext>
            </a:extLst>
          </p:cNvPr>
          <p:cNvSpPr>
            <a:spLocks noGrp="1"/>
          </p:cNvSpPr>
          <p:nvPr>
            <p:ph type="title"/>
          </p:nvPr>
        </p:nvSpPr>
        <p:spPr/>
        <p:txBody>
          <a:bodyPr/>
          <a:lstStyle/>
          <a:p>
            <a:r>
              <a:rPr lang="en-GB" dirty="0" err="1"/>
              <a:t>Testim</a:t>
            </a:r>
            <a:endParaRPr lang="pt-PT" dirty="0"/>
          </a:p>
        </p:txBody>
      </p:sp>
      <p:sp>
        <p:nvSpPr>
          <p:cNvPr id="3" name="Slide Number Placeholder 2">
            <a:extLst>
              <a:ext uri="{FF2B5EF4-FFF2-40B4-BE49-F238E27FC236}">
                <a16:creationId xmlns:a16="http://schemas.microsoft.com/office/drawing/2014/main" id="{045B9C5B-A0A5-4CDE-ADC1-2ECFF759B946}"/>
              </a:ext>
            </a:extLst>
          </p:cNvPr>
          <p:cNvSpPr>
            <a:spLocks noGrp="1"/>
          </p:cNvSpPr>
          <p:nvPr>
            <p:ph type="sldNum" sz="quarter" idx="12"/>
          </p:nvPr>
        </p:nvSpPr>
        <p:spPr/>
        <p:txBody>
          <a:bodyPr/>
          <a:lstStyle/>
          <a:p>
            <a:fld id="{13D2E340-0663-474B-992C-9192B5C45E57}" type="slidenum">
              <a:rPr lang="en-US" noProof="0" smtClean="0"/>
              <a:t>27</a:t>
            </a:fld>
            <a:endParaRPr lang="en-US" noProof="0"/>
          </a:p>
        </p:txBody>
      </p:sp>
      <p:sp>
        <p:nvSpPr>
          <p:cNvPr id="8" name="Text Placeholder 7">
            <a:extLst>
              <a:ext uri="{FF2B5EF4-FFF2-40B4-BE49-F238E27FC236}">
                <a16:creationId xmlns:a16="http://schemas.microsoft.com/office/drawing/2014/main" id="{638A4695-8E9B-4270-AFB0-0245AE339954}"/>
              </a:ext>
            </a:extLst>
          </p:cNvPr>
          <p:cNvSpPr>
            <a:spLocks noGrp="1"/>
          </p:cNvSpPr>
          <p:nvPr>
            <p:ph type="body" sz="quarter" idx="18"/>
          </p:nvPr>
        </p:nvSpPr>
        <p:spPr>
          <a:xfrm>
            <a:off x="762000" y="2895600"/>
            <a:ext cx="3842550" cy="3402722"/>
          </a:xfrm>
        </p:spPr>
        <p:txBody>
          <a:bodyPr>
            <a:normAutofit/>
          </a:bodyPr>
          <a:lstStyle/>
          <a:p>
            <a:r>
              <a:rPr lang="en-GB" sz="3200" b="1" dirty="0"/>
              <a:t>“Uses </a:t>
            </a:r>
            <a:r>
              <a:rPr lang="en-GB" sz="3200" b="1" i="1" dirty="0"/>
              <a:t>AI to speed-up the authoring, execution and maintenance of automated tests</a:t>
            </a:r>
            <a:r>
              <a:rPr lang="en-GB" sz="3200" b="1" dirty="0"/>
              <a:t>”</a:t>
            </a:r>
          </a:p>
        </p:txBody>
      </p:sp>
      <p:sp>
        <p:nvSpPr>
          <p:cNvPr id="9" name="Content Placeholder 8">
            <a:extLst>
              <a:ext uri="{FF2B5EF4-FFF2-40B4-BE49-F238E27FC236}">
                <a16:creationId xmlns:a16="http://schemas.microsoft.com/office/drawing/2014/main" id="{13AFE45E-5DBD-495C-AA01-E8DFCC6E213A}"/>
              </a:ext>
            </a:extLst>
          </p:cNvPr>
          <p:cNvSpPr>
            <a:spLocks noGrp="1"/>
          </p:cNvSpPr>
          <p:nvPr>
            <p:ph sz="quarter" idx="19"/>
          </p:nvPr>
        </p:nvSpPr>
        <p:spPr>
          <a:xfrm>
            <a:off x="5326063" y="559678"/>
            <a:ext cx="6103937" cy="5738644"/>
          </a:xfrm>
        </p:spPr>
        <p:txBody>
          <a:bodyPr>
            <a:normAutofit/>
          </a:bodyPr>
          <a:lstStyle/>
          <a:p>
            <a:pPr marL="0" indent="0">
              <a:buNone/>
            </a:pPr>
            <a:r>
              <a:rPr lang="en-GB" sz="2600" b="1" dirty="0">
                <a:hlinkClick r:id="rId3"/>
              </a:rPr>
              <a:t>https://www.testim.io</a:t>
            </a:r>
            <a:endParaRPr lang="en-GB" sz="2600" b="1" dirty="0"/>
          </a:p>
          <a:p>
            <a:pPr>
              <a:buFont typeface="Wingdings" panose="05000000000000000000" pitchFamily="2" charset="2"/>
              <a:buChar char="§"/>
            </a:pPr>
            <a:r>
              <a:rPr lang="en-GB" sz="2600" b="1" dirty="0"/>
              <a:t>ML Based Self-Maintenance (to reduce flaky tests)</a:t>
            </a:r>
          </a:p>
          <a:p>
            <a:pPr>
              <a:buFont typeface="Wingdings" panose="05000000000000000000" pitchFamily="2" charset="2"/>
              <a:buChar char="§"/>
            </a:pPr>
            <a:r>
              <a:rPr lang="en-GB" sz="2600" b="1" dirty="0"/>
              <a:t>Run on different browsers</a:t>
            </a:r>
          </a:p>
          <a:p>
            <a:pPr>
              <a:buFont typeface="Wingdings" panose="05000000000000000000" pitchFamily="2" charset="2"/>
              <a:buChar char="§"/>
            </a:pPr>
            <a:r>
              <a:rPr lang="en-GB" sz="2600" b="1" dirty="0"/>
              <a:t>Code &amp; record (browser extension)</a:t>
            </a:r>
          </a:p>
          <a:p>
            <a:pPr>
              <a:buFont typeface="Wingdings" panose="05000000000000000000" pitchFamily="2" charset="2"/>
              <a:buChar char="§"/>
            </a:pPr>
            <a:r>
              <a:rPr lang="en-GB" sz="2600" b="1" dirty="0"/>
              <a:t>Reusable scenarios</a:t>
            </a:r>
          </a:p>
          <a:p>
            <a:pPr>
              <a:buFont typeface="Wingdings" panose="05000000000000000000" pitchFamily="2" charset="2"/>
              <a:buChar char="§"/>
            </a:pPr>
            <a:r>
              <a:rPr lang="en-GB" sz="2600" b="1" dirty="0"/>
              <a:t>Data driven (based on JSON)</a:t>
            </a:r>
          </a:p>
          <a:p>
            <a:pPr>
              <a:buFont typeface="Wingdings" panose="05000000000000000000" pitchFamily="2" charset="2"/>
              <a:buChar char="§"/>
            </a:pPr>
            <a:r>
              <a:rPr lang="en-GB" sz="2600" b="1" dirty="0"/>
              <a:t>Powered by </a:t>
            </a:r>
            <a:r>
              <a:rPr lang="en-GB" sz="2600" b="1" dirty="0" err="1"/>
              <a:t>Aplitools</a:t>
            </a:r>
            <a:r>
              <a:rPr lang="en-GB" sz="2600" b="1" dirty="0"/>
              <a:t> Eyes</a:t>
            </a:r>
          </a:p>
          <a:p>
            <a:pPr>
              <a:buFont typeface="Wingdings" panose="05000000000000000000" pitchFamily="2" charset="2"/>
              <a:buChar char="§"/>
            </a:pPr>
            <a:r>
              <a:rPr lang="en-GB" sz="2600" b="1" dirty="0"/>
              <a:t>Integrates with CI tools + Defect Management (Jira and Trello)</a:t>
            </a:r>
          </a:p>
        </p:txBody>
      </p:sp>
      <p:pic>
        <p:nvPicPr>
          <p:cNvPr id="15362" name="Picture 2" descr="Image result for testim.io">
            <a:extLst>
              <a:ext uri="{FF2B5EF4-FFF2-40B4-BE49-F238E27FC236}">
                <a16:creationId xmlns:a16="http://schemas.microsoft.com/office/drawing/2014/main" id="{964C4319-E700-4872-8630-0E2B1E6DCFB6}"/>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33238" b="37048"/>
          <a:stretch/>
        </p:blipFill>
        <p:spPr bwMode="auto">
          <a:xfrm>
            <a:off x="10824231" y="199678"/>
            <a:ext cx="1211537" cy="36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4966968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3A327675-CDC6-43DA-BC0A-1F931B005C88}"/>
              </a:ext>
            </a:extLst>
          </p:cNvPr>
          <p:cNvSpPr>
            <a:spLocks noGrp="1"/>
          </p:cNvSpPr>
          <p:nvPr>
            <p:ph type="sldNum" sz="quarter" idx="12"/>
          </p:nvPr>
        </p:nvSpPr>
        <p:spPr/>
        <p:txBody>
          <a:bodyPr/>
          <a:lstStyle/>
          <a:p>
            <a:fld id="{13D2E340-0663-474B-992C-9192B5C45E57}" type="slidenum">
              <a:rPr lang="en-US" noProof="0" smtClean="0"/>
              <a:t>28</a:t>
            </a:fld>
            <a:endParaRPr lang="en-US" noProof="0"/>
          </a:p>
        </p:txBody>
      </p:sp>
      <p:pic>
        <p:nvPicPr>
          <p:cNvPr id="6" name="Picture 5">
            <a:extLst>
              <a:ext uri="{FF2B5EF4-FFF2-40B4-BE49-F238E27FC236}">
                <a16:creationId xmlns:a16="http://schemas.microsoft.com/office/drawing/2014/main" id="{89260D9F-6173-4B65-8F82-245C79C0C2D3}"/>
              </a:ext>
            </a:extLst>
          </p:cNvPr>
          <p:cNvPicPr>
            <a:picLocks noChangeAspect="1"/>
          </p:cNvPicPr>
          <p:nvPr/>
        </p:nvPicPr>
        <p:blipFill>
          <a:blip r:embed="rId2"/>
          <a:stretch>
            <a:fillRect/>
          </a:stretch>
        </p:blipFill>
        <p:spPr>
          <a:xfrm>
            <a:off x="197829" y="212717"/>
            <a:ext cx="11427706" cy="5580000"/>
          </a:xfrm>
          <a:prstGeom prst="rect">
            <a:avLst/>
          </a:prstGeom>
          <a:ln>
            <a:solidFill>
              <a:schemeClr val="accent1"/>
            </a:solidFill>
          </a:ln>
        </p:spPr>
      </p:pic>
    </p:spTree>
    <p:extLst>
      <p:ext uri="{BB962C8B-B14F-4D97-AF65-F5344CB8AC3E}">
        <p14:creationId xmlns:p14="http://schemas.microsoft.com/office/powerpoint/2010/main" val="80364459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3A327675-CDC6-43DA-BC0A-1F931B005C88}"/>
              </a:ext>
            </a:extLst>
          </p:cNvPr>
          <p:cNvSpPr>
            <a:spLocks noGrp="1"/>
          </p:cNvSpPr>
          <p:nvPr>
            <p:ph type="sldNum" sz="quarter" idx="12"/>
          </p:nvPr>
        </p:nvSpPr>
        <p:spPr/>
        <p:txBody>
          <a:bodyPr/>
          <a:lstStyle/>
          <a:p>
            <a:fld id="{13D2E340-0663-474B-992C-9192B5C45E57}" type="slidenum">
              <a:rPr lang="en-US" noProof="0" smtClean="0"/>
              <a:t>29</a:t>
            </a:fld>
            <a:endParaRPr lang="en-US" noProof="0"/>
          </a:p>
        </p:txBody>
      </p:sp>
      <p:pic>
        <p:nvPicPr>
          <p:cNvPr id="2" name="Picture 1">
            <a:extLst>
              <a:ext uri="{FF2B5EF4-FFF2-40B4-BE49-F238E27FC236}">
                <a16:creationId xmlns:a16="http://schemas.microsoft.com/office/drawing/2014/main" id="{6693C0AC-83B9-413B-8169-9F315382184A}"/>
              </a:ext>
            </a:extLst>
          </p:cNvPr>
          <p:cNvPicPr>
            <a:picLocks noChangeAspect="1"/>
          </p:cNvPicPr>
          <p:nvPr/>
        </p:nvPicPr>
        <p:blipFill>
          <a:blip r:embed="rId2"/>
          <a:stretch>
            <a:fillRect/>
          </a:stretch>
        </p:blipFill>
        <p:spPr>
          <a:xfrm>
            <a:off x="197829" y="210154"/>
            <a:ext cx="11427706" cy="5580000"/>
          </a:xfrm>
          <a:prstGeom prst="rect">
            <a:avLst/>
          </a:prstGeom>
          <a:ln>
            <a:solidFill>
              <a:schemeClr val="accent1"/>
            </a:solidFill>
          </a:ln>
        </p:spPr>
      </p:pic>
    </p:spTree>
    <p:extLst>
      <p:ext uri="{BB962C8B-B14F-4D97-AF65-F5344CB8AC3E}">
        <p14:creationId xmlns:p14="http://schemas.microsoft.com/office/powerpoint/2010/main" val="143946443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B8159F2-B714-4E8A-91CE-0F0C68B65967}"/>
              </a:ext>
            </a:extLst>
          </p:cNvPr>
          <p:cNvPicPr>
            <a:picLocks noChangeAspect="1"/>
          </p:cNvPicPr>
          <p:nvPr/>
        </p:nvPicPr>
        <p:blipFill>
          <a:blip r:embed="rId2"/>
          <a:stretch>
            <a:fillRect/>
          </a:stretch>
        </p:blipFill>
        <p:spPr>
          <a:xfrm>
            <a:off x="197829" y="210154"/>
            <a:ext cx="11427706" cy="5580000"/>
          </a:xfrm>
          <a:prstGeom prst="rect">
            <a:avLst/>
          </a:prstGeom>
          <a:ln>
            <a:solidFill>
              <a:schemeClr val="accent1"/>
            </a:solidFill>
          </a:ln>
        </p:spPr>
      </p:pic>
      <p:sp>
        <p:nvSpPr>
          <p:cNvPr id="3" name="Slide Number Placeholder 2">
            <a:extLst>
              <a:ext uri="{FF2B5EF4-FFF2-40B4-BE49-F238E27FC236}">
                <a16:creationId xmlns:a16="http://schemas.microsoft.com/office/drawing/2014/main" id="{3A327675-CDC6-43DA-BC0A-1F931B005C88}"/>
              </a:ext>
            </a:extLst>
          </p:cNvPr>
          <p:cNvSpPr>
            <a:spLocks noGrp="1"/>
          </p:cNvSpPr>
          <p:nvPr>
            <p:ph type="sldNum" sz="quarter" idx="12"/>
          </p:nvPr>
        </p:nvSpPr>
        <p:spPr/>
        <p:txBody>
          <a:bodyPr/>
          <a:lstStyle/>
          <a:p>
            <a:fld id="{13D2E340-0663-474B-992C-9192B5C45E57}" type="slidenum">
              <a:rPr lang="en-US" noProof="0" smtClean="0"/>
              <a:t>30</a:t>
            </a:fld>
            <a:endParaRPr lang="en-US" noProof="0"/>
          </a:p>
        </p:txBody>
      </p:sp>
    </p:spTree>
    <p:extLst>
      <p:ext uri="{BB962C8B-B14F-4D97-AF65-F5344CB8AC3E}">
        <p14:creationId xmlns:p14="http://schemas.microsoft.com/office/powerpoint/2010/main" val="383894473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F155D2-6616-4098-8ED1-37E233783ADA}"/>
              </a:ext>
            </a:extLst>
          </p:cNvPr>
          <p:cNvSpPr>
            <a:spLocks noGrp="1"/>
          </p:cNvSpPr>
          <p:nvPr>
            <p:ph type="title"/>
          </p:nvPr>
        </p:nvSpPr>
        <p:spPr/>
        <p:txBody>
          <a:bodyPr/>
          <a:lstStyle/>
          <a:p>
            <a:r>
              <a:rPr lang="en-GB" dirty="0"/>
              <a:t>Where to go for more?</a:t>
            </a:r>
            <a:endParaRPr lang="pt-PT" dirty="0"/>
          </a:p>
        </p:txBody>
      </p:sp>
      <p:sp>
        <p:nvSpPr>
          <p:cNvPr id="3" name="Slide Number Placeholder 2">
            <a:extLst>
              <a:ext uri="{FF2B5EF4-FFF2-40B4-BE49-F238E27FC236}">
                <a16:creationId xmlns:a16="http://schemas.microsoft.com/office/drawing/2014/main" id="{81AF6A81-59C2-4F90-BDC0-64D33146DB3F}"/>
              </a:ext>
            </a:extLst>
          </p:cNvPr>
          <p:cNvSpPr>
            <a:spLocks noGrp="1"/>
          </p:cNvSpPr>
          <p:nvPr>
            <p:ph type="sldNum" sz="quarter" idx="12"/>
          </p:nvPr>
        </p:nvSpPr>
        <p:spPr/>
        <p:txBody>
          <a:bodyPr/>
          <a:lstStyle/>
          <a:p>
            <a:fld id="{13D2E340-0663-474B-992C-9192B5C45E57}" type="slidenum">
              <a:rPr lang="en-US" noProof="0" smtClean="0"/>
              <a:t>31</a:t>
            </a:fld>
            <a:endParaRPr lang="en-US" noProof="0"/>
          </a:p>
        </p:txBody>
      </p:sp>
      <p:sp>
        <p:nvSpPr>
          <p:cNvPr id="5" name="Content Placeholder 4">
            <a:extLst>
              <a:ext uri="{FF2B5EF4-FFF2-40B4-BE49-F238E27FC236}">
                <a16:creationId xmlns:a16="http://schemas.microsoft.com/office/drawing/2014/main" id="{A3D3120C-3F2B-4906-9EAC-EB75B6198FAF}"/>
              </a:ext>
            </a:extLst>
          </p:cNvPr>
          <p:cNvSpPr>
            <a:spLocks noGrp="1"/>
          </p:cNvSpPr>
          <p:nvPr>
            <p:ph sz="quarter" idx="19"/>
          </p:nvPr>
        </p:nvSpPr>
        <p:spPr>
          <a:xfrm>
            <a:off x="5326063" y="559678"/>
            <a:ext cx="6103937" cy="5759479"/>
          </a:xfrm>
        </p:spPr>
        <p:txBody>
          <a:bodyPr>
            <a:normAutofit/>
          </a:bodyPr>
          <a:lstStyle/>
          <a:p>
            <a:pPr marL="0" indent="0">
              <a:buNone/>
            </a:pPr>
            <a:r>
              <a:rPr lang="en-GB" dirty="0"/>
              <a:t>AI for Software Testing (AIST) Association</a:t>
            </a:r>
            <a:endParaRPr lang="en-GB" dirty="0">
              <a:hlinkClick r:id="rId2"/>
            </a:endParaRPr>
          </a:p>
          <a:p>
            <a:pPr marL="0" indent="0">
              <a:buNone/>
            </a:pPr>
            <a:r>
              <a:rPr lang="en-GB" dirty="0">
                <a:hlinkClick r:id="rId2"/>
              </a:rPr>
              <a:t>https://www.aitesting.org</a:t>
            </a:r>
            <a:r>
              <a:rPr lang="en-GB" dirty="0"/>
              <a:t> (dead end)</a:t>
            </a:r>
          </a:p>
          <a:p>
            <a:pPr marL="0" indent="0">
              <a:buNone/>
            </a:pPr>
            <a:endParaRPr lang="en-GB" b="1" dirty="0"/>
          </a:p>
          <a:p>
            <a:pPr marL="0" indent="0">
              <a:buNone/>
            </a:pPr>
            <a:r>
              <a:rPr lang="en-GB" b="1" dirty="0"/>
              <a:t>IEEE International Conference On AI Testing</a:t>
            </a:r>
          </a:p>
          <a:p>
            <a:pPr marL="0" indent="0">
              <a:buNone/>
            </a:pPr>
            <a:r>
              <a:rPr lang="en-GB" b="1" dirty="0">
                <a:hlinkClick r:id="rId3"/>
              </a:rPr>
              <a:t>http://www.ieeeaitests.com</a:t>
            </a:r>
            <a:endParaRPr lang="en-GB" b="1" dirty="0"/>
          </a:p>
          <a:p>
            <a:pPr marL="0" indent="0">
              <a:buNone/>
            </a:pPr>
            <a:endParaRPr lang="en-GB" b="1" dirty="0"/>
          </a:p>
          <a:p>
            <a:pPr marL="0" indent="0">
              <a:buNone/>
            </a:pPr>
            <a:r>
              <a:rPr lang="en-GB" b="1" dirty="0"/>
              <a:t>Artificial Intelligence In Software Testing</a:t>
            </a:r>
          </a:p>
          <a:p>
            <a:pPr marL="0" indent="0">
              <a:buNone/>
            </a:pPr>
            <a:r>
              <a:rPr lang="en-GB" b="1" dirty="0">
                <a:hlinkClick r:id="rId4"/>
              </a:rPr>
              <a:t>https://www.testeryou.com/training/</a:t>
            </a:r>
            <a:endParaRPr lang="en-GB" b="1" dirty="0"/>
          </a:p>
          <a:p>
            <a:pPr marL="0" indent="0">
              <a:buNone/>
            </a:pPr>
            <a:endParaRPr lang="en-GB" b="1" dirty="0"/>
          </a:p>
          <a:p>
            <a:pPr marL="0" indent="0">
              <a:buNone/>
            </a:pPr>
            <a:r>
              <a:rPr lang="en-GB" b="1" dirty="0"/>
              <a:t>Artificial Intelligence United (</a:t>
            </a:r>
            <a:r>
              <a:rPr lang="en-GB" b="1" dirty="0" err="1"/>
              <a:t>AiU</a:t>
            </a:r>
            <a:r>
              <a:rPr lang="en-GB" b="1" dirty="0"/>
              <a:t>)</a:t>
            </a:r>
          </a:p>
          <a:p>
            <a:pPr marL="0" indent="0">
              <a:buNone/>
            </a:pPr>
            <a:r>
              <a:rPr lang="en-GB" b="1" dirty="0">
                <a:hlinkClick r:id="rId5"/>
              </a:rPr>
              <a:t>https://www.artificialintelligence-united.com</a:t>
            </a:r>
            <a:endParaRPr lang="en-GB" b="1" dirty="0"/>
          </a:p>
        </p:txBody>
      </p:sp>
    </p:spTree>
    <p:extLst>
      <p:ext uri="{BB962C8B-B14F-4D97-AF65-F5344CB8AC3E}">
        <p14:creationId xmlns:p14="http://schemas.microsoft.com/office/powerpoint/2010/main" val="14831736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2AC4C27D-7958-4491-A3B7-49CB0936F7DD}"/>
              </a:ext>
            </a:extLst>
          </p:cNvPr>
          <p:cNvSpPr>
            <a:spLocks noGrp="1"/>
          </p:cNvSpPr>
          <p:nvPr>
            <p:ph type="title"/>
          </p:nvPr>
        </p:nvSpPr>
        <p:spPr/>
        <p:txBody>
          <a:bodyPr/>
          <a:lstStyle/>
          <a:p>
            <a:r>
              <a:rPr lang="en-GB" dirty="0"/>
              <a:t>Afraid?</a:t>
            </a:r>
            <a:endParaRPr lang="pt-PT" dirty="0"/>
          </a:p>
        </p:txBody>
      </p:sp>
      <p:sp>
        <p:nvSpPr>
          <p:cNvPr id="3" name="Slide Number Placeholder 2">
            <a:extLst>
              <a:ext uri="{FF2B5EF4-FFF2-40B4-BE49-F238E27FC236}">
                <a16:creationId xmlns:a16="http://schemas.microsoft.com/office/drawing/2014/main" id="{045B9C5B-A0A5-4CDE-ADC1-2ECFF759B946}"/>
              </a:ext>
            </a:extLst>
          </p:cNvPr>
          <p:cNvSpPr>
            <a:spLocks noGrp="1"/>
          </p:cNvSpPr>
          <p:nvPr>
            <p:ph type="sldNum" sz="quarter" idx="12"/>
          </p:nvPr>
        </p:nvSpPr>
        <p:spPr/>
        <p:txBody>
          <a:bodyPr/>
          <a:lstStyle/>
          <a:p>
            <a:fld id="{13D2E340-0663-474B-992C-9192B5C45E57}" type="slidenum">
              <a:rPr lang="en-US" noProof="0" smtClean="0"/>
              <a:t>32</a:t>
            </a:fld>
            <a:endParaRPr lang="en-US" noProof="0"/>
          </a:p>
        </p:txBody>
      </p:sp>
      <p:sp>
        <p:nvSpPr>
          <p:cNvPr id="8" name="Text Placeholder 7">
            <a:extLst>
              <a:ext uri="{FF2B5EF4-FFF2-40B4-BE49-F238E27FC236}">
                <a16:creationId xmlns:a16="http://schemas.microsoft.com/office/drawing/2014/main" id="{638A4695-8E9B-4270-AFB0-0245AE339954}"/>
              </a:ext>
            </a:extLst>
          </p:cNvPr>
          <p:cNvSpPr>
            <a:spLocks noGrp="1"/>
          </p:cNvSpPr>
          <p:nvPr>
            <p:ph type="body" sz="quarter" idx="18"/>
          </p:nvPr>
        </p:nvSpPr>
        <p:spPr>
          <a:xfrm>
            <a:off x="762000" y="2895600"/>
            <a:ext cx="3842550" cy="3402722"/>
          </a:xfrm>
        </p:spPr>
        <p:txBody>
          <a:bodyPr>
            <a:normAutofit/>
          </a:bodyPr>
          <a:lstStyle/>
          <a:p>
            <a:r>
              <a:rPr lang="en-GB" sz="3200" b="1" i="1" dirty="0"/>
              <a:t>Technological singularity is imminent?</a:t>
            </a:r>
            <a:endParaRPr lang="en-GB" sz="3200" b="1" dirty="0"/>
          </a:p>
        </p:txBody>
      </p:sp>
      <p:sp>
        <p:nvSpPr>
          <p:cNvPr id="9" name="Content Placeholder 8">
            <a:extLst>
              <a:ext uri="{FF2B5EF4-FFF2-40B4-BE49-F238E27FC236}">
                <a16:creationId xmlns:a16="http://schemas.microsoft.com/office/drawing/2014/main" id="{13AFE45E-5DBD-495C-AA01-E8DFCC6E213A}"/>
              </a:ext>
            </a:extLst>
          </p:cNvPr>
          <p:cNvSpPr>
            <a:spLocks noGrp="1"/>
          </p:cNvSpPr>
          <p:nvPr>
            <p:ph sz="quarter" idx="19"/>
          </p:nvPr>
        </p:nvSpPr>
        <p:spPr/>
        <p:txBody>
          <a:bodyPr>
            <a:normAutofit fontScale="70000" lnSpcReduction="20000"/>
          </a:bodyPr>
          <a:lstStyle/>
          <a:p>
            <a:pPr marL="0" indent="0" algn="ctr">
              <a:buNone/>
            </a:pPr>
            <a:r>
              <a:rPr lang="en-GB" sz="5400" b="1" i="1" dirty="0"/>
              <a:t>The technological singularity is the idea that technological progress, particularly in artificial intelligence, will reach a tipping point to where machines are exponentially smarter than humans.</a:t>
            </a:r>
            <a:endParaRPr lang="pt-PT" sz="5400" b="1" i="1" dirty="0"/>
          </a:p>
        </p:txBody>
      </p:sp>
    </p:spTree>
    <p:extLst>
      <p:ext uri="{BB962C8B-B14F-4D97-AF65-F5344CB8AC3E}">
        <p14:creationId xmlns:p14="http://schemas.microsoft.com/office/powerpoint/2010/main" val="13527004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2AC4C27D-7958-4491-A3B7-49CB0936F7DD}"/>
              </a:ext>
            </a:extLst>
          </p:cNvPr>
          <p:cNvSpPr>
            <a:spLocks noGrp="1"/>
          </p:cNvSpPr>
          <p:nvPr>
            <p:ph type="title"/>
          </p:nvPr>
        </p:nvSpPr>
        <p:spPr/>
        <p:txBody>
          <a:bodyPr/>
          <a:lstStyle/>
          <a:p>
            <a:r>
              <a:rPr lang="en-GB" dirty="0"/>
              <a:t>Afraid?</a:t>
            </a:r>
            <a:endParaRPr lang="pt-PT" dirty="0"/>
          </a:p>
        </p:txBody>
      </p:sp>
      <p:sp>
        <p:nvSpPr>
          <p:cNvPr id="3" name="Slide Number Placeholder 2">
            <a:extLst>
              <a:ext uri="{FF2B5EF4-FFF2-40B4-BE49-F238E27FC236}">
                <a16:creationId xmlns:a16="http://schemas.microsoft.com/office/drawing/2014/main" id="{045B9C5B-A0A5-4CDE-ADC1-2ECFF759B946}"/>
              </a:ext>
            </a:extLst>
          </p:cNvPr>
          <p:cNvSpPr>
            <a:spLocks noGrp="1"/>
          </p:cNvSpPr>
          <p:nvPr>
            <p:ph type="sldNum" sz="quarter" idx="12"/>
          </p:nvPr>
        </p:nvSpPr>
        <p:spPr/>
        <p:txBody>
          <a:bodyPr/>
          <a:lstStyle/>
          <a:p>
            <a:fld id="{13D2E340-0663-474B-992C-9192B5C45E57}" type="slidenum">
              <a:rPr lang="en-US" noProof="0" smtClean="0"/>
              <a:t>33</a:t>
            </a:fld>
            <a:endParaRPr lang="en-US" noProof="0"/>
          </a:p>
        </p:txBody>
      </p:sp>
      <p:sp>
        <p:nvSpPr>
          <p:cNvPr id="8" name="Text Placeholder 7">
            <a:extLst>
              <a:ext uri="{FF2B5EF4-FFF2-40B4-BE49-F238E27FC236}">
                <a16:creationId xmlns:a16="http://schemas.microsoft.com/office/drawing/2014/main" id="{638A4695-8E9B-4270-AFB0-0245AE339954}"/>
              </a:ext>
            </a:extLst>
          </p:cNvPr>
          <p:cNvSpPr>
            <a:spLocks noGrp="1"/>
          </p:cNvSpPr>
          <p:nvPr>
            <p:ph type="body" sz="quarter" idx="18"/>
          </p:nvPr>
        </p:nvSpPr>
        <p:spPr>
          <a:xfrm>
            <a:off x="762000" y="2895600"/>
            <a:ext cx="3842550" cy="3402722"/>
          </a:xfrm>
        </p:spPr>
        <p:txBody>
          <a:bodyPr>
            <a:normAutofit/>
          </a:bodyPr>
          <a:lstStyle/>
          <a:p>
            <a:endParaRPr lang="en-GB" sz="3200" b="1" dirty="0"/>
          </a:p>
        </p:txBody>
      </p:sp>
      <p:sp>
        <p:nvSpPr>
          <p:cNvPr id="9" name="Content Placeholder 8">
            <a:extLst>
              <a:ext uri="{FF2B5EF4-FFF2-40B4-BE49-F238E27FC236}">
                <a16:creationId xmlns:a16="http://schemas.microsoft.com/office/drawing/2014/main" id="{13AFE45E-5DBD-495C-AA01-E8DFCC6E213A}"/>
              </a:ext>
            </a:extLst>
          </p:cNvPr>
          <p:cNvSpPr>
            <a:spLocks noGrp="1"/>
          </p:cNvSpPr>
          <p:nvPr>
            <p:ph sz="quarter" idx="19"/>
          </p:nvPr>
        </p:nvSpPr>
        <p:spPr/>
        <p:txBody>
          <a:bodyPr>
            <a:normAutofit fontScale="92500"/>
          </a:bodyPr>
          <a:lstStyle/>
          <a:p>
            <a:pPr marL="0" indent="0" algn="ctr">
              <a:buNone/>
            </a:pPr>
            <a:r>
              <a:rPr lang="en-GB" sz="5400" b="1" i="1" dirty="0"/>
              <a:t>I’m not afraid of   AI evolution…</a:t>
            </a:r>
          </a:p>
          <a:p>
            <a:pPr marL="0" indent="0" algn="ctr">
              <a:buNone/>
            </a:pPr>
            <a:r>
              <a:rPr lang="en-GB" sz="5400" b="1" i="1" dirty="0"/>
              <a:t>but</a:t>
            </a:r>
          </a:p>
          <a:p>
            <a:pPr marL="0" indent="0" algn="ctr">
              <a:buNone/>
            </a:pPr>
            <a:r>
              <a:rPr lang="en-GB" sz="5400" b="1" i="1" dirty="0"/>
              <a:t>I’m afraid of human regression!</a:t>
            </a:r>
            <a:endParaRPr lang="pt-PT" sz="5400" b="1" i="1" dirty="0"/>
          </a:p>
        </p:txBody>
      </p:sp>
    </p:spTree>
    <p:extLst>
      <p:ext uri="{BB962C8B-B14F-4D97-AF65-F5344CB8AC3E}">
        <p14:creationId xmlns:p14="http://schemas.microsoft.com/office/powerpoint/2010/main" val="303188767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2AC4C27D-7958-4491-A3B7-49CB0936F7DD}"/>
              </a:ext>
            </a:extLst>
          </p:cNvPr>
          <p:cNvSpPr>
            <a:spLocks noGrp="1"/>
          </p:cNvSpPr>
          <p:nvPr>
            <p:ph type="title"/>
          </p:nvPr>
        </p:nvSpPr>
        <p:spPr/>
        <p:txBody>
          <a:bodyPr/>
          <a:lstStyle/>
          <a:p>
            <a:r>
              <a:rPr lang="en-GB" dirty="0"/>
              <a:t>Afraid?</a:t>
            </a:r>
            <a:endParaRPr lang="pt-PT" dirty="0"/>
          </a:p>
        </p:txBody>
      </p:sp>
      <p:sp>
        <p:nvSpPr>
          <p:cNvPr id="3" name="Slide Number Placeholder 2">
            <a:extLst>
              <a:ext uri="{FF2B5EF4-FFF2-40B4-BE49-F238E27FC236}">
                <a16:creationId xmlns:a16="http://schemas.microsoft.com/office/drawing/2014/main" id="{045B9C5B-A0A5-4CDE-ADC1-2ECFF759B946}"/>
              </a:ext>
            </a:extLst>
          </p:cNvPr>
          <p:cNvSpPr>
            <a:spLocks noGrp="1"/>
          </p:cNvSpPr>
          <p:nvPr>
            <p:ph type="sldNum" sz="quarter" idx="12"/>
          </p:nvPr>
        </p:nvSpPr>
        <p:spPr/>
        <p:txBody>
          <a:bodyPr/>
          <a:lstStyle/>
          <a:p>
            <a:fld id="{13D2E340-0663-474B-992C-9192B5C45E57}" type="slidenum">
              <a:rPr lang="en-US" noProof="0" smtClean="0"/>
              <a:t>34</a:t>
            </a:fld>
            <a:endParaRPr lang="en-US" noProof="0"/>
          </a:p>
        </p:txBody>
      </p:sp>
      <p:sp>
        <p:nvSpPr>
          <p:cNvPr id="8" name="Text Placeholder 7">
            <a:extLst>
              <a:ext uri="{FF2B5EF4-FFF2-40B4-BE49-F238E27FC236}">
                <a16:creationId xmlns:a16="http://schemas.microsoft.com/office/drawing/2014/main" id="{638A4695-8E9B-4270-AFB0-0245AE339954}"/>
              </a:ext>
            </a:extLst>
          </p:cNvPr>
          <p:cNvSpPr>
            <a:spLocks noGrp="1"/>
          </p:cNvSpPr>
          <p:nvPr>
            <p:ph type="body" sz="quarter" idx="18"/>
          </p:nvPr>
        </p:nvSpPr>
        <p:spPr>
          <a:xfrm>
            <a:off x="762000" y="2895600"/>
            <a:ext cx="3842550" cy="3402722"/>
          </a:xfrm>
        </p:spPr>
        <p:txBody>
          <a:bodyPr>
            <a:normAutofit/>
          </a:bodyPr>
          <a:lstStyle/>
          <a:p>
            <a:endParaRPr lang="en-GB" sz="3200" b="1" dirty="0"/>
          </a:p>
        </p:txBody>
      </p:sp>
      <p:sp>
        <p:nvSpPr>
          <p:cNvPr id="9" name="Content Placeholder 8">
            <a:extLst>
              <a:ext uri="{FF2B5EF4-FFF2-40B4-BE49-F238E27FC236}">
                <a16:creationId xmlns:a16="http://schemas.microsoft.com/office/drawing/2014/main" id="{13AFE45E-5DBD-495C-AA01-E8DFCC6E213A}"/>
              </a:ext>
            </a:extLst>
          </p:cNvPr>
          <p:cNvSpPr>
            <a:spLocks noGrp="1"/>
          </p:cNvSpPr>
          <p:nvPr>
            <p:ph sz="quarter" idx="19"/>
          </p:nvPr>
        </p:nvSpPr>
        <p:spPr/>
        <p:txBody>
          <a:bodyPr>
            <a:normAutofit fontScale="47500" lnSpcReduction="20000"/>
          </a:bodyPr>
          <a:lstStyle/>
          <a:p>
            <a:pPr marL="0" indent="0">
              <a:buNone/>
            </a:pPr>
            <a:r>
              <a:rPr lang="en-GB" sz="5400" b="1" dirty="0"/>
              <a:t>New research claims that </a:t>
            </a:r>
            <a:r>
              <a:rPr lang="en-GB" sz="9600" b="1" dirty="0"/>
              <a:t>25% </a:t>
            </a:r>
            <a:r>
              <a:rPr lang="en-GB" sz="5400" b="1" dirty="0"/>
              <a:t>of Europeans would rather trust AI to make important decisions about</a:t>
            </a:r>
          </a:p>
          <a:p>
            <a:pPr marL="0" indent="0">
              <a:buNone/>
            </a:pPr>
            <a:r>
              <a:rPr lang="en-GB" sz="5400" b="1" dirty="0"/>
              <a:t>the running of their country than humans!</a:t>
            </a:r>
          </a:p>
          <a:p>
            <a:pPr marL="0" indent="0">
              <a:buNone/>
            </a:pPr>
            <a:endParaRPr lang="en-GB" sz="5400" b="1" dirty="0"/>
          </a:p>
          <a:p>
            <a:pPr marL="0" indent="0">
              <a:buNone/>
            </a:pPr>
            <a:r>
              <a:rPr lang="en-GB" sz="5400" b="1" dirty="0"/>
              <a:t>Same research highlights that </a:t>
            </a:r>
            <a:r>
              <a:rPr lang="en-GB" sz="9600" b="1" dirty="0"/>
              <a:t>56% </a:t>
            </a:r>
            <a:r>
              <a:rPr lang="en-GB" sz="5400" b="1" dirty="0"/>
              <a:t>fear that robots may substitute most human jobs!</a:t>
            </a:r>
          </a:p>
        </p:txBody>
      </p:sp>
      <p:sp>
        <p:nvSpPr>
          <p:cNvPr id="7" name="Content Placeholder 2">
            <a:extLst>
              <a:ext uri="{FF2B5EF4-FFF2-40B4-BE49-F238E27FC236}">
                <a16:creationId xmlns:a16="http://schemas.microsoft.com/office/drawing/2014/main" id="{75EA74C8-B611-48C6-9F81-1D03F3E3FEDB}"/>
              </a:ext>
            </a:extLst>
          </p:cNvPr>
          <p:cNvSpPr txBox="1">
            <a:spLocks/>
          </p:cNvSpPr>
          <p:nvPr/>
        </p:nvSpPr>
        <p:spPr>
          <a:xfrm>
            <a:off x="5253832" y="6030259"/>
            <a:ext cx="6248398" cy="616630"/>
          </a:xfrm>
          <a:prstGeom prst="rect">
            <a:avLst/>
          </a:prstGeom>
        </p:spPr>
        <p:txBody>
          <a:bodyPr/>
          <a:lstStyle>
            <a:lvl1pPr marL="283464" indent="-283464" algn="l" defTabSz="914400" rtl="0" eaLnBrk="1" latinLnBrk="0" hangingPunct="1">
              <a:lnSpc>
                <a:spcPct val="112000"/>
              </a:lnSpc>
              <a:spcBef>
                <a:spcPts val="900"/>
              </a:spcBef>
              <a:buFont typeface="Arial" panose="020B0604020202020204" pitchFamily="34" charset="0"/>
              <a:buChar char="•"/>
              <a:defRPr sz="2000" kern="1200" baseline="0">
                <a:solidFill>
                  <a:schemeClr val="tx1">
                    <a:lumMod val="85000"/>
                    <a:lumOff val="15000"/>
                  </a:schemeClr>
                </a:solidFill>
                <a:latin typeface="+mn-lt"/>
                <a:ea typeface="+mn-ea"/>
                <a:cs typeface="+mn-cs"/>
              </a:defRPr>
            </a:lvl1pPr>
            <a:lvl2pPr marL="685800" indent="-283464" algn="l" defTabSz="914400" rtl="0" eaLnBrk="1" latinLnBrk="0" hangingPunct="1">
              <a:lnSpc>
                <a:spcPct val="112000"/>
              </a:lnSpc>
              <a:spcBef>
                <a:spcPts val="900"/>
              </a:spcBef>
              <a:buFont typeface="Corbel" panose="020B0503020204020204" pitchFamily="34" charset="0"/>
              <a:buChar char="–"/>
              <a:defRPr sz="1800" kern="1200" baseline="0">
                <a:solidFill>
                  <a:schemeClr val="tx1">
                    <a:lumMod val="85000"/>
                    <a:lumOff val="15000"/>
                  </a:schemeClr>
                </a:solidFill>
                <a:latin typeface="+mn-lt"/>
                <a:ea typeface="+mn-ea"/>
                <a:cs typeface="+mn-cs"/>
              </a:defRPr>
            </a:lvl2pPr>
            <a:lvl3pPr marL="1143000" indent="-283464" algn="l" defTabSz="914400" rtl="0" eaLnBrk="1" latinLnBrk="0" hangingPunct="1">
              <a:lnSpc>
                <a:spcPct val="112000"/>
              </a:lnSpc>
              <a:spcBef>
                <a:spcPts val="900"/>
              </a:spcBef>
              <a:buFont typeface="Arial" panose="020B0604020202020204" pitchFamily="34" charset="0"/>
              <a:buChar char="•"/>
              <a:defRPr sz="1600" kern="1200" baseline="0">
                <a:solidFill>
                  <a:schemeClr val="tx1">
                    <a:lumMod val="85000"/>
                    <a:lumOff val="15000"/>
                  </a:schemeClr>
                </a:solidFill>
                <a:latin typeface="+mn-lt"/>
                <a:ea typeface="+mn-ea"/>
                <a:cs typeface="+mn-cs"/>
              </a:defRPr>
            </a:lvl3pPr>
            <a:lvl4pPr marL="1600200" indent="-283464" algn="l" defTabSz="914400" rtl="0" eaLnBrk="1" latinLnBrk="0" hangingPunct="1">
              <a:lnSpc>
                <a:spcPct val="112000"/>
              </a:lnSpc>
              <a:spcBef>
                <a:spcPts val="900"/>
              </a:spcBef>
              <a:buFont typeface="Corbel" panose="020B0503020204020204" pitchFamily="34" charset="0"/>
              <a:buChar char="–"/>
              <a:defRPr sz="1400" kern="1200" baseline="0">
                <a:solidFill>
                  <a:schemeClr val="tx1">
                    <a:lumMod val="85000"/>
                    <a:lumOff val="15000"/>
                  </a:schemeClr>
                </a:solidFill>
                <a:latin typeface="+mn-lt"/>
                <a:ea typeface="+mn-ea"/>
                <a:cs typeface="+mn-cs"/>
              </a:defRPr>
            </a:lvl4pPr>
            <a:lvl5pPr marL="2057400" indent="-283464" algn="l" defTabSz="914400" rtl="0" eaLnBrk="1" latinLnBrk="0" hangingPunct="1">
              <a:lnSpc>
                <a:spcPct val="112000"/>
              </a:lnSpc>
              <a:spcBef>
                <a:spcPts val="900"/>
              </a:spcBef>
              <a:buFont typeface="Arial" panose="020B0604020202020204" pitchFamily="34" charset="0"/>
              <a:buChar char="•"/>
              <a:defRPr sz="1400" i="1" kern="1200" baseline="0">
                <a:solidFill>
                  <a:schemeClr val="tx1">
                    <a:lumMod val="85000"/>
                    <a:lumOff val="15000"/>
                  </a:schemeClr>
                </a:solidFill>
                <a:latin typeface="+mn-lt"/>
                <a:ea typeface="+mn-ea"/>
                <a:cs typeface="+mn-cs"/>
              </a:defRPr>
            </a:lvl5pPr>
            <a:lvl6pPr marL="2514600" indent="-283464" algn="l" defTabSz="914400" rtl="0" eaLnBrk="1" latinLnBrk="0" hangingPunct="1">
              <a:lnSpc>
                <a:spcPct val="112000"/>
              </a:lnSpc>
              <a:spcBef>
                <a:spcPts val="1300"/>
              </a:spcBef>
              <a:buFont typeface="Corbel" panose="020B0503020204020204" pitchFamily="34" charset="0"/>
              <a:buChar char="–"/>
              <a:defRPr sz="1400" kern="1200">
                <a:solidFill>
                  <a:schemeClr val="tx1">
                    <a:lumMod val="85000"/>
                    <a:lumOff val="15000"/>
                  </a:schemeClr>
                </a:solidFill>
                <a:latin typeface="+mn-lt"/>
                <a:ea typeface="+mn-ea"/>
                <a:cs typeface="+mn-cs"/>
              </a:defRPr>
            </a:lvl6pPr>
            <a:lvl7pPr marL="2971800" indent="-283464" algn="l" defTabSz="914400" rtl="0" eaLnBrk="1" latinLnBrk="0" hangingPunct="1">
              <a:lnSpc>
                <a:spcPct val="112000"/>
              </a:lnSpc>
              <a:spcBef>
                <a:spcPts val="1300"/>
              </a:spcBef>
              <a:buFont typeface="Arial" panose="020B0604020202020204" pitchFamily="34" charset="0"/>
              <a:buChar char="•"/>
              <a:defRPr sz="1400" i="1" kern="1200">
                <a:solidFill>
                  <a:schemeClr val="tx1">
                    <a:lumMod val="85000"/>
                    <a:lumOff val="15000"/>
                  </a:schemeClr>
                </a:solidFill>
                <a:latin typeface="+mn-lt"/>
                <a:ea typeface="+mn-ea"/>
                <a:cs typeface="+mn-cs"/>
              </a:defRPr>
            </a:lvl7pPr>
            <a:lvl8pPr marL="3429000" indent="-283464" algn="l" defTabSz="914400" rtl="0" eaLnBrk="1" latinLnBrk="0" hangingPunct="1">
              <a:lnSpc>
                <a:spcPct val="112000"/>
              </a:lnSpc>
              <a:spcBef>
                <a:spcPts val="1300"/>
              </a:spcBef>
              <a:buFont typeface="Corbel" panose="020B0503020204020204" pitchFamily="34" charset="0"/>
              <a:buChar char="–"/>
              <a:defRPr sz="1400" kern="1200">
                <a:solidFill>
                  <a:schemeClr val="tx1">
                    <a:lumMod val="85000"/>
                    <a:lumOff val="15000"/>
                  </a:schemeClr>
                </a:solidFill>
                <a:latin typeface="+mn-lt"/>
                <a:ea typeface="+mn-ea"/>
                <a:cs typeface="+mn-cs"/>
              </a:defRPr>
            </a:lvl8pPr>
            <a:lvl9pPr marL="3886200" indent="-283464" algn="l" defTabSz="914400" rtl="0" eaLnBrk="1" latinLnBrk="0" hangingPunct="1">
              <a:lnSpc>
                <a:spcPct val="112000"/>
              </a:lnSpc>
              <a:spcBef>
                <a:spcPts val="1300"/>
              </a:spcBef>
              <a:buFont typeface="Arial" panose="020B0604020202020204" pitchFamily="34" charset="0"/>
              <a:buChar char="•"/>
              <a:defRPr sz="1400" i="1" kern="1200" baseline="0">
                <a:solidFill>
                  <a:schemeClr val="tx1">
                    <a:lumMod val="85000"/>
                    <a:lumOff val="15000"/>
                  </a:schemeClr>
                </a:solidFill>
                <a:latin typeface="+mn-lt"/>
                <a:ea typeface="+mn-ea"/>
                <a:cs typeface="+mn-cs"/>
              </a:defRPr>
            </a:lvl9pPr>
          </a:lstStyle>
          <a:p>
            <a:pPr marL="0" indent="0">
              <a:buNone/>
            </a:pPr>
            <a:r>
              <a:rPr lang="pt-PT" sz="1600" dirty="0" err="1"/>
              <a:t>European</a:t>
            </a:r>
            <a:r>
              <a:rPr lang="pt-PT" sz="1600" dirty="0"/>
              <a:t> </a:t>
            </a:r>
            <a:r>
              <a:rPr lang="pt-PT" sz="1600" dirty="0" err="1"/>
              <a:t>Tech</a:t>
            </a:r>
            <a:r>
              <a:rPr lang="pt-PT" sz="1600" dirty="0"/>
              <a:t> Insights 2019</a:t>
            </a:r>
            <a:br>
              <a:rPr lang="pt-PT" sz="1600" dirty="0"/>
            </a:br>
            <a:r>
              <a:rPr lang="en-US" sz="1600" dirty="0">
                <a:hlinkClick r:id="rId2"/>
              </a:rPr>
              <a:t>http://docs.ie.edu/cgc/European-Tech-Insights-2019.pdf</a:t>
            </a:r>
            <a:endParaRPr lang="en-US" sz="1600" dirty="0"/>
          </a:p>
        </p:txBody>
      </p:sp>
    </p:spTree>
    <p:extLst>
      <p:ext uri="{BB962C8B-B14F-4D97-AF65-F5344CB8AC3E}">
        <p14:creationId xmlns:p14="http://schemas.microsoft.com/office/powerpoint/2010/main" val="120180019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2AC4C27D-7958-4491-A3B7-49CB0936F7DD}"/>
              </a:ext>
            </a:extLst>
          </p:cNvPr>
          <p:cNvSpPr>
            <a:spLocks noGrp="1"/>
          </p:cNvSpPr>
          <p:nvPr>
            <p:ph type="title"/>
          </p:nvPr>
        </p:nvSpPr>
        <p:spPr/>
        <p:txBody>
          <a:bodyPr/>
          <a:lstStyle/>
          <a:p>
            <a:r>
              <a:rPr lang="en-GB" dirty="0"/>
              <a:t>Afraid?</a:t>
            </a:r>
            <a:endParaRPr lang="pt-PT" dirty="0"/>
          </a:p>
        </p:txBody>
      </p:sp>
      <p:sp>
        <p:nvSpPr>
          <p:cNvPr id="3" name="Slide Number Placeholder 2">
            <a:extLst>
              <a:ext uri="{FF2B5EF4-FFF2-40B4-BE49-F238E27FC236}">
                <a16:creationId xmlns:a16="http://schemas.microsoft.com/office/drawing/2014/main" id="{045B9C5B-A0A5-4CDE-ADC1-2ECFF759B946}"/>
              </a:ext>
            </a:extLst>
          </p:cNvPr>
          <p:cNvSpPr>
            <a:spLocks noGrp="1"/>
          </p:cNvSpPr>
          <p:nvPr>
            <p:ph type="sldNum" sz="quarter" idx="12"/>
          </p:nvPr>
        </p:nvSpPr>
        <p:spPr/>
        <p:txBody>
          <a:bodyPr/>
          <a:lstStyle/>
          <a:p>
            <a:fld id="{13D2E340-0663-474B-992C-9192B5C45E57}" type="slidenum">
              <a:rPr lang="en-US" noProof="0" smtClean="0"/>
              <a:t>35</a:t>
            </a:fld>
            <a:endParaRPr lang="en-US" noProof="0"/>
          </a:p>
        </p:txBody>
      </p:sp>
      <p:sp>
        <p:nvSpPr>
          <p:cNvPr id="10" name="Text Placeholder 9">
            <a:extLst>
              <a:ext uri="{FF2B5EF4-FFF2-40B4-BE49-F238E27FC236}">
                <a16:creationId xmlns:a16="http://schemas.microsoft.com/office/drawing/2014/main" id="{E2DBD1F6-A8DF-416C-AC4E-02A2B9C4A19D}"/>
              </a:ext>
            </a:extLst>
          </p:cNvPr>
          <p:cNvSpPr>
            <a:spLocks noGrp="1"/>
          </p:cNvSpPr>
          <p:nvPr>
            <p:ph type="body" sz="quarter" idx="18"/>
          </p:nvPr>
        </p:nvSpPr>
        <p:spPr/>
        <p:txBody>
          <a:bodyPr>
            <a:normAutofit/>
          </a:bodyPr>
          <a:lstStyle/>
          <a:p>
            <a:r>
              <a:rPr lang="en-GB" sz="3200" b="1" dirty="0"/>
              <a:t>Losing the job?</a:t>
            </a:r>
            <a:endParaRPr lang="pt-PT" sz="3200" b="1" dirty="0"/>
          </a:p>
        </p:txBody>
      </p:sp>
      <p:pic>
        <p:nvPicPr>
          <p:cNvPr id="13" name="Picture 12">
            <a:extLst>
              <a:ext uri="{FF2B5EF4-FFF2-40B4-BE49-F238E27FC236}">
                <a16:creationId xmlns:a16="http://schemas.microsoft.com/office/drawing/2014/main" id="{F199DC5D-069F-4E56-A748-23DB9275FD43}"/>
              </a:ext>
            </a:extLst>
          </p:cNvPr>
          <p:cNvPicPr>
            <a:picLocks noChangeAspect="1"/>
          </p:cNvPicPr>
          <p:nvPr/>
        </p:nvPicPr>
        <p:blipFill>
          <a:blip r:embed="rId3"/>
          <a:stretch>
            <a:fillRect/>
          </a:stretch>
        </p:blipFill>
        <p:spPr>
          <a:xfrm>
            <a:off x="5237886" y="752176"/>
            <a:ext cx="6192114" cy="4286848"/>
          </a:xfrm>
          <a:prstGeom prst="rect">
            <a:avLst/>
          </a:prstGeom>
        </p:spPr>
      </p:pic>
      <p:sp>
        <p:nvSpPr>
          <p:cNvPr id="14" name="Content Placeholder 2">
            <a:extLst>
              <a:ext uri="{FF2B5EF4-FFF2-40B4-BE49-F238E27FC236}">
                <a16:creationId xmlns:a16="http://schemas.microsoft.com/office/drawing/2014/main" id="{2E957C97-B2C1-40B9-B418-ABAB85D19108}"/>
              </a:ext>
            </a:extLst>
          </p:cNvPr>
          <p:cNvSpPr txBox="1">
            <a:spLocks/>
          </p:cNvSpPr>
          <p:nvPr/>
        </p:nvSpPr>
        <p:spPr>
          <a:xfrm>
            <a:off x="5253832" y="6030259"/>
            <a:ext cx="6248398" cy="616630"/>
          </a:xfrm>
          <a:prstGeom prst="rect">
            <a:avLst/>
          </a:prstGeom>
        </p:spPr>
        <p:txBody>
          <a:bodyPr/>
          <a:lstStyle>
            <a:lvl1pPr marL="283464" indent="-283464" algn="l" defTabSz="914400" rtl="0" eaLnBrk="1" latinLnBrk="0" hangingPunct="1">
              <a:lnSpc>
                <a:spcPct val="112000"/>
              </a:lnSpc>
              <a:spcBef>
                <a:spcPts val="900"/>
              </a:spcBef>
              <a:buFont typeface="Arial" panose="020B0604020202020204" pitchFamily="34" charset="0"/>
              <a:buChar char="•"/>
              <a:defRPr sz="2000" kern="1200" baseline="0">
                <a:solidFill>
                  <a:schemeClr val="tx1">
                    <a:lumMod val="85000"/>
                    <a:lumOff val="15000"/>
                  </a:schemeClr>
                </a:solidFill>
                <a:latin typeface="+mn-lt"/>
                <a:ea typeface="+mn-ea"/>
                <a:cs typeface="+mn-cs"/>
              </a:defRPr>
            </a:lvl1pPr>
            <a:lvl2pPr marL="685800" indent="-283464" algn="l" defTabSz="914400" rtl="0" eaLnBrk="1" latinLnBrk="0" hangingPunct="1">
              <a:lnSpc>
                <a:spcPct val="112000"/>
              </a:lnSpc>
              <a:spcBef>
                <a:spcPts val="900"/>
              </a:spcBef>
              <a:buFont typeface="Corbel" panose="020B0503020204020204" pitchFamily="34" charset="0"/>
              <a:buChar char="–"/>
              <a:defRPr sz="1800" kern="1200" baseline="0">
                <a:solidFill>
                  <a:schemeClr val="tx1">
                    <a:lumMod val="85000"/>
                    <a:lumOff val="15000"/>
                  </a:schemeClr>
                </a:solidFill>
                <a:latin typeface="+mn-lt"/>
                <a:ea typeface="+mn-ea"/>
                <a:cs typeface="+mn-cs"/>
              </a:defRPr>
            </a:lvl2pPr>
            <a:lvl3pPr marL="1143000" indent="-283464" algn="l" defTabSz="914400" rtl="0" eaLnBrk="1" latinLnBrk="0" hangingPunct="1">
              <a:lnSpc>
                <a:spcPct val="112000"/>
              </a:lnSpc>
              <a:spcBef>
                <a:spcPts val="900"/>
              </a:spcBef>
              <a:buFont typeface="Arial" panose="020B0604020202020204" pitchFamily="34" charset="0"/>
              <a:buChar char="•"/>
              <a:defRPr sz="1600" kern="1200" baseline="0">
                <a:solidFill>
                  <a:schemeClr val="tx1">
                    <a:lumMod val="85000"/>
                    <a:lumOff val="15000"/>
                  </a:schemeClr>
                </a:solidFill>
                <a:latin typeface="+mn-lt"/>
                <a:ea typeface="+mn-ea"/>
                <a:cs typeface="+mn-cs"/>
              </a:defRPr>
            </a:lvl3pPr>
            <a:lvl4pPr marL="1600200" indent="-283464" algn="l" defTabSz="914400" rtl="0" eaLnBrk="1" latinLnBrk="0" hangingPunct="1">
              <a:lnSpc>
                <a:spcPct val="112000"/>
              </a:lnSpc>
              <a:spcBef>
                <a:spcPts val="900"/>
              </a:spcBef>
              <a:buFont typeface="Corbel" panose="020B0503020204020204" pitchFamily="34" charset="0"/>
              <a:buChar char="–"/>
              <a:defRPr sz="1400" kern="1200" baseline="0">
                <a:solidFill>
                  <a:schemeClr val="tx1">
                    <a:lumMod val="85000"/>
                    <a:lumOff val="15000"/>
                  </a:schemeClr>
                </a:solidFill>
                <a:latin typeface="+mn-lt"/>
                <a:ea typeface="+mn-ea"/>
                <a:cs typeface="+mn-cs"/>
              </a:defRPr>
            </a:lvl4pPr>
            <a:lvl5pPr marL="2057400" indent="-283464" algn="l" defTabSz="914400" rtl="0" eaLnBrk="1" latinLnBrk="0" hangingPunct="1">
              <a:lnSpc>
                <a:spcPct val="112000"/>
              </a:lnSpc>
              <a:spcBef>
                <a:spcPts val="900"/>
              </a:spcBef>
              <a:buFont typeface="Arial" panose="020B0604020202020204" pitchFamily="34" charset="0"/>
              <a:buChar char="•"/>
              <a:defRPr sz="1400" i="1" kern="1200" baseline="0">
                <a:solidFill>
                  <a:schemeClr val="tx1">
                    <a:lumMod val="85000"/>
                    <a:lumOff val="15000"/>
                  </a:schemeClr>
                </a:solidFill>
                <a:latin typeface="+mn-lt"/>
                <a:ea typeface="+mn-ea"/>
                <a:cs typeface="+mn-cs"/>
              </a:defRPr>
            </a:lvl5pPr>
            <a:lvl6pPr marL="2514600" indent="-283464" algn="l" defTabSz="914400" rtl="0" eaLnBrk="1" latinLnBrk="0" hangingPunct="1">
              <a:lnSpc>
                <a:spcPct val="112000"/>
              </a:lnSpc>
              <a:spcBef>
                <a:spcPts val="1300"/>
              </a:spcBef>
              <a:buFont typeface="Corbel" panose="020B0503020204020204" pitchFamily="34" charset="0"/>
              <a:buChar char="–"/>
              <a:defRPr sz="1400" kern="1200">
                <a:solidFill>
                  <a:schemeClr val="tx1">
                    <a:lumMod val="85000"/>
                    <a:lumOff val="15000"/>
                  </a:schemeClr>
                </a:solidFill>
                <a:latin typeface="+mn-lt"/>
                <a:ea typeface="+mn-ea"/>
                <a:cs typeface="+mn-cs"/>
              </a:defRPr>
            </a:lvl6pPr>
            <a:lvl7pPr marL="2971800" indent="-283464" algn="l" defTabSz="914400" rtl="0" eaLnBrk="1" latinLnBrk="0" hangingPunct="1">
              <a:lnSpc>
                <a:spcPct val="112000"/>
              </a:lnSpc>
              <a:spcBef>
                <a:spcPts val="1300"/>
              </a:spcBef>
              <a:buFont typeface="Arial" panose="020B0604020202020204" pitchFamily="34" charset="0"/>
              <a:buChar char="•"/>
              <a:defRPr sz="1400" i="1" kern="1200">
                <a:solidFill>
                  <a:schemeClr val="tx1">
                    <a:lumMod val="85000"/>
                    <a:lumOff val="15000"/>
                  </a:schemeClr>
                </a:solidFill>
                <a:latin typeface="+mn-lt"/>
                <a:ea typeface="+mn-ea"/>
                <a:cs typeface="+mn-cs"/>
              </a:defRPr>
            </a:lvl7pPr>
            <a:lvl8pPr marL="3429000" indent="-283464" algn="l" defTabSz="914400" rtl="0" eaLnBrk="1" latinLnBrk="0" hangingPunct="1">
              <a:lnSpc>
                <a:spcPct val="112000"/>
              </a:lnSpc>
              <a:spcBef>
                <a:spcPts val="1300"/>
              </a:spcBef>
              <a:buFont typeface="Corbel" panose="020B0503020204020204" pitchFamily="34" charset="0"/>
              <a:buChar char="–"/>
              <a:defRPr sz="1400" kern="1200">
                <a:solidFill>
                  <a:schemeClr val="tx1">
                    <a:lumMod val="85000"/>
                    <a:lumOff val="15000"/>
                  </a:schemeClr>
                </a:solidFill>
                <a:latin typeface="+mn-lt"/>
                <a:ea typeface="+mn-ea"/>
                <a:cs typeface="+mn-cs"/>
              </a:defRPr>
            </a:lvl8pPr>
            <a:lvl9pPr marL="3886200" indent="-283464" algn="l" defTabSz="914400" rtl="0" eaLnBrk="1" latinLnBrk="0" hangingPunct="1">
              <a:lnSpc>
                <a:spcPct val="112000"/>
              </a:lnSpc>
              <a:spcBef>
                <a:spcPts val="1300"/>
              </a:spcBef>
              <a:buFont typeface="Arial" panose="020B0604020202020204" pitchFamily="34" charset="0"/>
              <a:buChar char="•"/>
              <a:defRPr sz="1400" i="1" kern="1200" baseline="0">
                <a:solidFill>
                  <a:schemeClr val="tx1">
                    <a:lumMod val="85000"/>
                    <a:lumOff val="15000"/>
                  </a:schemeClr>
                </a:solidFill>
                <a:latin typeface="+mn-lt"/>
                <a:ea typeface="+mn-ea"/>
                <a:cs typeface="+mn-cs"/>
              </a:defRPr>
            </a:lvl9pPr>
          </a:lstStyle>
          <a:p>
            <a:pPr marL="0" indent="0">
              <a:buNone/>
            </a:pPr>
            <a:r>
              <a:rPr lang="pt-PT" sz="1600" dirty="0" err="1"/>
              <a:t>Based</a:t>
            </a:r>
            <a:r>
              <a:rPr lang="pt-PT" sz="1600" dirty="0"/>
              <a:t> </a:t>
            </a:r>
            <a:r>
              <a:rPr lang="pt-PT" sz="1600" dirty="0" err="1"/>
              <a:t>on</a:t>
            </a:r>
            <a:r>
              <a:rPr lang="pt-PT" sz="1600" dirty="0"/>
              <a:t> </a:t>
            </a:r>
            <a:r>
              <a:rPr lang="pt-PT" sz="1600" dirty="0" err="1"/>
              <a:t>the</a:t>
            </a:r>
            <a:r>
              <a:rPr lang="pt-PT" sz="1600" dirty="0"/>
              <a:t> “</a:t>
            </a:r>
            <a:r>
              <a:rPr lang="pt-PT" sz="1600" dirty="0" err="1"/>
              <a:t>Career</a:t>
            </a:r>
            <a:r>
              <a:rPr lang="pt-PT" sz="1600" dirty="0"/>
              <a:t> </a:t>
            </a:r>
            <a:r>
              <a:rPr lang="pt-PT" sz="1600" dirty="0" err="1"/>
              <a:t>Obsolescence</a:t>
            </a:r>
            <a:r>
              <a:rPr lang="pt-PT" sz="1600" dirty="0"/>
              <a:t>” </a:t>
            </a:r>
            <a:r>
              <a:rPr lang="pt-PT" sz="1600" dirty="0" err="1"/>
              <a:t>by</a:t>
            </a:r>
            <a:r>
              <a:rPr lang="pt-PT" sz="1600" dirty="0"/>
              <a:t> </a:t>
            </a:r>
            <a:r>
              <a:rPr lang="pt-PT" sz="1600" dirty="0" err="1"/>
              <a:t>Roelbob</a:t>
            </a:r>
            <a:endParaRPr lang="en-US" sz="1600" dirty="0"/>
          </a:p>
        </p:txBody>
      </p:sp>
    </p:spTree>
    <p:extLst>
      <p:ext uri="{BB962C8B-B14F-4D97-AF65-F5344CB8AC3E}">
        <p14:creationId xmlns:p14="http://schemas.microsoft.com/office/powerpoint/2010/main" val="307627599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2AC4C27D-7958-4491-A3B7-49CB0936F7DD}"/>
              </a:ext>
            </a:extLst>
          </p:cNvPr>
          <p:cNvSpPr>
            <a:spLocks noGrp="1"/>
          </p:cNvSpPr>
          <p:nvPr>
            <p:ph type="title"/>
          </p:nvPr>
        </p:nvSpPr>
        <p:spPr/>
        <p:txBody>
          <a:bodyPr/>
          <a:lstStyle/>
          <a:p>
            <a:r>
              <a:rPr lang="en-GB" dirty="0"/>
              <a:t>Afraid?</a:t>
            </a:r>
            <a:endParaRPr lang="pt-PT" dirty="0"/>
          </a:p>
        </p:txBody>
      </p:sp>
      <p:sp>
        <p:nvSpPr>
          <p:cNvPr id="3" name="Slide Number Placeholder 2">
            <a:extLst>
              <a:ext uri="{FF2B5EF4-FFF2-40B4-BE49-F238E27FC236}">
                <a16:creationId xmlns:a16="http://schemas.microsoft.com/office/drawing/2014/main" id="{045B9C5B-A0A5-4CDE-ADC1-2ECFF759B946}"/>
              </a:ext>
            </a:extLst>
          </p:cNvPr>
          <p:cNvSpPr>
            <a:spLocks noGrp="1"/>
          </p:cNvSpPr>
          <p:nvPr>
            <p:ph type="sldNum" sz="quarter" idx="12"/>
          </p:nvPr>
        </p:nvSpPr>
        <p:spPr/>
        <p:txBody>
          <a:bodyPr/>
          <a:lstStyle/>
          <a:p>
            <a:fld id="{13D2E340-0663-474B-992C-9192B5C45E57}" type="slidenum">
              <a:rPr lang="en-US" noProof="0" smtClean="0"/>
              <a:t>36</a:t>
            </a:fld>
            <a:endParaRPr lang="en-US" noProof="0"/>
          </a:p>
        </p:txBody>
      </p:sp>
      <p:sp>
        <p:nvSpPr>
          <p:cNvPr id="8" name="Text Placeholder 7">
            <a:extLst>
              <a:ext uri="{FF2B5EF4-FFF2-40B4-BE49-F238E27FC236}">
                <a16:creationId xmlns:a16="http://schemas.microsoft.com/office/drawing/2014/main" id="{638A4695-8E9B-4270-AFB0-0245AE339954}"/>
              </a:ext>
            </a:extLst>
          </p:cNvPr>
          <p:cNvSpPr>
            <a:spLocks noGrp="1"/>
          </p:cNvSpPr>
          <p:nvPr>
            <p:ph type="body" sz="quarter" idx="18"/>
          </p:nvPr>
        </p:nvSpPr>
        <p:spPr>
          <a:xfrm>
            <a:off x="762000" y="2895600"/>
            <a:ext cx="3842550" cy="3402722"/>
          </a:xfrm>
        </p:spPr>
        <p:txBody>
          <a:bodyPr>
            <a:normAutofit/>
          </a:bodyPr>
          <a:lstStyle/>
          <a:p>
            <a:r>
              <a:rPr lang="en-GB" sz="3200" b="1" dirty="0"/>
              <a:t>Losing the job?</a:t>
            </a:r>
            <a:endParaRPr lang="pt-PT" sz="3200" b="1" dirty="0"/>
          </a:p>
        </p:txBody>
      </p:sp>
      <p:sp>
        <p:nvSpPr>
          <p:cNvPr id="9" name="Content Placeholder 8">
            <a:extLst>
              <a:ext uri="{FF2B5EF4-FFF2-40B4-BE49-F238E27FC236}">
                <a16:creationId xmlns:a16="http://schemas.microsoft.com/office/drawing/2014/main" id="{13AFE45E-5DBD-495C-AA01-E8DFCC6E213A}"/>
              </a:ext>
            </a:extLst>
          </p:cNvPr>
          <p:cNvSpPr>
            <a:spLocks noGrp="1"/>
          </p:cNvSpPr>
          <p:nvPr>
            <p:ph sz="quarter" idx="19"/>
          </p:nvPr>
        </p:nvSpPr>
        <p:spPr>
          <a:xfrm>
            <a:off x="5326063" y="559678"/>
            <a:ext cx="6103937" cy="5738644"/>
          </a:xfrm>
        </p:spPr>
        <p:txBody>
          <a:bodyPr>
            <a:noAutofit/>
          </a:bodyPr>
          <a:lstStyle/>
          <a:p>
            <a:pPr marL="0" indent="0">
              <a:buNone/>
            </a:pPr>
            <a:r>
              <a:rPr lang="en-GB" sz="2600" b="1" dirty="0"/>
              <a:t>Is it the first time that you need to adapt to a new reality/change as a tester?!</a:t>
            </a:r>
          </a:p>
          <a:p>
            <a:pPr marL="0" indent="0">
              <a:buNone/>
            </a:pPr>
            <a:endParaRPr lang="en-GB" sz="2600" b="1" dirty="0"/>
          </a:p>
          <a:p>
            <a:pPr marL="0" indent="0">
              <a:buNone/>
            </a:pPr>
            <a:r>
              <a:rPr lang="en-GB" sz="2600" b="1" dirty="0"/>
              <a:t>New roles will emerge: AI QA strategist, QA Data Scientist, AI Test Expert, …</a:t>
            </a:r>
          </a:p>
          <a:p>
            <a:pPr marL="0" indent="0">
              <a:buNone/>
            </a:pPr>
            <a:endParaRPr lang="en-GB" sz="2600" b="1" dirty="0"/>
          </a:p>
          <a:p>
            <a:pPr marL="0" indent="0">
              <a:buNone/>
            </a:pPr>
            <a:r>
              <a:rPr lang="en-GB" sz="2600" b="1" dirty="0"/>
              <a:t>Where are you? In the </a:t>
            </a:r>
            <a:r>
              <a:rPr lang="en-GB" sz="5000" b="1" dirty="0"/>
              <a:t>80%</a:t>
            </a:r>
            <a:r>
              <a:rPr lang="en-GB" sz="2600" b="1" dirty="0"/>
              <a:t> or </a:t>
            </a:r>
            <a:r>
              <a:rPr lang="en-GB" sz="5000" b="1" dirty="0"/>
              <a:t>20%</a:t>
            </a:r>
            <a:r>
              <a:rPr lang="en-GB" sz="2600" b="1" dirty="0"/>
              <a:t> of the added value?</a:t>
            </a:r>
          </a:p>
        </p:txBody>
      </p:sp>
    </p:spTree>
    <p:extLst>
      <p:ext uri="{BB962C8B-B14F-4D97-AF65-F5344CB8AC3E}">
        <p14:creationId xmlns:p14="http://schemas.microsoft.com/office/powerpoint/2010/main" val="302887090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2AC4C27D-7958-4491-A3B7-49CB0936F7DD}"/>
              </a:ext>
            </a:extLst>
          </p:cNvPr>
          <p:cNvSpPr>
            <a:spLocks noGrp="1"/>
          </p:cNvSpPr>
          <p:nvPr>
            <p:ph type="title"/>
          </p:nvPr>
        </p:nvSpPr>
        <p:spPr/>
        <p:txBody>
          <a:bodyPr/>
          <a:lstStyle/>
          <a:p>
            <a:r>
              <a:rPr lang="en-GB" dirty="0"/>
              <a:t>Afraid?</a:t>
            </a:r>
            <a:endParaRPr lang="pt-PT" dirty="0"/>
          </a:p>
        </p:txBody>
      </p:sp>
      <p:sp>
        <p:nvSpPr>
          <p:cNvPr id="3" name="Slide Number Placeholder 2">
            <a:extLst>
              <a:ext uri="{FF2B5EF4-FFF2-40B4-BE49-F238E27FC236}">
                <a16:creationId xmlns:a16="http://schemas.microsoft.com/office/drawing/2014/main" id="{045B9C5B-A0A5-4CDE-ADC1-2ECFF759B946}"/>
              </a:ext>
            </a:extLst>
          </p:cNvPr>
          <p:cNvSpPr>
            <a:spLocks noGrp="1"/>
          </p:cNvSpPr>
          <p:nvPr>
            <p:ph type="sldNum" sz="quarter" idx="12"/>
          </p:nvPr>
        </p:nvSpPr>
        <p:spPr/>
        <p:txBody>
          <a:bodyPr/>
          <a:lstStyle/>
          <a:p>
            <a:fld id="{13D2E340-0663-474B-992C-9192B5C45E57}" type="slidenum">
              <a:rPr lang="en-US" noProof="0" smtClean="0"/>
              <a:t>37</a:t>
            </a:fld>
            <a:endParaRPr lang="en-US" noProof="0"/>
          </a:p>
        </p:txBody>
      </p:sp>
      <p:sp>
        <p:nvSpPr>
          <p:cNvPr id="8" name="Text Placeholder 7">
            <a:extLst>
              <a:ext uri="{FF2B5EF4-FFF2-40B4-BE49-F238E27FC236}">
                <a16:creationId xmlns:a16="http://schemas.microsoft.com/office/drawing/2014/main" id="{638A4695-8E9B-4270-AFB0-0245AE339954}"/>
              </a:ext>
            </a:extLst>
          </p:cNvPr>
          <p:cNvSpPr>
            <a:spLocks noGrp="1"/>
          </p:cNvSpPr>
          <p:nvPr>
            <p:ph type="body" sz="quarter" idx="18"/>
          </p:nvPr>
        </p:nvSpPr>
        <p:spPr>
          <a:xfrm>
            <a:off x="762000" y="2895600"/>
            <a:ext cx="3842550" cy="3402722"/>
          </a:xfrm>
        </p:spPr>
        <p:txBody>
          <a:bodyPr>
            <a:normAutofit/>
          </a:bodyPr>
          <a:lstStyle/>
          <a:p>
            <a:r>
              <a:rPr lang="en-GB" sz="3200" b="1" dirty="0"/>
              <a:t>Losing the job?</a:t>
            </a:r>
            <a:endParaRPr lang="pt-PT" sz="3200" b="1" dirty="0"/>
          </a:p>
        </p:txBody>
      </p:sp>
      <p:sp>
        <p:nvSpPr>
          <p:cNvPr id="9" name="Content Placeholder 8">
            <a:extLst>
              <a:ext uri="{FF2B5EF4-FFF2-40B4-BE49-F238E27FC236}">
                <a16:creationId xmlns:a16="http://schemas.microsoft.com/office/drawing/2014/main" id="{13AFE45E-5DBD-495C-AA01-E8DFCC6E213A}"/>
              </a:ext>
            </a:extLst>
          </p:cNvPr>
          <p:cNvSpPr>
            <a:spLocks noGrp="1"/>
          </p:cNvSpPr>
          <p:nvPr>
            <p:ph sz="quarter" idx="19"/>
          </p:nvPr>
        </p:nvSpPr>
        <p:spPr>
          <a:xfrm>
            <a:off x="5326063" y="559678"/>
            <a:ext cx="6103937" cy="5738644"/>
          </a:xfrm>
        </p:spPr>
        <p:txBody>
          <a:bodyPr>
            <a:noAutofit/>
          </a:bodyPr>
          <a:lstStyle/>
          <a:p>
            <a:pPr marL="0" indent="0" algn="ctr">
              <a:buNone/>
            </a:pPr>
            <a:r>
              <a:rPr lang="en-GB" sz="5000" b="1" dirty="0"/>
              <a:t>AI is learning!</a:t>
            </a:r>
          </a:p>
          <a:p>
            <a:pPr marL="0" indent="0" algn="ctr">
              <a:buNone/>
            </a:pPr>
            <a:r>
              <a:rPr lang="en-GB" sz="5000" b="1" dirty="0"/>
              <a:t>What about you?</a:t>
            </a:r>
          </a:p>
          <a:p>
            <a:pPr marL="0" indent="0">
              <a:buNone/>
            </a:pPr>
            <a:endParaRPr lang="en-GB" sz="5000" b="1" i="1" dirty="0"/>
          </a:p>
          <a:p>
            <a:pPr marL="0" indent="0" algn="ctr">
              <a:buNone/>
            </a:pPr>
            <a:r>
              <a:rPr lang="en-GB" sz="5000" b="1" i="1" dirty="0"/>
              <a:t>For a tester, to think is not optional!</a:t>
            </a:r>
          </a:p>
        </p:txBody>
      </p:sp>
    </p:spTree>
    <p:extLst>
      <p:ext uri="{BB962C8B-B14F-4D97-AF65-F5344CB8AC3E}">
        <p14:creationId xmlns:p14="http://schemas.microsoft.com/office/powerpoint/2010/main" val="364686387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F20C0AE-82A2-47C0-A741-C78DA3122912}"/>
              </a:ext>
            </a:extLst>
          </p:cNvPr>
          <p:cNvSpPr>
            <a:spLocks noGrp="1"/>
          </p:cNvSpPr>
          <p:nvPr>
            <p:ph type="ctrTitle"/>
          </p:nvPr>
        </p:nvSpPr>
        <p:spPr>
          <a:xfrm>
            <a:off x="5747656" y="1264197"/>
            <a:ext cx="6444344" cy="4268965"/>
          </a:xfrm>
        </p:spPr>
        <p:txBody>
          <a:bodyPr>
            <a:normAutofit/>
          </a:bodyPr>
          <a:lstStyle/>
          <a:p>
            <a:r>
              <a:rPr lang="en-GB" sz="2400" dirty="0"/>
              <a:t>https://www.linkedin.com/in/joeloliveira/</a:t>
            </a:r>
            <a:br>
              <a:rPr lang="en-GB" sz="2400" dirty="0"/>
            </a:br>
            <a:br>
              <a:rPr lang="en-GB" sz="2400" dirty="0"/>
            </a:br>
            <a:r>
              <a:rPr lang="pt-PT" sz="2400" dirty="0"/>
              <a:t>https://joel-oliveira.appspot.com/</a:t>
            </a:r>
            <a:br>
              <a:rPr lang="pt-PT" sz="2400" dirty="0"/>
            </a:br>
            <a:br>
              <a:rPr lang="pt-PT" sz="2400" dirty="0"/>
            </a:br>
            <a:r>
              <a:rPr lang="en-GB" sz="2400" dirty="0"/>
              <a:t>oliveira.joel@outlook.com</a:t>
            </a:r>
            <a:br>
              <a:rPr lang="en-GB" sz="2400" dirty="0"/>
            </a:br>
            <a:br>
              <a:rPr lang="en-GB" sz="2400" dirty="0"/>
            </a:br>
            <a:r>
              <a:rPr lang="en-GB" sz="2400" dirty="0" err="1"/>
              <a:t>skype:o_joel</a:t>
            </a:r>
            <a:br>
              <a:rPr lang="en-GB" sz="2400" dirty="0"/>
            </a:br>
            <a:br>
              <a:rPr lang="en-GB" sz="2400" dirty="0"/>
            </a:br>
            <a:r>
              <a:rPr lang="en-GB" sz="2400" dirty="0"/>
              <a:t>@Joel_0liveira</a:t>
            </a:r>
            <a:endParaRPr lang="pt-PT" sz="2400" dirty="0"/>
          </a:p>
        </p:txBody>
      </p:sp>
      <p:sp>
        <p:nvSpPr>
          <p:cNvPr id="5" name="Subtitle 4">
            <a:extLst>
              <a:ext uri="{FF2B5EF4-FFF2-40B4-BE49-F238E27FC236}">
                <a16:creationId xmlns:a16="http://schemas.microsoft.com/office/drawing/2014/main" id="{75616B60-EDE4-4FBC-9D36-5342899EA152}"/>
              </a:ext>
            </a:extLst>
          </p:cNvPr>
          <p:cNvSpPr>
            <a:spLocks noGrp="1"/>
          </p:cNvSpPr>
          <p:nvPr>
            <p:ph type="subTitle" idx="1"/>
          </p:nvPr>
        </p:nvSpPr>
        <p:spPr/>
        <p:txBody>
          <a:bodyPr/>
          <a:lstStyle/>
          <a:p>
            <a:r>
              <a:rPr lang="en-GB" sz="2800" b="1" i="0" dirty="0"/>
              <a:t>Thank You!</a:t>
            </a:r>
          </a:p>
          <a:p>
            <a:r>
              <a:rPr lang="en-GB" sz="2800" b="1" i="0" dirty="0" err="1"/>
              <a:t>Obrigado</a:t>
            </a:r>
            <a:r>
              <a:rPr lang="en-GB" sz="2800" b="1" i="0" dirty="0"/>
              <a:t>!</a:t>
            </a:r>
          </a:p>
          <a:p>
            <a:r>
              <a:rPr lang="en-GB" sz="2800" b="1" i="0" dirty="0" err="1"/>
              <a:t>Paldies</a:t>
            </a:r>
            <a:r>
              <a:rPr lang="en-GB" sz="2800" b="1" i="0" dirty="0"/>
              <a:t>!</a:t>
            </a:r>
            <a:endParaRPr lang="pt-PT" sz="2800" b="1" i="0" dirty="0"/>
          </a:p>
        </p:txBody>
      </p:sp>
      <p:pic>
        <p:nvPicPr>
          <p:cNvPr id="12" name="Picture Placeholder 11">
            <a:extLst>
              <a:ext uri="{FF2B5EF4-FFF2-40B4-BE49-F238E27FC236}">
                <a16:creationId xmlns:a16="http://schemas.microsoft.com/office/drawing/2014/main" id="{2423651B-189A-4DA2-8511-573DFB6E6D8B}"/>
              </a:ext>
            </a:extLst>
          </p:cNvPr>
          <p:cNvPicPr>
            <a:picLocks noGrp="1" noChangeAspect="1"/>
          </p:cNvPicPr>
          <p:nvPr>
            <p:ph type="pic" sz="quarter" idx="10"/>
          </p:nvPr>
        </p:nvPicPr>
        <p:blipFill>
          <a:blip r:embed="rId2"/>
          <a:srcRect/>
          <a:stretch>
            <a:fillRect/>
          </a:stretch>
        </p:blipFill>
        <p:spPr>
          <a:xfrm>
            <a:off x="2743200" y="1366838"/>
            <a:ext cx="2398713" cy="2398712"/>
          </a:xfrm>
        </p:spPr>
      </p:pic>
      <p:sp>
        <p:nvSpPr>
          <p:cNvPr id="3" name="Slide Number Placeholder 2">
            <a:extLst>
              <a:ext uri="{FF2B5EF4-FFF2-40B4-BE49-F238E27FC236}">
                <a16:creationId xmlns:a16="http://schemas.microsoft.com/office/drawing/2014/main" id="{BA3CA4E0-A275-4ED6-A7B9-6124730E4EE9}"/>
              </a:ext>
            </a:extLst>
          </p:cNvPr>
          <p:cNvSpPr>
            <a:spLocks noGrp="1"/>
          </p:cNvSpPr>
          <p:nvPr>
            <p:ph type="sldNum" sz="quarter" idx="4294967295"/>
          </p:nvPr>
        </p:nvSpPr>
        <p:spPr>
          <a:xfrm>
            <a:off x="11784013" y="5607050"/>
            <a:ext cx="407987" cy="365125"/>
          </a:xfrm>
        </p:spPr>
        <p:txBody>
          <a:bodyPr/>
          <a:lstStyle/>
          <a:p>
            <a:fld id="{13D2E340-0663-474B-992C-9192B5C45E57}" type="slidenum">
              <a:rPr lang="en-US" noProof="0" smtClean="0"/>
              <a:t>38</a:t>
            </a:fld>
            <a:endParaRPr lang="en-US" noProof="0"/>
          </a:p>
        </p:txBody>
      </p:sp>
    </p:spTree>
    <p:extLst>
      <p:ext uri="{BB962C8B-B14F-4D97-AF65-F5344CB8AC3E}">
        <p14:creationId xmlns:p14="http://schemas.microsoft.com/office/powerpoint/2010/main" val="4124438679"/>
      </p:ext>
    </p:extLst>
  </p:cSld>
  <p:clrMapOvr>
    <a:masterClrMapping/>
  </p:clrMapOvr>
</p:sld>
</file>

<file path=ppt/theme/theme1.xml><?xml version="1.0" encoding="utf-8"?>
<a:theme xmlns:a="http://schemas.openxmlformats.org/drawingml/2006/main" name="Headlines">
  <a:themeElements>
    <a:clrScheme name="Headlines">
      <a:dk1>
        <a:sysClr val="windowText" lastClr="000000"/>
      </a:dk1>
      <a:lt1>
        <a:sysClr val="window" lastClr="FFFFFF"/>
      </a:lt1>
      <a:dk2>
        <a:srgbClr val="1D1A1D"/>
      </a:dk2>
      <a:lt2>
        <a:srgbClr val="F5F5F5"/>
      </a:lt2>
      <a:accent1>
        <a:srgbClr val="439EB7"/>
      </a:accent1>
      <a:accent2>
        <a:srgbClr val="E28B55"/>
      </a:accent2>
      <a:accent3>
        <a:srgbClr val="DCB64D"/>
      </a:accent3>
      <a:accent4>
        <a:srgbClr val="4CA198"/>
      </a:accent4>
      <a:accent5>
        <a:srgbClr val="835B82"/>
      </a:accent5>
      <a:accent6>
        <a:srgbClr val="645135"/>
      </a:accent6>
      <a:hlink>
        <a:srgbClr val="439EB7"/>
      </a:hlink>
      <a:folHlink>
        <a:srgbClr val="835B82"/>
      </a:folHlink>
    </a:clrScheme>
    <a:fontScheme name="Custom 3">
      <a:majorFont>
        <a:latin typeface="Futura"/>
        <a:ea typeface=""/>
        <a:cs typeface=""/>
      </a:majorFont>
      <a:minorFont>
        <a:latin typeface="Futura"/>
        <a:ea typeface=""/>
        <a:cs typeface=""/>
      </a:minorFont>
    </a:fontScheme>
    <a:fmtScheme name="Headlines">
      <a:fillStyleLst>
        <a:solidFill>
          <a:schemeClr val="phClr"/>
        </a:solidFill>
        <a:solidFill>
          <a:schemeClr val="phClr">
            <a:tint val="67000"/>
            <a:satMod val="105000"/>
          </a:schemeClr>
        </a:solidFill>
        <a:gradFill rotWithShape="1">
          <a:gsLst>
            <a:gs pos="0">
              <a:schemeClr val="phClr">
                <a:tint val="100000"/>
                <a:satMod val="103000"/>
                <a:lumMod val="102000"/>
              </a:schemeClr>
            </a:gs>
            <a:gs pos="50000">
              <a:schemeClr val="phClr">
                <a:shade val="100000"/>
                <a:satMod val="110000"/>
                <a:lumMod val="100000"/>
              </a:schemeClr>
            </a:gs>
            <a:gs pos="100000">
              <a:schemeClr val="phClr">
                <a:shade val="70000"/>
                <a:satMod val="120000"/>
                <a:lumMod val="99000"/>
              </a:schemeClr>
            </a:gs>
          </a:gsLst>
          <a:path path="circle">
            <a:fillToRect l="100000" t="100000" r="100000" b="100000"/>
          </a:path>
        </a:gradFill>
      </a:fillStyleLst>
      <a:lnStyleLst>
        <a:ln w="6350" cap="flat" cmpd="sng" algn="in">
          <a:solidFill>
            <a:schemeClr val="phClr"/>
          </a:solidFill>
          <a:prstDash val="solid"/>
        </a:ln>
        <a:ln w="12700" cap="flat" cmpd="sng" algn="in">
          <a:solidFill>
            <a:schemeClr val="phClr"/>
          </a:solidFill>
          <a:prstDash val="solid"/>
        </a:ln>
        <a:ln w="19050" cap="flat" cmpd="sng" algn="in">
          <a:solidFill>
            <a:schemeClr val="phClr">
              <a:satMod val="150000"/>
            </a:schemeClr>
          </a:solidFill>
          <a:prstDash val="solid"/>
        </a:ln>
      </a:lnStyleLst>
      <a:effectStyleLst>
        <a:effectStyle>
          <a:effectLst/>
        </a:effectStyle>
        <a:effectStyle>
          <a:effectLst/>
        </a:effectStyle>
        <a:effectStyle>
          <a:effectLst>
            <a:innerShdw blurRad="88900" dist="25400" dir="10800000">
              <a:srgbClr val="000000">
                <a:alpha val="25000"/>
              </a:srgbClr>
            </a:innerShdw>
            <a:outerShdw blurRad="25400" dist="25400" dir="5400000" rotWithShape="0">
              <a:srgbClr val="FFFFFF">
                <a:alpha val="10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F45175639_Biography_presentation_cr - v2" id="{A01E65BC-612A-475B-B592-779A440066C3}" vid="{453437E2-1A5B-4416-AE85-AE3C10623CB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1c2eb7a32e66fb6e4260f3771546a5e2">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04e1f6479c48b08974ba73b5ca973489"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Props1.xml><?xml version="1.0" encoding="utf-8"?>
<ds:datastoreItem xmlns:ds="http://schemas.openxmlformats.org/officeDocument/2006/customXml" ds:itemID="{C77EC923-6023-4411-8330-A0042153EED3}">
  <ds:schemaRefs>
    <ds:schemaRef ds:uri="http://schemas.microsoft.com/sharepoint/v3/contenttype/forms"/>
  </ds:schemaRefs>
</ds:datastoreItem>
</file>

<file path=customXml/itemProps2.xml><?xml version="1.0" encoding="utf-8"?>
<ds:datastoreItem xmlns:ds="http://schemas.openxmlformats.org/officeDocument/2006/customXml" ds:itemID="{B60E032F-2E55-4A86-BB2D-1A317C64299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DB4AFBF-E012-4607-B95C-D9E661912AC6}">
  <ds:schemaRefs>
    <ds:schemaRef ds:uri="http://schemas.openxmlformats.org/package/2006/metadata/core-properties"/>
    <ds:schemaRef ds:uri="http://schemas.microsoft.com/office/2006/documentManagement/types"/>
    <ds:schemaRef ds:uri="http://purl.org/dc/dcmitype/"/>
    <ds:schemaRef ds:uri="http://purl.org/dc/terms/"/>
    <ds:schemaRef ds:uri="http://schemas.microsoft.com/office/2006/metadata/properties"/>
    <ds:schemaRef ds:uri="71af3243-3dd4-4a8d-8c0d-dd76da1f02a5"/>
    <ds:schemaRef ds:uri="http://purl.org/dc/elements/1.1/"/>
    <ds:schemaRef ds:uri="http://www.w3.org/XML/1998/namespace"/>
    <ds:schemaRef ds:uri="http://schemas.microsoft.com/office/infopath/2007/PartnerControls"/>
    <ds:schemaRef ds:uri="16c05727-aa75-4e4a-9b5f-8a80a1165891"/>
  </ds:schemaRefs>
</ds:datastoreItem>
</file>

<file path=docProps/app.xml><?xml version="1.0" encoding="utf-8"?>
<Properties xmlns="http://schemas.openxmlformats.org/officeDocument/2006/extended-properties" xmlns:vt="http://schemas.openxmlformats.org/officeDocument/2006/docPropsVTypes">
  <Template>Biography presentation</Template>
  <TotalTime>0</TotalTime>
  <Words>1251</Words>
  <Application>Microsoft Office PowerPoint</Application>
  <PresentationFormat>Widescreen</PresentationFormat>
  <Paragraphs>268</Paragraphs>
  <Slides>38</Slides>
  <Notes>14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38</vt:i4>
      </vt:variant>
    </vt:vector>
  </HeadingPairs>
  <TitlesOfParts>
    <vt:vector size="44" baseType="lpstr">
      <vt:lpstr>Arial</vt:lpstr>
      <vt:lpstr>Calibri</vt:lpstr>
      <vt:lpstr>Corbel</vt:lpstr>
      <vt:lpstr>Futura</vt:lpstr>
      <vt:lpstr>Wingdings</vt:lpstr>
      <vt:lpstr>Headlines</vt:lpstr>
      <vt:lpstr>AI for Testers The Future Today</vt:lpstr>
      <vt:lpstr>About Me?</vt:lpstr>
      <vt:lpstr>About Me?</vt:lpstr>
      <vt:lpstr>What is AI?</vt:lpstr>
      <vt:lpstr>What is AI?</vt:lpstr>
      <vt:lpstr>What is AI?</vt:lpstr>
      <vt:lpstr>PowerPoint Presentation</vt:lpstr>
      <vt:lpstr>What is AI?</vt:lpstr>
      <vt:lpstr>What is AI?</vt:lpstr>
      <vt:lpstr>What is AI?</vt:lpstr>
      <vt:lpstr>What is AI?</vt:lpstr>
      <vt:lpstr>AI in Europe</vt:lpstr>
      <vt:lpstr>AI in Europe</vt:lpstr>
      <vt:lpstr>AI in Testing</vt:lpstr>
      <vt:lpstr>AI in Testing</vt:lpstr>
      <vt:lpstr>Machine Learning</vt:lpstr>
      <vt:lpstr>AI based TT</vt:lpstr>
      <vt:lpstr>AI based TT</vt:lpstr>
      <vt:lpstr>Applitools</vt:lpstr>
      <vt:lpstr>PowerPoint Presentation</vt:lpstr>
      <vt:lpstr>PowerPoint Presentation</vt:lpstr>
      <vt:lpstr>Applitools</vt:lpstr>
      <vt:lpstr>mabl</vt:lpstr>
      <vt:lpstr>PowerPoint Presentation</vt:lpstr>
      <vt:lpstr>PowerPoint Presentation</vt:lpstr>
      <vt:lpstr>PowerPoint Presentation</vt:lpstr>
      <vt:lpstr>Testim</vt:lpstr>
      <vt:lpstr>PowerPoint Presentation</vt:lpstr>
      <vt:lpstr>PowerPoint Presentation</vt:lpstr>
      <vt:lpstr>PowerPoint Presentation</vt:lpstr>
      <vt:lpstr>Where to go for more?</vt:lpstr>
      <vt:lpstr>Afraid?</vt:lpstr>
      <vt:lpstr>Afraid?</vt:lpstr>
      <vt:lpstr>Afraid?</vt:lpstr>
      <vt:lpstr>Afraid?</vt:lpstr>
      <vt:lpstr>Afraid?</vt:lpstr>
      <vt:lpstr>Afraid?</vt:lpstr>
      <vt:lpstr>https://www.linkedin.com/in/joeloliveira/  https://joel-oliveira.appspot.com/  oliveira.joel@outlook.com  skype:o_joel  @Joel_0liveira</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2019-03-19T11:36:04Z</dcterms:created>
  <dcterms:modified xsi:type="dcterms:W3CDTF">2019-03-23T02:21:17Z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