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94" r:id="rId4"/>
    <p:sldMasterId id="214748369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522d6b6f00_4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522d6b6f00_4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22d6b6f00_4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22d6b6f00_4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522d6b6f00_4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522d6b6f00_4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54bb1829d7_2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54bb1829d7_2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51dc99a3d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51dc99a3d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522d6b6f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522d6b6f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4d1ee77b4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4d1ee77b4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Вместо ST плату, которая обозначает железяку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4d1ee77b42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4d1ee77b42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4d1ee77b42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4d1ee77b4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22d6b6f00_4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522d6b6f00_4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522d6b6f00_4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522d6b6f00_4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4bb1829d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4bb1829d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522d6b6f00_4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522d6b6f00_4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4d1ee77b42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4d1ee77b4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4d1ee77b4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4d1ee77b4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4d1ee77b42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4d1ee77b42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4d1ee77b4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4d1ee77b4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4d1ee77b42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4d1ee77b42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4d1ee77b42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4d1ee77b42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4d1ee77b42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4d1ee77b42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d1ee77b42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d1ee77b42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4d1ee77b42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4d1ee77b42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4bb1829d7_2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54bb1829d7_2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4d1ee77b42_1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4d1ee77b42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522d6b6f00_4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522d6b6f00_4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522d6b6f00_4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522d6b6f00_4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522d6b6f00_4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522d6b6f00_4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522d6b6f00_4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522d6b6f00_4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54bb1829d7_2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54bb1829d7_2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522d6b6f00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522d6b6f00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4d1ee77b4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4d1ee77b4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22d6b6f00_4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22d6b6f00_4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22d6b6f00_4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22d6b6f00_4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4d1ee77b4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4d1ee77b4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0.jpg"/><Relationship Id="rId3" Type="http://schemas.openxmlformats.org/officeDocument/2006/relationships/image" Target="../media/image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1">
  <p:cSld name="TITLE_2">
    <p:bg>
      <p:bgPr>
        <a:solidFill>
          <a:srgbClr val="0066A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675" y="-8250"/>
            <a:ext cx="9144000" cy="5151600"/>
          </a:xfrm>
          <a:prstGeom prst="rect">
            <a:avLst/>
          </a:prstGeom>
          <a:solidFill>
            <a:srgbClr val="208E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561375" y="1687950"/>
            <a:ext cx="6036600" cy="1767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72775" y="788150"/>
            <a:ext cx="2613801" cy="4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half image white 1 1 1 1">
  <p:cSld name="TITLE_ONLY_1_2_1_1_1">
    <p:bg>
      <p:bgPr>
        <a:solidFill>
          <a:srgbClr val="FFFFFF">
            <a:alpha val="19620"/>
          </a:srgbClr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1811951" y="2048414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1811944" y="2738789"/>
            <a:ext cx="2367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2" type="title"/>
          </p:nvPr>
        </p:nvSpPr>
        <p:spPr>
          <a:xfrm>
            <a:off x="5521857" y="2048426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3" type="subTitle"/>
          </p:nvPr>
        </p:nvSpPr>
        <p:spPr>
          <a:xfrm>
            <a:off x="5521850" y="2738801"/>
            <a:ext cx="2367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5" name="Google Shape;65;p11"/>
          <p:cNvCxnSpPr/>
          <p:nvPr/>
        </p:nvCxnSpPr>
        <p:spPr>
          <a:xfrm>
            <a:off x="1709262" y="2195651"/>
            <a:ext cx="3300" cy="45030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" name="Google Shape;66;p11"/>
          <p:cNvCxnSpPr/>
          <p:nvPr/>
        </p:nvCxnSpPr>
        <p:spPr>
          <a:xfrm>
            <a:off x="5382400" y="2195651"/>
            <a:ext cx="3300" cy="45030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11"/>
          <p:cNvSpPr txBox="1"/>
          <p:nvPr>
            <p:ph idx="4" type="ctrTitle"/>
          </p:nvPr>
        </p:nvSpPr>
        <p:spPr>
          <a:xfrm>
            <a:off x="2077800" y="654425"/>
            <a:ext cx="4988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688" y="4693638"/>
            <a:ext cx="2167869" cy="2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half image white 1 2">
  <p:cSld name="TITLE_ONLY_1_2_2">
    <p:bg>
      <p:bgPr>
        <a:solidFill>
          <a:srgbClr val="FFFFFF">
            <a:alpha val="19620"/>
          </a:srgbClr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>
            <a:off x="3381087" y="23014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9pPr>
          </a:lstStyle>
          <a:p/>
        </p:txBody>
      </p:sp>
      <p:cxnSp>
        <p:nvCxnSpPr>
          <p:cNvPr id="72" name="Google Shape;72;p12"/>
          <p:cNvCxnSpPr/>
          <p:nvPr/>
        </p:nvCxnSpPr>
        <p:spPr>
          <a:xfrm>
            <a:off x="3464432" y="2147268"/>
            <a:ext cx="328200" cy="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" name="Google Shape;73;p12"/>
          <p:cNvSpPr txBox="1"/>
          <p:nvPr>
            <p:ph idx="2" type="ctrTitle"/>
          </p:nvPr>
        </p:nvSpPr>
        <p:spPr>
          <a:xfrm>
            <a:off x="2077800" y="502025"/>
            <a:ext cx="4988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3" type="title"/>
          </p:nvPr>
        </p:nvSpPr>
        <p:spPr>
          <a:xfrm>
            <a:off x="687917" y="23014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9pPr>
          </a:lstStyle>
          <a:p/>
        </p:txBody>
      </p:sp>
      <p:cxnSp>
        <p:nvCxnSpPr>
          <p:cNvPr id="75" name="Google Shape;75;p12"/>
          <p:cNvCxnSpPr/>
          <p:nvPr/>
        </p:nvCxnSpPr>
        <p:spPr>
          <a:xfrm>
            <a:off x="780157" y="2147268"/>
            <a:ext cx="328200" cy="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" name="Google Shape;76;p12"/>
          <p:cNvSpPr txBox="1"/>
          <p:nvPr>
            <p:ph idx="4" type="title"/>
          </p:nvPr>
        </p:nvSpPr>
        <p:spPr>
          <a:xfrm>
            <a:off x="5982030" y="23014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9pPr>
          </a:lstStyle>
          <a:p/>
        </p:txBody>
      </p:sp>
      <p:cxnSp>
        <p:nvCxnSpPr>
          <p:cNvPr id="77" name="Google Shape;77;p12"/>
          <p:cNvCxnSpPr/>
          <p:nvPr/>
        </p:nvCxnSpPr>
        <p:spPr>
          <a:xfrm>
            <a:off x="6044482" y="2147268"/>
            <a:ext cx="328200" cy="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" name="Google Shape;78;p12"/>
          <p:cNvSpPr txBox="1"/>
          <p:nvPr>
            <p:ph idx="1" type="subTitle"/>
          </p:nvPr>
        </p:nvSpPr>
        <p:spPr>
          <a:xfrm>
            <a:off x="687911" y="2991800"/>
            <a:ext cx="2367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5" type="subTitle"/>
          </p:nvPr>
        </p:nvSpPr>
        <p:spPr>
          <a:xfrm>
            <a:off x="3381080" y="2991800"/>
            <a:ext cx="2367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6" type="subTitle"/>
          </p:nvPr>
        </p:nvSpPr>
        <p:spPr>
          <a:xfrm>
            <a:off x="5982023" y="2991800"/>
            <a:ext cx="2367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688" y="4693638"/>
            <a:ext cx="2167869" cy="2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half image white 1 1 1">
  <p:cSld name="TITLE_ONLY_1_2_1_1_2">
    <p:bg>
      <p:bgPr>
        <a:solidFill>
          <a:srgbClr val="FFFFFF">
            <a:alpha val="19620"/>
          </a:srgbClr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1956582" y="29872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2" type="title"/>
          </p:nvPr>
        </p:nvSpPr>
        <p:spPr>
          <a:xfrm>
            <a:off x="1956582" y="1376663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3" type="title"/>
          </p:nvPr>
        </p:nvSpPr>
        <p:spPr>
          <a:xfrm>
            <a:off x="5445657" y="29872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1956575" y="2067050"/>
            <a:ext cx="227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4" type="subTitle"/>
          </p:nvPr>
        </p:nvSpPr>
        <p:spPr>
          <a:xfrm>
            <a:off x="1956575" y="3677604"/>
            <a:ext cx="227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5" type="subTitle"/>
          </p:nvPr>
        </p:nvSpPr>
        <p:spPr>
          <a:xfrm>
            <a:off x="5445650" y="3677600"/>
            <a:ext cx="2198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90" name="Google Shape;90;p13"/>
          <p:cNvCxnSpPr/>
          <p:nvPr/>
        </p:nvCxnSpPr>
        <p:spPr>
          <a:xfrm>
            <a:off x="4231025" y="1233100"/>
            <a:ext cx="0" cy="30915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p13"/>
          <p:cNvCxnSpPr/>
          <p:nvPr/>
        </p:nvCxnSpPr>
        <p:spPr>
          <a:xfrm flipH="1">
            <a:off x="1103275" y="2788800"/>
            <a:ext cx="6513000" cy="264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" name="Google Shape;92;p13"/>
          <p:cNvSpPr txBox="1"/>
          <p:nvPr>
            <p:ph idx="6" type="title"/>
          </p:nvPr>
        </p:nvSpPr>
        <p:spPr>
          <a:xfrm>
            <a:off x="5445657" y="137667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None/>
              <a:defRPr b="1" sz="1800">
                <a:solidFill>
                  <a:srgbClr val="208ECE"/>
                </a:solidFill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7" type="subTitle"/>
          </p:nvPr>
        </p:nvSpPr>
        <p:spPr>
          <a:xfrm>
            <a:off x="5445650" y="2067050"/>
            <a:ext cx="2198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94" name="Google Shape;94;p13"/>
          <p:cNvCxnSpPr/>
          <p:nvPr/>
        </p:nvCxnSpPr>
        <p:spPr>
          <a:xfrm>
            <a:off x="1801000" y="1523900"/>
            <a:ext cx="3300" cy="45030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3"/>
          <p:cNvCxnSpPr/>
          <p:nvPr/>
        </p:nvCxnSpPr>
        <p:spPr>
          <a:xfrm>
            <a:off x="1801000" y="3139638"/>
            <a:ext cx="3300" cy="45030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3"/>
          <p:cNvCxnSpPr/>
          <p:nvPr/>
        </p:nvCxnSpPr>
        <p:spPr>
          <a:xfrm>
            <a:off x="5306200" y="1523900"/>
            <a:ext cx="3300" cy="45030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3"/>
          <p:cNvCxnSpPr/>
          <p:nvPr/>
        </p:nvCxnSpPr>
        <p:spPr>
          <a:xfrm>
            <a:off x="5306200" y="3139638"/>
            <a:ext cx="3300" cy="45030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3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3"/>
          <p:cNvSpPr txBox="1"/>
          <p:nvPr>
            <p:ph idx="8" type="ctrTitle"/>
          </p:nvPr>
        </p:nvSpPr>
        <p:spPr>
          <a:xfrm>
            <a:off x="228725" y="327850"/>
            <a:ext cx="8614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9pPr>
          </a:lstStyle>
          <a:p/>
        </p:txBody>
      </p:sp>
      <p:pic>
        <p:nvPicPr>
          <p:cNvPr id="100" name="Google Shape;10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688" y="4693638"/>
            <a:ext cx="2167869" cy="2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">
  <p:cSld name="TITLE_ONLY_2"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344957" y="16265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9pPr>
          </a:lstStyle>
          <a:p/>
        </p:txBody>
      </p:sp>
      <p:cxnSp>
        <p:nvCxnSpPr>
          <p:cNvPr id="103" name="Google Shape;103;p14"/>
          <p:cNvCxnSpPr/>
          <p:nvPr/>
        </p:nvCxnSpPr>
        <p:spPr>
          <a:xfrm>
            <a:off x="413900" y="1472368"/>
            <a:ext cx="328200" cy="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4"/>
          <p:cNvSpPr/>
          <p:nvPr/>
        </p:nvSpPr>
        <p:spPr>
          <a:xfrm>
            <a:off x="3915650" y="-150"/>
            <a:ext cx="5228700" cy="5143500"/>
          </a:xfrm>
          <a:prstGeom prst="rect">
            <a:avLst/>
          </a:prstGeom>
          <a:solidFill>
            <a:srgbClr val="208E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"/>
          <p:cNvSpPr txBox="1"/>
          <p:nvPr>
            <p:ph idx="2" type="ctrTitle"/>
          </p:nvPr>
        </p:nvSpPr>
        <p:spPr>
          <a:xfrm>
            <a:off x="5259950" y="276150"/>
            <a:ext cx="2540100" cy="45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FFFFFF"/>
                </a:solidFill>
              </a:defRPr>
            </a:lvl1pPr>
            <a:lvl2pPr lvl="1" rtl="0" algn="r">
              <a:buNone/>
              <a:defRPr b="0" sz="1200">
                <a:solidFill>
                  <a:srgbClr val="FFFFFF"/>
                </a:solidFill>
              </a:defRPr>
            </a:lvl2pPr>
            <a:lvl3pPr lvl="2" rtl="0" algn="r">
              <a:buNone/>
              <a:defRPr b="0" sz="1200">
                <a:solidFill>
                  <a:srgbClr val="FFFFFF"/>
                </a:solidFill>
              </a:defRPr>
            </a:lvl3pPr>
            <a:lvl4pPr lvl="3" rtl="0" algn="r">
              <a:buNone/>
              <a:defRPr b="0" sz="1200">
                <a:solidFill>
                  <a:srgbClr val="FFFFFF"/>
                </a:solidFill>
              </a:defRPr>
            </a:lvl4pPr>
            <a:lvl5pPr lvl="4" rtl="0" algn="r">
              <a:buNone/>
              <a:defRPr b="0" sz="1200">
                <a:solidFill>
                  <a:srgbClr val="FFFFFF"/>
                </a:solidFill>
              </a:defRPr>
            </a:lvl5pPr>
            <a:lvl6pPr lvl="5" rtl="0" algn="r">
              <a:buNone/>
              <a:defRPr b="0" sz="1200">
                <a:solidFill>
                  <a:srgbClr val="FFFFFF"/>
                </a:solidFill>
              </a:defRPr>
            </a:lvl6pPr>
            <a:lvl7pPr lvl="6" rtl="0" algn="r">
              <a:buNone/>
              <a:defRPr b="0" sz="1200">
                <a:solidFill>
                  <a:srgbClr val="FFFFFF"/>
                </a:solidFill>
              </a:defRPr>
            </a:lvl7pPr>
            <a:lvl8pPr lvl="7" rtl="0" algn="r">
              <a:buNone/>
              <a:defRPr b="0" sz="1200">
                <a:solidFill>
                  <a:srgbClr val="FFFFFF"/>
                </a:solidFill>
              </a:defRPr>
            </a:lvl8pPr>
            <a:lvl9pPr lvl="8" rtl="0" algn="r">
              <a:buNone/>
              <a:defRPr b="0" sz="12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688" y="4693638"/>
            <a:ext cx="2167869" cy="2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half image black 1">
  <p:cSld name="TITLE_ONLY_1_1_1"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idx="12" type="sldNum"/>
          </p:nvPr>
        </p:nvSpPr>
        <p:spPr>
          <a:xfrm>
            <a:off x="8452425" y="4459407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400"/>
            </a:lvl1pPr>
            <a:lvl2pPr lvl="1" rtl="0" algn="r">
              <a:buNone/>
              <a:defRPr b="0" sz="1400"/>
            </a:lvl2pPr>
            <a:lvl3pPr lvl="2" rtl="0" algn="r">
              <a:buNone/>
              <a:defRPr b="0" sz="1400"/>
            </a:lvl3pPr>
            <a:lvl4pPr lvl="3" rtl="0" algn="r">
              <a:buNone/>
              <a:defRPr b="0" sz="1400"/>
            </a:lvl4pPr>
            <a:lvl5pPr lvl="4" rtl="0" algn="r">
              <a:buNone/>
              <a:defRPr b="0" sz="1400"/>
            </a:lvl5pPr>
            <a:lvl6pPr lvl="5" rtl="0" algn="r">
              <a:buNone/>
              <a:defRPr b="0" sz="1400"/>
            </a:lvl6pPr>
            <a:lvl7pPr lvl="6" rtl="0" algn="r">
              <a:buNone/>
              <a:defRPr b="0" sz="1400"/>
            </a:lvl7pPr>
            <a:lvl8pPr lvl="7" rtl="0" algn="r">
              <a:buNone/>
              <a:defRPr b="0" sz="1400"/>
            </a:lvl8pPr>
            <a:lvl9pPr lvl="8" rtl="0" algn="r">
              <a:buNone/>
              <a:defRPr b="0"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5"/>
          <p:cNvSpPr txBox="1"/>
          <p:nvPr>
            <p:ph idx="1" type="subTitle"/>
          </p:nvPr>
        </p:nvSpPr>
        <p:spPr>
          <a:xfrm>
            <a:off x="344582" y="2595225"/>
            <a:ext cx="2100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type="title"/>
          </p:nvPr>
        </p:nvSpPr>
        <p:spPr>
          <a:xfrm>
            <a:off x="344957" y="11693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cxnSp>
        <p:nvCxnSpPr>
          <p:cNvPr id="112" name="Google Shape;112;p15"/>
          <p:cNvCxnSpPr/>
          <p:nvPr/>
        </p:nvCxnSpPr>
        <p:spPr>
          <a:xfrm>
            <a:off x="413900" y="1015168"/>
            <a:ext cx="328200" cy="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Google Shape;113;p15"/>
          <p:cNvSpPr txBox="1"/>
          <p:nvPr>
            <p:ph idx="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FFFFFF"/>
                </a:solidFill>
              </a:defRPr>
            </a:lvl1pPr>
            <a:lvl2pPr lvl="1" rtl="0" algn="r">
              <a:buNone/>
              <a:defRPr b="0" sz="1200">
                <a:solidFill>
                  <a:srgbClr val="FFFFFF"/>
                </a:solidFill>
              </a:defRPr>
            </a:lvl2pPr>
            <a:lvl3pPr lvl="2" rtl="0" algn="r">
              <a:buNone/>
              <a:defRPr b="0" sz="1200">
                <a:solidFill>
                  <a:srgbClr val="FFFFFF"/>
                </a:solidFill>
              </a:defRPr>
            </a:lvl3pPr>
            <a:lvl4pPr lvl="3" rtl="0" algn="r">
              <a:buNone/>
              <a:defRPr b="0" sz="1200">
                <a:solidFill>
                  <a:srgbClr val="FFFFFF"/>
                </a:solidFill>
              </a:defRPr>
            </a:lvl4pPr>
            <a:lvl5pPr lvl="4" rtl="0" algn="r">
              <a:buNone/>
              <a:defRPr b="0" sz="1200">
                <a:solidFill>
                  <a:srgbClr val="FFFFFF"/>
                </a:solidFill>
              </a:defRPr>
            </a:lvl5pPr>
            <a:lvl6pPr lvl="5" rtl="0" algn="r">
              <a:buNone/>
              <a:defRPr b="0" sz="1200">
                <a:solidFill>
                  <a:srgbClr val="FFFFFF"/>
                </a:solidFill>
              </a:defRPr>
            </a:lvl6pPr>
            <a:lvl7pPr lvl="6" rtl="0" algn="r">
              <a:buNone/>
              <a:defRPr b="0" sz="1200">
                <a:solidFill>
                  <a:srgbClr val="FFFFFF"/>
                </a:solidFill>
              </a:defRPr>
            </a:lvl7pPr>
            <a:lvl8pPr lvl="7" rtl="0" algn="r">
              <a:buNone/>
              <a:defRPr b="0" sz="1200">
                <a:solidFill>
                  <a:srgbClr val="FFFFFF"/>
                </a:solidFill>
              </a:defRPr>
            </a:lvl8pPr>
            <a:lvl9pPr lvl="8" rtl="0" algn="r">
              <a:buNone/>
              <a:defRPr b="0" sz="12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4" name="Google Shape;11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688" y="4693638"/>
            <a:ext cx="2167869" cy="2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1">
  <p:cSld name="CAPTION_ONLY_1"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16"/>
          <p:cNvCxnSpPr/>
          <p:nvPr/>
        </p:nvCxnSpPr>
        <p:spPr>
          <a:xfrm>
            <a:off x="556950" y="4189168"/>
            <a:ext cx="8030100" cy="0"/>
          </a:xfrm>
          <a:prstGeom prst="straightConnector1">
            <a:avLst/>
          </a:prstGeom>
          <a:noFill/>
          <a:ln cap="flat" cmpd="sng" w="9525">
            <a:solidFill>
              <a:srgbClr val="818C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457200" y="4189175"/>
            <a:ext cx="8229600" cy="6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 algn="ctr">
              <a:spcBef>
                <a:spcPts val="36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9" name="Google Shape;11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688" y="4693638"/>
            <a:ext cx="2167869" cy="2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white background, title (3 LINES) and subtitle 1 1">
  <p:cSld name="BLANK_1_1_1_3_1">
    <p:bg>
      <p:bgPr>
        <a:solidFill>
          <a:srgbClr val="FFFFFF">
            <a:alpha val="19620"/>
          </a:srgbClr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idx="1" type="subTitle"/>
          </p:nvPr>
        </p:nvSpPr>
        <p:spPr>
          <a:xfrm>
            <a:off x="344582" y="2595225"/>
            <a:ext cx="2100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7"/>
          <p:cNvSpPr txBox="1"/>
          <p:nvPr>
            <p:ph type="title"/>
          </p:nvPr>
        </p:nvSpPr>
        <p:spPr>
          <a:xfrm>
            <a:off x="344957" y="11693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cxnSp>
        <p:nvCxnSpPr>
          <p:cNvPr id="123" name="Google Shape;123;p17"/>
          <p:cNvCxnSpPr/>
          <p:nvPr/>
        </p:nvCxnSpPr>
        <p:spPr>
          <a:xfrm>
            <a:off x="413900" y="1015168"/>
            <a:ext cx="328200" cy="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688" y="4693638"/>
            <a:ext cx="2167869" cy="2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white background, title (3 LINES) and subtitle 1">
  <p:cSld name="BLANK_1_1_1_3_2">
    <p:bg>
      <p:bgPr>
        <a:solidFill>
          <a:srgbClr val="FFFFFF">
            <a:alpha val="19620"/>
          </a:srgbClr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344957" y="11693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cxnSp>
        <p:nvCxnSpPr>
          <p:cNvPr id="128" name="Google Shape;128;p18"/>
          <p:cNvCxnSpPr/>
          <p:nvPr/>
        </p:nvCxnSpPr>
        <p:spPr>
          <a:xfrm>
            <a:off x="413900" y="1015168"/>
            <a:ext cx="328200" cy="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688" y="4693638"/>
            <a:ext cx="2167869" cy="2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">
  <p:cSld name="BLANK_2_2">
    <p:bg>
      <p:bgPr>
        <a:solidFill>
          <a:srgbClr val="FFFFFF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688" y="4693638"/>
            <a:ext cx="2167869" cy="2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full size">
  <p:cSld name="BLANK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g0kjwnbhxg-luis-llerena.jpg" id="135" name="Google Shape;135;p20"/>
          <p:cNvPicPr preferRelativeResize="0"/>
          <p:nvPr/>
        </p:nvPicPr>
        <p:blipFill rotWithShape="1">
          <a:blip r:embed="rId2">
            <a:alphaModFix/>
          </a:blip>
          <a:srcRect b="15626" l="0" r="0" t="0"/>
          <a:stretch/>
        </p:blipFill>
        <p:spPr>
          <a:xfrm>
            <a:off x="0" y="0"/>
            <a:ext cx="914399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/>
          <p:nvPr/>
        </p:nvSpPr>
        <p:spPr>
          <a:xfrm>
            <a:off x="0" y="4447700"/>
            <a:ext cx="9144000" cy="6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688" y="4693638"/>
            <a:ext cx="2167869" cy="2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1 1">
  <p:cSld name="TITLE_2_1">
    <p:bg>
      <p:bgPr>
        <a:solidFill>
          <a:srgbClr val="0066A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7675" y="-8250"/>
            <a:ext cx="9144000" cy="5151600"/>
          </a:xfrm>
          <a:prstGeom prst="rect">
            <a:avLst/>
          </a:prstGeom>
          <a:solidFill>
            <a:srgbClr val="208E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full size 1">
  <p:cSld name="BLANK_1_1_2">
    <p:bg>
      <p:bgPr>
        <a:noFill/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g0kjwnbhxg-luis-llerena.jpg" id="140" name="Google Shape;140;p21"/>
          <p:cNvPicPr preferRelativeResize="0"/>
          <p:nvPr/>
        </p:nvPicPr>
        <p:blipFill rotWithShape="1">
          <a:blip r:embed="rId2">
            <a:alphaModFix/>
          </a:blip>
          <a:srcRect b="15626" l="0" r="0" t="0"/>
          <a:stretch/>
        </p:blipFill>
        <p:spPr>
          <a:xfrm>
            <a:off x="0" y="0"/>
            <a:ext cx="914399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/>
          <p:nvPr/>
        </p:nvSpPr>
        <p:spPr>
          <a:xfrm>
            <a:off x="0" y="4447700"/>
            <a:ext cx="9144000" cy="6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 txBox="1"/>
          <p:nvPr>
            <p:ph type="title"/>
          </p:nvPr>
        </p:nvSpPr>
        <p:spPr>
          <a:xfrm>
            <a:off x="0" y="4515174"/>
            <a:ext cx="91440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400"/>
              <a:buNone/>
              <a:defRPr b="1" sz="2400">
                <a:solidFill>
                  <a:srgbClr val="208EC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400"/>
              <a:buNone/>
              <a:defRPr b="1" sz="2400">
                <a:solidFill>
                  <a:srgbClr val="208EC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400"/>
              <a:buNone/>
              <a:defRPr b="1" sz="2400">
                <a:solidFill>
                  <a:srgbClr val="208EC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400"/>
              <a:buNone/>
              <a:defRPr b="1" sz="2400">
                <a:solidFill>
                  <a:srgbClr val="208EC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400"/>
              <a:buNone/>
              <a:defRPr b="1" sz="2400">
                <a:solidFill>
                  <a:srgbClr val="208EC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400"/>
              <a:buNone/>
              <a:defRPr b="1" sz="2400">
                <a:solidFill>
                  <a:srgbClr val="208EC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400"/>
              <a:buNone/>
              <a:defRPr b="1" sz="2400">
                <a:solidFill>
                  <a:srgbClr val="208EC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400"/>
              <a:buNone/>
              <a:defRPr b="1" sz="2400">
                <a:solidFill>
                  <a:srgbClr val="208EC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400"/>
              <a:buNone/>
              <a:defRPr b="1" sz="2400">
                <a:solidFill>
                  <a:srgbClr val="208EC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9" name="Google Shape;149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1">
  <p:cSld name="TITLE_2">
    <p:bg>
      <p:bgPr>
        <a:solidFill>
          <a:srgbClr val="0066AF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/>
          <p:nvPr/>
        </p:nvSpPr>
        <p:spPr>
          <a:xfrm>
            <a:off x="7675" y="-8250"/>
            <a:ext cx="9144000" cy="5151600"/>
          </a:xfrm>
          <a:prstGeom prst="rect">
            <a:avLst/>
          </a:prstGeom>
          <a:solidFill>
            <a:srgbClr val="208E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5"/>
          <p:cNvSpPr txBox="1"/>
          <p:nvPr>
            <p:ph type="ctrTitle"/>
          </p:nvPr>
        </p:nvSpPr>
        <p:spPr>
          <a:xfrm>
            <a:off x="1561375" y="1683750"/>
            <a:ext cx="6036600" cy="1767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pic>
        <p:nvPicPr>
          <p:cNvPr id="158" name="Google Shape;15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72775" y="788150"/>
            <a:ext cx="2613801" cy="4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1 1">
  <p:cSld name="TITLE_2_1">
    <p:bg>
      <p:bgPr>
        <a:solidFill>
          <a:srgbClr val="0066AF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/>
          <p:nvPr/>
        </p:nvSpPr>
        <p:spPr>
          <a:xfrm>
            <a:off x="7675" y="-8250"/>
            <a:ext cx="9144000" cy="5151600"/>
          </a:xfrm>
          <a:prstGeom prst="rect">
            <a:avLst/>
          </a:prstGeom>
          <a:solidFill>
            <a:srgbClr val="208E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 1">
  <p:cSld name="BLANK_2_1">
    <p:bg>
      <p:bgPr>
        <a:solidFill>
          <a:srgbClr val="FFFFF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ctrTitle"/>
          </p:nvPr>
        </p:nvSpPr>
        <p:spPr>
          <a:xfrm>
            <a:off x="402750" y="1416400"/>
            <a:ext cx="8338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6000"/>
              <a:buNone/>
              <a:defRPr b="1" sz="6000">
                <a:solidFill>
                  <a:srgbClr val="208EC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9pPr>
          </a:lstStyle>
          <a:p/>
        </p:txBody>
      </p:sp>
      <p:sp>
        <p:nvSpPr>
          <p:cNvPr id="163" name="Google Shape;163;p27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525" y="4695588"/>
            <a:ext cx="2166200" cy="25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1 1">
  <p:cSld name="TITLE_1_2_2">
    <p:bg>
      <p:bgPr>
        <a:solidFill>
          <a:srgbClr val="FF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Google Shape;166;p28"/>
          <p:cNvCxnSpPr/>
          <p:nvPr/>
        </p:nvCxnSpPr>
        <p:spPr>
          <a:xfrm>
            <a:off x="413908" y="1520818"/>
            <a:ext cx="333900" cy="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28"/>
          <p:cNvSpPr txBox="1"/>
          <p:nvPr>
            <p:ph type="ctrTitle"/>
          </p:nvPr>
        </p:nvSpPr>
        <p:spPr>
          <a:xfrm>
            <a:off x="344957" y="1811950"/>
            <a:ext cx="4988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9pPr>
          </a:lstStyle>
          <a:p/>
        </p:txBody>
      </p:sp>
      <p:sp>
        <p:nvSpPr>
          <p:cNvPr id="168" name="Google Shape;168;p28"/>
          <p:cNvSpPr txBox="1"/>
          <p:nvPr>
            <p:ph idx="1" type="subTitle"/>
          </p:nvPr>
        </p:nvSpPr>
        <p:spPr>
          <a:xfrm>
            <a:off x="344957" y="3262875"/>
            <a:ext cx="4988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28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525" y="4695588"/>
            <a:ext cx="2166200" cy="25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1 1 1">
  <p:cSld name="TITLE_1_2_1">
    <p:bg>
      <p:bgPr>
        <a:solidFill>
          <a:srgbClr val="FFFFFF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ctrTitle"/>
          </p:nvPr>
        </p:nvSpPr>
        <p:spPr>
          <a:xfrm>
            <a:off x="1462200" y="2745050"/>
            <a:ext cx="6219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9pPr>
          </a:lstStyle>
          <a:p/>
        </p:txBody>
      </p:sp>
      <p:sp>
        <p:nvSpPr>
          <p:cNvPr id="173" name="Google Shape;173;p29"/>
          <p:cNvSpPr txBox="1"/>
          <p:nvPr>
            <p:ph idx="1" type="subTitle"/>
          </p:nvPr>
        </p:nvSpPr>
        <p:spPr>
          <a:xfrm>
            <a:off x="2077800" y="1513525"/>
            <a:ext cx="4988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None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Arial"/>
              <a:buNone/>
              <a:defRPr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p29"/>
          <p:cNvSpPr/>
          <p:nvPr/>
        </p:nvSpPr>
        <p:spPr>
          <a:xfrm>
            <a:off x="4074750" y="449100"/>
            <a:ext cx="994500" cy="99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9"/>
          <p:cNvSpPr txBox="1"/>
          <p:nvPr>
            <p:ph idx="2" type="subTitle"/>
          </p:nvPr>
        </p:nvSpPr>
        <p:spPr>
          <a:xfrm>
            <a:off x="2077800" y="1924913"/>
            <a:ext cx="4988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None/>
              <a:defRPr sz="1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None/>
              <a:defRPr sz="1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None/>
              <a:defRPr sz="1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None/>
              <a:defRPr sz="1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None/>
              <a:defRPr sz="1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None/>
              <a:defRPr sz="1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None/>
              <a:defRPr sz="1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None/>
              <a:defRPr sz="1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800"/>
              <a:buFont typeface="Arial"/>
              <a:buNone/>
              <a:defRPr sz="18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76" name="Google Shape;176;p29"/>
          <p:cNvCxnSpPr/>
          <p:nvPr/>
        </p:nvCxnSpPr>
        <p:spPr>
          <a:xfrm>
            <a:off x="4026300" y="2571300"/>
            <a:ext cx="1091400" cy="90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7" name="Google Shape;177;p29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525" y="4695588"/>
            <a:ext cx="2166200" cy="25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1">
  <p:cSld name="TITLE_1_1_1">
    <p:bg>
      <p:bgPr>
        <a:solidFill>
          <a:srgbClr val="FFFFFF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2529950" y="1013250"/>
            <a:ext cx="5803500" cy="31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000"/>
              <a:buFont typeface="Arial"/>
              <a:buChar char="●"/>
              <a:defRPr i="1" sz="30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rtl="0">
              <a:spcBef>
                <a:spcPts val="1600"/>
              </a:spcBef>
              <a:spcAft>
                <a:spcPts val="0"/>
              </a:spcAft>
              <a:buClr>
                <a:srgbClr val="208ECE"/>
              </a:buClr>
              <a:buSzPts val="3000"/>
              <a:buFont typeface="Arial"/>
              <a:buChar char="○"/>
              <a:defRPr i="1" sz="30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rtl="0">
              <a:spcBef>
                <a:spcPts val="1600"/>
              </a:spcBef>
              <a:spcAft>
                <a:spcPts val="0"/>
              </a:spcAft>
              <a:buClr>
                <a:srgbClr val="208ECE"/>
              </a:buClr>
              <a:buSzPts val="3000"/>
              <a:buFont typeface="Arial"/>
              <a:buChar char="■"/>
              <a:defRPr i="1" sz="30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rtl="0">
              <a:spcBef>
                <a:spcPts val="1600"/>
              </a:spcBef>
              <a:spcAft>
                <a:spcPts val="0"/>
              </a:spcAft>
              <a:buClr>
                <a:srgbClr val="208ECE"/>
              </a:buClr>
              <a:buSzPts val="3000"/>
              <a:buFont typeface="Arial"/>
              <a:buChar char="●"/>
              <a:defRPr i="1" sz="30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rtl="0">
              <a:spcBef>
                <a:spcPts val="1600"/>
              </a:spcBef>
              <a:spcAft>
                <a:spcPts val="0"/>
              </a:spcAft>
              <a:buClr>
                <a:srgbClr val="208ECE"/>
              </a:buClr>
              <a:buSzPts val="3000"/>
              <a:buFont typeface="Arial"/>
              <a:buChar char="○"/>
              <a:defRPr i="1" sz="30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19100" lvl="5" marL="2743200" rtl="0">
              <a:spcBef>
                <a:spcPts val="1600"/>
              </a:spcBef>
              <a:spcAft>
                <a:spcPts val="0"/>
              </a:spcAft>
              <a:buClr>
                <a:srgbClr val="208ECE"/>
              </a:buClr>
              <a:buSzPts val="3000"/>
              <a:buFont typeface="Arial"/>
              <a:buChar char="■"/>
              <a:defRPr i="1" sz="30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19100" lvl="6" marL="3200400" rtl="0">
              <a:spcBef>
                <a:spcPts val="1600"/>
              </a:spcBef>
              <a:spcAft>
                <a:spcPts val="0"/>
              </a:spcAft>
              <a:buClr>
                <a:srgbClr val="208ECE"/>
              </a:buClr>
              <a:buSzPts val="3000"/>
              <a:buFont typeface="Arial"/>
              <a:buChar char="●"/>
              <a:defRPr i="1" sz="30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19100" lvl="7" marL="3657600" rtl="0">
              <a:spcBef>
                <a:spcPts val="1600"/>
              </a:spcBef>
              <a:spcAft>
                <a:spcPts val="0"/>
              </a:spcAft>
              <a:buClr>
                <a:srgbClr val="208ECE"/>
              </a:buClr>
              <a:buSzPts val="3000"/>
              <a:buFont typeface="Arial"/>
              <a:buChar char="○"/>
              <a:defRPr i="1" sz="30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19100" lvl="8" marL="4114800" rtl="0">
              <a:spcBef>
                <a:spcPts val="1600"/>
              </a:spcBef>
              <a:spcAft>
                <a:spcPts val="1600"/>
              </a:spcAft>
              <a:buClr>
                <a:srgbClr val="208ECE"/>
              </a:buClr>
              <a:buSzPts val="3000"/>
              <a:buFont typeface="Arial"/>
              <a:buChar char="■"/>
              <a:defRPr i="1" sz="30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30"/>
          <p:cNvSpPr txBox="1"/>
          <p:nvPr/>
        </p:nvSpPr>
        <p:spPr>
          <a:xfrm>
            <a:off x="617550" y="678750"/>
            <a:ext cx="16323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CCCCCC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 sz="15000">
              <a:solidFill>
                <a:srgbClr val="CCCCC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82" name="Google Shape;182;p30"/>
          <p:cNvCxnSpPr/>
          <p:nvPr/>
        </p:nvCxnSpPr>
        <p:spPr>
          <a:xfrm>
            <a:off x="2198725" y="791800"/>
            <a:ext cx="14700" cy="366360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" name="Google Shape;183;p30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525" y="4695588"/>
            <a:ext cx="2166200" cy="25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1">
  <p:cSld name="TITLE_AND_BODY_1">
    <p:bg>
      <p:bgPr>
        <a:solidFill>
          <a:srgbClr val="FFFFFF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2961550" y="993625"/>
            <a:ext cx="5502900" cy="35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263041"/>
              </a:buClr>
              <a:buSzPts val="1800"/>
              <a:buFont typeface="Arial"/>
              <a:buChar char="●"/>
              <a:defRPr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○"/>
              <a:defRPr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■"/>
              <a:defRPr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●"/>
              <a:defRPr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○"/>
              <a:defRPr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■"/>
              <a:defRPr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●"/>
              <a:defRPr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○"/>
              <a:defRPr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263041"/>
              </a:buClr>
              <a:buSzPts val="1400"/>
              <a:buFont typeface="Arial"/>
              <a:buChar char="■"/>
              <a:defRPr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p31"/>
          <p:cNvSpPr txBox="1"/>
          <p:nvPr>
            <p:ph type="title"/>
          </p:nvPr>
        </p:nvSpPr>
        <p:spPr>
          <a:xfrm>
            <a:off x="344957" y="11693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cxnSp>
        <p:nvCxnSpPr>
          <p:cNvPr id="188" name="Google Shape;188;p31"/>
          <p:cNvCxnSpPr/>
          <p:nvPr/>
        </p:nvCxnSpPr>
        <p:spPr>
          <a:xfrm>
            <a:off x="413900" y="1015168"/>
            <a:ext cx="328200" cy="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31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525" y="4695588"/>
            <a:ext cx="2166200" cy="25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 1">
  <p:cSld name="BLANK_2_1"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402750" y="1416400"/>
            <a:ext cx="8338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6000"/>
              <a:buNone/>
              <a:defRPr b="1" sz="6000">
                <a:solidFill>
                  <a:srgbClr val="208EC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688" y="4693638"/>
            <a:ext cx="2167869" cy="2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 1">
  <p:cSld name="TITLE_AND_TWO_COLUMNS_2">
    <p:bg>
      <p:bgPr>
        <a:solidFill>
          <a:srgbClr val="FFFFFF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2949200" y="1085100"/>
            <a:ext cx="2740200" cy="3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263041"/>
              </a:buClr>
              <a:buSzPts val="1800"/>
              <a:buFont typeface="Arial"/>
              <a:buChar char="●"/>
              <a:defRPr sz="18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800"/>
              <a:buFont typeface="Arial"/>
              <a:buChar char="○"/>
              <a:defRPr sz="18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800"/>
              <a:buFont typeface="Arial"/>
              <a:buChar char="■"/>
              <a:defRPr sz="18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800"/>
              <a:buFont typeface="Arial"/>
              <a:buChar char="●"/>
              <a:defRPr sz="18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800"/>
              <a:buFont typeface="Arial"/>
              <a:buChar char="○"/>
              <a:defRPr sz="18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800"/>
              <a:buFont typeface="Arial"/>
              <a:buChar char="■"/>
              <a:defRPr sz="18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800"/>
              <a:buFont typeface="Arial"/>
              <a:buChar char="●"/>
              <a:defRPr sz="18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800"/>
              <a:buFont typeface="Arial"/>
              <a:buChar char="○"/>
              <a:defRPr sz="18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263041"/>
              </a:buClr>
              <a:buSzPts val="1800"/>
              <a:buFont typeface="Arial"/>
              <a:buChar char="■"/>
              <a:defRPr sz="18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32"/>
          <p:cNvSpPr txBox="1"/>
          <p:nvPr>
            <p:ph idx="2" type="body"/>
          </p:nvPr>
        </p:nvSpPr>
        <p:spPr>
          <a:xfrm>
            <a:off x="5854441" y="1085100"/>
            <a:ext cx="2740200" cy="3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263041"/>
              </a:buClr>
              <a:buSzPts val="1800"/>
              <a:buFont typeface="Arial"/>
              <a:buChar char="●"/>
              <a:defRPr sz="18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800"/>
              <a:buFont typeface="Arial"/>
              <a:buChar char="○"/>
              <a:defRPr sz="18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800"/>
              <a:buFont typeface="Arial"/>
              <a:buChar char="■"/>
              <a:defRPr sz="18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800"/>
              <a:buFont typeface="Arial"/>
              <a:buChar char="●"/>
              <a:defRPr sz="18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800"/>
              <a:buFont typeface="Arial"/>
              <a:buChar char="○"/>
              <a:defRPr sz="18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800"/>
              <a:buFont typeface="Arial"/>
              <a:buChar char="■"/>
              <a:defRPr sz="18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800"/>
              <a:buFont typeface="Arial"/>
              <a:buChar char="●"/>
              <a:defRPr sz="18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800"/>
              <a:buFont typeface="Arial"/>
              <a:buChar char="○"/>
              <a:defRPr sz="18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263041"/>
              </a:buClr>
              <a:buSzPts val="1800"/>
              <a:buFont typeface="Arial"/>
              <a:buChar char="■"/>
              <a:defRPr sz="18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Google Shape;194;p32"/>
          <p:cNvSpPr txBox="1"/>
          <p:nvPr>
            <p:ph type="title"/>
          </p:nvPr>
        </p:nvSpPr>
        <p:spPr>
          <a:xfrm>
            <a:off x="344957" y="11693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cxnSp>
        <p:nvCxnSpPr>
          <p:cNvPr id="195" name="Google Shape;195;p32"/>
          <p:cNvCxnSpPr/>
          <p:nvPr/>
        </p:nvCxnSpPr>
        <p:spPr>
          <a:xfrm>
            <a:off x="413900" y="1015168"/>
            <a:ext cx="328200" cy="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6" name="Google Shape;196;p32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7" name="Google Shape;197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525" y="4695588"/>
            <a:ext cx="2166200" cy="25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 1">
  <p:cSld name="TITLE_AND_TWO_COLUMNS_1_1">
    <p:bg>
      <p:bgPr>
        <a:solidFill>
          <a:srgbClr val="FFFFFF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idx="1" type="body"/>
          </p:nvPr>
        </p:nvSpPr>
        <p:spPr>
          <a:xfrm>
            <a:off x="2739575" y="1146025"/>
            <a:ext cx="1896300" cy="384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●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○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■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●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○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■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●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○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263041"/>
              </a:buClr>
              <a:buSzPts val="1400"/>
              <a:buFont typeface="Arial"/>
              <a:buChar char="■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Google Shape;200;p33"/>
          <p:cNvSpPr txBox="1"/>
          <p:nvPr>
            <p:ph idx="2" type="body"/>
          </p:nvPr>
        </p:nvSpPr>
        <p:spPr>
          <a:xfrm>
            <a:off x="4732984" y="1146025"/>
            <a:ext cx="1896300" cy="384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●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○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■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●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○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■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●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○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263041"/>
              </a:buClr>
              <a:buSzPts val="1400"/>
              <a:buFont typeface="Arial"/>
              <a:buChar char="■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p33"/>
          <p:cNvSpPr txBox="1"/>
          <p:nvPr>
            <p:ph idx="3" type="body"/>
          </p:nvPr>
        </p:nvSpPr>
        <p:spPr>
          <a:xfrm>
            <a:off x="6726393" y="1146025"/>
            <a:ext cx="1896300" cy="384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●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○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■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●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○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■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●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263041"/>
              </a:buClr>
              <a:buSzPts val="1400"/>
              <a:buFont typeface="Arial"/>
              <a:buChar char="○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263041"/>
              </a:buClr>
              <a:buSzPts val="1400"/>
              <a:buFont typeface="Arial"/>
              <a:buChar char="■"/>
              <a:defRPr sz="1400">
                <a:solidFill>
                  <a:srgbClr val="26304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33"/>
          <p:cNvSpPr txBox="1"/>
          <p:nvPr>
            <p:ph type="title"/>
          </p:nvPr>
        </p:nvSpPr>
        <p:spPr>
          <a:xfrm>
            <a:off x="344957" y="11693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cxnSp>
        <p:nvCxnSpPr>
          <p:cNvPr id="203" name="Google Shape;203;p33"/>
          <p:cNvCxnSpPr/>
          <p:nvPr/>
        </p:nvCxnSpPr>
        <p:spPr>
          <a:xfrm>
            <a:off x="413900" y="1015168"/>
            <a:ext cx="328200" cy="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4" name="Google Shape;204;p33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5" name="Google Shape;20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525" y="4695588"/>
            <a:ext cx="2166200" cy="25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half image white 1 1 1 1">
  <p:cSld name="TITLE_ONLY_1_2_1_1_1">
    <p:bg>
      <p:bgPr>
        <a:solidFill>
          <a:srgbClr val="FFFFFF">
            <a:alpha val="19620"/>
          </a:srgbClr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title"/>
          </p:nvPr>
        </p:nvSpPr>
        <p:spPr>
          <a:xfrm>
            <a:off x="1811951" y="1896014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Google Shape;208;p34"/>
          <p:cNvSpPr txBox="1"/>
          <p:nvPr>
            <p:ph idx="1" type="subTitle"/>
          </p:nvPr>
        </p:nvSpPr>
        <p:spPr>
          <a:xfrm>
            <a:off x="1811944" y="2586389"/>
            <a:ext cx="2367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2" type="title"/>
          </p:nvPr>
        </p:nvSpPr>
        <p:spPr>
          <a:xfrm>
            <a:off x="5521857" y="1896026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3" type="subTitle"/>
          </p:nvPr>
        </p:nvSpPr>
        <p:spPr>
          <a:xfrm>
            <a:off x="5521850" y="2586401"/>
            <a:ext cx="2367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11" name="Google Shape;211;p34"/>
          <p:cNvCxnSpPr/>
          <p:nvPr/>
        </p:nvCxnSpPr>
        <p:spPr>
          <a:xfrm>
            <a:off x="1709262" y="2043251"/>
            <a:ext cx="3300" cy="450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34"/>
          <p:cNvCxnSpPr/>
          <p:nvPr/>
        </p:nvCxnSpPr>
        <p:spPr>
          <a:xfrm>
            <a:off x="5382400" y="2043251"/>
            <a:ext cx="3300" cy="450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" name="Google Shape;213;p34"/>
          <p:cNvSpPr txBox="1"/>
          <p:nvPr>
            <p:ph idx="4" type="ctrTitle"/>
          </p:nvPr>
        </p:nvSpPr>
        <p:spPr>
          <a:xfrm>
            <a:off x="2077800" y="654425"/>
            <a:ext cx="4988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9pPr>
          </a:lstStyle>
          <a:p/>
        </p:txBody>
      </p:sp>
      <p:sp>
        <p:nvSpPr>
          <p:cNvPr id="214" name="Google Shape;214;p34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5" name="Google Shape;215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525" y="4695588"/>
            <a:ext cx="2166200" cy="25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half image white 1 2">
  <p:cSld name="TITLE_ONLY_1_2_2">
    <p:bg>
      <p:bgPr>
        <a:solidFill>
          <a:srgbClr val="FFFFFF">
            <a:alpha val="19620"/>
          </a:srgbClr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type="title"/>
          </p:nvPr>
        </p:nvSpPr>
        <p:spPr>
          <a:xfrm>
            <a:off x="3381087" y="26062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18" name="Google Shape;218;p35"/>
          <p:cNvCxnSpPr/>
          <p:nvPr/>
        </p:nvCxnSpPr>
        <p:spPr>
          <a:xfrm>
            <a:off x="3464432" y="2452068"/>
            <a:ext cx="328200" cy="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9" name="Google Shape;219;p35"/>
          <p:cNvSpPr txBox="1"/>
          <p:nvPr>
            <p:ph idx="2" type="ctrTitle"/>
          </p:nvPr>
        </p:nvSpPr>
        <p:spPr>
          <a:xfrm>
            <a:off x="2077800" y="502025"/>
            <a:ext cx="4988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9pPr>
          </a:lstStyle>
          <a:p/>
        </p:txBody>
      </p:sp>
      <p:sp>
        <p:nvSpPr>
          <p:cNvPr id="220" name="Google Shape;220;p35"/>
          <p:cNvSpPr txBox="1"/>
          <p:nvPr>
            <p:ph idx="3" type="title"/>
          </p:nvPr>
        </p:nvSpPr>
        <p:spPr>
          <a:xfrm>
            <a:off x="687917" y="26062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21" name="Google Shape;221;p35"/>
          <p:cNvCxnSpPr/>
          <p:nvPr/>
        </p:nvCxnSpPr>
        <p:spPr>
          <a:xfrm>
            <a:off x="780157" y="2452068"/>
            <a:ext cx="328200" cy="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p35"/>
          <p:cNvSpPr txBox="1"/>
          <p:nvPr>
            <p:ph idx="4" type="title"/>
          </p:nvPr>
        </p:nvSpPr>
        <p:spPr>
          <a:xfrm>
            <a:off x="5982030" y="26062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23" name="Google Shape;223;p35"/>
          <p:cNvCxnSpPr/>
          <p:nvPr/>
        </p:nvCxnSpPr>
        <p:spPr>
          <a:xfrm>
            <a:off x="6044482" y="2452068"/>
            <a:ext cx="328200" cy="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4" name="Google Shape;224;p35"/>
          <p:cNvSpPr txBox="1"/>
          <p:nvPr>
            <p:ph idx="1" type="subTitle"/>
          </p:nvPr>
        </p:nvSpPr>
        <p:spPr>
          <a:xfrm>
            <a:off x="687911" y="3296600"/>
            <a:ext cx="2367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" name="Google Shape;225;p35"/>
          <p:cNvSpPr txBox="1"/>
          <p:nvPr>
            <p:ph idx="5" type="subTitle"/>
          </p:nvPr>
        </p:nvSpPr>
        <p:spPr>
          <a:xfrm>
            <a:off x="3381080" y="3296600"/>
            <a:ext cx="2367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Google Shape;226;p35"/>
          <p:cNvSpPr txBox="1"/>
          <p:nvPr>
            <p:ph idx="6" type="subTitle"/>
          </p:nvPr>
        </p:nvSpPr>
        <p:spPr>
          <a:xfrm>
            <a:off x="5982023" y="3296600"/>
            <a:ext cx="2367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Google Shape;227;p35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8" name="Google Shape;228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525" y="4695588"/>
            <a:ext cx="2166200" cy="25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half image white 1 1 1">
  <p:cSld name="TITLE_ONLY_1_2_1_1_2">
    <p:bg>
      <p:bgPr>
        <a:solidFill>
          <a:srgbClr val="FFFFFF">
            <a:alpha val="19620"/>
          </a:srgbClr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1956582" y="28348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Google Shape;231;p36"/>
          <p:cNvSpPr txBox="1"/>
          <p:nvPr>
            <p:ph idx="2" type="title"/>
          </p:nvPr>
        </p:nvSpPr>
        <p:spPr>
          <a:xfrm>
            <a:off x="1956582" y="1376663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2" name="Google Shape;232;p36"/>
          <p:cNvSpPr txBox="1"/>
          <p:nvPr>
            <p:ph idx="3" type="title"/>
          </p:nvPr>
        </p:nvSpPr>
        <p:spPr>
          <a:xfrm>
            <a:off x="5445657" y="28348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p36"/>
          <p:cNvSpPr txBox="1"/>
          <p:nvPr>
            <p:ph idx="1" type="subTitle"/>
          </p:nvPr>
        </p:nvSpPr>
        <p:spPr>
          <a:xfrm>
            <a:off x="1956575" y="2067038"/>
            <a:ext cx="2367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4" name="Google Shape;234;p36"/>
          <p:cNvSpPr txBox="1"/>
          <p:nvPr>
            <p:ph idx="4" type="subTitle"/>
          </p:nvPr>
        </p:nvSpPr>
        <p:spPr>
          <a:xfrm>
            <a:off x="1956575" y="3525200"/>
            <a:ext cx="2367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Google Shape;235;p36"/>
          <p:cNvSpPr txBox="1"/>
          <p:nvPr>
            <p:ph idx="5" type="subTitle"/>
          </p:nvPr>
        </p:nvSpPr>
        <p:spPr>
          <a:xfrm>
            <a:off x="5445650" y="3525200"/>
            <a:ext cx="2198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36" name="Google Shape;236;p36"/>
          <p:cNvCxnSpPr/>
          <p:nvPr/>
        </p:nvCxnSpPr>
        <p:spPr>
          <a:xfrm>
            <a:off x="4231025" y="1232950"/>
            <a:ext cx="6900" cy="28359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36"/>
          <p:cNvCxnSpPr/>
          <p:nvPr/>
        </p:nvCxnSpPr>
        <p:spPr>
          <a:xfrm flipH="1">
            <a:off x="1103275" y="2636400"/>
            <a:ext cx="6513000" cy="264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8" name="Google Shape;238;p36"/>
          <p:cNvSpPr txBox="1"/>
          <p:nvPr>
            <p:ph idx="6" type="title"/>
          </p:nvPr>
        </p:nvSpPr>
        <p:spPr>
          <a:xfrm>
            <a:off x="5445657" y="137667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Google Shape;239;p36"/>
          <p:cNvSpPr txBox="1"/>
          <p:nvPr>
            <p:ph idx="7" type="subTitle"/>
          </p:nvPr>
        </p:nvSpPr>
        <p:spPr>
          <a:xfrm>
            <a:off x="5445650" y="2067050"/>
            <a:ext cx="2198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40" name="Google Shape;240;p36"/>
          <p:cNvCxnSpPr/>
          <p:nvPr/>
        </p:nvCxnSpPr>
        <p:spPr>
          <a:xfrm>
            <a:off x="1801000" y="1523900"/>
            <a:ext cx="3300" cy="45030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36"/>
          <p:cNvCxnSpPr/>
          <p:nvPr/>
        </p:nvCxnSpPr>
        <p:spPr>
          <a:xfrm>
            <a:off x="1801000" y="2987238"/>
            <a:ext cx="3300" cy="45030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36"/>
          <p:cNvCxnSpPr/>
          <p:nvPr/>
        </p:nvCxnSpPr>
        <p:spPr>
          <a:xfrm>
            <a:off x="5306200" y="1523900"/>
            <a:ext cx="3300" cy="45030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36"/>
          <p:cNvCxnSpPr/>
          <p:nvPr/>
        </p:nvCxnSpPr>
        <p:spPr>
          <a:xfrm>
            <a:off x="5306200" y="2987238"/>
            <a:ext cx="3300" cy="45030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" name="Google Shape;244;p36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36"/>
          <p:cNvSpPr txBox="1"/>
          <p:nvPr>
            <p:ph idx="8" type="ctrTitle"/>
          </p:nvPr>
        </p:nvSpPr>
        <p:spPr>
          <a:xfrm>
            <a:off x="228725" y="327850"/>
            <a:ext cx="8614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9pPr>
          </a:lstStyle>
          <a:p/>
        </p:txBody>
      </p:sp>
      <p:pic>
        <p:nvPicPr>
          <p:cNvPr id="246" name="Google Shape;246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525" y="4695588"/>
            <a:ext cx="2166200" cy="25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half image white 1 1 1 3">
  <p:cSld name="TITLE_ONLY_1_2_1_1_2_2">
    <p:bg>
      <p:bgPr>
        <a:solidFill>
          <a:srgbClr val="FFFFFF">
            <a:alpha val="19620"/>
          </a:srgbClr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/>
          <p:nvPr>
            <p:ph type="title"/>
          </p:nvPr>
        </p:nvSpPr>
        <p:spPr>
          <a:xfrm>
            <a:off x="1956582" y="3292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9" name="Google Shape;249;p37"/>
          <p:cNvSpPr txBox="1"/>
          <p:nvPr>
            <p:ph idx="2" type="title"/>
          </p:nvPr>
        </p:nvSpPr>
        <p:spPr>
          <a:xfrm>
            <a:off x="1956582" y="2138663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0" name="Google Shape;250;p37"/>
          <p:cNvSpPr txBox="1"/>
          <p:nvPr>
            <p:ph idx="3" type="title"/>
          </p:nvPr>
        </p:nvSpPr>
        <p:spPr>
          <a:xfrm>
            <a:off x="5445657" y="3292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51" name="Google Shape;251;p37"/>
          <p:cNvCxnSpPr/>
          <p:nvPr/>
        </p:nvCxnSpPr>
        <p:spPr>
          <a:xfrm>
            <a:off x="4231025" y="2071150"/>
            <a:ext cx="6300" cy="20100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37"/>
          <p:cNvCxnSpPr/>
          <p:nvPr/>
        </p:nvCxnSpPr>
        <p:spPr>
          <a:xfrm flipH="1">
            <a:off x="1103275" y="3017400"/>
            <a:ext cx="6513000" cy="264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3" name="Google Shape;253;p37"/>
          <p:cNvSpPr txBox="1"/>
          <p:nvPr>
            <p:ph idx="4" type="title"/>
          </p:nvPr>
        </p:nvSpPr>
        <p:spPr>
          <a:xfrm>
            <a:off x="5445657" y="213867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54" name="Google Shape;254;p37"/>
          <p:cNvCxnSpPr/>
          <p:nvPr/>
        </p:nvCxnSpPr>
        <p:spPr>
          <a:xfrm>
            <a:off x="1801000" y="2285900"/>
            <a:ext cx="3300" cy="45030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37"/>
          <p:cNvCxnSpPr/>
          <p:nvPr/>
        </p:nvCxnSpPr>
        <p:spPr>
          <a:xfrm>
            <a:off x="1801000" y="3444438"/>
            <a:ext cx="3300" cy="45030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37"/>
          <p:cNvCxnSpPr/>
          <p:nvPr/>
        </p:nvCxnSpPr>
        <p:spPr>
          <a:xfrm>
            <a:off x="5306200" y="2285900"/>
            <a:ext cx="3300" cy="45030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37"/>
          <p:cNvCxnSpPr/>
          <p:nvPr/>
        </p:nvCxnSpPr>
        <p:spPr>
          <a:xfrm>
            <a:off x="5306200" y="3444438"/>
            <a:ext cx="3300" cy="45030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8" name="Google Shape;258;p37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9" name="Google Shape;259;p37"/>
          <p:cNvSpPr txBox="1"/>
          <p:nvPr>
            <p:ph idx="5" type="ctrTitle"/>
          </p:nvPr>
        </p:nvSpPr>
        <p:spPr>
          <a:xfrm>
            <a:off x="228725" y="327850"/>
            <a:ext cx="8614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9pPr>
          </a:lstStyle>
          <a:p/>
        </p:txBody>
      </p:sp>
      <p:pic>
        <p:nvPicPr>
          <p:cNvPr id="260" name="Google Shape;260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525" y="4695588"/>
            <a:ext cx="2166200" cy="25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half image white 1 1 1 2">
  <p:cSld name="TITLE_ONLY_1_2_1_1_2_1">
    <p:bg>
      <p:bgPr>
        <a:solidFill>
          <a:srgbClr val="FFFFFF">
            <a:alpha val="19620"/>
          </a:srgbClr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/>
          <p:nvPr>
            <p:ph type="title"/>
          </p:nvPr>
        </p:nvSpPr>
        <p:spPr>
          <a:xfrm>
            <a:off x="1956582" y="28348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38"/>
          <p:cNvSpPr txBox="1"/>
          <p:nvPr>
            <p:ph idx="2" type="title"/>
          </p:nvPr>
        </p:nvSpPr>
        <p:spPr>
          <a:xfrm>
            <a:off x="1956582" y="1376663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p38"/>
          <p:cNvSpPr txBox="1"/>
          <p:nvPr>
            <p:ph idx="3" type="title"/>
          </p:nvPr>
        </p:nvSpPr>
        <p:spPr>
          <a:xfrm>
            <a:off x="5445657" y="28348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Google Shape;265;p38"/>
          <p:cNvSpPr txBox="1"/>
          <p:nvPr>
            <p:ph idx="1" type="subTitle"/>
          </p:nvPr>
        </p:nvSpPr>
        <p:spPr>
          <a:xfrm>
            <a:off x="1956575" y="2067038"/>
            <a:ext cx="2367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6" name="Google Shape;266;p38"/>
          <p:cNvSpPr txBox="1"/>
          <p:nvPr>
            <p:ph idx="4" type="subTitle"/>
          </p:nvPr>
        </p:nvSpPr>
        <p:spPr>
          <a:xfrm>
            <a:off x="1956575" y="3525200"/>
            <a:ext cx="2367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7" name="Google Shape;267;p38"/>
          <p:cNvSpPr txBox="1"/>
          <p:nvPr>
            <p:ph idx="5" type="subTitle"/>
          </p:nvPr>
        </p:nvSpPr>
        <p:spPr>
          <a:xfrm>
            <a:off x="5445650" y="3525200"/>
            <a:ext cx="2198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Google Shape;268;p38"/>
          <p:cNvSpPr txBox="1"/>
          <p:nvPr>
            <p:ph idx="6" type="title"/>
          </p:nvPr>
        </p:nvSpPr>
        <p:spPr>
          <a:xfrm>
            <a:off x="5445657" y="137667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1800"/>
              <a:buFont typeface="Arial"/>
              <a:buNone/>
              <a:defRPr sz="18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9" name="Google Shape;269;p38"/>
          <p:cNvSpPr txBox="1"/>
          <p:nvPr>
            <p:ph idx="7" type="subTitle"/>
          </p:nvPr>
        </p:nvSpPr>
        <p:spPr>
          <a:xfrm>
            <a:off x="5445650" y="2067050"/>
            <a:ext cx="2198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Arial"/>
              <a:buNone/>
              <a:defRPr sz="1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70" name="Google Shape;270;p38"/>
          <p:cNvCxnSpPr/>
          <p:nvPr/>
        </p:nvCxnSpPr>
        <p:spPr>
          <a:xfrm>
            <a:off x="1801000" y="1523900"/>
            <a:ext cx="3300" cy="45030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38"/>
          <p:cNvCxnSpPr/>
          <p:nvPr/>
        </p:nvCxnSpPr>
        <p:spPr>
          <a:xfrm>
            <a:off x="1801000" y="2987238"/>
            <a:ext cx="3300" cy="45030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38"/>
          <p:cNvCxnSpPr/>
          <p:nvPr/>
        </p:nvCxnSpPr>
        <p:spPr>
          <a:xfrm>
            <a:off x="5306200" y="1523900"/>
            <a:ext cx="3300" cy="45030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38"/>
          <p:cNvCxnSpPr/>
          <p:nvPr/>
        </p:nvCxnSpPr>
        <p:spPr>
          <a:xfrm>
            <a:off x="5306200" y="2987238"/>
            <a:ext cx="3300" cy="45030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4" name="Google Shape;274;p38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5" name="Google Shape;275;p38"/>
          <p:cNvSpPr txBox="1"/>
          <p:nvPr>
            <p:ph idx="8" type="ctrTitle"/>
          </p:nvPr>
        </p:nvSpPr>
        <p:spPr>
          <a:xfrm>
            <a:off x="228725" y="327850"/>
            <a:ext cx="8614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9pPr>
          </a:lstStyle>
          <a:p/>
        </p:txBody>
      </p:sp>
      <p:pic>
        <p:nvPicPr>
          <p:cNvPr id="276" name="Google Shape;276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525" y="4695588"/>
            <a:ext cx="2166200" cy="25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">
  <p:cSld name="TITLE_ONLY_2">
    <p:bg>
      <p:bgPr>
        <a:solidFill>
          <a:srgbClr val="FFFFFF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/>
          <p:nvPr>
            <p:ph type="title"/>
          </p:nvPr>
        </p:nvSpPr>
        <p:spPr>
          <a:xfrm>
            <a:off x="344957" y="16265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9pPr>
          </a:lstStyle>
          <a:p/>
        </p:txBody>
      </p:sp>
      <p:cxnSp>
        <p:nvCxnSpPr>
          <p:cNvPr id="279" name="Google Shape;279;p39"/>
          <p:cNvCxnSpPr/>
          <p:nvPr/>
        </p:nvCxnSpPr>
        <p:spPr>
          <a:xfrm>
            <a:off x="413900" y="1472368"/>
            <a:ext cx="328200" cy="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0" name="Google Shape;280;p39"/>
          <p:cNvSpPr/>
          <p:nvPr/>
        </p:nvSpPr>
        <p:spPr>
          <a:xfrm>
            <a:off x="3915650" y="-150"/>
            <a:ext cx="5228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9"/>
          <p:cNvSpPr txBox="1"/>
          <p:nvPr>
            <p:ph idx="2" type="ctrTitle"/>
          </p:nvPr>
        </p:nvSpPr>
        <p:spPr>
          <a:xfrm>
            <a:off x="5259950" y="276150"/>
            <a:ext cx="2540100" cy="45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2" name="Google Shape;282;p39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FFFFFF"/>
                </a:solidFill>
              </a:defRPr>
            </a:lvl1pPr>
            <a:lvl2pPr lvl="1" rtl="0" algn="r">
              <a:buNone/>
              <a:defRPr b="0" sz="1200">
                <a:solidFill>
                  <a:srgbClr val="FFFFFF"/>
                </a:solidFill>
              </a:defRPr>
            </a:lvl2pPr>
            <a:lvl3pPr lvl="2" rtl="0" algn="r">
              <a:buNone/>
              <a:defRPr b="0" sz="1200">
                <a:solidFill>
                  <a:srgbClr val="FFFFFF"/>
                </a:solidFill>
              </a:defRPr>
            </a:lvl3pPr>
            <a:lvl4pPr lvl="3" rtl="0" algn="r">
              <a:buNone/>
              <a:defRPr b="0" sz="1200">
                <a:solidFill>
                  <a:srgbClr val="FFFFFF"/>
                </a:solidFill>
              </a:defRPr>
            </a:lvl4pPr>
            <a:lvl5pPr lvl="4" rtl="0" algn="r">
              <a:buNone/>
              <a:defRPr b="0" sz="1200">
                <a:solidFill>
                  <a:srgbClr val="FFFFFF"/>
                </a:solidFill>
              </a:defRPr>
            </a:lvl5pPr>
            <a:lvl6pPr lvl="5" rtl="0" algn="r">
              <a:buNone/>
              <a:defRPr b="0" sz="1200">
                <a:solidFill>
                  <a:srgbClr val="FFFFFF"/>
                </a:solidFill>
              </a:defRPr>
            </a:lvl6pPr>
            <a:lvl7pPr lvl="6" rtl="0" algn="r">
              <a:buNone/>
              <a:defRPr b="0" sz="1200">
                <a:solidFill>
                  <a:srgbClr val="FFFFFF"/>
                </a:solidFill>
              </a:defRPr>
            </a:lvl7pPr>
            <a:lvl8pPr lvl="7" rtl="0" algn="r">
              <a:buNone/>
              <a:defRPr b="0" sz="1200">
                <a:solidFill>
                  <a:srgbClr val="FFFFFF"/>
                </a:solidFill>
              </a:defRPr>
            </a:lvl8pPr>
            <a:lvl9pPr lvl="8" rtl="0" algn="r">
              <a:buNone/>
              <a:defRPr b="0" sz="12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3" name="Google Shape;283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525" y="4695588"/>
            <a:ext cx="2166200" cy="25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half image black 1">
  <p:cSld name="TITLE_ONLY_1_1_1"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/>
          <p:nvPr>
            <p:ph idx="12" type="sldNum"/>
          </p:nvPr>
        </p:nvSpPr>
        <p:spPr>
          <a:xfrm>
            <a:off x="8452425" y="4459407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400"/>
            </a:lvl1pPr>
            <a:lvl2pPr lvl="1" rtl="0" algn="r">
              <a:buNone/>
              <a:defRPr b="0" sz="1400"/>
            </a:lvl2pPr>
            <a:lvl3pPr lvl="2" rtl="0" algn="r">
              <a:buNone/>
              <a:defRPr b="0" sz="1400"/>
            </a:lvl3pPr>
            <a:lvl4pPr lvl="3" rtl="0" algn="r">
              <a:buNone/>
              <a:defRPr b="0" sz="1400"/>
            </a:lvl4pPr>
            <a:lvl5pPr lvl="4" rtl="0" algn="r">
              <a:buNone/>
              <a:defRPr b="0" sz="1400"/>
            </a:lvl5pPr>
            <a:lvl6pPr lvl="5" rtl="0" algn="r">
              <a:buNone/>
              <a:defRPr b="0" sz="1400"/>
            </a:lvl6pPr>
            <a:lvl7pPr lvl="6" rtl="0" algn="r">
              <a:buNone/>
              <a:defRPr b="0" sz="1400"/>
            </a:lvl7pPr>
            <a:lvl8pPr lvl="7" rtl="0" algn="r">
              <a:buNone/>
              <a:defRPr b="0" sz="1400"/>
            </a:lvl8pPr>
            <a:lvl9pPr lvl="8" rtl="0" algn="r">
              <a:buNone/>
              <a:defRPr b="0"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6" name="Google Shape;286;p40"/>
          <p:cNvSpPr/>
          <p:nvPr/>
        </p:nvSpPr>
        <p:spPr>
          <a:xfrm>
            <a:off x="3247525" y="0"/>
            <a:ext cx="58965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0"/>
          <p:cNvSpPr txBox="1"/>
          <p:nvPr>
            <p:ph idx="1" type="subTitle"/>
          </p:nvPr>
        </p:nvSpPr>
        <p:spPr>
          <a:xfrm>
            <a:off x="344582" y="2595225"/>
            <a:ext cx="2100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8" name="Google Shape;288;p40"/>
          <p:cNvSpPr txBox="1"/>
          <p:nvPr>
            <p:ph type="title"/>
          </p:nvPr>
        </p:nvSpPr>
        <p:spPr>
          <a:xfrm>
            <a:off x="344957" y="11693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cxnSp>
        <p:nvCxnSpPr>
          <p:cNvPr id="289" name="Google Shape;289;p40"/>
          <p:cNvCxnSpPr/>
          <p:nvPr/>
        </p:nvCxnSpPr>
        <p:spPr>
          <a:xfrm>
            <a:off x="413900" y="1015168"/>
            <a:ext cx="328200" cy="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0" name="Google Shape;290;p40"/>
          <p:cNvSpPr txBox="1"/>
          <p:nvPr>
            <p:ph idx="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FFFFFF"/>
                </a:solidFill>
              </a:defRPr>
            </a:lvl1pPr>
            <a:lvl2pPr lvl="1" rtl="0" algn="r">
              <a:buNone/>
              <a:defRPr b="0" sz="1200">
                <a:solidFill>
                  <a:srgbClr val="FFFFFF"/>
                </a:solidFill>
              </a:defRPr>
            </a:lvl2pPr>
            <a:lvl3pPr lvl="2" rtl="0" algn="r">
              <a:buNone/>
              <a:defRPr b="0" sz="1200">
                <a:solidFill>
                  <a:srgbClr val="FFFFFF"/>
                </a:solidFill>
              </a:defRPr>
            </a:lvl3pPr>
            <a:lvl4pPr lvl="3" rtl="0" algn="r">
              <a:buNone/>
              <a:defRPr b="0" sz="1200">
                <a:solidFill>
                  <a:srgbClr val="FFFFFF"/>
                </a:solidFill>
              </a:defRPr>
            </a:lvl4pPr>
            <a:lvl5pPr lvl="4" rtl="0" algn="r">
              <a:buNone/>
              <a:defRPr b="0" sz="1200">
                <a:solidFill>
                  <a:srgbClr val="FFFFFF"/>
                </a:solidFill>
              </a:defRPr>
            </a:lvl5pPr>
            <a:lvl6pPr lvl="5" rtl="0" algn="r">
              <a:buNone/>
              <a:defRPr b="0" sz="1200">
                <a:solidFill>
                  <a:srgbClr val="FFFFFF"/>
                </a:solidFill>
              </a:defRPr>
            </a:lvl6pPr>
            <a:lvl7pPr lvl="6" rtl="0" algn="r">
              <a:buNone/>
              <a:defRPr b="0" sz="1200">
                <a:solidFill>
                  <a:srgbClr val="FFFFFF"/>
                </a:solidFill>
              </a:defRPr>
            </a:lvl7pPr>
            <a:lvl8pPr lvl="7" rtl="0" algn="r">
              <a:buNone/>
              <a:defRPr b="0" sz="1200">
                <a:solidFill>
                  <a:srgbClr val="FFFFFF"/>
                </a:solidFill>
              </a:defRPr>
            </a:lvl8pPr>
            <a:lvl9pPr lvl="8" rtl="0" algn="r">
              <a:buNone/>
              <a:defRPr b="0" sz="12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1" name="Google Shape;291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525" y="4695588"/>
            <a:ext cx="2166200" cy="25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1">
  <p:cSld name="CAPTION_ONLY_1">
    <p:bg>
      <p:bgPr>
        <a:solidFill>
          <a:srgbClr val="FFFFFF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3" name="Google Shape;293;p41"/>
          <p:cNvCxnSpPr/>
          <p:nvPr/>
        </p:nvCxnSpPr>
        <p:spPr>
          <a:xfrm>
            <a:off x="556950" y="4189168"/>
            <a:ext cx="8030100" cy="0"/>
          </a:xfrm>
          <a:prstGeom prst="straightConnector1">
            <a:avLst/>
          </a:prstGeom>
          <a:noFill/>
          <a:ln cap="flat" cmpd="sng" w="9525">
            <a:solidFill>
              <a:srgbClr val="818C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4" name="Google Shape;294;p41"/>
          <p:cNvSpPr txBox="1"/>
          <p:nvPr>
            <p:ph idx="1" type="body"/>
          </p:nvPr>
        </p:nvSpPr>
        <p:spPr>
          <a:xfrm>
            <a:off x="457200" y="4189175"/>
            <a:ext cx="8229600" cy="6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 algn="ctr">
              <a:spcBef>
                <a:spcPts val="360"/>
              </a:spcBef>
              <a:spcAft>
                <a:spcPts val="1600"/>
              </a:spcAft>
              <a:buClr>
                <a:srgbClr val="818CA7"/>
              </a:buClr>
              <a:buSzPts val="1200"/>
              <a:buFont typeface="Arial"/>
              <a:buNone/>
              <a:defRPr sz="1200">
                <a:solidFill>
                  <a:srgbClr val="818C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295" name="Google Shape;295;p41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6" name="Google Shape;296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525" y="4695588"/>
            <a:ext cx="2166200" cy="25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1 1">
  <p:cSld name="TITLE_1_2_2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5"/>
          <p:cNvCxnSpPr/>
          <p:nvPr/>
        </p:nvCxnSpPr>
        <p:spPr>
          <a:xfrm>
            <a:off x="413908" y="1520818"/>
            <a:ext cx="333900" cy="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" name="Google Shape;21;p5"/>
          <p:cNvSpPr txBox="1"/>
          <p:nvPr>
            <p:ph type="ctrTitle"/>
          </p:nvPr>
        </p:nvSpPr>
        <p:spPr>
          <a:xfrm>
            <a:off x="344957" y="1811950"/>
            <a:ext cx="4988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44957" y="3262875"/>
            <a:ext cx="4988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688" y="4693638"/>
            <a:ext cx="2167869" cy="2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white background, title (3 LINES) and subtitle 1 1">
  <p:cSld name="BLANK_1_1_1_3_1">
    <p:bg>
      <p:bgPr>
        <a:solidFill>
          <a:srgbClr val="FFFFFF">
            <a:alpha val="19620"/>
          </a:srgbClr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2"/>
          <p:cNvSpPr txBox="1"/>
          <p:nvPr>
            <p:ph idx="1" type="subTitle"/>
          </p:nvPr>
        </p:nvSpPr>
        <p:spPr>
          <a:xfrm>
            <a:off x="344582" y="2595225"/>
            <a:ext cx="2100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Arial"/>
              <a:buNone/>
              <a:defRPr sz="14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9" name="Google Shape;299;p42"/>
          <p:cNvSpPr txBox="1"/>
          <p:nvPr>
            <p:ph type="title"/>
          </p:nvPr>
        </p:nvSpPr>
        <p:spPr>
          <a:xfrm>
            <a:off x="344957" y="11693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cxnSp>
        <p:nvCxnSpPr>
          <p:cNvPr id="300" name="Google Shape;300;p42"/>
          <p:cNvCxnSpPr/>
          <p:nvPr/>
        </p:nvCxnSpPr>
        <p:spPr>
          <a:xfrm>
            <a:off x="413900" y="1015168"/>
            <a:ext cx="328200" cy="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1" name="Google Shape;301;p42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2" name="Google Shape;302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525" y="4695588"/>
            <a:ext cx="2166200" cy="25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white background, title (3 LINES) and subtitle 1">
  <p:cSld name="BLANK_1_1_1_3_2">
    <p:bg>
      <p:bgPr>
        <a:solidFill>
          <a:srgbClr val="FFFFFF">
            <a:alpha val="19620"/>
          </a:srgbClr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3"/>
          <p:cNvSpPr txBox="1"/>
          <p:nvPr>
            <p:ph type="title"/>
          </p:nvPr>
        </p:nvSpPr>
        <p:spPr>
          <a:xfrm>
            <a:off x="344957" y="11693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cxnSp>
        <p:nvCxnSpPr>
          <p:cNvPr id="305" name="Google Shape;305;p43"/>
          <p:cNvCxnSpPr/>
          <p:nvPr/>
        </p:nvCxnSpPr>
        <p:spPr>
          <a:xfrm>
            <a:off x="413900" y="1015168"/>
            <a:ext cx="328200" cy="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6" name="Google Shape;306;p43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7" name="Google Shape;307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525" y="4695588"/>
            <a:ext cx="2166200" cy="25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">
  <p:cSld name="BLANK_2_2">
    <p:bg>
      <p:bgPr>
        <a:solidFill>
          <a:srgbClr val="FFFFFF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0" name="Google Shape;31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525" y="4695588"/>
            <a:ext cx="2166200" cy="25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full size">
  <p:cSld name="BLANK_1">
    <p:bg>
      <p:bgPr>
        <a:noFill/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g0kjwnbhxg-luis-llerena.jpg" id="312" name="Google Shape;312;p45"/>
          <p:cNvPicPr preferRelativeResize="0"/>
          <p:nvPr/>
        </p:nvPicPr>
        <p:blipFill rotWithShape="1">
          <a:blip r:embed="rId2">
            <a:alphaModFix/>
          </a:blip>
          <a:srcRect b="15626" l="0" r="0" t="0"/>
          <a:stretch/>
        </p:blipFill>
        <p:spPr>
          <a:xfrm>
            <a:off x="0" y="0"/>
            <a:ext cx="914399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5"/>
          <p:cNvSpPr/>
          <p:nvPr/>
        </p:nvSpPr>
        <p:spPr>
          <a:xfrm>
            <a:off x="0" y="4447700"/>
            <a:ext cx="9144000" cy="6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5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5" name="Google Shape;31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525" y="4695588"/>
            <a:ext cx="2166200" cy="25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full size 1">
  <p:cSld name="BLANK_1_1_2">
    <p:bg>
      <p:bgPr>
        <a:noFill/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g0kjwnbhxg-luis-llerena.jpg" id="317" name="Google Shape;317;p46"/>
          <p:cNvPicPr preferRelativeResize="0"/>
          <p:nvPr/>
        </p:nvPicPr>
        <p:blipFill rotWithShape="1">
          <a:blip r:embed="rId2">
            <a:alphaModFix/>
          </a:blip>
          <a:srcRect b="15626" l="0" r="0" t="0"/>
          <a:stretch/>
        </p:blipFill>
        <p:spPr>
          <a:xfrm>
            <a:off x="0" y="0"/>
            <a:ext cx="914399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6"/>
          <p:cNvSpPr/>
          <p:nvPr/>
        </p:nvSpPr>
        <p:spPr>
          <a:xfrm>
            <a:off x="0" y="4447700"/>
            <a:ext cx="9144000" cy="6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6"/>
          <p:cNvSpPr txBox="1"/>
          <p:nvPr>
            <p:ph type="title"/>
          </p:nvPr>
        </p:nvSpPr>
        <p:spPr>
          <a:xfrm>
            <a:off x="0" y="4515174"/>
            <a:ext cx="91440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400"/>
              <a:buNone/>
              <a:defRPr b="1" sz="2400">
                <a:solidFill>
                  <a:srgbClr val="208EC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400"/>
              <a:buNone/>
              <a:defRPr b="1" sz="2400">
                <a:solidFill>
                  <a:srgbClr val="208EC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400"/>
              <a:buNone/>
              <a:defRPr b="1" sz="2400">
                <a:solidFill>
                  <a:srgbClr val="208EC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400"/>
              <a:buNone/>
              <a:defRPr b="1" sz="2400">
                <a:solidFill>
                  <a:srgbClr val="208EC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400"/>
              <a:buNone/>
              <a:defRPr b="1" sz="2400">
                <a:solidFill>
                  <a:srgbClr val="208EC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400"/>
              <a:buNone/>
              <a:defRPr b="1" sz="2400">
                <a:solidFill>
                  <a:srgbClr val="208EC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400"/>
              <a:buNone/>
              <a:defRPr b="1" sz="2400">
                <a:solidFill>
                  <a:srgbClr val="208EC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400"/>
              <a:buNone/>
              <a:defRPr b="1" sz="2400">
                <a:solidFill>
                  <a:srgbClr val="208EC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400"/>
              <a:buNone/>
              <a:defRPr b="1" sz="2400">
                <a:solidFill>
                  <a:srgbClr val="208EC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AND_TWO_COLUMNS_3">
  <p:cSld name="TITLE_AND_TWO_COLUMNS_3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2" name="Google Shape;322;p4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3" name="Google Shape;323;p4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4" name="Google Shape;324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27" name="Google Shape;327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1 1 1">
  <p:cSld name="TITLE_1_2_1">
    <p:bg>
      <p:bgPr>
        <a:solidFill>
          <a:srgbClr val="FFFF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ctrTitle"/>
          </p:nvPr>
        </p:nvSpPr>
        <p:spPr>
          <a:xfrm>
            <a:off x="1462200" y="2745050"/>
            <a:ext cx="6219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600"/>
              <a:buNone/>
              <a:defRPr b="1" sz="3600">
                <a:solidFill>
                  <a:srgbClr val="208ECE"/>
                </a:solidFill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subTitle"/>
          </p:nvPr>
        </p:nvSpPr>
        <p:spPr>
          <a:xfrm>
            <a:off x="2077800" y="1513525"/>
            <a:ext cx="4988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6"/>
          <p:cNvSpPr/>
          <p:nvPr/>
        </p:nvSpPr>
        <p:spPr>
          <a:xfrm>
            <a:off x="4074750" y="449100"/>
            <a:ext cx="994500" cy="994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6"/>
          <p:cNvSpPr txBox="1"/>
          <p:nvPr>
            <p:ph idx="2" type="subTitle"/>
          </p:nvPr>
        </p:nvSpPr>
        <p:spPr>
          <a:xfrm>
            <a:off x="2077800" y="1924913"/>
            <a:ext cx="4988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  <a:defRPr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  <a:defRPr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  <a:defRPr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  <a:defRPr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  <a:defRPr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  <a:defRPr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  <a:defRPr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  <a:defRPr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600"/>
              <a:buFont typeface="Arial"/>
              <a:buNone/>
              <a:defRPr sz="1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0" name="Google Shape;30;p6"/>
          <p:cNvCxnSpPr/>
          <p:nvPr/>
        </p:nvCxnSpPr>
        <p:spPr>
          <a:xfrm>
            <a:off x="4026300" y="2571300"/>
            <a:ext cx="1091400" cy="90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688" y="4693638"/>
            <a:ext cx="2167869" cy="2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1">
  <p:cSld name="TITLE_1_1_1">
    <p:bg>
      <p:bgPr>
        <a:solidFill>
          <a:srgbClr val="FFFFF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idx="1" type="body"/>
          </p:nvPr>
        </p:nvSpPr>
        <p:spPr>
          <a:xfrm>
            <a:off x="2529950" y="1013250"/>
            <a:ext cx="5803500" cy="31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3000"/>
              <a:buFont typeface="Arial"/>
              <a:buChar char="●"/>
              <a:defRPr i="1" sz="30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rtl="0">
              <a:spcBef>
                <a:spcPts val="1600"/>
              </a:spcBef>
              <a:spcAft>
                <a:spcPts val="0"/>
              </a:spcAft>
              <a:buClr>
                <a:srgbClr val="208ECE"/>
              </a:buClr>
              <a:buSzPts val="3000"/>
              <a:buFont typeface="Arial"/>
              <a:buChar char="○"/>
              <a:defRPr i="1" sz="30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rtl="0">
              <a:spcBef>
                <a:spcPts val="1600"/>
              </a:spcBef>
              <a:spcAft>
                <a:spcPts val="0"/>
              </a:spcAft>
              <a:buClr>
                <a:srgbClr val="208ECE"/>
              </a:buClr>
              <a:buSzPts val="3000"/>
              <a:buFont typeface="Arial"/>
              <a:buChar char="■"/>
              <a:defRPr i="1" sz="30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rtl="0">
              <a:spcBef>
                <a:spcPts val="1600"/>
              </a:spcBef>
              <a:spcAft>
                <a:spcPts val="0"/>
              </a:spcAft>
              <a:buClr>
                <a:srgbClr val="208ECE"/>
              </a:buClr>
              <a:buSzPts val="3000"/>
              <a:buFont typeface="Arial"/>
              <a:buChar char="●"/>
              <a:defRPr i="1" sz="30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rtl="0">
              <a:spcBef>
                <a:spcPts val="1600"/>
              </a:spcBef>
              <a:spcAft>
                <a:spcPts val="0"/>
              </a:spcAft>
              <a:buClr>
                <a:srgbClr val="208ECE"/>
              </a:buClr>
              <a:buSzPts val="3000"/>
              <a:buFont typeface="Arial"/>
              <a:buChar char="○"/>
              <a:defRPr i="1" sz="30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19100" lvl="5" marL="2743200" rtl="0">
              <a:spcBef>
                <a:spcPts val="1600"/>
              </a:spcBef>
              <a:spcAft>
                <a:spcPts val="0"/>
              </a:spcAft>
              <a:buClr>
                <a:srgbClr val="208ECE"/>
              </a:buClr>
              <a:buSzPts val="3000"/>
              <a:buFont typeface="Arial"/>
              <a:buChar char="■"/>
              <a:defRPr i="1" sz="30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19100" lvl="6" marL="3200400" rtl="0">
              <a:spcBef>
                <a:spcPts val="1600"/>
              </a:spcBef>
              <a:spcAft>
                <a:spcPts val="0"/>
              </a:spcAft>
              <a:buClr>
                <a:srgbClr val="208ECE"/>
              </a:buClr>
              <a:buSzPts val="3000"/>
              <a:buFont typeface="Arial"/>
              <a:buChar char="●"/>
              <a:defRPr i="1" sz="30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19100" lvl="7" marL="3657600" rtl="0">
              <a:spcBef>
                <a:spcPts val="1600"/>
              </a:spcBef>
              <a:spcAft>
                <a:spcPts val="0"/>
              </a:spcAft>
              <a:buClr>
                <a:srgbClr val="208ECE"/>
              </a:buClr>
              <a:buSzPts val="3000"/>
              <a:buFont typeface="Arial"/>
              <a:buChar char="○"/>
              <a:defRPr i="1" sz="30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19100" lvl="8" marL="4114800" rtl="0">
              <a:spcBef>
                <a:spcPts val="1600"/>
              </a:spcBef>
              <a:spcAft>
                <a:spcPts val="1600"/>
              </a:spcAft>
              <a:buClr>
                <a:srgbClr val="208ECE"/>
              </a:buClr>
              <a:buSzPts val="3000"/>
              <a:buFont typeface="Arial"/>
              <a:buChar char="■"/>
              <a:defRPr i="1" sz="3000">
                <a:solidFill>
                  <a:srgbClr val="208EC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7"/>
          <p:cNvSpPr txBox="1"/>
          <p:nvPr/>
        </p:nvSpPr>
        <p:spPr>
          <a:xfrm>
            <a:off x="617550" y="678750"/>
            <a:ext cx="16323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CCCCCC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 sz="15000">
              <a:solidFill>
                <a:srgbClr val="CCCCC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6" name="Google Shape;36;p7"/>
          <p:cNvCxnSpPr/>
          <p:nvPr/>
        </p:nvCxnSpPr>
        <p:spPr>
          <a:xfrm>
            <a:off x="2198725" y="791800"/>
            <a:ext cx="14700" cy="366360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688" y="4693638"/>
            <a:ext cx="2167869" cy="2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1">
  <p:cSld name="TITLE_AND_BODY_1">
    <p:bg>
      <p:bgPr>
        <a:solidFill>
          <a:srgbClr val="FFFFFF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" type="body"/>
          </p:nvPr>
        </p:nvSpPr>
        <p:spPr>
          <a:xfrm>
            <a:off x="2961550" y="993625"/>
            <a:ext cx="5502900" cy="35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344957" y="11693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cxnSp>
        <p:nvCxnSpPr>
          <p:cNvPr id="42" name="Google Shape;42;p8"/>
          <p:cNvCxnSpPr/>
          <p:nvPr/>
        </p:nvCxnSpPr>
        <p:spPr>
          <a:xfrm>
            <a:off x="413900" y="1015168"/>
            <a:ext cx="328200" cy="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" name="Google Shape;4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688" y="4693638"/>
            <a:ext cx="2167869" cy="2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 1">
  <p:cSld name="TITLE_AND_TWO_COLUMNS_2">
    <p:bg>
      <p:bgPr>
        <a:solidFill>
          <a:srgbClr val="FFFFFF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idx="1" type="body"/>
          </p:nvPr>
        </p:nvSpPr>
        <p:spPr>
          <a:xfrm>
            <a:off x="2949200" y="1085100"/>
            <a:ext cx="2740200" cy="3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Char char="■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5854441" y="1085100"/>
            <a:ext cx="2740200" cy="3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Char char="■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344957" y="11693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cxnSp>
        <p:nvCxnSpPr>
          <p:cNvPr id="49" name="Google Shape;49;p9"/>
          <p:cNvCxnSpPr/>
          <p:nvPr/>
        </p:nvCxnSpPr>
        <p:spPr>
          <a:xfrm>
            <a:off x="413900" y="1015168"/>
            <a:ext cx="328200" cy="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688" y="4693638"/>
            <a:ext cx="2167869" cy="2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 1">
  <p:cSld name="TITLE_AND_TWO_COLUMNS_1_1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2739575" y="1146025"/>
            <a:ext cx="1896300" cy="384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2" type="body"/>
          </p:nvPr>
        </p:nvSpPr>
        <p:spPr>
          <a:xfrm>
            <a:off x="4732984" y="1146025"/>
            <a:ext cx="1896300" cy="384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3" type="body"/>
          </p:nvPr>
        </p:nvSpPr>
        <p:spPr>
          <a:xfrm>
            <a:off x="6726393" y="1146025"/>
            <a:ext cx="1896300" cy="384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344957" y="11693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8ECE"/>
              </a:buClr>
              <a:buSzPts val="2800"/>
              <a:buNone/>
              <a:defRPr b="1">
                <a:solidFill>
                  <a:srgbClr val="208EC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cxnSp>
        <p:nvCxnSpPr>
          <p:cNvPr id="57" name="Google Shape;57;p10"/>
          <p:cNvCxnSpPr/>
          <p:nvPr/>
        </p:nvCxnSpPr>
        <p:spPr>
          <a:xfrm>
            <a:off x="413900" y="1015168"/>
            <a:ext cx="328200" cy="0"/>
          </a:xfrm>
          <a:prstGeom prst="straightConnector1">
            <a:avLst/>
          </a:prstGeom>
          <a:noFill/>
          <a:ln cap="flat" cmpd="sng" w="19050">
            <a:solidFill>
              <a:srgbClr val="208EC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b="0" sz="1200">
                <a:solidFill>
                  <a:srgbClr val="162844"/>
                </a:solidFill>
              </a:defRPr>
            </a:lvl1pPr>
            <a:lvl2pPr lvl="1" rtl="0" algn="r">
              <a:buNone/>
              <a:defRPr b="0" sz="1200">
                <a:solidFill>
                  <a:srgbClr val="162844"/>
                </a:solidFill>
              </a:defRPr>
            </a:lvl2pPr>
            <a:lvl3pPr lvl="2" rtl="0" algn="r">
              <a:buNone/>
              <a:defRPr b="0" sz="1200">
                <a:solidFill>
                  <a:srgbClr val="162844"/>
                </a:solidFill>
              </a:defRPr>
            </a:lvl3pPr>
            <a:lvl4pPr lvl="3" rtl="0" algn="r">
              <a:buNone/>
              <a:defRPr b="0" sz="1200">
                <a:solidFill>
                  <a:srgbClr val="162844"/>
                </a:solidFill>
              </a:defRPr>
            </a:lvl4pPr>
            <a:lvl5pPr lvl="4" rtl="0" algn="r">
              <a:buNone/>
              <a:defRPr b="0" sz="1200">
                <a:solidFill>
                  <a:srgbClr val="162844"/>
                </a:solidFill>
              </a:defRPr>
            </a:lvl5pPr>
            <a:lvl6pPr lvl="5" rtl="0" algn="r">
              <a:buNone/>
              <a:defRPr b="0" sz="1200">
                <a:solidFill>
                  <a:srgbClr val="162844"/>
                </a:solidFill>
              </a:defRPr>
            </a:lvl6pPr>
            <a:lvl7pPr lvl="6" rtl="0" algn="r">
              <a:buNone/>
              <a:defRPr b="0" sz="1200">
                <a:solidFill>
                  <a:srgbClr val="162844"/>
                </a:solidFill>
              </a:defRPr>
            </a:lvl7pPr>
            <a:lvl8pPr lvl="7" rtl="0" algn="r">
              <a:buNone/>
              <a:defRPr b="0" sz="1200">
                <a:solidFill>
                  <a:srgbClr val="162844"/>
                </a:solidFill>
              </a:defRPr>
            </a:lvl8pPr>
            <a:lvl9pPr lvl="8" rtl="0" algn="r">
              <a:buNone/>
              <a:defRPr b="0" sz="1200">
                <a:solidFill>
                  <a:srgbClr val="16284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688" y="4693638"/>
            <a:ext cx="2167869" cy="2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5.xml"/><Relationship Id="rId27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Relationship Id="rId4" Type="http://schemas.openxmlformats.org/officeDocument/2006/relationships/image" Target="../media/image22.jpg"/><Relationship Id="rId5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g"/><Relationship Id="rId4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jpg"/><Relationship Id="rId4" Type="http://schemas.openxmlformats.org/officeDocument/2006/relationships/image" Target="../media/image15.jpg"/><Relationship Id="rId5" Type="http://schemas.openxmlformats.org/officeDocument/2006/relationships/image" Target="../media/image17.jpg"/><Relationship Id="rId6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g"/><Relationship Id="rId4" Type="http://schemas.openxmlformats.org/officeDocument/2006/relationships/image" Target="../media/image19.jpg"/><Relationship Id="rId5" Type="http://schemas.openxmlformats.org/officeDocument/2006/relationships/image" Target="../media/image24.jpg"/><Relationship Id="rId6" Type="http://schemas.openxmlformats.org/officeDocument/2006/relationships/image" Target="../media/image26.jpg"/><Relationship Id="rId7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Relationship Id="rId4" Type="http://schemas.openxmlformats.org/officeDocument/2006/relationships/image" Target="../media/image7.png"/><Relationship Id="rId5" Type="http://schemas.openxmlformats.org/officeDocument/2006/relationships/image" Target="../media/image10.jpg"/><Relationship Id="rId6" Type="http://schemas.openxmlformats.org/officeDocument/2006/relationships/image" Target="../media/image9.jpg"/><Relationship Id="rId7" Type="http://schemas.openxmlformats.org/officeDocument/2006/relationships/image" Target="../media/image31.png"/><Relationship Id="rId8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Relationship Id="rId4" Type="http://schemas.openxmlformats.org/officeDocument/2006/relationships/image" Target="../media/image7.png"/><Relationship Id="rId5" Type="http://schemas.openxmlformats.org/officeDocument/2006/relationships/image" Target="../media/image10.jpg"/><Relationship Id="rId6" Type="http://schemas.openxmlformats.org/officeDocument/2006/relationships/image" Target="../media/image31.png"/><Relationship Id="rId7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7.png"/><Relationship Id="rId5" Type="http://schemas.openxmlformats.org/officeDocument/2006/relationships/image" Target="../media/image10.jpg"/><Relationship Id="rId6" Type="http://schemas.openxmlformats.org/officeDocument/2006/relationships/image" Target="../media/image9.jpg"/><Relationship Id="rId7" Type="http://schemas.openxmlformats.org/officeDocument/2006/relationships/image" Target="../media/image31.png"/><Relationship Id="rId8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0" cy="5143516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9"/>
          <p:cNvSpPr txBox="1"/>
          <p:nvPr/>
        </p:nvSpPr>
        <p:spPr>
          <a:xfrm>
            <a:off x="670800" y="781063"/>
            <a:ext cx="79278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FFFF"/>
                </a:solidFill>
              </a:rPr>
              <a:t>Building</a:t>
            </a:r>
            <a:endParaRPr b="1" sz="5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FFFF"/>
                </a:solidFill>
              </a:rPr>
              <a:t>Automated Testing</a:t>
            </a:r>
            <a:endParaRPr b="1" sz="5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FFFF"/>
                </a:solidFill>
              </a:rPr>
              <a:t>for the Internet of Things</a:t>
            </a:r>
            <a:endParaRPr b="1" sz="5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8"/>
          <p:cNvSpPr/>
          <p:nvPr/>
        </p:nvSpPr>
        <p:spPr>
          <a:xfrm>
            <a:off x="3575798" y="1734886"/>
            <a:ext cx="505200" cy="450900"/>
          </a:xfrm>
          <a:prstGeom prst="roundRect">
            <a:avLst>
              <a:gd fmla="val 16667" name="adj"/>
            </a:avLst>
          </a:prstGeom>
          <a:solidFill>
            <a:srgbClr val="D2EDF9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7AB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3075" y="1322288"/>
            <a:ext cx="4430925" cy="274279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58"/>
          <p:cNvSpPr/>
          <p:nvPr/>
        </p:nvSpPr>
        <p:spPr>
          <a:xfrm>
            <a:off x="6228806" y="2140176"/>
            <a:ext cx="1734000" cy="621000"/>
          </a:xfrm>
          <a:prstGeom prst="roundRect">
            <a:avLst>
              <a:gd fmla="val 16667" name="adj"/>
            </a:avLst>
          </a:prstGeom>
          <a:solidFill>
            <a:srgbClr val="D2EDF9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7AB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58"/>
          <p:cNvSpPr/>
          <p:nvPr/>
        </p:nvSpPr>
        <p:spPr>
          <a:xfrm>
            <a:off x="5102306" y="978462"/>
            <a:ext cx="1938600" cy="759300"/>
          </a:xfrm>
          <a:prstGeom prst="roundRect">
            <a:avLst>
              <a:gd fmla="val 16667" name="adj"/>
            </a:avLst>
          </a:prstGeom>
          <a:solidFill>
            <a:srgbClr val="D2EDF9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7AB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58"/>
          <p:cNvSpPr txBox="1"/>
          <p:nvPr/>
        </p:nvSpPr>
        <p:spPr>
          <a:xfrm>
            <a:off x="800110" y="420780"/>
            <a:ext cx="75438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3282F"/>
                </a:solidFill>
                <a:latin typeface="Calibri"/>
                <a:ea typeface="Calibri"/>
                <a:cs typeface="Calibri"/>
                <a:sym typeface="Calibri"/>
              </a:rPr>
              <a:t>Electric chargers</a:t>
            </a:r>
            <a:endParaRPr b="1" sz="1100">
              <a:solidFill>
                <a:srgbClr val="2328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8" name="Google Shape;428;p58"/>
          <p:cNvGrpSpPr/>
          <p:nvPr/>
        </p:nvGrpSpPr>
        <p:grpSpPr>
          <a:xfrm>
            <a:off x="3410379" y="2199919"/>
            <a:ext cx="886144" cy="862927"/>
            <a:chOff x="379573" y="3961005"/>
            <a:chExt cx="1877822" cy="1919321"/>
          </a:xfrm>
        </p:grpSpPr>
        <p:pic>
          <p:nvPicPr>
            <p:cNvPr id="429" name="Google Shape;429;p5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9573" y="3961005"/>
              <a:ext cx="1877822" cy="1919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5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40456" y="4980764"/>
              <a:ext cx="925322" cy="8110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1" name="Google Shape;431;p58"/>
          <p:cNvSpPr txBox="1"/>
          <p:nvPr/>
        </p:nvSpPr>
        <p:spPr>
          <a:xfrm>
            <a:off x="2914946" y="3100955"/>
            <a:ext cx="1692900" cy="484800"/>
          </a:xfrm>
          <a:prstGeom prst="rect">
            <a:avLst/>
          </a:prstGeom>
          <a:gradFill>
            <a:gsLst>
              <a:gs pos="0">
                <a:srgbClr val="8EC6EF"/>
              </a:gs>
              <a:gs pos="45000">
                <a:srgbClr val="A2D2F2"/>
              </a:gs>
              <a:gs pos="100000">
                <a:srgbClr val="A6D7FC"/>
              </a:gs>
            </a:gsLst>
            <a:path path="circle">
              <a:fillToRect b="50%" l="50%" r="50%" t="50%"/>
            </a:path>
            <a:tileRect/>
          </a:gradFill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F5774"/>
                </a:solidFill>
                <a:latin typeface="Calibri"/>
                <a:ea typeface="Calibri"/>
                <a:cs typeface="Calibri"/>
                <a:sym typeface="Calibri"/>
              </a:rPr>
              <a:t>EVSE PCB with ST2100</a:t>
            </a:r>
            <a:r>
              <a:rPr lang="en" sz="1100"/>
              <a:t> </a:t>
            </a:r>
            <a:r>
              <a:rPr lang="en" sz="1400">
                <a:solidFill>
                  <a:srgbClr val="0F5774"/>
                </a:solidFill>
                <a:latin typeface="Calibri"/>
                <a:ea typeface="Calibri"/>
                <a:cs typeface="Calibri"/>
                <a:sym typeface="Calibri"/>
              </a:rPr>
              <a:t>Embedded Linux </a:t>
            </a:r>
            <a:endParaRPr sz="1100"/>
          </a:p>
        </p:txBody>
      </p:sp>
      <p:sp>
        <p:nvSpPr>
          <p:cNvPr id="432" name="Google Shape;432;p58"/>
          <p:cNvSpPr txBox="1"/>
          <p:nvPr/>
        </p:nvSpPr>
        <p:spPr>
          <a:xfrm>
            <a:off x="6362807" y="2235759"/>
            <a:ext cx="1535100" cy="346200"/>
          </a:xfrm>
          <a:prstGeom prst="rect">
            <a:avLst/>
          </a:prstGeom>
          <a:solidFill>
            <a:srgbClr val="41BBEE"/>
          </a:solidFill>
          <a:ln cap="flat" cmpd="sng" w="12700">
            <a:solidFill>
              <a:srgbClr val="0E719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 (ISO 15118)</a:t>
            </a:r>
            <a:endParaRPr sz="1100"/>
          </a:p>
        </p:txBody>
      </p:sp>
      <p:sp>
        <p:nvSpPr>
          <p:cNvPr id="433" name="Google Shape;433;p58"/>
          <p:cNvSpPr txBox="1"/>
          <p:nvPr/>
        </p:nvSpPr>
        <p:spPr>
          <a:xfrm>
            <a:off x="5207629" y="1048361"/>
            <a:ext cx="1670400" cy="623100"/>
          </a:xfrm>
          <a:prstGeom prst="rect">
            <a:avLst/>
          </a:prstGeom>
          <a:solidFill>
            <a:srgbClr val="41BBEE"/>
          </a:solidFill>
          <a:ln cap="flat" cmpd="sng" w="12700">
            <a:solidFill>
              <a:srgbClr val="0E719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EVSE Hardware (Meter, etc.)</a:t>
            </a:r>
            <a:endParaRPr sz="1100"/>
          </a:p>
        </p:txBody>
      </p:sp>
      <p:sp>
        <p:nvSpPr>
          <p:cNvPr id="434" name="Google Shape;434;p58"/>
          <p:cNvSpPr/>
          <p:nvPr/>
        </p:nvSpPr>
        <p:spPr>
          <a:xfrm>
            <a:off x="4723222" y="2504822"/>
            <a:ext cx="2225700" cy="786300"/>
          </a:xfrm>
          <a:prstGeom prst="leftUpArrow">
            <a:avLst/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PLC line</a:t>
            </a:r>
            <a:endParaRPr sz="1100"/>
          </a:p>
        </p:txBody>
      </p:sp>
      <p:sp>
        <p:nvSpPr>
          <p:cNvPr id="435" name="Google Shape;435;p58"/>
          <p:cNvSpPr/>
          <p:nvPr/>
        </p:nvSpPr>
        <p:spPr>
          <a:xfrm rot="10800000">
            <a:off x="4150704" y="1303193"/>
            <a:ext cx="951600" cy="862800"/>
          </a:xfrm>
          <a:prstGeom prst="leftUpArrow">
            <a:avLst/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328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58"/>
          <p:cNvSpPr txBox="1"/>
          <p:nvPr/>
        </p:nvSpPr>
        <p:spPr>
          <a:xfrm>
            <a:off x="4308587" y="1303112"/>
            <a:ext cx="656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Serial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8"/>
          <p:cNvSpPr/>
          <p:nvPr/>
        </p:nvSpPr>
        <p:spPr>
          <a:xfrm rot="10800000">
            <a:off x="3711804" y="1032726"/>
            <a:ext cx="1390500" cy="723600"/>
          </a:xfrm>
          <a:prstGeom prst="leftUpArrow">
            <a:avLst/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328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76055" y="1785740"/>
            <a:ext cx="504859" cy="345159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58"/>
          <p:cNvSpPr/>
          <p:nvPr/>
        </p:nvSpPr>
        <p:spPr>
          <a:xfrm>
            <a:off x="3730441" y="2213926"/>
            <a:ext cx="222900" cy="4386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7AB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58"/>
          <p:cNvSpPr txBox="1"/>
          <p:nvPr/>
        </p:nvSpPr>
        <p:spPr>
          <a:xfrm>
            <a:off x="3349759" y="907919"/>
            <a:ext cx="1062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Serial, I2C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9"/>
          <p:cNvSpPr/>
          <p:nvPr/>
        </p:nvSpPr>
        <p:spPr>
          <a:xfrm>
            <a:off x="3575798" y="1734886"/>
            <a:ext cx="505200" cy="450900"/>
          </a:xfrm>
          <a:prstGeom prst="roundRect">
            <a:avLst>
              <a:gd fmla="val 16667" name="adj"/>
            </a:avLst>
          </a:prstGeom>
          <a:solidFill>
            <a:srgbClr val="D2EDF9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7AB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3075" y="1322288"/>
            <a:ext cx="4430925" cy="274279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9"/>
          <p:cNvSpPr/>
          <p:nvPr/>
        </p:nvSpPr>
        <p:spPr>
          <a:xfrm>
            <a:off x="6228806" y="2140176"/>
            <a:ext cx="1734000" cy="621000"/>
          </a:xfrm>
          <a:prstGeom prst="roundRect">
            <a:avLst>
              <a:gd fmla="val 16667" name="adj"/>
            </a:avLst>
          </a:prstGeom>
          <a:solidFill>
            <a:srgbClr val="D2EDF9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7AB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5102306" y="978462"/>
            <a:ext cx="1938600" cy="759300"/>
          </a:xfrm>
          <a:prstGeom prst="roundRect">
            <a:avLst>
              <a:gd fmla="val 16667" name="adj"/>
            </a:avLst>
          </a:prstGeom>
          <a:solidFill>
            <a:srgbClr val="D2EDF9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7AB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59"/>
          <p:cNvSpPr txBox="1"/>
          <p:nvPr/>
        </p:nvSpPr>
        <p:spPr>
          <a:xfrm>
            <a:off x="800110" y="420780"/>
            <a:ext cx="75438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3282F"/>
                </a:solidFill>
                <a:latin typeface="Calibri"/>
                <a:ea typeface="Calibri"/>
                <a:cs typeface="Calibri"/>
                <a:sym typeface="Calibri"/>
              </a:rPr>
              <a:t>Electric chargers</a:t>
            </a:r>
            <a:endParaRPr b="1" sz="1100">
              <a:solidFill>
                <a:srgbClr val="2328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0" name="Google Shape;450;p59"/>
          <p:cNvGrpSpPr/>
          <p:nvPr/>
        </p:nvGrpSpPr>
        <p:grpSpPr>
          <a:xfrm>
            <a:off x="3410379" y="2199919"/>
            <a:ext cx="886144" cy="862927"/>
            <a:chOff x="379573" y="3961005"/>
            <a:chExt cx="1877822" cy="1919321"/>
          </a:xfrm>
        </p:grpSpPr>
        <p:pic>
          <p:nvPicPr>
            <p:cNvPr id="451" name="Google Shape;451;p5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9573" y="3961005"/>
              <a:ext cx="1877822" cy="1919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5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40456" y="4980764"/>
              <a:ext cx="925322" cy="8110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3" name="Google Shape;453;p59"/>
          <p:cNvSpPr txBox="1"/>
          <p:nvPr/>
        </p:nvSpPr>
        <p:spPr>
          <a:xfrm>
            <a:off x="2914946" y="3100955"/>
            <a:ext cx="1692900" cy="484800"/>
          </a:xfrm>
          <a:prstGeom prst="rect">
            <a:avLst/>
          </a:prstGeom>
          <a:gradFill>
            <a:gsLst>
              <a:gs pos="0">
                <a:srgbClr val="8EC6EF"/>
              </a:gs>
              <a:gs pos="45000">
                <a:srgbClr val="A2D2F2"/>
              </a:gs>
              <a:gs pos="100000">
                <a:srgbClr val="A6D7FC"/>
              </a:gs>
            </a:gsLst>
            <a:path path="circle">
              <a:fillToRect b="50%" l="50%" r="50%" t="50%"/>
            </a:path>
            <a:tileRect/>
          </a:gradFill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F5774"/>
                </a:solidFill>
                <a:latin typeface="Calibri"/>
                <a:ea typeface="Calibri"/>
                <a:cs typeface="Calibri"/>
                <a:sym typeface="Calibri"/>
              </a:rPr>
              <a:t>EVSE PCB with ST2100</a:t>
            </a:r>
            <a:r>
              <a:rPr lang="en" sz="1100"/>
              <a:t> </a:t>
            </a:r>
            <a:r>
              <a:rPr lang="en" sz="1400">
                <a:solidFill>
                  <a:srgbClr val="0F5774"/>
                </a:solidFill>
                <a:latin typeface="Calibri"/>
                <a:ea typeface="Calibri"/>
                <a:cs typeface="Calibri"/>
                <a:sym typeface="Calibri"/>
              </a:rPr>
              <a:t>Embedded Linux </a:t>
            </a:r>
            <a:endParaRPr sz="1100"/>
          </a:p>
        </p:txBody>
      </p:sp>
      <p:sp>
        <p:nvSpPr>
          <p:cNvPr id="454" name="Google Shape;454;p59"/>
          <p:cNvSpPr txBox="1"/>
          <p:nvPr/>
        </p:nvSpPr>
        <p:spPr>
          <a:xfrm>
            <a:off x="6362807" y="2235759"/>
            <a:ext cx="1535100" cy="346200"/>
          </a:xfrm>
          <a:prstGeom prst="rect">
            <a:avLst/>
          </a:prstGeom>
          <a:solidFill>
            <a:srgbClr val="41BBEE"/>
          </a:solidFill>
          <a:ln cap="flat" cmpd="sng" w="12700">
            <a:solidFill>
              <a:srgbClr val="0E719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 (ISO 15118)</a:t>
            </a:r>
            <a:endParaRPr sz="1100"/>
          </a:p>
        </p:txBody>
      </p:sp>
      <p:sp>
        <p:nvSpPr>
          <p:cNvPr id="455" name="Google Shape;455;p59"/>
          <p:cNvSpPr txBox="1"/>
          <p:nvPr/>
        </p:nvSpPr>
        <p:spPr>
          <a:xfrm>
            <a:off x="5207629" y="1048361"/>
            <a:ext cx="1670400" cy="623100"/>
          </a:xfrm>
          <a:prstGeom prst="rect">
            <a:avLst/>
          </a:prstGeom>
          <a:solidFill>
            <a:srgbClr val="41BBEE"/>
          </a:solidFill>
          <a:ln cap="flat" cmpd="sng" w="12700">
            <a:solidFill>
              <a:srgbClr val="0E719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EVSE Hardware (Meter, etc.)</a:t>
            </a:r>
            <a:endParaRPr sz="1100"/>
          </a:p>
        </p:txBody>
      </p:sp>
      <p:sp>
        <p:nvSpPr>
          <p:cNvPr id="456" name="Google Shape;456;p59"/>
          <p:cNvSpPr/>
          <p:nvPr/>
        </p:nvSpPr>
        <p:spPr>
          <a:xfrm>
            <a:off x="0" y="847566"/>
            <a:ext cx="2060100" cy="1298700"/>
          </a:xfrm>
          <a:prstGeom prst="cloud">
            <a:avLst/>
          </a:prstGeom>
          <a:solidFill>
            <a:srgbClr val="D2EDF9"/>
          </a:solidFill>
          <a:ln cap="flat" cmpd="sng" w="25400">
            <a:solidFill>
              <a:srgbClr val="27AB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7AB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4723222" y="2504822"/>
            <a:ext cx="2225700" cy="786300"/>
          </a:xfrm>
          <a:prstGeom prst="leftUpArrow">
            <a:avLst/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PLC line</a:t>
            </a:r>
            <a:endParaRPr sz="1100"/>
          </a:p>
        </p:txBody>
      </p:sp>
      <p:sp>
        <p:nvSpPr>
          <p:cNvPr id="458" name="Google Shape;458;p59"/>
          <p:cNvSpPr/>
          <p:nvPr/>
        </p:nvSpPr>
        <p:spPr>
          <a:xfrm rot="10800000">
            <a:off x="4150704" y="1303193"/>
            <a:ext cx="951600" cy="862800"/>
          </a:xfrm>
          <a:prstGeom prst="leftUpArrow">
            <a:avLst/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328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59"/>
          <p:cNvSpPr txBox="1"/>
          <p:nvPr/>
        </p:nvSpPr>
        <p:spPr>
          <a:xfrm>
            <a:off x="4308587" y="1303112"/>
            <a:ext cx="656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Serial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59"/>
          <p:cNvSpPr/>
          <p:nvPr/>
        </p:nvSpPr>
        <p:spPr>
          <a:xfrm rot="-5400000">
            <a:off x="2157285" y="865919"/>
            <a:ext cx="1107300" cy="1600500"/>
          </a:xfrm>
          <a:prstGeom prst="leftUpArrow">
            <a:avLst/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59"/>
          <p:cNvSpPr txBox="1"/>
          <p:nvPr/>
        </p:nvSpPr>
        <p:spPr>
          <a:xfrm>
            <a:off x="2330031" y="1221347"/>
            <a:ext cx="714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59"/>
          <p:cNvSpPr/>
          <p:nvPr/>
        </p:nvSpPr>
        <p:spPr>
          <a:xfrm rot="10800000">
            <a:off x="3711804" y="1032726"/>
            <a:ext cx="1390500" cy="723600"/>
          </a:xfrm>
          <a:prstGeom prst="leftUpArrow">
            <a:avLst/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328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3" name="Google Shape;463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76055" y="1785740"/>
            <a:ext cx="504859" cy="345159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59"/>
          <p:cNvSpPr/>
          <p:nvPr/>
        </p:nvSpPr>
        <p:spPr>
          <a:xfrm>
            <a:off x="3730441" y="2213926"/>
            <a:ext cx="222900" cy="4386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7AB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59"/>
          <p:cNvSpPr txBox="1"/>
          <p:nvPr/>
        </p:nvSpPr>
        <p:spPr>
          <a:xfrm>
            <a:off x="545648" y="1221352"/>
            <a:ext cx="678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Cloud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59"/>
          <p:cNvSpPr txBox="1"/>
          <p:nvPr/>
        </p:nvSpPr>
        <p:spPr>
          <a:xfrm>
            <a:off x="3349759" y="907919"/>
            <a:ext cx="1062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Serial, I2C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0" cy="5143516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60"/>
          <p:cNvSpPr txBox="1"/>
          <p:nvPr/>
        </p:nvSpPr>
        <p:spPr>
          <a:xfrm>
            <a:off x="670800" y="1774806"/>
            <a:ext cx="79278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FFFF"/>
                </a:solidFill>
              </a:rPr>
              <a:t>What’s the problem?</a:t>
            </a:r>
            <a:endParaRPr b="1" sz="5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1"/>
          <p:cNvSpPr txBox="1"/>
          <p:nvPr/>
        </p:nvSpPr>
        <p:spPr>
          <a:xfrm>
            <a:off x="311700" y="2140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What’s the problem?</a:t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2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Interview task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483" name="Google Shape;483;p62"/>
          <p:cNvSpPr/>
          <p:nvPr/>
        </p:nvSpPr>
        <p:spPr>
          <a:xfrm>
            <a:off x="1646600" y="1833600"/>
            <a:ext cx="1396200" cy="1476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9999B"/>
              </a:gs>
              <a:gs pos="45000">
                <a:srgbClr val="A8A8AA"/>
              </a:gs>
              <a:gs pos="100000">
                <a:srgbClr val="B2B2B4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2328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Gateway Box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62"/>
          <p:cNvSpPr/>
          <p:nvPr/>
        </p:nvSpPr>
        <p:spPr>
          <a:xfrm>
            <a:off x="5485875" y="1922391"/>
            <a:ext cx="2060100" cy="1298700"/>
          </a:xfrm>
          <a:prstGeom prst="cloud">
            <a:avLst/>
          </a:prstGeom>
          <a:solidFill>
            <a:srgbClr val="D2EDF9"/>
          </a:solidFill>
          <a:ln cap="flat" cmpd="sng" w="25400">
            <a:solidFill>
              <a:srgbClr val="27AB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7AB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62"/>
          <p:cNvSpPr txBox="1"/>
          <p:nvPr/>
        </p:nvSpPr>
        <p:spPr>
          <a:xfrm>
            <a:off x="6057198" y="2225552"/>
            <a:ext cx="678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Cloud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6" name="Google Shape;48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1618" y="1941677"/>
            <a:ext cx="599482" cy="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62"/>
          <p:cNvSpPr txBox="1"/>
          <p:nvPr/>
        </p:nvSpPr>
        <p:spPr>
          <a:xfrm>
            <a:off x="1214575" y="3047700"/>
            <a:ext cx="1356300" cy="262200"/>
          </a:xfrm>
          <a:prstGeom prst="rect">
            <a:avLst/>
          </a:prstGeom>
          <a:gradFill>
            <a:gsLst>
              <a:gs pos="0">
                <a:srgbClr val="8EC6EF"/>
              </a:gs>
              <a:gs pos="45000">
                <a:srgbClr val="A2D2F2"/>
              </a:gs>
              <a:gs pos="100000">
                <a:srgbClr val="A6D7FC"/>
              </a:gs>
            </a:gsLst>
            <a:path path="circle">
              <a:fillToRect b="50%" l="50%" r="50%" t="50%"/>
            </a:path>
            <a:tileRect/>
          </a:gradFill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F5774"/>
                </a:solidFill>
                <a:latin typeface="Calibri"/>
                <a:ea typeface="Calibri"/>
                <a:cs typeface="Calibri"/>
                <a:sym typeface="Calibri"/>
              </a:rPr>
              <a:t>Embedded Linux </a:t>
            </a:r>
            <a:endParaRPr sz="1100"/>
          </a:p>
        </p:txBody>
      </p:sp>
      <p:cxnSp>
        <p:nvCxnSpPr>
          <p:cNvPr id="488" name="Google Shape;488;p62"/>
          <p:cNvCxnSpPr>
            <a:stCxn id="483" idx="3"/>
            <a:endCxn id="484" idx="2"/>
          </p:cNvCxnSpPr>
          <p:nvPr/>
        </p:nvCxnSpPr>
        <p:spPr>
          <a:xfrm>
            <a:off x="3042800" y="2571750"/>
            <a:ext cx="244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triangle"/>
          </a:ln>
        </p:spPr>
      </p:cxnSp>
      <p:sp>
        <p:nvSpPr>
          <p:cNvPr id="489" name="Google Shape;489;p62"/>
          <p:cNvSpPr/>
          <p:nvPr/>
        </p:nvSpPr>
        <p:spPr>
          <a:xfrm>
            <a:off x="3118925" y="1117500"/>
            <a:ext cx="3001800" cy="512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9999B"/>
              </a:gs>
              <a:gs pos="45000">
                <a:srgbClr val="A8A8AA"/>
              </a:gs>
              <a:gs pos="100000">
                <a:srgbClr val="B2B2B4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2328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Advertising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device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0" name="Google Shape;49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2806" y="1164402"/>
            <a:ext cx="599482" cy="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3"/>
          <p:cNvSpPr/>
          <p:nvPr/>
        </p:nvSpPr>
        <p:spPr>
          <a:xfrm>
            <a:off x="3109090" y="2396343"/>
            <a:ext cx="1425600" cy="412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AB40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96" name="Google Shape;496;p63"/>
          <p:cNvSpPr/>
          <p:nvPr/>
        </p:nvSpPr>
        <p:spPr>
          <a:xfrm>
            <a:off x="833200" y="1953091"/>
            <a:ext cx="2060100" cy="1298700"/>
          </a:xfrm>
          <a:prstGeom prst="cloud">
            <a:avLst/>
          </a:prstGeom>
          <a:solidFill>
            <a:srgbClr val="000000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6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What is IoT ?</a:t>
            </a:r>
            <a:endParaRPr sz="2800">
              <a:solidFill>
                <a:srgbClr val="000000"/>
              </a:solidFill>
            </a:endParaRPr>
          </a:p>
        </p:txBody>
      </p:sp>
      <p:grpSp>
        <p:nvGrpSpPr>
          <p:cNvPr id="498" name="Google Shape;498;p63"/>
          <p:cNvGrpSpPr/>
          <p:nvPr/>
        </p:nvGrpSpPr>
        <p:grpSpPr>
          <a:xfrm>
            <a:off x="4750504" y="2218919"/>
            <a:ext cx="886144" cy="862927"/>
            <a:chOff x="364210" y="3961005"/>
            <a:chExt cx="1877822" cy="1919321"/>
          </a:xfrm>
        </p:grpSpPr>
        <p:pic>
          <p:nvPicPr>
            <p:cNvPr id="499" name="Google Shape;499;p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4210" y="3961005"/>
              <a:ext cx="1877822" cy="1919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6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0456" y="4980764"/>
              <a:ext cx="925322" cy="8110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1" name="Google Shape;501;p63"/>
          <p:cNvSpPr txBox="1"/>
          <p:nvPr/>
        </p:nvSpPr>
        <p:spPr>
          <a:xfrm>
            <a:off x="4786050" y="1884763"/>
            <a:ext cx="11085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4"/>
          <p:cNvSpPr txBox="1"/>
          <p:nvPr/>
        </p:nvSpPr>
        <p:spPr>
          <a:xfrm>
            <a:off x="213875" y="1999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Complexity and why do we need automation</a:t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Class 1: Outer world emulation</a:t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Class 1: Outer world emulation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517" name="Google Shape;517;p66"/>
          <p:cNvSpPr txBox="1"/>
          <p:nvPr/>
        </p:nvSpPr>
        <p:spPr>
          <a:xfrm>
            <a:off x="279075" y="11606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Home-grown hardware emulators/simulators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7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Class 1: Outer world emulation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523" name="Google Shape;523;p67"/>
          <p:cNvSpPr txBox="1"/>
          <p:nvPr/>
        </p:nvSpPr>
        <p:spPr>
          <a:xfrm>
            <a:off x="279075" y="11606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Home-grown hardware emulators/simulators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Mocks / Stubs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0"/>
          <p:cNvSpPr txBox="1"/>
          <p:nvPr>
            <p:ph idx="4294967295" type="body"/>
          </p:nvPr>
        </p:nvSpPr>
        <p:spPr>
          <a:xfrm>
            <a:off x="333875" y="1295109"/>
            <a:ext cx="6307200" cy="28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Maxim Aliseiko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Senior QA Engineer @ Klika Tech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8 years in QA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Specialization: Linux-based projects, IoT</a:t>
            </a:r>
            <a:endParaRPr sz="2000"/>
          </a:p>
        </p:txBody>
      </p:sp>
      <p:sp>
        <p:nvSpPr>
          <p:cNvPr id="339" name="Google Shape;339;p50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0" name="Google Shape;34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7375" y="1255167"/>
            <a:ext cx="2023550" cy="2023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0"/>
          <p:cNvSpPr txBox="1"/>
          <p:nvPr>
            <p:ph type="title"/>
          </p:nvPr>
        </p:nvSpPr>
        <p:spPr>
          <a:xfrm>
            <a:off x="333875" y="268425"/>
            <a:ext cx="28788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About me</a:t>
            </a:r>
            <a:endParaRPr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Class 1: Outer world emulation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529" name="Google Shape;529;p68"/>
          <p:cNvSpPr txBox="1"/>
          <p:nvPr/>
        </p:nvSpPr>
        <p:spPr>
          <a:xfrm>
            <a:off x="279075" y="11606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Home-grown hardware emulators/simulators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Mocks / Stubs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3rd-party hardware/software emulators/simulators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9"/>
          <p:cNvSpPr txBox="1"/>
          <p:nvPr/>
        </p:nvSpPr>
        <p:spPr>
          <a:xfrm>
            <a:off x="213875" y="94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Bluetooth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535" name="Google Shape;53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050" y="778600"/>
            <a:ext cx="1559675" cy="7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2725" y="948675"/>
            <a:ext cx="2983400" cy="15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69"/>
          <p:cNvSpPr/>
          <p:nvPr/>
        </p:nvSpPr>
        <p:spPr>
          <a:xfrm>
            <a:off x="1581400" y="1437600"/>
            <a:ext cx="3521400" cy="744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69"/>
          <p:cNvSpPr/>
          <p:nvPr/>
        </p:nvSpPr>
        <p:spPr>
          <a:xfrm>
            <a:off x="425699" y="3378077"/>
            <a:ext cx="2003400" cy="646200"/>
          </a:xfrm>
          <a:prstGeom prst="roundRect">
            <a:avLst>
              <a:gd fmla="val 16667" name="adj"/>
            </a:avLst>
          </a:prstGeom>
          <a:solidFill>
            <a:srgbClr val="27ABE2"/>
          </a:solidFill>
          <a:ln cap="flat" cmpd="sng" w="15875">
            <a:solidFill>
              <a:srgbClr val="0E71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Test 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Framework</a:t>
            </a:r>
            <a:endParaRPr/>
          </a:p>
        </p:txBody>
      </p:sp>
      <p:sp>
        <p:nvSpPr>
          <p:cNvPr id="539" name="Google Shape;539;p69"/>
          <p:cNvSpPr/>
          <p:nvPr/>
        </p:nvSpPr>
        <p:spPr>
          <a:xfrm rot="5400000">
            <a:off x="716250" y="2592925"/>
            <a:ext cx="1046700" cy="386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69"/>
          <p:cNvSpPr txBox="1"/>
          <p:nvPr/>
        </p:nvSpPr>
        <p:spPr>
          <a:xfrm>
            <a:off x="3130125" y="2779600"/>
            <a:ext cx="29835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Connect from / to device under test (DUT)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Scan </a:t>
            </a:r>
            <a:r>
              <a:rPr lang="en"/>
              <a:t>peripheral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Read / write characteristiс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….</a:t>
            </a:r>
            <a:endParaRPr/>
          </a:p>
        </p:txBody>
      </p:sp>
      <p:pic>
        <p:nvPicPr>
          <p:cNvPr id="541" name="Google Shape;541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32" y="948672"/>
            <a:ext cx="1873393" cy="136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0"/>
          <p:cNvSpPr txBox="1"/>
          <p:nvPr/>
        </p:nvSpPr>
        <p:spPr>
          <a:xfrm>
            <a:off x="311700" y="1923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GPS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547" name="Google Shape;547;p70"/>
          <p:cNvSpPr/>
          <p:nvPr/>
        </p:nvSpPr>
        <p:spPr>
          <a:xfrm>
            <a:off x="4376975" y="520475"/>
            <a:ext cx="2932500" cy="3527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9999B"/>
              </a:gs>
              <a:gs pos="45000">
                <a:srgbClr val="A8A8AA"/>
              </a:gs>
              <a:gs pos="100000">
                <a:srgbClr val="B2B2B4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2328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70"/>
          <p:cNvSpPr txBox="1"/>
          <p:nvPr/>
        </p:nvSpPr>
        <p:spPr>
          <a:xfrm>
            <a:off x="4953425" y="1101950"/>
            <a:ext cx="1779600" cy="466500"/>
          </a:xfrm>
          <a:prstGeom prst="rect">
            <a:avLst/>
          </a:prstGeom>
          <a:solidFill>
            <a:srgbClr val="D3D3D3"/>
          </a:solidFill>
          <a:ln cap="flat" cmpd="sng" w="12700">
            <a:solidFill>
              <a:srgbClr val="0E719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GPS mock</a:t>
            </a:r>
            <a:endParaRPr/>
          </a:p>
        </p:txBody>
      </p:sp>
      <p:sp>
        <p:nvSpPr>
          <p:cNvPr id="549" name="Google Shape;549;p70"/>
          <p:cNvSpPr/>
          <p:nvPr/>
        </p:nvSpPr>
        <p:spPr>
          <a:xfrm>
            <a:off x="988150" y="851150"/>
            <a:ext cx="2003400" cy="717300"/>
          </a:xfrm>
          <a:prstGeom prst="roundRect">
            <a:avLst>
              <a:gd fmla="val 16667" name="adj"/>
            </a:avLst>
          </a:prstGeom>
          <a:solidFill>
            <a:srgbClr val="27ABE2"/>
          </a:solidFill>
          <a:ln cap="flat" cmpd="sng" w="15875">
            <a:solidFill>
              <a:srgbClr val="0E71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Framework</a:t>
            </a:r>
            <a:endParaRPr/>
          </a:p>
        </p:txBody>
      </p:sp>
      <p:sp>
        <p:nvSpPr>
          <p:cNvPr id="550" name="Google Shape;550;p70"/>
          <p:cNvSpPr/>
          <p:nvPr/>
        </p:nvSpPr>
        <p:spPr>
          <a:xfrm>
            <a:off x="2991550" y="851162"/>
            <a:ext cx="1901100" cy="744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WebSocket</a:t>
            </a:r>
            <a:endParaRPr/>
          </a:p>
        </p:txBody>
      </p:sp>
      <p:sp>
        <p:nvSpPr>
          <p:cNvPr id="551" name="Google Shape;551;p70"/>
          <p:cNvSpPr txBox="1"/>
          <p:nvPr/>
        </p:nvSpPr>
        <p:spPr>
          <a:xfrm>
            <a:off x="4953425" y="2898425"/>
            <a:ext cx="2073000" cy="843300"/>
          </a:xfrm>
          <a:prstGeom prst="rect">
            <a:avLst/>
          </a:prstGeom>
          <a:solidFill>
            <a:srgbClr val="D3D3D3"/>
          </a:solidFill>
          <a:ln cap="flat" cmpd="sng" w="12700">
            <a:solidFill>
              <a:srgbClr val="0E719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Core business services</a:t>
            </a:r>
            <a:endParaRPr/>
          </a:p>
        </p:txBody>
      </p:sp>
      <p:sp>
        <p:nvSpPr>
          <p:cNvPr id="552" name="Google Shape;552;p70"/>
          <p:cNvSpPr txBox="1"/>
          <p:nvPr/>
        </p:nvSpPr>
        <p:spPr>
          <a:xfrm>
            <a:off x="5306825" y="607900"/>
            <a:ext cx="12309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DUT</a:t>
            </a:r>
            <a:endParaRPr sz="2400"/>
          </a:p>
        </p:txBody>
      </p:sp>
      <p:sp>
        <p:nvSpPr>
          <p:cNvPr id="553" name="Google Shape;553;p70"/>
          <p:cNvSpPr/>
          <p:nvPr/>
        </p:nvSpPr>
        <p:spPr>
          <a:xfrm rot="5400000">
            <a:off x="5291375" y="1904225"/>
            <a:ext cx="1103700" cy="386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70"/>
          <p:cNvSpPr txBox="1"/>
          <p:nvPr/>
        </p:nvSpPr>
        <p:spPr>
          <a:xfrm>
            <a:off x="1230827" y="1891125"/>
            <a:ext cx="2500500" cy="2088000"/>
          </a:xfrm>
          <a:prstGeom prst="rect">
            <a:avLst/>
          </a:prstGeom>
          <a:solidFill>
            <a:srgbClr val="D3D3D3"/>
          </a:solidFill>
          <a:ln cap="flat" cmpd="sng" w="12700">
            <a:solidFill>
              <a:srgbClr val="0E719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Set GPS coordinates: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"alt": 10.1,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"climb": 123.1,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"lat": 11.1,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"lon": 11.2,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  "speed": 10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    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1"/>
          <p:cNvSpPr txBox="1"/>
          <p:nvPr/>
        </p:nvSpPr>
        <p:spPr>
          <a:xfrm>
            <a:off x="349525" y="2173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CAN / VIS - using mock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560" name="Google Shape;560;p71"/>
          <p:cNvSpPr txBox="1"/>
          <p:nvPr/>
        </p:nvSpPr>
        <p:spPr>
          <a:xfrm>
            <a:off x="311700" y="9324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561" name="Google Shape;561;p71"/>
          <p:cNvSpPr/>
          <p:nvPr/>
        </p:nvSpPr>
        <p:spPr>
          <a:xfrm>
            <a:off x="4376975" y="932400"/>
            <a:ext cx="2932500" cy="3355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9999B"/>
              </a:gs>
              <a:gs pos="45000">
                <a:srgbClr val="A8A8AA"/>
              </a:gs>
              <a:gs pos="100000">
                <a:srgbClr val="B2B2B4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2328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71"/>
          <p:cNvSpPr txBox="1"/>
          <p:nvPr/>
        </p:nvSpPr>
        <p:spPr>
          <a:xfrm>
            <a:off x="4953425" y="1457142"/>
            <a:ext cx="1779600" cy="420900"/>
          </a:xfrm>
          <a:prstGeom prst="rect">
            <a:avLst/>
          </a:prstGeom>
          <a:solidFill>
            <a:srgbClr val="D3D3D3"/>
          </a:solidFill>
          <a:ln cap="flat" cmpd="sng" w="12700">
            <a:solidFill>
              <a:srgbClr val="0E719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VIS mock</a:t>
            </a:r>
            <a:endParaRPr/>
          </a:p>
        </p:txBody>
      </p:sp>
      <p:sp>
        <p:nvSpPr>
          <p:cNvPr id="563" name="Google Shape;563;p71"/>
          <p:cNvSpPr/>
          <p:nvPr/>
        </p:nvSpPr>
        <p:spPr>
          <a:xfrm>
            <a:off x="988150" y="1230827"/>
            <a:ext cx="2003400" cy="709200"/>
          </a:xfrm>
          <a:prstGeom prst="roundRect">
            <a:avLst>
              <a:gd fmla="val 16667" name="adj"/>
            </a:avLst>
          </a:prstGeom>
          <a:solidFill>
            <a:srgbClr val="27ABE2"/>
          </a:solidFill>
          <a:ln cap="flat" cmpd="sng" w="15875">
            <a:solidFill>
              <a:srgbClr val="0E71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Framework</a:t>
            </a:r>
            <a:endParaRPr/>
          </a:p>
        </p:txBody>
      </p:sp>
      <p:sp>
        <p:nvSpPr>
          <p:cNvPr id="564" name="Google Shape;564;p71"/>
          <p:cNvSpPr/>
          <p:nvPr/>
        </p:nvSpPr>
        <p:spPr>
          <a:xfrm>
            <a:off x="2991551" y="1230822"/>
            <a:ext cx="1901100" cy="6714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WebSocket</a:t>
            </a:r>
            <a:endParaRPr/>
          </a:p>
        </p:txBody>
      </p:sp>
      <p:sp>
        <p:nvSpPr>
          <p:cNvPr id="565" name="Google Shape;565;p71"/>
          <p:cNvSpPr txBox="1"/>
          <p:nvPr/>
        </p:nvSpPr>
        <p:spPr>
          <a:xfrm>
            <a:off x="4953425" y="3079942"/>
            <a:ext cx="2073000" cy="1000500"/>
          </a:xfrm>
          <a:prstGeom prst="rect">
            <a:avLst/>
          </a:prstGeom>
          <a:solidFill>
            <a:srgbClr val="D3D3D3"/>
          </a:solidFill>
          <a:ln cap="flat" cmpd="sng" w="12700">
            <a:solidFill>
              <a:srgbClr val="0E719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Core business services</a:t>
            </a:r>
            <a:endParaRPr/>
          </a:p>
        </p:txBody>
      </p:sp>
      <p:sp>
        <p:nvSpPr>
          <p:cNvPr id="566" name="Google Shape;566;p71"/>
          <p:cNvSpPr/>
          <p:nvPr/>
        </p:nvSpPr>
        <p:spPr>
          <a:xfrm rot="5400000">
            <a:off x="5257925" y="2294475"/>
            <a:ext cx="1170600" cy="386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71"/>
          <p:cNvSpPr txBox="1"/>
          <p:nvPr/>
        </p:nvSpPr>
        <p:spPr>
          <a:xfrm>
            <a:off x="562450" y="2103050"/>
            <a:ext cx="3717000" cy="1263600"/>
          </a:xfrm>
          <a:prstGeom prst="rect">
            <a:avLst/>
          </a:prstGeom>
          <a:solidFill>
            <a:srgbClr val="D3D3D3"/>
          </a:solidFill>
          <a:ln cap="flat" cmpd="sng" w="12700">
            <a:solidFill>
              <a:srgbClr val="0E719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Set VIS signals: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Signal.Cabin.Door.Row1.Left.IsOpen=True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Signal.Vehicle.Odometer=5000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2"/>
          <p:cNvSpPr txBox="1"/>
          <p:nvPr/>
        </p:nvSpPr>
        <p:spPr>
          <a:xfrm>
            <a:off x="311700" y="150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CAN / VIS - replay </a:t>
            </a:r>
            <a:r>
              <a:rPr lang="en" sz="2800"/>
              <a:t>recorded traces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573" name="Google Shape;573;p72"/>
          <p:cNvSpPr/>
          <p:nvPr/>
        </p:nvSpPr>
        <p:spPr>
          <a:xfrm>
            <a:off x="6105300" y="975750"/>
            <a:ext cx="2080500" cy="2412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9999B"/>
              </a:gs>
              <a:gs pos="45000">
                <a:srgbClr val="A8A8AA"/>
              </a:gs>
              <a:gs pos="100000">
                <a:srgbClr val="B2B2B4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2328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72"/>
          <p:cNvSpPr/>
          <p:nvPr/>
        </p:nvSpPr>
        <p:spPr>
          <a:xfrm>
            <a:off x="4169225" y="1733812"/>
            <a:ext cx="1901100" cy="744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</a:t>
            </a:r>
            <a:endParaRPr/>
          </a:p>
        </p:txBody>
      </p:sp>
      <p:pic>
        <p:nvPicPr>
          <p:cNvPr id="575" name="Google Shape;575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725" y="1456363"/>
            <a:ext cx="1962500" cy="129887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72"/>
          <p:cNvSpPr/>
          <p:nvPr/>
        </p:nvSpPr>
        <p:spPr>
          <a:xfrm>
            <a:off x="374000" y="2818452"/>
            <a:ext cx="2003400" cy="709200"/>
          </a:xfrm>
          <a:prstGeom prst="roundRect">
            <a:avLst>
              <a:gd fmla="val 16667" name="adj"/>
            </a:avLst>
          </a:prstGeom>
          <a:solidFill>
            <a:srgbClr val="27ABE2"/>
          </a:solidFill>
          <a:ln cap="flat" cmpd="sng" w="15875">
            <a:solidFill>
              <a:srgbClr val="0E71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Framework</a:t>
            </a:r>
            <a:endParaRPr/>
          </a:p>
        </p:txBody>
      </p:sp>
      <p:sp>
        <p:nvSpPr>
          <p:cNvPr id="577" name="Google Shape;577;p72"/>
          <p:cNvSpPr/>
          <p:nvPr/>
        </p:nvSpPr>
        <p:spPr>
          <a:xfrm rot="10800000">
            <a:off x="1138789" y="1733810"/>
            <a:ext cx="1287300" cy="1007700"/>
          </a:xfrm>
          <a:prstGeom prst="leftUpArrow">
            <a:avLst/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28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72"/>
          <p:cNvSpPr txBox="1"/>
          <p:nvPr/>
        </p:nvSpPr>
        <p:spPr>
          <a:xfrm>
            <a:off x="2533925" y="881800"/>
            <a:ext cx="12873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RPi w/ CAN Bus</a:t>
            </a:r>
            <a:endParaRPr/>
          </a:p>
        </p:txBody>
      </p:sp>
      <p:sp>
        <p:nvSpPr>
          <p:cNvPr id="579" name="Google Shape;579;p72"/>
          <p:cNvSpPr txBox="1"/>
          <p:nvPr/>
        </p:nvSpPr>
        <p:spPr>
          <a:xfrm>
            <a:off x="6209050" y="1895342"/>
            <a:ext cx="1779600" cy="420900"/>
          </a:xfrm>
          <a:prstGeom prst="rect">
            <a:avLst/>
          </a:prstGeom>
          <a:solidFill>
            <a:srgbClr val="D3D3D3"/>
          </a:solidFill>
          <a:ln cap="flat" cmpd="sng" w="12700">
            <a:solidFill>
              <a:srgbClr val="0E719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VIS service</a:t>
            </a:r>
            <a:endParaRPr/>
          </a:p>
        </p:txBody>
      </p:sp>
      <p:sp>
        <p:nvSpPr>
          <p:cNvPr id="580" name="Google Shape;580;p72"/>
          <p:cNvSpPr txBox="1"/>
          <p:nvPr/>
        </p:nvSpPr>
        <p:spPr>
          <a:xfrm>
            <a:off x="1214550" y="1456375"/>
            <a:ext cx="6195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SSH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3"/>
          <p:cNvSpPr txBox="1"/>
          <p:nvPr/>
        </p:nvSpPr>
        <p:spPr>
          <a:xfrm>
            <a:off x="311700" y="150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CAN / VIS - </a:t>
            </a:r>
            <a:r>
              <a:rPr lang="en" sz="2800"/>
              <a:t>using Vector</a:t>
            </a:r>
            <a:endParaRPr sz="2800"/>
          </a:p>
        </p:txBody>
      </p:sp>
      <p:pic>
        <p:nvPicPr>
          <p:cNvPr id="586" name="Google Shape;586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2000" y="1144500"/>
            <a:ext cx="199710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73"/>
          <p:cNvSpPr txBox="1"/>
          <p:nvPr/>
        </p:nvSpPr>
        <p:spPr>
          <a:xfrm>
            <a:off x="554300" y="1230850"/>
            <a:ext cx="1997100" cy="25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3rd party car simulator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most precise simulation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Expensive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Hard to share</a:t>
            </a:r>
            <a:endParaRPr/>
          </a:p>
        </p:txBody>
      </p:sp>
      <p:pic>
        <p:nvPicPr>
          <p:cNvPr id="588" name="Google Shape;588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9025" y="989425"/>
            <a:ext cx="2983400" cy="15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73"/>
          <p:cNvSpPr/>
          <p:nvPr/>
        </p:nvSpPr>
        <p:spPr>
          <a:xfrm>
            <a:off x="4751050" y="1475538"/>
            <a:ext cx="1296000" cy="6714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4"/>
          <p:cNvSpPr txBox="1"/>
          <p:nvPr/>
        </p:nvSpPr>
        <p:spPr>
          <a:xfrm>
            <a:off x="822960" y="381855"/>
            <a:ext cx="75438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3282F"/>
                </a:solidFill>
                <a:latin typeface="Calibri"/>
                <a:ea typeface="Calibri"/>
                <a:cs typeface="Calibri"/>
                <a:sym typeface="Calibri"/>
              </a:rPr>
              <a:t>Serial: </a:t>
            </a:r>
            <a:r>
              <a:rPr b="1" lang="en" sz="3200">
                <a:solidFill>
                  <a:srgbClr val="23282F"/>
                </a:solidFill>
                <a:latin typeface="Calibri"/>
                <a:ea typeface="Calibri"/>
                <a:cs typeface="Calibri"/>
                <a:sym typeface="Calibri"/>
              </a:rPr>
              <a:t>Test vectors generators</a:t>
            </a:r>
            <a:endParaRPr b="1" sz="1100">
              <a:solidFill>
                <a:srgbClr val="2328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5" name="Google Shape;595;p74"/>
          <p:cNvGrpSpPr/>
          <p:nvPr/>
        </p:nvGrpSpPr>
        <p:grpSpPr>
          <a:xfrm>
            <a:off x="2690190" y="1935665"/>
            <a:ext cx="886144" cy="862927"/>
            <a:chOff x="379573" y="3961005"/>
            <a:chExt cx="1877822" cy="1919321"/>
          </a:xfrm>
        </p:grpSpPr>
        <p:pic>
          <p:nvPicPr>
            <p:cNvPr id="596" name="Google Shape;596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9573" y="3961005"/>
              <a:ext cx="1877822" cy="1919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p7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0456" y="4980764"/>
              <a:ext cx="925322" cy="8110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8" name="Google Shape;598;p74"/>
          <p:cNvSpPr txBox="1"/>
          <p:nvPr/>
        </p:nvSpPr>
        <p:spPr>
          <a:xfrm>
            <a:off x="2194756" y="2836702"/>
            <a:ext cx="1692900" cy="484800"/>
          </a:xfrm>
          <a:prstGeom prst="rect">
            <a:avLst/>
          </a:prstGeom>
          <a:gradFill>
            <a:gsLst>
              <a:gs pos="0">
                <a:srgbClr val="8EC6EF"/>
              </a:gs>
              <a:gs pos="45000">
                <a:srgbClr val="A2D2F2"/>
              </a:gs>
              <a:gs pos="100000">
                <a:srgbClr val="A6D7FC"/>
              </a:gs>
            </a:gsLst>
            <a:path path="circle">
              <a:fillToRect b="50%" l="50%" r="50%" t="50%"/>
            </a:path>
            <a:tileRect/>
          </a:gradFill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F5774"/>
                </a:solidFill>
                <a:latin typeface="Calibri"/>
                <a:ea typeface="Calibri"/>
                <a:cs typeface="Calibri"/>
                <a:sym typeface="Calibri"/>
              </a:rPr>
              <a:t>EVSE PCB with ST2100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F5774"/>
                </a:solidFill>
                <a:latin typeface="Calibri"/>
                <a:ea typeface="Calibri"/>
                <a:cs typeface="Calibri"/>
                <a:sym typeface="Calibri"/>
              </a:rPr>
              <a:t>Embedded Linux </a:t>
            </a:r>
            <a:endParaRPr sz="1100"/>
          </a:p>
        </p:txBody>
      </p:sp>
      <p:sp>
        <p:nvSpPr>
          <p:cNvPr id="599" name="Google Shape;599;p74"/>
          <p:cNvSpPr txBox="1"/>
          <p:nvPr/>
        </p:nvSpPr>
        <p:spPr>
          <a:xfrm>
            <a:off x="271352" y="1140400"/>
            <a:ext cx="1356900" cy="484800"/>
          </a:xfrm>
          <a:prstGeom prst="rect">
            <a:avLst/>
          </a:prstGeom>
          <a:solidFill>
            <a:srgbClr val="D3D3D3"/>
          </a:solidFill>
          <a:ln cap="flat" cmpd="sng" w="12700">
            <a:solidFill>
              <a:srgbClr val="0E719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CPMON “decoder”</a:t>
            </a:r>
            <a:endParaRPr sz="1100"/>
          </a:p>
        </p:txBody>
      </p:sp>
      <p:pic>
        <p:nvPicPr>
          <p:cNvPr id="600" name="Google Shape;600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6176" y="1737599"/>
            <a:ext cx="527446" cy="527446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74"/>
          <p:cNvSpPr txBox="1"/>
          <p:nvPr/>
        </p:nvSpPr>
        <p:spPr>
          <a:xfrm>
            <a:off x="826415" y="1723719"/>
            <a:ext cx="2158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pyserial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json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PyCRC.CRCCCITT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2" name="Google Shape;602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78178" y="1314920"/>
            <a:ext cx="4638793" cy="950119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74"/>
          <p:cNvSpPr/>
          <p:nvPr/>
        </p:nvSpPr>
        <p:spPr>
          <a:xfrm flipH="1" rot="10800000">
            <a:off x="1662789" y="1241197"/>
            <a:ext cx="1499400" cy="654600"/>
          </a:xfrm>
          <a:prstGeom prst="leftUpArrow">
            <a:avLst/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328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74"/>
          <p:cNvSpPr txBox="1"/>
          <p:nvPr/>
        </p:nvSpPr>
        <p:spPr>
          <a:xfrm>
            <a:off x="2245048" y="1211039"/>
            <a:ext cx="526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Serial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5"/>
          <p:cNvSpPr/>
          <p:nvPr/>
        </p:nvSpPr>
        <p:spPr>
          <a:xfrm>
            <a:off x="4014796" y="323637"/>
            <a:ext cx="2932500" cy="4611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9999B"/>
              </a:gs>
              <a:gs pos="45000">
                <a:srgbClr val="A8A8AA"/>
              </a:gs>
              <a:gs pos="100000">
                <a:srgbClr val="B2B2B4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2328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75"/>
          <p:cNvSpPr txBox="1"/>
          <p:nvPr/>
        </p:nvSpPr>
        <p:spPr>
          <a:xfrm>
            <a:off x="156050" y="57050"/>
            <a:ext cx="85308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20">
                <a:solidFill>
                  <a:srgbClr val="23282F"/>
                </a:solidFill>
                <a:latin typeface="Calibri"/>
                <a:ea typeface="Calibri"/>
                <a:cs typeface="Calibri"/>
                <a:sym typeface="Calibri"/>
              </a:rPr>
              <a:t>ISO 15118</a:t>
            </a:r>
            <a:endParaRPr b="1" sz="4800">
              <a:solidFill>
                <a:srgbClr val="2328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1" name="Google Shape;611;p75"/>
          <p:cNvGrpSpPr/>
          <p:nvPr/>
        </p:nvGrpSpPr>
        <p:grpSpPr>
          <a:xfrm>
            <a:off x="1941519" y="753120"/>
            <a:ext cx="1181525" cy="1150441"/>
            <a:chOff x="379573" y="3961005"/>
            <a:chExt cx="1877822" cy="1919321"/>
          </a:xfrm>
        </p:grpSpPr>
        <p:pic>
          <p:nvPicPr>
            <p:cNvPr id="612" name="Google Shape;612;p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9573" y="3961005"/>
              <a:ext cx="1877822" cy="1919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3" name="Google Shape;613;p7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0456" y="4980764"/>
              <a:ext cx="925322" cy="8110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4" name="Google Shape;614;p75"/>
          <p:cNvGrpSpPr/>
          <p:nvPr/>
        </p:nvGrpSpPr>
        <p:grpSpPr>
          <a:xfrm>
            <a:off x="4890274" y="1425799"/>
            <a:ext cx="1181525" cy="1150441"/>
            <a:chOff x="379573" y="3961005"/>
            <a:chExt cx="1877822" cy="1919321"/>
          </a:xfrm>
        </p:grpSpPr>
        <p:pic>
          <p:nvPicPr>
            <p:cNvPr id="615" name="Google Shape;615;p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9573" y="3961005"/>
              <a:ext cx="1877822" cy="1919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6" name="Google Shape;616;p7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0456" y="4980764"/>
              <a:ext cx="925322" cy="8110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7" name="Google Shape;617;p75"/>
          <p:cNvSpPr/>
          <p:nvPr/>
        </p:nvSpPr>
        <p:spPr>
          <a:xfrm>
            <a:off x="3291807" y="906088"/>
            <a:ext cx="1529100" cy="5496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PLC line</a:t>
            </a:r>
            <a:endParaRPr/>
          </a:p>
        </p:txBody>
      </p:sp>
      <p:pic>
        <p:nvPicPr>
          <p:cNvPr id="618" name="Google Shape;618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42314" y="3447350"/>
            <a:ext cx="1031911" cy="87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72946" y="323629"/>
            <a:ext cx="1997350" cy="2663091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75"/>
          <p:cNvSpPr/>
          <p:nvPr/>
        </p:nvSpPr>
        <p:spPr>
          <a:xfrm>
            <a:off x="1291271" y="2786756"/>
            <a:ext cx="2201700" cy="660600"/>
          </a:xfrm>
          <a:prstGeom prst="roundRect">
            <a:avLst>
              <a:gd fmla="val 16667" name="adj"/>
            </a:avLst>
          </a:prstGeom>
          <a:solidFill>
            <a:srgbClr val="27ABE2"/>
          </a:solidFill>
          <a:ln cap="flat" cmpd="sng" w="15875">
            <a:solidFill>
              <a:srgbClr val="0E71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Framework</a:t>
            </a:r>
            <a:endParaRPr/>
          </a:p>
        </p:txBody>
      </p:sp>
      <p:sp>
        <p:nvSpPr>
          <p:cNvPr id="621" name="Google Shape;621;p75"/>
          <p:cNvSpPr/>
          <p:nvPr/>
        </p:nvSpPr>
        <p:spPr>
          <a:xfrm flipH="1">
            <a:off x="2150405" y="3447350"/>
            <a:ext cx="1880400" cy="818100"/>
          </a:xfrm>
          <a:prstGeom prst="leftUpArrow">
            <a:avLst/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ssh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75"/>
          <p:cNvSpPr/>
          <p:nvPr/>
        </p:nvSpPr>
        <p:spPr>
          <a:xfrm>
            <a:off x="5038875" y="2520727"/>
            <a:ext cx="735000" cy="1683300"/>
          </a:xfrm>
          <a:prstGeom prst="leftRigh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7AB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75"/>
          <p:cNvSpPr/>
          <p:nvPr/>
        </p:nvSpPr>
        <p:spPr>
          <a:xfrm rot="5400000">
            <a:off x="1894960" y="2194095"/>
            <a:ext cx="827700" cy="3576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75"/>
          <p:cNvSpPr txBox="1"/>
          <p:nvPr/>
        </p:nvSpPr>
        <p:spPr>
          <a:xfrm>
            <a:off x="4475883" y="444391"/>
            <a:ext cx="172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 Emulator</a:t>
            </a:r>
            <a:endParaRPr/>
          </a:p>
        </p:txBody>
      </p:sp>
      <p:sp>
        <p:nvSpPr>
          <p:cNvPr id="625" name="Google Shape;625;p75"/>
          <p:cNvSpPr txBox="1"/>
          <p:nvPr/>
        </p:nvSpPr>
        <p:spPr>
          <a:xfrm>
            <a:off x="1255565" y="866852"/>
            <a:ext cx="72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DUT</a:t>
            </a:r>
            <a:endParaRPr/>
          </a:p>
        </p:txBody>
      </p:sp>
      <p:sp>
        <p:nvSpPr>
          <p:cNvPr id="626" name="Google Shape;626;p75"/>
          <p:cNvSpPr txBox="1"/>
          <p:nvPr/>
        </p:nvSpPr>
        <p:spPr>
          <a:xfrm>
            <a:off x="2347474" y="2129573"/>
            <a:ext cx="58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ssh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75"/>
          <p:cNvSpPr txBox="1"/>
          <p:nvPr/>
        </p:nvSpPr>
        <p:spPr>
          <a:xfrm>
            <a:off x="4071033" y="4373354"/>
            <a:ext cx="145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Raspberry</a:t>
            </a:r>
            <a:endParaRPr/>
          </a:p>
        </p:txBody>
      </p:sp>
      <p:sp>
        <p:nvSpPr>
          <p:cNvPr id="628" name="Google Shape;628;p75"/>
          <p:cNvSpPr txBox="1"/>
          <p:nvPr/>
        </p:nvSpPr>
        <p:spPr>
          <a:xfrm>
            <a:off x="5842315" y="4326641"/>
            <a:ext cx="165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Breadboard</a:t>
            </a:r>
            <a:endParaRPr/>
          </a:p>
        </p:txBody>
      </p:sp>
      <p:pic>
        <p:nvPicPr>
          <p:cNvPr id="629" name="Google Shape;629;p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61775" y="3658937"/>
            <a:ext cx="1115700" cy="81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6"/>
          <p:cNvSpPr txBox="1"/>
          <p:nvPr/>
        </p:nvSpPr>
        <p:spPr>
          <a:xfrm>
            <a:off x="311700" y="150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Class 2: Power Management</a:t>
            </a:r>
            <a:endParaRPr sz="2800"/>
          </a:p>
        </p:txBody>
      </p:sp>
      <p:pic>
        <p:nvPicPr>
          <p:cNvPr id="635" name="Google Shape;635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1850" y="952475"/>
            <a:ext cx="2040300" cy="16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76"/>
          <p:cNvSpPr/>
          <p:nvPr/>
        </p:nvSpPr>
        <p:spPr>
          <a:xfrm>
            <a:off x="311700" y="1935025"/>
            <a:ext cx="2079000" cy="2112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9999B"/>
              </a:gs>
              <a:gs pos="45000">
                <a:srgbClr val="A8A8AA"/>
              </a:gs>
              <a:gs pos="100000">
                <a:srgbClr val="B2B2B4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2328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Power source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76"/>
          <p:cNvSpPr/>
          <p:nvPr/>
        </p:nvSpPr>
        <p:spPr>
          <a:xfrm>
            <a:off x="6324925" y="1935025"/>
            <a:ext cx="2079000" cy="2112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9999B"/>
              </a:gs>
              <a:gs pos="45000">
                <a:srgbClr val="A8A8AA"/>
              </a:gs>
              <a:gs pos="100000">
                <a:srgbClr val="B2B2B4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2328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DUT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8" name="Google Shape;638;p76"/>
          <p:cNvCxnSpPr>
            <a:endCxn id="635" idx="1"/>
          </p:cNvCxnSpPr>
          <p:nvPr/>
        </p:nvCxnSpPr>
        <p:spPr>
          <a:xfrm flipH="1" rot="10800000">
            <a:off x="2390550" y="1790638"/>
            <a:ext cx="1161300" cy="1197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9" name="Google Shape;639;p76"/>
          <p:cNvCxnSpPr>
            <a:stCxn id="635" idx="3"/>
            <a:endCxn id="637" idx="1"/>
          </p:cNvCxnSpPr>
          <p:nvPr/>
        </p:nvCxnSpPr>
        <p:spPr>
          <a:xfrm>
            <a:off x="5592150" y="1790638"/>
            <a:ext cx="732900" cy="1200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0" name="Google Shape;640;p76"/>
          <p:cNvCxnSpPr/>
          <p:nvPr/>
        </p:nvCxnSpPr>
        <p:spPr>
          <a:xfrm flipH="1" rot="10800000">
            <a:off x="2413050" y="3488725"/>
            <a:ext cx="3912000" cy="21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41" name="Google Shape;641;p76"/>
          <p:cNvSpPr txBox="1"/>
          <p:nvPr/>
        </p:nvSpPr>
        <p:spPr>
          <a:xfrm>
            <a:off x="3920800" y="3069625"/>
            <a:ext cx="5625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</a:t>
            </a:r>
            <a:endParaRPr sz="3000"/>
          </a:p>
        </p:txBody>
      </p:sp>
      <p:sp>
        <p:nvSpPr>
          <p:cNvPr id="642" name="Google Shape;642;p76"/>
          <p:cNvSpPr txBox="1"/>
          <p:nvPr/>
        </p:nvSpPr>
        <p:spPr>
          <a:xfrm>
            <a:off x="2755150" y="1790650"/>
            <a:ext cx="2202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+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643" name="Google Shape;643;p76"/>
          <p:cNvSpPr/>
          <p:nvPr/>
        </p:nvSpPr>
        <p:spPr>
          <a:xfrm>
            <a:off x="6828900" y="870277"/>
            <a:ext cx="2003400" cy="709200"/>
          </a:xfrm>
          <a:prstGeom prst="roundRect">
            <a:avLst>
              <a:gd fmla="val 16667" name="adj"/>
            </a:avLst>
          </a:prstGeom>
          <a:solidFill>
            <a:srgbClr val="27ABE2"/>
          </a:solidFill>
          <a:ln cap="flat" cmpd="sng" w="15875">
            <a:solidFill>
              <a:srgbClr val="0E71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Framework</a:t>
            </a:r>
            <a:endParaRPr/>
          </a:p>
        </p:txBody>
      </p:sp>
      <p:sp>
        <p:nvSpPr>
          <p:cNvPr id="644" name="Google Shape;644;p76"/>
          <p:cNvSpPr/>
          <p:nvPr/>
        </p:nvSpPr>
        <p:spPr>
          <a:xfrm>
            <a:off x="5473925" y="1045175"/>
            <a:ext cx="1161300" cy="3594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SSH</a:t>
            </a:r>
            <a:endParaRPr/>
          </a:p>
        </p:txBody>
      </p:sp>
      <p:sp>
        <p:nvSpPr>
          <p:cNvPr id="645" name="Google Shape;645;p76"/>
          <p:cNvSpPr txBox="1"/>
          <p:nvPr/>
        </p:nvSpPr>
        <p:spPr>
          <a:xfrm>
            <a:off x="3305525" y="2571750"/>
            <a:ext cx="2168400" cy="420600"/>
          </a:xfrm>
          <a:prstGeom prst="rect">
            <a:avLst/>
          </a:prstGeom>
          <a:solidFill>
            <a:srgbClr val="D3D3D3"/>
          </a:solidFill>
          <a:ln cap="flat" cmpd="sng" w="12700">
            <a:solidFill>
              <a:srgbClr val="0E719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RPi w/ Relay Board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77"/>
          <p:cNvSpPr txBox="1"/>
          <p:nvPr/>
        </p:nvSpPr>
        <p:spPr>
          <a:xfrm>
            <a:off x="311700" y="150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Class 3: Network Connectivity</a:t>
            </a:r>
            <a:endParaRPr sz="2800"/>
          </a:p>
        </p:txBody>
      </p:sp>
      <p:sp>
        <p:nvSpPr>
          <p:cNvPr id="651" name="Google Shape;651;p77"/>
          <p:cNvSpPr txBox="1"/>
          <p:nvPr/>
        </p:nvSpPr>
        <p:spPr>
          <a:xfrm>
            <a:off x="562450" y="1100750"/>
            <a:ext cx="3537600" cy="23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Edge cases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Harsh environment simulation</a:t>
            </a:r>
            <a:endParaRPr/>
          </a:p>
        </p:txBody>
      </p:sp>
      <p:sp>
        <p:nvSpPr>
          <p:cNvPr id="652" name="Google Shape;652;p77"/>
          <p:cNvSpPr txBox="1"/>
          <p:nvPr/>
        </p:nvSpPr>
        <p:spPr>
          <a:xfrm>
            <a:off x="5771125" y="1138450"/>
            <a:ext cx="2500500" cy="1034400"/>
          </a:xfrm>
          <a:prstGeom prst="rect">
            <a:avLst/>
          </a:prstGeom>
          <a:solidFill>
            <a:srgbClr val="D3D3D3"/>
          </a:solidFill>
          <a:ln cap="flat" cmpd="sng" w="12700">
            <a:solidFill>
              <a:srgbClr val="0E719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./tc qdisc change dev inm0 root netem \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delay 1000ms 250ms \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rate 100kbit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77"/>
          <p:cNvSpPr/>
          <p:nvPr/>
        </p:nvSpPr>
        <p:spPr>
          <a:xfrm>
            <a:off x="454550" y="3054827"/>
            <a:ext cx="2003400" cy="709200"/>
          </a:xfrm>
          <a:prstGeom prst="roundRect">
            <a:avLst>
              <a:gd fmla="val 16667" name="adj"/>
            </a:avLst>
          </a:prstGeom>
          <a:solidFill>
            <a:srgbClr val="27ABE2"/>
          </a:solidFill>
          <a:ln cap="flat" cmpd="sng" w="15875">
            <a:solidFill>
              <a:srgbClr val="0E71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Framework</a:t>
            </a:r>
            <a:endParaRPr/>
          </a:p>
        </p:txBody>
      </p:sp>
      <p:sp>
        <p:nvSpPr>
          <p:cNvPr id="654" name="Google Shape;654;p77"/>
          <p:cNvSpPr/>
          <p:nvPr/>
        </p:nvSpPr>
        <p:spPr>
          <a:xfrm>
            <a:off x="2457950" y="3229725"/>
            <a:ext cx="1161300" cy="3594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SSH</a:t>
            </a:r>
            <a:endParaRPr/>
          </a:p>
        </p:txBody>
      </p:sp>
      <p:sp>
        <p:nvSpPr>
          <p:cNvPr id="655" name="Google Shape;655;p77"/>
          <p:cNvSpPr/>
          <p:nvPr/>
        </p:nvSpPr>
        <p:spPr>
          <a:xfrm>
            <a:off x="3618300" y="2691975"/>
            <a:ext cx="1907400" cy="1434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9999B"/>
              </a:gs>
              <a:gs pos="45000">
                <a:srgbClr val="A8A8AA"/>
              </a:gs>
              <a:gs pos="100000">
                <a:srgbClr val="B2B2B4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2328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77"/>
          <p:cNvSpPr txBox="1"/>
          <p:nvPr/>
        </p:nvSpPr>
        <p:spPr>
          <a:xfrm>
            <a:off x="3840750" y="2905850"/>
            <a:ext cx="1462500" cy="534300"/>
          </a:xfrm>
          <a:prstGeom prst="rect">
            <a:avLst/>
          </a:prstGeom>
          <a:solidFill>
            <a:srgbClr val="D3D3D3"/>
          </a:solidFill>
          <a:ln cap="flat" cmpd="sng" w="12700">
            <a:solidFill>
              <a:srgbClr val="0E719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Network Scheduler kernel module</a:t>
            </a:r>
            <a:endParaRPr sz="1200"/>
          </a:p>
        </p:txBody>
      </p:sp>
      <p:sp>
        <p:nvSpPr>
          <p:cNvPr id="657" name="Google Shape;657;p77"/>
          <p:cNvSpPr txBox="1"/>
          <p:nvPr/>
        </p:nvSpPr>
        <p:spPr>
          <a:xfrm>
            <a:off x="3840750" y="3589125"/>
            <a:ext cx="1462500" cy="272100"/>
          </a:xfrm>
          <a:prstGeom prst="rect">
            <a:avLst/>
          </a:prstGeom>
          <a:solidFill>
            <a:srgbClr val="D3D3D3"/>
          </a:solidFill>
          <a:ln cap="flat" cmpd="sng" w="12700">
            <a:solidFill>
              <a:srgbClr val="0E719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Traffic control utility</a:t>
            </a:r>
            <a:endParaRPr sz="1200"/>
          </a:p>
        </p:txBody>
      </p:sp>
      <p:sp>
        <p:nvSpPr>
          <p:cNvPr id="658" name="Google Shape;658;p77"/>
          <p:cNvSpPr txBox="1"/>
          <p:nvPr/>
        </p:nvSpPr>
        <p:spPr>
          <a:xfrm>
            <a:off x="4132725" y="2311550"/>
            <a:ext cx="8397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1"/>
          <p:cNvSpPr txBox="1"/>
          <p:nvPr>
            <p:ph idx="12" type="sldNum"/>
          </p:nvPr>
        </p:nvSpPr>
        <p:spPr>
          <a:xfrm>
            <a:off x="8259375" y="4551132"/>
            <a:ext cx="548700" cy="5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7" name="Google Shape;347;p51"/>
          <p:cNvSpPr txBox="1"/>
          <p:nvPr>
            <p:ph type="title"/>
          </p:nvPr>
        </p:nvSpPr>
        <p:spPr>
          <a:xfrm>
            <a:off x="333875" y="268425"/>
            <a:ext cx="74010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Automotive onboard logical unit</a:t>
            </a:r>
            <a:endParaRPr sz="3000"/>
          </a:p>
        </p:txBody>
      </p:sp>
      <p:pic>
        <p:nvPicPr>
          <p:cNvPr id="348" name="Google Shape;34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3788" y="1635275"/>
            <a:ext cx="3296426" cy="1872948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1"/>
          <p:cNvSpPr txBox="1"/>
          <p:nvPr>
            <p:ph idx="4294967295" type="body"/>
          </p:nvPr>
        </p:nvSpPr>
        <p:spPr>
          <a:xfrm>
            <a:off x="3312913" y="1728350"/>
            <a:ext cx="2511000" cy="10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Onboard logical unit running on Linux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8"/>
          <p:cNvSpPr txBox="1"/>
          <p:nvPr/>
        </p:nvSpPr>
        <p:spPr>
          <a:xfrm>
            <a:off x="311700" y="150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 integration</a:t>
            </a:r>
            <a:endParaRPr sz="2800"/>
          </a:p>
        </p:txBody>
      </p:sp>
      <p:sp>
        <p:nvSpPr>
          <p:cNvPr id="664" name="Google Shape;664;p78"/>
          <p:cNvSpPr/>
          <p:nvPr/>
        </p:nvSpPr>
        <p:spPr>
          <a:xfrm>
            <a:off x="2747000" y="545991"/>
            <a:ext cx="2060100" cy="1298700"/>
          </a:xfrm>
          <a:prstGeom prst="cloud">
            <a:avLst/>
          </a:prstGeom>
          <a:solidFill>
            <a:srgbClr val="D2EDF9"/>
          </a:solidFill>
          <a:ln cap="flat" cmpd="sng" w="25400">
            <a:solidFill>
              <a:srgbClr val="27AB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ABE2"/>
                </a:solidFill>
                <a:latin typeface="Calibri"/>
                <a:ea typeface="Calibri"/>
                <a:cs typeface="Calibri"/>
                <a:sym typeface="Calibri"/>
              </a:rPr>
              <a:t>GitLab CI server</a:t>
            </a:r>
            <a:endParaRPr sz="1400">
              <a:solidFill>
                <a:srgbClr val="27AB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78"/>
          <p:cNvSpPr txBox="1"/>
          <p:nvPr/>
        </p:nvSpPr>
        <p:spPr>
          <a:xfrm>
            <a:off x="1190100" y="1450950"/>
            <a:ext cx="9699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Worker 1</a:t>
            </a:r>
            <a:endParaRPr/>
          </a:p>
        </p:txBody>
      </p:sp>
      <p:sp>
        <p:nvSpPr>
          <p:cNvPr id="666" name="Google Shape;666;p78"/>
          <p:cNvSpPr txBox="1"/>
          <p:nvPr/>
        </p:nvSpPr>
        <p:spPr>
          <a:xfrm>
            <a:off x="5917825" y="1450950"/>
            <a:ext cx="9699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Worker 2</a:t>
            </a:r>
            <a:endParaRPr/>
          </a:p>
        </p:txBody>
      </p:sp>
      <p:sp>
        <p:nvSpPr>
          <p:cNvPr id="667" name="Google Shape;667;p78"/>
          <p:cNvSpPr/>
          <p:nvPr/>
        </p:nvSpPr>
        <p:spPr>
          <a:xfrm flipH="1" rot="-5400000">
            <a:off x="1768750" y="608725"/>
            <a:ext cx="750000" cy="978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78"/>
          <p:cNvSpPr/>
          <p:nvPr/>
        </p:nvSpPr>
        <p:spPr>
          <a:xfrm rot="5400000">
            <a:off x="5150350" y="608725"/>
            <a:ext cx="750000" cy="978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78"/>
          <p:cNvSpPr/>
          <p:nvPr/>
        </p:nvSpPr>
        <p:spPr>
          <a:xfrm>
            <a:off x="3658919" y="2461647"/>
            <a:ext cx="1144260" cy="852120"/>
          </a:xfrm>
          <a:prstGeom prst="cloud">
            <a:avLst/>
          </a:prstGeom>
          <a:solidFill>
            <a:srgbClr val="D2EDF9"/>
          </a:solidFill>
          <a:ln cap="flat" cmpd="sng" w="25400">
            <a:solidFill>
              <a:srgbClr val="27AB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ABE2"/>
                </a:solidFill>
                <a:latin typeface="Calibri"/>
                <a:ea typeface="Calibri"/>
                <a:cs typeface="Calibri"/>
                <a:sym typeface="Calibri"/>
              </a:rPr>
              <a:t>Cloud</a:t>
            </a:r>
            <a:endParaRPr sz="1400">
              <a:solidFill>
                <a:srgbClr val="27AB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0" name="Google Shape;670;p78"/>
          <p:cNvCxnSpPr>
            <a:stCxn id="671" idx="3"/>
            <a:endCxn id="669" idx="2"/>
          </p:cNvCxnSpPr>
          <p:nvPr/>
        </p:nvCxnSpPr>
        <p:spPr>
          <a:xfrm flipH="1" rot="10800000">
            <a:off x="3176469" y="2887707"/>
            <a:ext cx="486000" cy="43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72" name="Google Shape;672;p78"/>
          <p:cNvCxnSpPr>
            <a:stCxn id="673" idx="1"/>
            <a:endCxn id="669" idx="0"/>
          </p:cNvCxnSpPr>
          <p:nvPr/>
        </p:nvCxnSpPr>
        <p:spPr>
          <a:xfrm rot="10800000">
            <a:off x="4802226" y="2887707"/>
            <a:ext cx="1115700" cy="43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74" name="Google Shape;674;p78"/>
          <p:cNvCxnSpPr>
            <a:stCxn id="675" idx="3"/>
            <a:endCxn id="669" idx="2"/>
          </p:cNvCxnSpPr>
          <p:nvPr/>
        </p:nvCxnSpPr>
        <p:spPr>
          <a:xfrm>
            <a:off x="2054169" y="2072007"/>
            <a:ext cx="1608300" cy="81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76" name="Google Shape;676;p78"/>
          <p:cNvCxnSpPr>
            <a:stCxn id="677" idx="1"/>
            <a:endCxn id="669" idx="0"/>
          </p:cNvCxnSpPr>
          <p:nvPr/>
        </p:nvCxnSpPr>
        <p:spPr>
          <a:xfrm flipH="1">
            <a:off x="4802226" y="2072007"/>
            <a:ext cx="1212000" cy="81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78" name="Google Shape;678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775" y="1665637"/>
            <a:ext cx="1115700" cy="81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600" y="1665637"/>
            <a:ext cx="1115700" cy="81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771" y="2887704"/>
            <a:ext cx="2143825" cy="1218068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78"/>
          <p:cNvSpPr txBox="1"/>
          <p:nvPr/>
        </p:nvSpPr>
        <p:spPr>
          <a:xfrm>
            <a:off x="1350050" y="3010800"/>
            <a:ext cx="8793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DUT 1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682" name="Google Shape;682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4346" y="2887704"/>
            <a:ext cx="2143825" cy="1218068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78"/>
          <p:cNvSpPr txBox="1"/>
          <p:nvPr/>
        </p:nvSpPr>
        <p:spPr>
          <a:xfrm>
            <a:off x="6646625" y="3010800"/>
            <a:ext cx="8793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DUT 2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79"/>
          <p:cNvSpPr txBox="1"/>
          <p:nvPr/>
        </p:nvSpPr>
        <p:spPr>
          <a:xfrm>
            <a:off x="311700" y="150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Conclusion</a:t>
            </a:r>
            <a:endParaRPr sz="2800"/>
          </a:p>
        </p:txBody>
      </p:sp>
      <p:sp>
        <p:nvSpPr>
          <p:cNvPr id="689" name="Google Shape;689;p79"/>
          <p:cNvSpPr txBox="1"/>
          <p:nvPr/>
        </p:nvSpPr>
        <p:spPr>
          <a:xfrm>
            <a:off x="538000" y="1165650"/>
            <a:ext cx="6643200" cy="21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Hardware control device - RPi bluetooth, CAN shield, GPIO, Serial port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80"/>
          <p:cNvSpPr txBox="1"/>
          <p:nvPr/>
        </p:nvSpPr>
        <p:spPr>
          <a:xfrm>
            <a:off x="311700" y="150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Conclusion</a:t>
            </a:r>
            <a:endParaRPr sz="2800"/>
          </a:p>
        </p:txBody>
      </p:sp>
      <p:sp>
        <p:nvSpPr>
          <p:cNvPr id="695" name="Google Shape;695;p80"/>
          <p:cNvSpPr txBox="1"/>
          <p:nvPr/>
        </p:nvSpPr>
        <p:spPr>
          <a:xfrm>
            <a:off x="538000" y="1165650"/>
            <a:ext cx="6643200" cy="21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Hardware control device - RPi bluetooth, CAN shield, GPIO, Serial port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Use mocks if hard to simulate hardware: GPS mock, VIS mock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81"/>
          <p:cNvSpPr txBox="1"/>
          <p:nvPr/>
        </p:nvSpPr>
        <p:spPr>
          <a:xfrm>
            <a:off x="311700" y="150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Conclusion</a:t>
            </a:r>
            <a:endParaRPr sz="2800"/>
          </a:p>
        </p:txBody>
      </p:sp>
      <p:sp>
        <p:nvSpPr>
          <p:cNvPr id="701" name="Google Shape;701;p81"/>
          <p:cNvSpPr txBox="1"/>
          <p:nvPr/>
        </p:nvSpPr>
        <p:spPr>
          <a:xfrm>
            <a:off x="538000" y="1165650"/>
            <a:ext cx="6643200" cy="21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Hardware control device - RPi bluetooth, CAN shield, GPIO, Serial port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Use mocks if hard to simulate hardware: GPS mock, VIS mock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Don’t forget specific edge cases automation - Power Management control using RPi Connectivity using kernel module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82"/>
          <p:cNvSpPr txBox="1"/>
          <p:nvPr/>
        </p:nvSpPr>
        <p:spPr>
          <a:xfrm>
            <a:off x="2672400" y="705025"/>
            <a:ext cx="301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Thank You</a:t>
            </a:r>
            <a:endParaRPr sz="2800"/>
          </a:p>
        </p:txBody>
      </p:sp>
      <p:sp>
        <p:nvSpPr>
          <p:cNvPr id="707" name="Google Shape;707;p82"/>
          <p:cNvSpPr txBox="1"/>
          <p:nvPr/>
        </p:nvSpPr>
        <p:spPr>
          <a:xfrm>
            <a:off x="896650" y="1491700"/>
            <a:ext cx="2372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maxim.aliseiko@gmail.com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2"/>
          <p:cNvSpPr txBox="1"/>
          <p:nvPr/>
        </p:nvSpPr>
        <p:spPr>
          <a:xfrm>
            <a:off x="963135" y="78430"/>
            <a:ext cx="75438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3282F"/>
                </a:solidFill>
                <a:latin typeface="Calibri"/>
                <a:ea typeface="Calibri"/>
                <a:cs typeface="Calibri"/>
                <a:sym typeface="Calibri"/>
              </a:rPr>
              <a:t>Automotive onboard logical unit</a:t>
            </a:r>
            <a:endParaRPr b="1" sz="1100">
              <a:solidFill>
                <a:srgbClr val="2328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52"/>
          <p:cNvSpPr/>
          <p:nvPr/>
        </p:nvSpPr>
        <p:spPr>
          <a:xfrm>
            <a:off x="163025" y="505216"/>
            <a:ext cx="2060100" cy="1298700"/>
          </a:xfrm>
          <a:prstGeom prst="cloud">
            <a:avLst/>
          </a:prstGeom>
          <a:solidFill>
            <a:srgbClr val="D2EDF9"/>
          </a:solidFill>
          <a:ln cap="flat" cmpd="sng" w="25400">
            <a:solidFill>
              <a:srgbClr val="27AB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ABE2"/>
                </a:solidFill>
                <a:latin typeface="Calibri"/>
                <a:ea typeface="Calibri"/>
                <a:cs typeface="Calibri"/>
                <a:sym typeface="Calibri"/>
              </a:rPr>
              <a:t>Cloud</a:t>
            </a:r>
            <a:endParaRPr sz="1400">
              <a:solidFill>
                <a:srgbClr val="27AB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52"/>
          <p:cNvSpPr/>
          <p:nvPr/>
        </p:nvSpPr>
        <p:spPr>
          <a:xfrm rot="-5400000">
            <a:off x="2320310" y="523569"/>
            <a:ext cx="1107300" cy="1600500"/>
          </a:xfrm>
          <a:prstGeom prst="leftUpArrow">
            <a:avLst/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8175" y="1643425"/>
            <a:ext cx="3032300" cy="186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0775" y="710038"/>
            <a:ext cx="889075" cy="8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5475" y="1877475"/>
            <a:ext cx="1559675" cy="93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7676" y="1040250"/>
            <a:ext cx="849974" cy="5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2"/>
          <p:cNvSpPr txBox="1"/>
          <p:nvPr/>
        </p:nvSpPr>
        <p:spPr>
          <a:xfrm>
            <a:off x="1225271" y="2905330"/>
            <a:ext cx="1692900" cy="484800"/>
          </a:xfrm>
          <a:prstGeom prst="rect">
            <a:avLst/>
          </a:prstGeom>
          <a:gradFill>
            <a:gsLst>
              <a:gs pos="0">
                <a:srgbClr val="8EC6EF"/>
              </a:gs>
              <a:gs pos="45000">
                <a:srgbClr val="A2D2F2"/>
              </a:gs>
              <a:gs pos="100000">
                <a:srgbClr val="A6D7FC"/>
              </a:gs>
            </a:gsLst>
            <a:path path="circle">
              <a:fillToRect b="50%" l="50%" r="50%" t="50%"/>
            </a:path>
            <a:tileRect/>
          </a:gradFill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F5774"/>
                </a:solidFill>
                <a:latin typeface="Calibri"/>
                <a:ea typeface="Calibri"/>
                <a:cs typeface="Calibri"/>
                <a:sym typeface="Calibri"/>
              </a:rPr>
              <a:t>Onboard logical unit running on Linux</a:t>
            </a:r>
            <a:endParaRPr sz="1100"/>
          </a:p>
        </p:txBody>
      </p:sp>
      <p:pic>
        <p:nvPicPr>
          <p:cNvPr id="362" name="Google Shape;362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548098"/>
            <a:ext cx="1107348" cy="105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73700" y="3417271"/>
            <a:ext cx="4151825" cy="1334204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2"/>
          <p:cNvSpPr/>
          <p:nvPr/>
        </p:nvSpPr>
        <p:spPr>
          <a:xfrm rot="5400000">
            <a:off x="3850625" y="3158625"/>
            <a:ext cx="1010700" cy="758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8B8"/>
          </a:solidFill>
          <a:ln cap="flat" cmpd="sng" w="9525">
            <a:solidFill>
              <a:srgbClr val="0E71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3"/>
          <p:cNvSpPr txBox="1"/>
          <p:nvPr/>
        </p:nvSpPr>
        <p:spPr>
          <a:xfrm>
            <a:off x="963135" y="78430"/>
            <a:ext cx="75438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3282F"/>
                </a:solidFill>
                <a:latin typeface="Calibri"/>
                <a:ea typeface="Calibri"/>
                <a:cs typeface="Calibri"/>
                <a:sym typeface="Calibri"/>
              </a:rPr>
              <a:t>Automotive onboard logical unit</a:t>
            </a:r>
            <a:endParaRPr b="1" sz="1100">
              <a:solidFill>
                <a:srgbClr val="2328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53"/>
          <p:cNvSpPr txBox="1"/>
          <p:nvPr/>
        </p:nvSpPr>
        <p:spPr>
          <a:xfrm>
            <a:off x="1225271" y="2905330"/>
            <a:ext cx="1692900" cy="484800"/>
          </a:xfrm>
          <a:prstGeom prst="rect">
            <a:avLst/>
          </a:prstGeom>
          <a:gradFill>
            <a:gsLst>
              <a:gs pos="0">
                <a:srgbClr val="8EC6EF"/>
              </a:gs>
              <a:gs pos="45000">
                <a:srgbClr val="A2D2F2"/>
              </a:gs>
              <a:gs pos="100000">
                <a:srgbClr val="A6D7FC"/>
              </a:gs>
            </a:gsLst>
            <a:path path="circle">
              <a:fillToRect b="50%" l="50%" r="50%" t="50%"/>
            </a:path>
            <a:tileRect/>
          </a:gradFill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F5774"/>
                </a:solidFill>
                <a:latin typeface="Calibri"/>
                <a:ea typeface="Calibri"/>
                <a:cs typeface="Calibri"/>
                <a:sym typeface="Calibri"/>
              </a:rPr>
              <a:t>Onboard logical unit running on Linux</a:t>
            </a:r>
            <a:endParaRPr sz="1100"/>
          </a:p>
        </p:txBody>
      </p:sp>
      <p:pic>
        <p:nvPicPr>
          <p:cNvPr id="371" name="Google Shape;37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8175" y="1643425"/>
            <a:ext cx="3032300" cy="186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4"/>
          <p:cNvSpPr txBox="1"/>
          <p:nvPr/>
        </p:nvSpPr>
        <p:spPr>
          <a:xfrm>
            <a:off x="963135" y="78430"/>
            <a:ext cx="75438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3282F"/>
                </a:solidFill>
                <a:latin typeface="Calibri"/>
                <a:ea typeface="Calibri"/>
                <a:cs typeface="Calibri"/>
                <a:sym typeface="Calibri"/>
              </a:rPr>
              <a:t>Automotive onboard logical unit</a:t>
            </a:r>
            <a:endParaRPr b="1" sz="1100">
              <a:solidFill>
                <a:srgbClr val="2328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8175" y="1643425"/>
            <a:ext cx="3032300" cy="1865098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4"/>
          <p:cNvSpPr txBox="1"/>
          <p:nvPr/>
        </p:nvSpPr>
        <p:spPr>
          <a:xfrm>
            <a:off x="1225271" y="2905330"/>
            <a:ext cx="1692900" cy="484800"/>
          </a:xfrm>
          <a:prstGeom prst="rect">
            <a:avLst/>
          </a:prstGeom>
          <a:gradFill>
            <a:gsLst>
              <a:gs pos="0">
                <a:srgbClr val="8EC6EF"/>
              </a:gs>
              <a:gs pos="45000">
                <a:srgbClr val="A2D2F2"/>
              </a:gs>
              <a:gs pos="100000">
                <a:srgbClr val="A6D7FC"/>
              </a:gs>
            </a:gsLst>
            <a:path path="circle">
              <a:fillToRect b="50%" l="50%" r="50%" t="50%"/>
            </a:path>
            <a:tileRect/>
          </a:gradFill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F5774"/>
                </a:solidFill>
                <a:latin typeface="Calibri"/>
                <a:ea typeface="Calibri"/>
                <a:cs typeface="Calibri"/>
                <a:sym typeface="Calibri"/>
              </a:rPr>
              <a:t>Onboard logical unit running on Linux</a:t>
            </a:r>
            <a:endParaRPr sz="1100"/>
          </a:p>
        </p:txBody>
      </p:sp>
      <p:pic>
        <p:nvPicPr>
          <p:cNvPr id="379" name="Google Shape;379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3700" y="3417271"/>
            <a:ext cx="4151825" cy="133420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4"/>
          <p:cNvSpPr/>
          <p:nvPr/>
        </p:nvSpPr>
        <p:spPr>
          <a:xfrm rot="5400000">
            <a:off x="3850625" y="3158625"/>
            <a:ext cx="1010700" cy="758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8B8"/>
          </a:solidFill>
          <a:ln cap="flat" cmpd="sng" w="9525">
            <a:solidFill>
              <a:srgbClr val="0E71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5"/>
          <p:cNvSpPr txBox="1"/>
          <p:nvPr/>
        </p:nvSpPr>
        <p:spPr>
          <a:xfrm>
            <a:off x="963135" y="78430"/>
            <a:ext cx="75438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3282F"/>
                </a:solidFill>
                <a:latin typeface="Calibri"/>
                <a:ea typeface="Calibri"/>
                <a:cs typeface="Calibri"/>
                <a:sym typeface="Calibri"/>
              </a:rPr>
              <a:t>Automotive onboard logical unit</a:t>
            </a:r>
            <a:endParaRPr b="1" sz="1100">
              <a:solidFill>
                <a:srgbClr val="2328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8175" y="1643425"/>
            <a:ext cx="3032300" cy="186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0775" y="710038"/>
            <a:ext cx="889075" cy="8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5475" y="1877475"/>
            <a:ext cx="1559675" cy="9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5"/>
          <p:cNvSpPr txBox="1"/>
          <p:nvPr/>
        </p:nvSpPr>
        <p:spPr>
          <a:xfrm>
            <a:off x="1225271" y="2905330"/>
            <a:ext cx="1692900" cy="484800"/>
          </a:xfrm>
          <a:prstGeom prst="rect">
            <a:avLst/>
          </a:prstGeom>
          <a:gradFill>
            <a:gsLst>
              <a:gs pos="0">
                <a:srgbClr val="8EC6EF"/>
              </a:gs>
              <a:gs pos="45000">
                <a:srgbClr val="A2D2F2"/>
              </a:gs>
              <a:gs pos="100000">
                <a:srgbClr val="A6D7FC"/>
              </a:gs>
            </a:gsLst>
            <a:path path="circle">
              <a:fillToRect b="50%" l="50%" r="50%" t="50%"/>
            </a:path>
            <a:tileRect/>
          </a:gradFill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F5774"/>
                </a:solidFill>
                <a:latin typeface="Calibri"/>
                <a:ea typeface="Calibri"/>
                <a:cs typeface="Calibri"/>
                <a:sym typeface="Calibri"/>
              </a:rPr>
              <a:t>Onboard logical unit running on Linux</a:t>
            </a:r>
            <a:endParaRPr sz="1100"/>
          </a:p>
        </p:txBody>
      </p:sp>
      <p:pic>
        <p:nvPicPr>
          <p:cNvPr id="390" name="Google Shape;390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548098"/>
            <a:ext cx="1107348" cy="105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73700" y="3417271"/>
            <a:ext cx="4151825" cy="1334204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5"/>
          <p:cNvSpPr/>
          <p:nvPr/>
        </p:nvSpPr>
        <p:spPr>
          <a:xfrm rot="5400000">
            <a:off x="3850625" y="3158625"/>
            <a:ext cx="1010700" cy="758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8B8"/>
          </a:solidFill>
          <a:ln cap="flat" cmpd="sng" w="9525">
            <a:solidFill>
              <a:srgbClr val="0E71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"/>
          <p:cNvSpPr txBox="1"/>
          <p:nvPr/>
        </p:nvSpPr>
        <p:spPr>
          <a:xfrm>
            <a:off x="963135" y="78430"/>
            <a:ext cx="75438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3282F"/>
                </a:solidFill>
                <a:latin typeface="Calibri"/>
                <a:ea typeface="Calibri"/>
                <a:cs typeface="Calibri"/>
                <a:sym typeface="Calibri"/>
              </a:rPr>
              <a:t>Automotive onboard logical unit</a:t>
            </a:r>
            <a:endParaRPr b="1" sz="1100">
              <a:solidFill>
                <a:srgbClr val="2328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56"/>
          <p:cNvSpPr/>
          <p:nvPr/>
        </p:nvSpPr>
        <p:spPr>
          <a:xfrm>
            <a:off x="163025" y="505216"/>
            <a:ext cx="2060100" cy="1298700"/>
          </a:xfrm>
          <a:prstGeom prst="cloud">
            <a:avLst/>
          </a:prstGeom>
          <a:solidFill>
            <a:srgbClr val="D2EDF9"/>
          </a:solidFill>
          <a:ln cap="flat" cmpd="sng" w="25400">
            <a:solidFill>
              <a:srgbClr val="27AB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ABE2"/>
                </a:solidFill>
                <a:latin typeface="Calibri"/>
                <a:ea typeface="Calibri"/>
                <a:cs typeface="Calibri"/>
                <a:sym typeface="Calibri"/>
              </a:rPr>
              <a:t>Cloud</a:t>
            </a:r>
            <a:endParaRPr sz="1400">
              <a:solidFill>
                <a:srgbClr val="27AB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56"/>
          <p:cNvSpPr/>
          <p:nvPr/>
        </p:nvSpPr>
        <p:spPr>
          <a:xfrm rot="-5400000">
            <a:off x="2320310" y="523569"/>
            <a:ext cx="1107300" cy="1600500"/>
          </a:xfrm>
          <a:prstGeom prst="leftUpArrow">
            <a:avLst/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8175" y="1643425"/>
            <a:ext cx="3032300" cy="186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0775" y="710038"/>
            <a:ext cx="889075" cy="8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5475" y="1877475"/>
            <a:ext cx="1559675" cy="93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7676" y="1040250"/>
            <a:ext cx="849974" cy="5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6"/>
          <p:cNvSpPr txBox="1"/>
          <p:nvPr/>
        </p:nvSpPr>
        <p:spPr>
          <a:xfrm>
            <a:off x="1225271" y="2905330"/>
            <a:ext cx="1692900" cy="484800"/>
          </a:xfrm>
          <a:prstGeom prst="rect">
            <a:avLst/>
          </a:prstGeom>
          <a:gradFill>
            <a:gsLst>
              <a:gs pos="0">
                <a:srgbClr val="8EC6EF"/>
              </a:gs>
              <a:gs pos="45000">
                <a:srgbClr val="A2D2F2"/>
              </a:gs>
              <a:gs pos="100000">
                <a:srgbClr val="A6D7FC"/>
              </a:gs>
            </a:gsLst>
            <a:path path="circle">
              <a:fillToRect b="50%" l="50%" r="50%" t="50%"/>
            </a:path>
            <a:tileRect/>
          </a:gradFill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F5774"/>
                </a:solidFill>
                <a:latin typeface="Calibri"/>
                <a:ea typeface="Calibri"/>
                <a:cs typeface="Calibri"/>
                <a:sym typeface="Calibri"/>
              </a:rPr>
              <a:t>Onboard logical unit running on Linux</a:t>
            </a:r>
            <a:endParaRPr sz="1100"/>
          </a:p>
        </p:txBody>
      </p:sp>
      <p:pic>
        <p:nvPicPr>
          <p:cNvPr id="405" name="Google Shape;405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548098"/>
            <a:ext cx="1107348" cy="105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73700" y="3417271"/>
            <a:ext cx="4151825" cy="1334204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6"/>
          <p:cNvSpPr/>
          <p:nvPr/>
        </p:nvSpPr>
        <p:spPr>
          <a:xfrm rot="5400000">
            <a:off x="3850625" y="3158625"/>
            <a:ext cx="1010700" cy="758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8B8"/>
          </a:solidFill>
          <a:ln cap="flat" cmpd="sng" w="9525">
            <a:solidFill>
              <a:srgbClr val="0E71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3075" y="1322288"/>
            <a:ext cx="4430925" cy="274279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7"/>
          <p:cNvSpPr txBox="1"/>
          <p:nvPr/>
        </p:nvSpPr>
        <p:spPr>
          <a:xfrm>
            <a:off x="800110" y="420780"/>
            <a:ext cx="75438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3282F"/>
                </a:solidFill>
                <a:latin typeface="Calibri"/>
                <a:ea typeface="Calibri"/>
                <a:cs typeface="Calibri"/>
                <a:sym typeface="Calibri"/>
              </a:rPr>
              <a:t>Electric chargers</a:t>
            </a:r>
            <a:endParaRPr b="1" sz="1100">
              <a:solidFill>
                <a:srgbClr val="23282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4" name="Google Shape;414;p57"/>
          <p:cNvGrpSpPr/>
          <p:nvPr/>
        </p:nvGrpSpPr>
        <p:grpSpPr>
          <a:xfrm>
            <a:off x="3410379" y="2199919"/>
            <a:ext cx="886144" cy="862927"/>
            <a:chOff x="379573" y="3961005"/>
            <a:chExt cx="1877822" cy="1919321"/>
          </a:xfrm>
        </p:grpSpPr>
        <p:pic>
          <p:nvPicPr>
            <p:cNvPr id="415" name="Google Shape;415;p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9573" y="3961005"/>
              <a:ext cx="1877822" cy="1919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5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40456" y="4980764"/>
              <a:ext cx="925322" cy="8110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7" name="Google Shape;417;p57"/>
          <p:cNvSpPr txBox="1"/>
          <p:nvPr/>
        </p:nvSpPr>
        <p:spPr>
          <a:xfrm>
            <a:off x="2914950" y="3100947"/>
            <a:ext cx="1692900" cy="721500"/>
          </a:xfrm>
          <a:prstGeom prst="rect">
            <a:avLst/>
          </a:prstGeom>
          <a:gradFill>
            <a:gsLst>
              <a:gs pos="0">
                <a:srgbClr val="8EC6EF"/>
              </a:gs>
              <a:gs pos="45000">
                <a:srgbClr val="A2D2F2"/>
              </a:gs>
              <a:gs pos="100000">
                <a:srgbClr val="A6D7FC"/>
              </a:gs>
            </a:gsLst>
            <a:path path="circle">
              <a:fillToRect b="50%" l="50%" r="50%" t="50%"/>
            </a:path>
            <a:tileRect/>
          </a:gradFill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F5774"/>
                </a:solidFill>
                <a:latin typeface="Calibri"/>
                <a:ea typeface="Calibri"/>
                <a:cs typeface="Calibri"/>
                <a:sym typeface="Calibri"/>
              </a:rPr>
              <a:t>EVSE PCB with ST2100</a:t>
            </a:r>
            <a:r>
              <a:rPr lang="en" sz="1100"/>
              <a:t> </a:t>
            </a:r>
            <a:r>
              <a:rPr lang="en" sz="1400">
                <a:solidFill>
                  <a:srgbClr val="0F5774"/>
                </a:solidFill>
                <a:latin typeface="Calibri"/>
                <a:ea typeface="Calibri"/>
                <a:cs typeface="Calibri"/>
                <a:sym typeface="Calibri"/>
              </a:rPr>
              <a:t>Embedded Linux </a:t>
            </a:r>
            <a:endParaRPr sz="1100"/>
          </a:p>
        </p:txBody>
      </p:sp>
      <p:sp>
        <p:nvSpPr>
          <p:cNvPr id="418" name="Google Shape;418;p57"/>
          <p:cNvSpPr/>
          <p:nvPr/>
        </p:nvSpPr>
        <p:spPr>
          <a:xfrm>
            <a:off x="3730441" y="2213926"/>
            <a:ext cx="222900" cy="4386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27ABE2"/>
          </a:solidFill>
          <a:ln cap="flat" cmpd="sng" w="15875">
            <a:solidFill>
              <a:srgbClr val="1C7C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7AB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lika_new_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