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71" r:id="rId4"/>
    <p:sldId id="262" r:id="rId5"/>
    <p:sldId id="272" r:id="rId6"/>
    <p:sldId id="264" r:id="rId7"/>
    <p:sldId id="265" r:id="rId8"/>
    <p:sldId id="267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72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B30ED7-F0ED-4B0C-ABE2-6FB466A28A15}" type="doc">
      <dgm:prSet loTypeId="urn:microsoft.com/office/officeart/2008/layout/LinedList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AE66F57-066F-4651-A115-0196EE54DF42}">
      <dgm:prSet/>
      <dgm:spPr/>
      <dgm:t>
        <a:bodyPr/>
        <a:lstStyle/>
        <a:p>
          <a:r>
            <a:rPr lang="en-US" dirty="0"/>
            <a:t>Test Developer</a:t>
          </a:r>
        </a:p>
      </dgm:t>
    </dgm:pt>
    <dgm:pt modelId="{F8834D60-A906-4A9A-B597-9583E852CEEE}" type="parTrans" cxnId="{2E8FC53B-921F-4BD2-B796-E55EA86A8057}">
      <dgm:prSet/>
      <dgm:spPr/>
      <dgm:t>
        <a:bodyPr/>
        <a:lstStyle/>
        <a:p>
          <a:endParaRPr lang="en-US"/>
        </a:p>
      </dgm:t>
    </dgm:pt>
    <dgm:pt modelId="{41DB5844-DE92-41D0-A60E-F2F96B2E82D1}" type="sibTrans" cxnId="{2E8FC53B-921F-4BD2-B796-E55EA86A8057}">
      <dgm:prSet/>
      <dgm:spPr/>
      <dgm:t>
        <a:bodyPr/>
        <a:lstStyle/>
        <a:p>
          <a:endParaRPr lang="en-US"/>
        </a:p>
      </dgm:t>
    </dgm:pt>
    <dgm:pt modelId="{FB71A762-D54A-402F-B971-EB6DCF0A8B61}">
      <dgm:prSet/>
      <dgm:spPr/>
      <dgm:t>
        <a:bodyPr/>
        <a:lstStyle/>
        <a:p>
          <a:r>
            <a:rPr lang="en-US" dirty="0"/>
            <a:t>Presenting knowledge on conferences</a:t>
          </a:r>
        </a:p>
      </dgm:t>
    </dgm:pt>
    <dgm:pt modelId="{9FF64B28-459E-4813-884E-7B3AE2093839}" type="parTrans" cxnId="{DFAE284F-9FB2-4ACA-8665-8A4B8211BC6A}">
      <dgm:prSet/>
      <dgm:spPr/>
      <dgm:t>
        <a:bodyPr/>
        <a:lstStyle/>
        <a:p>
          <a:endParaRPr lang="en-US"/>
        </a:p>
      </dgm:t>
    </dgm:pt>
    <dgm:pt modelId="{7931F23B-589C-4C90-89D0-90C174A37DBF}" type="sibTrans" cxnId="{DFAE284F-9FB2-4ACA-8665-8A4B8211BC6A}">
      <dgm:prSet/>
      <dgm:spPr/>
      <dgm:t>
        <a:bodyPr/>
        <a:lstStyle/>
        <a:p>
          <a:endParaRPr lang="en-US"/>
        </a:p>
      </dgm:t>
    </dgm:pt>
    <dgm:pt modelId="{339991A1-31F6-4D9F-BFF1-A729803D8337}">
      <dgm:prSet/>
      <dgm:spPr/>
      <dgm:t>
        <a:bodyPr/>
        <a:lstStyle/>
        <a:p>
          <a:r>
            <a:rPr lang="en-US" dirty="0"/>
            <a:t>PhD of Technical Science</a:t>
          </a:r>
        </a:p>
      </dgm:t>
    </dgm:pt>
    <dgm:pt modelId="{1E21F192-5B55-4187-A43B-3DF3E48E5D70}" type="parTrans" cxnId="{0B675DB9-BBBC-402E-B81C-E162BD778175}">
      <dgm:prSet/>
      <dgm:spPr/>
      <dgm:t>
        <a:bodyPr/>
        <a:lstStyle/>
        <a:p>
          <a:endParaRPr lang="en-US"/>
        </a:p>
      </dgm:t>
    </dgm:pt>
    <dgm:pt modelId="{0C5969D7-743B-48B6-8945-F1EAF0061D53}" type="sibTrans" cxnId="{0B675DB9-BBBC-402E-B81C-E162BD778175}">
      <dgm:prSet/>
      <dgm:spPr/>
      <dgm:t>
        <a:bodyPr/>
        <a:lstStyle/>
        <a:p>
          <a:endParaRPr lang="en-US"/>
        </a:p>
      </dgm:t>
    </dgm:pt>
    <dgm:pt modelId="{9A8DEC16-83D8-4886-8025-F64CE6B22B5C}">
      <dgm:prSet/>
      <dgm:spPr/>
      <dgm:t>
        <a:bodyPr/>
        <a:lstStyle/>
        <a:p>
          <a:r>
            <a:rPr lang="en-US" dirty="0"/>
            <a:t>Four languages</a:t>
          </a:r>
        </a:p>
      </dgm:t>
    </dgm:pt>
    <dgm:pt modelId="{8F6CD3E3-3CFA-4663-82CB-4AEE10C9D216}" type="parTrans" cxnId="{899F1495-61EE-49E4-B7E6-592E29160C4A}">
      <dgm:prSet/>
      <dgm:spPr/>
      <dgm:t>
        <a:bodyPr/>
        <a:lstStyle/>
        <a:p>
          <a:endParaRPr lang="en-US"/>
        </a:p>
      </dgm:t>
    </dgm:pt>
    <dgm:pt modelId="{F73D35E2-C944-4AAA-91E4-4EE05E4E8B1A}" type="sibTrans" cxnId="{899F1495-61EE-49E4-B7E6-592E29160C4A}">
      <dgm:prSet/>
      <dgm:spPr/>
      <dgm:t>
        <a:bodyPr/>
        <a:lstStyle/>
        <a:p>
          <a:endParaRPr lang="en-US"/>
        </a:p>
      </dgm:t>
    </dgm:pt>
    <dgm:pt modelId="{A18D39DB-2269-42F4-94E8-91FFFE22033F}" type="pres">
      <dgm:prSet presAssocID="{BFB30ED7-F0ED-4B0C-ABE2-6FB466A28A15}" presName="vert0" presStyleCnt="0">
        <dgm:presLayoutVars>
          <dgm:dir/>
          <dgm:animOne val="branch"/>
          <dgm:animLvl val="lvl"/>
        </dgm:presLayoutVars>
      </dgm:prSet>
      <dgm:spPr/>
    </dgm:pt>
    <dgm:pt modelId="{4E6FEB99-4F8E-45E6-AA10-5349DDEA2C96}" type="pres">
      <dgm:prSet presAssocID="{6AE66F57-066F-4651-A115-0196EE54DF42}" presName="thickLine" presStyleLbl="alignNode1" presStyleIdx="0" presStyleCnt="4"/>
      <dgm:spPr/>
    </dgm:pt>
    <dgm:pt modelId="{CD21EBD0-A6E5-46F6-807C-04840B7D0590}" type="pres">
      <dgm:prSet presAssocID="{6AE66F57-066F-4651-A115-0196EE54DF42}" presName="horz1" presStyleCnt="0"/>
      <dgm:spPr/>
    </dgm:pt>
    <dgm:pt modelId="{4BB5317C-59B3-4B56-91BC-934AEA6D892E}" type="pres">
      <dgm:prSet presAssocID="{6AE66F57-066F-4651-A115-0196EE54DF42}" presName="tx1" presStyleLbl="revTx" presStyleIdx="0" presStyleCnt="4"/>
      <dgm:spPr/>
    </dgm:pt>
    <dgm:pt modelId="{2FE88D04-B4A8-49EB-9515-AEE773453D30}" type="pres">
      <dgm:prSet presAssocID="{6AE66F57-066F-4651-A115-0196EE54DF42}" presName="vert1" presStyleCnt="0"/>
      <dgm:spPr/>
    </dgm:pt>
    <dgm:pt modelId="{F39DFF06-0F72-4700-8D46-FADBBDBA2684}" type="pres">
      <dgm:prSet presAssocID="{FB71A762-D54A-402F-B971-EB6DCF0A8B61}" presName="thickLine" presStyleLbl="alignNode1" presStyleIdx="1" presStyleCnt="4"/>
      <dgm:spPr/>
    </dgm:pt>
    <dgm:pt modelId="{CE40874E-36A6-4291-AA4D-DB1019E5D306}" type="pres">
      <dgm:prSet presAssocID="{FB71A762-D54A-402F-B971-EB6DCF0A8B61}" presName="horz1" presStyleCnt="0"/>
      <dgm:spPr/>
    </dgm:pt>
    <dgm:pt modelId="{39F85C9C-1E0A-4075-8CF3-1306D8B1E4A5}" type="pres">
      <dgm:prSet presAssocID="{FB71A762-D54A-402F-B971-EB6DCF0A8B61}" presName="tx1" presStyleLbl="revTx" presStyleIdx="1" presStyleCnt="4"/>
      <dgm:spPr/>
    </dgm:pt>
    <dgm:pt modelId="{7A389CB8-9A07-4B14-B19E-3D1B059A8D5F}" type="pres">
      <dgm:prSet presAssocID="{FB71A762-D54A-402F-B971-EB6DCF0A8B61}" presName="vert1" presStyleCnt="0"/>
      <dgm:spPr/>
    </dgm:pt>
    <dgm:pt modelId="{EE64E374-53C9-4C8B-9DEC-26BF09267562}" type="pres">
      <dgm:prSet presAssocID="{339991A1-31F6-4D9F-BFF1-A729803D8337}" presName="thickLine" presStyleLbl="alignNode1" presStyleIdx="2" presStyleCnt="4"/>
      <dgm:spPr/>
    </dgm:pt>
    <dgm:pt modelId="{315E177A-AF04-4E2F-A152-CE4850219BF8}" type="pres">
      <dgm:prSet presAssocID="{339991A1-31F6-4D9F-BFF1-A729803D8337}" presName="horz1" presStyleCnt="0"/>
      <dgm:spPr/>
    </dgm:pt>
    <dgm:pt modelId="{A02E7D4E-97F1-4789-A7EB-007CDB0A4FDA}" type="pres">
      <dgm:prSet presAssocID="{339991A1-31F6-4D9F-BFF1-A729803D8337}" presName="tx1" presStyleLbl="revTx" presStyleIdx="2" presStyleCnt="4"/>
      <dgm:spPr/>
    </dgm:pt>
    <dgm:pt modelId="{1029EA8C-8C9E-4B3F-9214-BD6A1DE8BF36}" type="pres">
      <dgm:prSet presAssocID="{339991A1-31F6-4D9F-BFF1-A729803D8337}" presName="vert1" presStyleCnt="0"/>
      <dgm:spPr/>
    </dgm:pt>
    <dgm:pt modelId="{985C805C-2592-4B21-BFDD-C265487910B3}" type="pres">
      <dgm:prSet presAssocID="{9A8DEC16-83D8-4886-8025-F64CE6B22B5C}" presName="thickLine" presStyleLbl="alignNode1" presStyleIdx="3" presStyleCnt="4"/>
      <dgm:spPr/>
    </dgm:pt>
    <dgm:pt modelId="{F7E13553-89A8-4B33-8AA0-995D9449A308}" type="pres">
      <dgm:prSet presAssocID="{9A8DEC16-83D8-4886-8025-F64CE6B22B5C}" presName="horz1" presStyleCnt="0"/>
      <dgm:spPr/>
    </dgm:pt>
    <dgm:pt modelId="{F1D65685-A097-4007-BD3B-D3E9EAE00573}" type="pres">
      <dgm:prSet presAssocID="{9A8DEC16-83D8-4886-8025-F64CE6B22B5C}" presName="tx1" presStyleLbl="revTx" presStyleIdx="3" presStyleCnt="4"/>
      <dgm:spPr/>
    </dgm:pt>
    <dgm:pt modelId="{5A151692-C726-43AB-BA16-28FB15D1AA4F}" type="pres">
      <dgm:prSet presAssocID="{9A8DEC16-83D8-4886-8025-F64CE6B22B5C}" presName="vert1" presStyleCnt="0"/>
      <dgm:spPr/>
    </dgm:pt>
  </dgm:ptLst>
  <dgm:cxnLst>
    <dgm:cxn modelId="{BB3BAC05-4AE8-4CA6-BCC9-35BFB0894575}" type="presOf" srcId="{FB71A762-D54A-402F-B971-EB6DCF0A8B61}" destId="{39F85C9C-1E0A-4075-8CF3-1306D8B1E4A5}" srcOrd="0" destOrd="0" presId="urn:microsoft.com/office/officeart/2008/layout/LinedList"/>
    <dgm:cxn modelId="{2E8FC53B-921F-4BD2-B796-E55EA86A8057}" srcId="{BFB30ED7-F0ED-4B0C-ABE2-6FB466A28A15}" destId="{6AE66F57-066F-4651-A115-0196EE54DF42}" srcOrd="0" destOrd="0" parTransId="{F8834D60-A906-4A9A-B597-9583E852CEEE}" sibTransId="{41DB5844-DE92-41D0-A60E-F2F96B2E82D1}"/>
    <dgm:cxn modelId="{DFAE284F-9FB2-4ACA-8665-8A4B8211BC6A}" srcId="{BFB30ED7-F0ED-4B0C-ABE2-6FB466A28A15}" destId="{FB71A762-D54A-402F-B971-EB6DCF0A8B61}" srcOrd="1" destOrd="0" parTransId="{9FF64B28-459E-4813-884E-7B3AE2093839}" sibTransId="{7931F23B-589C-4C90-89D0-90C174A37DBF}"/>
    <dgm:cxn modelId="{ED379D58-7319-4463-854A-868F1107612A}" type="presOf" srcId="{9A8DEC16-83D8-4886-8025-F64CE6B22B5C}" destId="{F1D65685-A097-4007-BD3B-D3E9EAE00573}" srcOrd="0" destOrd="0" presId="urn:microsoft.com/office/officeart/2008/layout/LinedList"/>
    <dgm:cxn modelId="{734D4259-E1A9-4E73-9229-1072FEB255B4}" type="presOf" srcId="{BFB30ED7-F0ED-4B0C-ABE2-6FB466A28A15}" destId="{A18D39DB-2269-42F4-94E8-91FFFE22033F}" srcOrd="0" destOrd="0" presId="urn:microsoft.com/office/officeart/2008/layout/LinedList"/>
    <dgm:cxn modelId="{899F1495-61EE-49E4-B7E6-592E29160C4A}" srcId="{BFB30ED7-F0ED-4B0C-ABE2-6FB466A28A15}" destId="{9A8DEC16-83D8-4886-8025-F64CE6B22B5C}" srcOrd="3" destOrd="0" parTransId="{8F6CD3E3-3CFA-4663-82CB-4AEE10C9D216}" sibTransId="{F73D35E2-C944-4AAA-91E4-4EE05E4E8B1A}"/>
    <dgm:cxn modelId="{0B675DB9-BBBC-402E-B81C-E162BD778175}" srcId="{BFB30ED7-F0ED-4B0C-ABE2-6FB466A28A15}" destId="{339991A1-31F6-4D9F-BFF1-A729803D8337}" srcOrd="2" destOrd="0" parTransId="{1E21F192-5B55-4187-A43B-3DF3E48E5D70}" sibTransId="{0C5969D7-743B-48B6-8945-F1EAF0061D53}"/>
    <dgm:cxn modelId="{C76539BC-3E3C-43B3-827C-290B70DDBD00}" type="presOf" srcId="{339991A1-31F6-4D9F-BFF1-A729803D8337}" destId="{A02E7D4E-97F1-4789-A7EB-007CDB0A4FDA}" srcOrd="0" destOrd="0" presId="urn:microsoft.com/office/officeart/2008/layout/LinedList"/>
    <dgm:cxn modelId="{A22F91EA-4C4B-41BE-ADA9-067113720C43}" type="presOf" srcId="{6AE66F57-066F-4651-A115-0196EE54DF42}" destId="{4BB5317C-59B3-4B56-91BC-934AEA6D892E}" srcOrd="0" destOrd="0" presId="urn:microsoft.com/office/officeart/2008/layout/LinedList"/>
    <dgm:cxn modelId="{7D032893-0535-4BF3-8657-A115EE76C7DE}" type="presParOf" srcId="{A18D39DB-2269-42F4-94E8-91FFFE22033F}" destId="{4E6FEB99-4F8E-45E6-AA10-5349DDEA2C96}" srcOrd="0" destOrd="0" presId="urn:microsoft.com/office/officeart/2008/layout/LinedList"/>
    <dgm:cxn modelId="{1729F91D-D869-4272-AF2A-59DD58C56CAA}" type="presParOf" srcId="{A18D39DB-2269-42F4-94E8-91FFFE22033F}" destId="{CD21EBD0-A6E5-46F6-807C-04840B7D0590}" srcOrd="1" destOrd="0" presId="urn:microsoft.com/office/officeart/2008/layout/LinedList"/>
    <dgm:cxn modelId="{C542FE75-44E9-4B43-B963-E283AAF26AB5}" type="presParOf" srcId="{CD21EBD0-A6E5-46F6-807C-04840B7D0590}" destId="{4BB5317C-59B3-4B56-91BC-934AEA6D892E}" srcOrd="0" destOrd="0" presId="urn:microsoft.com/office/officeart/2008/layout/LinedList"/>
    <dgm:cxn modelId="{3DB6A642-4843-46AF-A954-21328FA3B12E}" type="presParOf" srcId="{CD21EBD0-A6E5-46F6-807C-04840B7D0590}" destId="{2FE88D04-B4A8-49EB-9515-AEE773453D30}" srcOrd="1" destOrd="0" presId="urn:microsoft.com/office/officeart/2008/layout/LinedList"/>
    <dgm:cxn modelId="{C6969217-ECFB-41C3-ADC1-12F46568C6DC}" type="presParOf" srcId="{A18D39DB-2269-42F4-94E8-91FFFE22033F}" destId="{F39DFF06-0F72-4700-8D46-FADBBDBA2684}" srcOrd="2" destOrd="0" presId="urn:microsoft.com/office/officeart/2008/layout/LinedList"/>
    <dgm:cxn modelId="{57A14ECC-9105-4FA4-8125-E3A3196FF9AC}" type="presParOf" srcId="{A18D39DB-2269-42F4-94E8-91FFFE22033F}" destId="{CE40874E-36A6-4291-AA4D-DB1019E5D306}" srcOrd="3" destOrd="0" presId="urn:microsoft.com/office/officeart/2008/layout/LinedList"/>
    <dgm:cxn modelId="{75D6BD58-34C7-4FE9-BC11-EC12283E3CEE}" type="presParOf" srcId="{CE40874E-36A6-4291-AA4D-DB1019E5D306}" destId="{39F85C9C-1E0A-4075-8CF3-1306D8B1E4A5}" srcOrd="0" destOrd="0" presId="urn:microsoft.com/office/officeart/2008/layout/LinedList"/>
    <dgm:cxn modelId="{6D0AD2FC-C8AE-4BA7-B159-9990A9D66C6F}" type="presParOf" srcId="{CE40874E-36A6-4291-AA4D-DB1019E5D306}" destId="{7A389CB8-9A07-4B14-B19E-3D1B059A8D5F}" srcOrd="1" destOrd="0" presId="urn:microsoft.com/office/officeart/2008/layout/LinedList"/>
    <dgm:cxn modelId="{A264BFA9-E960-40D4-BA2B-52B27BA77505}" type="presParOf" srcId="{A18D39DB-2269-42F4-94E8-91FFFE22033F}" destId="{EE64E374-53C9-4C8B-9DEC-26BF09267562}" srcOrd="4" destOrd="0" presId="urn:microsoft.com/office/officeart/2008/layout/LinedList"/>
    <dgm:cxn modelId="{BA680983-5E2B-49C0-BB41-25E7C766DBB0}" type="presParOf" srcId="{A18D39DB-2269-42F4-94E8-91FFFE22033F}" destId="{315E177A-AF04-4E2F-A152-CE4850219BF8}" srcOrd="5" destOrd="0" presId="urn:microsoft.com/office/officeart/2008/layout/LinedList"/>
    <dgm:cxn modelId="{ADB54FFF-225B-4E94-89C7-3BC524475605}" type="presParOf" srcId="{315E177A-AF04-4E2F-A152-CE4850219BF8}" destId="{A02E7D4E-97F1-4789-A7EB-007CDB0A4FDA}" srcOrd="0" destOrd="0" presId="urn:microsoft.com/office/officeart/2008/layout/LinedList"/>
    <dgm:cxn modelId="{5EBCBC7F-042A-4B33-9060-F4DED2FDB7A8}" type="presParOf" srcId="{315E177A-AF04-4E2F-A152-CE4850219BF8}" destId="{1029EA8C-8C9E-4B3F-9214-BD6A1DE8BF36}" srcOrd="1" destOrd="0" presId="urn:microsoft.com/office/officeart/2008/layout/LinedList"/>
    <dgm:cxn modelId="{1C88B48E-57D2-447D-98B4-125C6E52739F}" type="presParOf" srcId="{A18D39DB-2269-42F4-94E8-91FFFE22033F}" destId="{985C805C-2592-4B21-BFDD-C265487910B3}" srcOrd="6" destOrd="0" presId="urn:microsoft.com/office/officeart/2008/layout/LinedList"/>
    <dgm:cxn modelId="{BB0AF3B2-D8FD-4A1F-B3BD-82E19CAC74E8}" type="presParOf" srcId="{A18D39DB-2269-42F4-94E8-91FFFE22033F}" destId="{F7E13553-89A8-4B33-8AA0-995D9449A308}" srcOrd="7" destOrd="0" presId="urn:microsoft.com/office/officeart/2008/layout/LinedList"/>
    <dgm:cxn modelId="{7CDCA9AA-4778-429B-97C2-FA9870A8C36C}" type="presParOf" srcId="{F7E13553-89A8-4B33-8AA0-995D9449A308}" destId="{F1D65685-A097-4007-BD3B-D3E9EAE00573}" srcOrd="0" destOrd="0" presId="urn:microsoft.com/office/officeart/2008/layout/LinedList"/>
    <dgm:cxn modelId="{399BF3A5-23D3-4C83-8CE1-B25693FFC55C}" type="presParOf" srcId="{F7E13553-89A8-4B33-8AA0-995D9449A308}" destId="{5A151692-C726-43AB-BA16-28FB15D1AA4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B30ED7-F0ED-4B0C-ABE2-6FB466A28A15}" type="doc">
      <dgm:prSet loTypeId="urn:microsoft.com/office/officeart/2008/layout/LinedList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AE66F57-066F-4651-A115-0196EE54DF42}">
      <dgm:prSet/>
      <dgm:spPr/>
      <dgm:t>
        <a:bodyPr/>
        <a:lstStyle/>
        <a:p>
          <a:r>
            <a:rPr lang="en-US" dirty="0"/>
            <a:t>Mobile testing</a:t>
          </a:r>
        </a:p>
      </dgm:t>
    </dgm:pt>
    <dgm:pt modelId="{F8834D60-A906-4A9A-B597-9583E852CEEE}" type="parTrans" cxnId="{2E8FC53B-921F-4BD2-B796-E55EA86A8057}">
      <dgm:prSet/>
      <dgm:spPr/>
      <dgm:t>
        <a:bodyPr/>
        <a:lstStyle/>
        <a:p>
          <a:endParaRPr lang="en-US"/>
        </a:p>
      </dgm:t>
    </dgm:pt>
    <dgm:pt modelId="{41DB5844-DE92-41D0-A60E-F2F96B2E82D1}" type="sibTrans" cxnId="{2E8FC53B-921F-4BD2-B796-E55EA86A8057}">
      <dgm:prSet/>
      <dgm:spPr/>
      <dgm:t>
        <a:bodyPr/>
        <a:lstStyle/>
        <a:p>
          <a:endParaRPr lang="en-US"/>
        </a:p>
      </dgm:t>
    </dgm:pt>
    <dgm:pt modelId="{FB71A762-D54A-402F-B971-EB6DCF0A8B61}">
      <dgm:prSet/>
      <dgm:spPr/>
      <dgm:t>
        <a:bodyPr/>
        <a:lstStyle/>
        <a:p>
          <a:r>
            <a:rPr lang="en-US" dirty="0"/>
            <a:t>Tools for mobile testing</a:t>
          </a:r>
        </a:p>
      </dgm:t>
    </dgm:pt>
    <dgm:pt modelId="{9FF64B28-459E-4813-884E-7B3AE2093839}" type="parTrans" cxnId="{DFAE284F-9FB2-4ACA-8665-8A4B8211BC6A}">
      <dgm:prSet/>
      <dgm:spPr/>
      <dgm:t>
        <a:bodyPr/>
        <a:lstStyle/>
        <a:p>
          <a:endParaRPr lang="en-US"/>
        </a:p>
      </dgm:t>
    </dgm:pt>
    <dgm:pt modelId="{7931F23B-589C-4C90-89D0-90C174A37DBF}" type="sibTrans" cxnId="{DFAE284F-9FB2-4ACA-8665-8A4B8211BC6A}">
      <dgm:prSet/>
      <dgm:spPr/>
      <dgm:t>
        <a:bodyPr/>
        <a:lstStyle/>
        <a:p>
          <a:endParaRPr lang="en-US"/>
        </a:p>
      </dgm:t>
    </dgm:pt>
    <dgm:pt modelId="{CA6D1F6D-5472-48EB-8D75-D12B52655006}">
      <dgm:prSet/>
      <dgm:spPr/>
      <dgm:t>
        <a:bodyPr/>
        <a:lstStyle/>
        <a:p>
          <a:r>
            <a:rPr lang="en-US" dirty="0"/>
            <a:t>Appium</a:t>
          </a:r>
        </a:p>
      </dgm:t>
    </dgm:pt>
    <dgm:pt modelId="{67D4D71D-6E26-4B96-8EB8-C74BBDFC670C}" type="parTrans" cxnId="{2AEB949F-C977-4811-B73E-9A81CCD0D670}">
      <dgm:prSet/>
      <dgm:spPr/>
      <dgm:t>
        <a:bodyPr/>
        <a:lstStyle/>
        <a:p>
          <a:endParaRPr lang="en-US"/>
        </a:p>
      </dgm:t>
    </dgm:pt>
    <dgm:pt modelId="{6A507948-5BAC-4C8D-9FF0-0957F81F389E}" type="sibTrans" cxnId="{2AEB949F-C977-4811-B73E-9A81CCD0D670}">
      <dgm:prSet/>
      <dgm:spPr/>
      <dgm:t>
        <a:bodyPr/>
        <a:lstStyle/>
        <a:p>
          <a:endParaRPr lang="en-US"/>
        </a:p>
      </dgm:t>
    </dgm:pt>
    <dgm:pt modelId="{E4EB8925-9D3B-4C3F-911E-17BC64B01BCE}">
      <dgm:prSet/>
      <dgm:spPr/>
      <dgm:t>
        <a:bodyPr/>
        <a:lstStyle/>
        <a:p>
          <a:r>
            <a:rPr lang="en-US" dirty="0"/>
            <a:t>Automation tests in Appium</a:t>
          </a:r>
        </a:p>
      </dgm:t>
    </dgm:pt>
    <dgm:pt modelId="{FCE6CA8E-11A3-4AEA-98D2-A74BC34087C7}" type="parTrans" cxnId="{76BAC05D-90D6-4887-8B57-DACCF9C54348}">
      <dgm:prSet/>
      <dgm:spPr/>
      <dgm:t>
        <a:bodyPr/>
        <a:lstStyle/>
        <a:p>
          <a:endParaRPr lang="en-US"/>
        </a:p>
      </dgm:t>
    </dgm:pt>
    <dgm:pt modelId="{652756A5-DA69-4778-813C-15C360763B90}" type="sibTrans" cxnId="{76BAC05D-90D6-4887-8B57-DACCF9C54348}">
      <dgm:prSet/>
      <dgm:spPr/>
      <dgm:t>
        <a:bodyPr/>
        <a:lstStyle/>
        <a:p>
          <a:endParaRPr lang="en-US"/>
        </a:p>
      </dgm:t>
    </dgm:pt>
    <dgm:pt modelId="{339991A1-31F6-4D9F-BFF1-A729803D8337}">
      <dgm:prSet/>
      <dgm:spPr/>
      <dgm:t>
        <a:bodyPr/>
        <a:lstStyle/>
        <a:p>
          <a:r>
            <a:rPr lang="en-US" dirty="0"/>
            <a:t>Avoid pitfalls</a:t>
          </a:r>
        </a:p>
      </dgm:t>
    </dgm:pt>
    <dgm:pt modelId="{1E21F192-5B55-4187-A43B-3DF3E48E5D70}" type="parTrans" cxnId="{0B675DB9-BBBC-402E-B81C-E162BD778175}">
      <dgm:prSet/>
      <dgm:spPr/>
      <dgm:t>
        <a:bodyPr/>
        <a:lstStyle/>
        <a:p>
          <a:endParaRPr lang="en-US"/>
        </a:p>
      </dgm:t>
    </dgm:pt>
    <dgm:pt modelId="{0C5969D7-743B-48B6-8945-F1EAF0061D53}" type="sibTrans" cxnId="{0B675DB9-BBBC-402E-B81C-E162BD778175}">
      <dgm:prSet/>
      <dgm:spPr/>
      <dgm:t>
        <a:bodyPr/>
        <a:lstStyle/>
        <a:p>
          <a:endParaRPr lang="en-US"/>
        </a:p>
      </dgm:t>
    </dgm:pt>
    <dgm:pt modelId="{9A8DEC16-83D8-4886-8025-F64CE6B22B5C}">
      <dgm:prSet/>
      <dgm:spPr/>
      <dgm:t>
        <a:bodyPr/>
        <a:lstStyle/>
        <a:p>
          <a:r>
            <a:rPr lang="en-US"/>
            <a:t>Conslusions</a:t>
          </a:r>
        </a:p>
      </dgm:t>
    </dgm:pt>
    <dgm:pt modelId="{8F6CD3E3-3CFA-4663-82CB-4AEE10C9D216}" type="parTrans" cxnId="{899F1495-61EE-49E4-B7E6-592E29160C4A}">
      <dgm:prSet/>
      <dgm:spPr/>
      <dgm:t>
        <a:bodyPr/>
        <a:lstStyle/>
        <a:p>
          <a:endParaRPr lang="en-US"/>
        </a:p>
      </dgm:t>
    </dgm:pt>
    <dgm:pt modelId="{F73D35E2-C944-4AAA-91E4-4EE05E4E8B1A}" type="sibTrans" cxnId="{899F1495-61EE-49E4-B7E6-592E29160C4A}">
      <dgm:prSet/>
      <dgm:spPr/>
      <dgm:t>
        <a:bodyPr/>
        <a:lstStyle/>
        <a:p>
          <a:endParaRPr lang="en-US"/>
        </a:p>
      </dgm:t>
    </dgm:pt>
    <dgm:pt modelId="{A18D39DB-2269-42F4-94E8-91FFFE22033F}" type="pres">
      <dgm:prSet presAssocID="{BFB30ED7-F0ED-4B0C-ABE2-6FB466A28A15}" presName="vert0" presStyleCnt="0">
        <dgm:presLayoutVars>
          <dgm:dir/>
          <dgm:animOne val="branch"/>
          <dgm:animLvl val="lvl"/>
        </dgm:presLayoutVars>
      </dgm:prSet>
      <dgm:spPr/>
    </dgm:pt>
    <dgm:pt modelId="{4E6FEB99-4F8E-45E6-AA10-5349DDEA2C96}" type="pres">
      <dgm:prSet presAssocID="{6AE66F57-066F-4651-A115-0196EE54DF42}" presName="thickLine" presStyleLbl="alignNode1" presStyleIdx="0" presStyleCnt="6"/>
      <dgm:spPr/>
    </dgm:pt>
    <dgm:pt modelId="{CD21EBD0-A6E5-46F6-807C-04840B7D0590}" type="pres">
      <dgm:prSet presAssocID="{6AE66F57-066F-4651-A115-0196EE54DF42}" presName="horz1" presStyleCnt="0"/>
      <dgm:spPr/>
    </dgm:pt>
    <dgm:pt modelId="{4BB5317C-59B3-4B56-91BC-934AEA6D892E}" type="pres">
      <dgm:prSet presAssocID="{6AE66F57-066F-4651-A115-0196EE54DF42}" presName="tx1" presStyleLbl="revTx" presStyleIdx="0" presStyleCnt="6"/>
      <dgm:spPr/>
    </dgm:pt>
    <dgm:pt modelId="{2FE88D04-B4A8-49EB-9515-AEE773453D30}" type="pres">
      <dgm:prSet presAssocID="{6AE66F57-066F-4651-A115-0196EE54DF42}" presName="vert1" presStyleCnt="0"/>
      <dgm:spPr/>
    </dgm:pt>
    <dgm:pt modelId="{F39DFF06-0F72-4700-8D46-FADBBDBA2684}" type="pres">
      <dgm:prSet presAssocID="{FB71A762-D54A-402F-B971-EB6DCF0A8B61}" presName="thickLine" presStyleLbl="alignNode1" presStyleIdx="1" presStyleCnt="6"/>
      <dgm:spPr/>
    </dgm:pt>
    <dgm:pt modelId="{CE40874E-36A6-4291-AA4D-DB1019E5D306}" type="pres">
      <dgm:prSet presAssocID="{FB71A762-D54A-402F-B971-EB6DCF0A8B61}" presName="horz1" presStyleCnt="0"/>
      <dgm:spPr/>
    </dgm:pt>
    <dgm:pt modelId="{39F85C9C-1E0A-4075-8CF3-1306D8B1E4A5}" type="pres">
      <dgm:prSet presAssocID="{FB71A762-D54A-402F-B971-EB6DCF0A8B61}" presName="tx1" presStyleLbl="revTx" presStyleIdx="1" presStyleCnt="6"/>
      <dgm:spPr/>
    </dgm:pt>
    <dgm:pt modelId="{7A389CB8-9A07-4B14-B19E-3D1B059A8D5F}" type="pres">
      <dgm:prSet presAssocID="{FB71A762-D54A-402F-B971-EB6DCF0A8B61}" presName="vert1" presStyleCnt="0"/>
      <dgm:spPr/>
    </dgm:pt>
    <dgm:pt modelId="{09935F65-F19B-4349-9E73-0761D1E52BE9}" type="pres">
      <dgm:prSet presAssocID="{CA6D1F6D-5472-48EB-8D75-D12B52655006}" presName="thickLine" presStyleLbl="alignNode1" presStyleIdx="2" presStyleCnt="6"/>
      <dgm:spPr/>
    </dgm:pt>
    <dgm:pt modelId="{F3483253-9E7F-46F8-9F40-956A61B3E8DD}" type="pres">
      <dgm:prSet presAssocID="{CA6D1F6D-5472-48EB-8D75-D12B52655006}" presName="horz1" presStyleCnt="0"/>
      <dgm:spPr/>
    </dgm:pt>
    <dgm:pt modelId="{8CE639DE-EBFA-44B2-8B9D-42438C0F5B6B}" type="pres">
      <dgm:prSet presAssocID="{CA6D1F6D-5472-48EB-8D75-D12B52655006}" presName="tx1" presStyleLbl="revTx" presStyleIdx="2" presStyleCnt="6"/>
      <dgm:spPr/>
    </dgm:pt>
    <dgm:pt modelId="{508C422B-0C62-46F3-A7B6-271DDEA170B0}" type="pres">
      <dgm:prSet presAssocID="{CA6D1F6D-5472-48EB-8D75-D12B52655006}" presName="vert1" presStyleCnt="0"/>
      <dgm:spPr/>
    </dgm:pt>
    <dgm:pt modelId="{20D7DB19-9DCA-434F-A912-2CC5A2198E40}" type="pres">
      <dgm:prSet presAssocID="{E4EB8925-9D3B-4C3F-911E-17BC64B01BCE}" presName="thickLine" presStyleLbl="alignNode1" presStyleIdx="3" presStyleCnt="6"/>
      <dgm:spPr/>
    </dgm:pt>
    <dgm:pt modelId="{B9B6EA23-158D-4A21-B3B8-17F69A8F238A}" type="pres">
      <dgm:prSet presAssocID="{E4EB8925-9D3B-4C3F-911E-17BC64B01BCE}" presName="horz1" presStyleCnt="0"/>
      <dgm:spPr/>
    </dgm:pt>
    <dgm:pt modelId="{85858CCC-F69C-451C-BD8C-B067816E1C79}" type="pres">
      <dgm:prSet presAssocID="{E4EB8925-9D3B-4C3F-911E-17BC64B01BCE}" presName="tx1" presStyleLbl="revTx" presStyleIdx="3" presStyleCnt="6"/>
      <dgm:spPr/>
    </dgm:pt>
    <dgm:pt modelId="{22FC8684-1361-48FF-9752-DE083A8E6486}" type="pres">
      <dgm:prSet presAssocID="{E4EB8925-9D3B-4C3F-911E-17BC64B01BCE}" presName="vert1" presStyleCnt="0"/>
      <dgm:spPr/>
    </dgm:pt>
    <dgm:pt modelId="{EE64E374-53C9-4C8B-9DEC-26BF09267562}" type="pres">
      <dgm:prSet presAssocID="{339991A1-31F6-4D9F-BFF1-A729803D8337}" presName="thickLine" presStyleLbl="alignNode1" presStyleIdx="4" presStyleCnt="6"/>
      <dgm:spPr/>
    </dgm:pt>
    <dgm:pt modelId="{315E177A-AF04-4E2F-A152-CE4850219BF8}" type="pres">
      <dgm:prSet presAssocID="{339991A1-31F6-4D9F-BFF1-A729803D8337}" presName="horz1" presStyleCnt="0"/>
      <dgm:spPr/>
    </dgm:pt>
    <dgm:pt modelId="{A02E7D4E-97F1-4789-A7EB-007CDB0A4FDA}" type="pres">
      <dgm:prSet presAssocID="{339991A1-31F6-4D9F-BFF1-A729803D8337}" presName="tx1" presStyleLbl="revTx" presStyleIdx="4" presStyleCnt="6"/>
      <dgm:spPr/>
    </dgm:pt>
    <dgm:pt modelId="{1029EA8C-8C9E-4B3F-9214-BD6A1DE8BF36}" type="pres">
      <dgm:prSet presAssocID="{339991A1-31F6-4D9F-BFF1-A729803D8337}" presName="vert1" presStyleCnt="0"/>
      <dgm:spPr/>
    </dgm:pt>
    <dgm:pt modelId="{985C805C-2592-4B21-BFDD-C265487910B3}" type="pres">
      <dgm:prSet presAssocID="{9A8DEC16-83D8-4886-8025-F64CE6B22B5C}" presName="thickLine" presStyleLbl="alignNode1" presStyleIdx="5" presStyleCnt="6"/>
      <dgm:spPr/>
    </dgm:pt>
    <dgm:pt modelId="{F7E13553-89A8-4B33-8AA0-995D9449A308}" type="pres">
      <dgm:prSet presAssocID="{9A8DEC16-83D8-4886-8025-F64CE6B22B5C}" presName="horz1" presStyleCnt="0"/>
      <dgm:spPr/>
    </dgm:pt>
    <dgm:pt modelId="{F1D65685-A097-4007-BD3B-D3E9EAE00573}" type="pres">
      <dgm:prSet presAssocID="{9A8DEC16-83D8-4886-8025-F64CE6B22B5C}" presName="tx1" presStyleLbl="revTx" presStyleIdx="5" presStyleCnt="6"/>
      <dgm:spPr/>
    </dgm:pt>
    <dgm:pt modelId="{5A151692-C726-43AB-BA16-28FB15D1AA4F}" type="pres">
      <dgm:prSet presAssocID="{9A8DEC16-83D8-4886-8025-F64CE6B22B5C}" presName="vert1" presStyleCnt="0"/>
      <dgm:spPr/>
    </dgm:pt>
  </dgm:ptLst>
  <dgm:cxnLst>
    <dgm:cxn modelId="{BB3BAC05-4AE8-4CA6-BCC9-35BFB0894575}" type="presOf" srcId="{FB71A762-D54A-402F-B971-EB6DCF0A8B61}" destId="{39F85C9C-1E0A-4075-8CF3-1306D8B1E4A5}" srcOrd="0" destOrd="0" presId="urn:microsoft.com/office/officeart/2008/layout/LinedList"/>
    <dgm:cxn modelId="{B5147226-74FC-4A2F-A1C8-C7A50D33C01E}" type="presOf" srcId="{CA6D1F6D-5472-48EB-8D75-D12B52655006}" destId="{8CE639DE-EBFA-44B2-8B9D-42438C0F5B6B}" srcOrd="0" destOrd="0" presId="urn:microsoft.com/office/officeart/2008/layout/LinedList"/>
    <dgm:cxn modelId="{2E8FC53B-921F-4BD2-B796-E55EA86A8057}" srcId="{BFB30ED7-F0ED-4B0C-ABE2-6FB466A28A15}" destId="{6AE66F57-066F-4651-A115-0196EE54DF42}" srcOrd="0" destOrd="0" parTransId="{F8834D60-A906-4A9A-B597-9583E852CEEE}" sibTransId="{41DB5844-DE92-41D0-A60E-F2F96B2E82D1}"/>
    <dgm:cxn modelId="{76BAC05D-90D6-4887-8B57-DACCF9C54348}" srcId="{BFB30ED7-F0ED-4B0C-ABE2-6FB466A28A15}" destId="{E4EB8925-9D3B-4C3F-911E-17BC64B01BCE}" srcOrd="3" destOrd="0" parTransId="{FCE6CA8E-11A3-4AEA-98D2-A74BC34087C7}" sibTransId="{652756A5-DA69-4778-813C-15C360763B90}"/>
    <dgm:cxn modelId="{DFAE284F-9FB2-4ACA-8665-8A4B8211BC6A}" srcId="{BFB30ED7-F0ED-4B0C-ABE2-6FB466A28A15}" destId="{FB71A762-D54A-402F-B971-EB6DCF0A8B61}" srcOrd="1" destOrd="0" parTransId="{9FF64B28-459E-4813-884E-7B3AE2093839}" sibTransId="{7931F23B-589C-4C90-89D0-90C174A37DBF}"/>
    <dgm:cxn modelId="{ED379D58-7319-4463-854A-868F1107612A}" type="presOf" srcId="{9A8DEC16-83D8-4886-8025-F64CE6B22B5C}" destId="{F1D65685-A097-4007-BD3B-D3E9EAE00573}" srcOrd="0" destOrd="0" presId="urn:microsoft.com/office/officeart/2008/layout/LinedList"/>
    <dgm:cxn modelId="{734D4259-E1A9-4E73-9229-1072FEB255B4}" type="presOf" srcId="{BFB30ED7-F0ED-4B0C-ABE2-6FB466A28A15}" destId="{A18D39DB-2269-42F4-94E8-91FFFE22033F}" srcOrd="0" destOrd="0" presId="urn:microsoft.com/office/officeart/2008/layout/LinedList"/>
    <dgm:cxn modelId="{F9D1CB8A-80E4-4C4E-ABE2-FF27AE693520}" type="presOf" srcId="{E4EB8925-9D3B-4C3F-911E-17BC64B01BCE}" destId="{85858CCC-F69C-451C-BD8C-B067816E1C79}" srcOrd="0" destOrd="0" presId="urn:microsoft.com/office/officeart/2008/layout/LinedList"/>
    <dgm:cxn modelId="{899F1495-61EE-49E4-B7E6-592E29160C4A}" srcId="{BFB30ED7-F0ED-4B0C-ABE2-6FB466A28A15}" destId="{9A8DEC16-83D8-4886-8025-F64CE6B22B5C}" srcOrd="5" destOrd="0" parTransId="{8F6CD3E3-3CFA-4663-82CB-4AEE10C9D216}" sibTransId="{F73D35E2-C944-4AAA-91E4-4EE05E4E8B1A}"/>
    <dgm:cxn modelId="{2AEB949F-C977-4811-B73E-9A81CCD0D670}" srcId="{BFB30ED7-F0ED-4B0C-ABE2-6FB466A28A15}" destId="{CA6D1F6D-5472-48EB-8D75-D12B52655006}" srcOrd="2" destOrd="0" parTransId="{67D4D71D-6E26-4B96-8EB8-C74BBDFC670C}" sibTransId="{6A507948-5BAC-4C8D-9FF0-0957F81F389E}"/>
    <dgm:cxn modelId="{0B675DB9-BBBC-402E-B81C-E162BD778175}" srcId="{BFB30ED7-F0ED-4B0C-ABE2-6FB466A28A15}" destId="{339991A1-31F6-4D9F-BFF1-A729803D8337}" srcOrd="4" destOrd="0" parTransId="{1E21F192-5B55-4187-A43B-3DF3E48E5D70}" sibTransId="{0C5969D7-743B-48B6-8945-F1EAF0061D53}"/>
    <dgm:cxn modelId="{C76539BC-3E3C-43B3-827C-290B70DDBD00}" type="presOf" srcId="{339991A1-31F6-4D9F-BFF1-A729803D8337}" destId="{A02E7D4E-97F1-4789-A7EB-007CDB0A4FDA}" srcOrd="0" destOrd="0" presId="urn:microsoft.com/office/officeart/2008/layout/LinedList"/>
    <dgm:cxn modelId="{A22F91EA-4C4B-41BE-ADA9-067113720C43}" type="presOf" srcId="{6AE66F57-066F-4651-A115-0196EE54DF42}" destId="{4BB5317C-59B3-4B56-91BC-934AEA6D892E}" srcOrd="0" destOrd="0" presId="urn:microsoft.com/office/officeart/2008/layout/LinedList"/>
    <dgm:cxn modelId="{7D032893-0535-4BF3-8657-A115EE76C7DE}" type="presParOf" srcId="{A18D39DB-2269-42F4-94E8-91FFFE22033F}" destId="{4E6FEB99-4F8E-45E6-AA10-5349DDEA2C96}" srcOrd="0" destOrd="0" presId="urn:microsoft.com/office/officeart/2008/layout/LinedList"/>
    <dgm:cxn modelId="{1729F91D-D869-4272-AF2A-59DD58C56CAA}" type="presParOf" srcId="{A18D39DB-2269-42F4-94E8-91FFFE22033F}" destId="{CD21EBD0-A6E5-46F6-807C-04840B7D0590}" srcOrd="1" destOrd="0" presId="urn:microsoft.com/office/officeart/2008/layout/LinedList"/>
    <dgm:cxn modelId="{C542FE75-44E9-4B43-B963-E283AAF26AB5}" type="presParOf" srcId="{CD21EBD0-A6E5-46F6-807C-04840B7D0590}" destId="{4BB5317C-59B3-4B56-91BC-934AEA6D892E}" srcOrd="0" destOrd="0" presId="urn:microsoft.com/office/officeart/2008/layout/LinedList"/>
    <dgm:cxn modelId="{3DB6A642-4843-46AF-A954-21328FA3B12E}" type="presParOf" srcId="{CD21EBD0-A6E5-46F6-807C-04840B7D0590}" destId="{2FE88D04-B4A8-49EB-9515-AEE773453D30}" srcOrd="1" destOrd="0" presId="urn:microsoft.com/office/officeart/2008/layout/LinedList"/>
    <dgm:cxn modelId="{C6969217-ECFB-41C3-ADC1-12F46568C6DC}" type="presParOf" srcId="{A18D39DB-2269-42F4-94E8-91FFFE22033F}" destId="{F39DFF06-0F72-4700-8D46-FADBBDBA2684}" srcOrd="2" destOrd="0" presId="urn:microsoft.com/office/officeart/2008/layout/LinedList"/>
    <dgm:cxn modelId="{57A14ECC-9105-4FA4-8125-E3A3196FF9AC}" type="presParOf" srcId="{A18D39DB-2269-42F4-94E8-91FFFE22033F}" destId="{CE40874E-36A6-4291-AA4D-DB1019E5D306}" srcOrd="3" destOrd="0" presId="urn:microsoft.com/office/officeart/2008/layout/LinedList"/>
    <dgm:cxn modelId="{75D6BD58-34C7-4FE9-BC11-EC12283E3CEE}" type="presParOf" srcId="{CE40874E-36A6-4291-AA4D-DB1019E5D306}" destId="{39F85C9C-1E0A-4075-8CF3-1306D8B1E4A5}" srcOrd="0" destOrd="0" presId="urn:microsoft.com/office/officeart/2008/layout/LinedList"/>
    <dgm:cxn modelId="{6D0AD2FC-C8AE-4BA7-B159-9990A9D66C6F}" type="presParOf" srcId="{CE40874E-36A6-4291-AA4D-DB1019E5D306}" destId="{7A389CB8-9A07-4B14-B19E-3D1B059A8D5F}" srcOrd="1" destOrd="0" presId="urn:microsoft.com/office/officeart/2008/layout/LinedList"/>
    <dgm:cxn modelId="{4422F413-FDE5-4940-AB70-DDF10932D848}" type="presParOf" srcId="{A18D39DB-2269-42F4-94E8-91FFFE22033F}" destId="{09935F65-F19B-4349-9E73-0761D1E52BE9}" srcOrd="4" destOrd="0" presId="urn:microsoft.com/office/officeart/2008/layout/LinedList"/>
    <dgm:cxn modelId="{783F00A1-2439-4263-864B-148631E78CA0}" type="presParOf" srcId="{A18D39DB-2269-42F4-94E8-91FFFE22033F}" destId="{F3483253-9E7F-46F8-9F40-956A61B3E8DD}" srcOrd="5" destOrd="0" presId="urn:microsoft.com/office/officeart/2008/layout/LinedList"/>
    <dgm:cxn modelId="{CD2ACBFE-C80B-4A1E-A038-6C8FDC764D79}" type="presParOf" srcId="{F3483253-9E7F-46F8-9F40-956A61B3E8DD}" destId="{8CE639DE-EBFA-44B2-8B9D-42438C0F5B6B}" srcOrd="0" destOrd="0" presId="urn:microsoft.com/office/officeart/2008/layout/LinedList"/>
    <dgm:cxn modelId="{439F259A-FA23-4988-8465-666523A407BB}" type="presParOf" srcId="{F3483253-9E7F-46F8-9F40-956A61B3E8DD}" destId="{508C422B-0C62-46F3-A7B6-271DDEA170B0}" srcOrd="1" destOrd="0" presId="urn:microsoft.com/office/officeart/2008/layout/LinedList"/>
    <dgm:cxn modelId="{2D42B81C-44F2-49A1-909B-4E5EDCD4D886}" type="presParOf" srcId="{A18D39DB-2269-42F4-94E8-91FFFE22033F}" destId="{20D7DB19-9DCA-434F-A912-2CC5A2198E40}" srcOrd="6" destOrd="0" presId="urn:microsoft.com/office/officeart/2008/layout/LinedList"/>
    <dgm:cxn modelId="{495038FF-DFC4-4112-A099-3B812BAE9DB2}" type="presParOf" srcId="{A18D39DB-2269-42F4-94E8-91FFFE22033F}" destId="{B9B6EA23-158D-4A21-B3B8-17F69A8F238A}" srcOrd="7" destOrd="0" presId="urn:microsoft.com/office/officeart/2008/layout/LinedList"/>
    <dgm:cxn modelId="{3861F21D-22BD-4F39-83D4-AD80D8A30141}" type="presParOf" srcId="{B9B6EA23-158D-4A21-B3B8-17F69A8F238A}" destId="{85858CCC-F69C-451C-BD8C-B067816E1C79}" srcOrd="0" destOrd="0" presId="urn:microsoft.com/office/officeart/2008/layout/LinedList"/>
    <dgm:cxn modelId="{07C5B657-145D-4288-88F8-0D150F3EEAF1}" type="presParOf" srcId="{B9B6EA23-158D-4A21-B3B8-17F69A8F238A}" destId="{22FC8684-1361-48FF-9752-DE083A8E6486}" srcOrd="1" destOrd="0" presId="urn:microsoft.com/office/officeart/2008/layout/LinedList"/>
    <dgm:cxn modelId="{A264BFA9-E960-40D4-BA2B-52B27BA77505}" type="presParOf" srcId="{A18D39DB-2269-42F4-94E8-91FFFE22033F}" destId="{EE64E374-53C9-4C8B-9DEC-26BF09267562}" srcOrd="8" destOrd="0" presId="urn:microsoft.com/office/officeart/2008/layout/LinedList"/>
    <dgm:cxn modelId="{BA680983-5E2B-49C0-BB41-25E7C766DBB0}" type="presParOf" srcId="{A18D39DB-2269-42F4-94E8-91FFFE22033F}" destId="{315E177A-AF04-4E2F-A152-CE4850219BF8}" srcOrd="9" destOrd="0" presId="urn:microsoft.com/office/officeart/2008/layout/LinedList"/>
    <dgm:cxn modelId="{ADB54FFF-225B-4E94-89C7-3BC524475605}" type="presParOf" srcId="{315E177A-AF04-4E2F-A152-CE4850219BF8}" destId="{A02E7D4E-97F1-4789-A7EB-007CDB0A4FDA}" srcOrd="0" destOrd="0" presId="urn:microsoft.com/office/officeart/2008/layout/LinedList"/>
    <dgm:cxn modelId="{5EBCBC7F-042A-4B33-9060-F4DED2FDB7A8}" type="presParOf" srcId="{315E177A-AF04-4E2F-A152-CE4850219BF8}" destId="{1029EA8C-8C9E-4B3F-9214-BD6A1DE8BF36}" srcOrd="1" destOrd="0" presId="urn:microsoft.com/office/officeart/2008/layout/LinedList"/>
    <dgm:cxn modelId="{1C88B48E-57D2-447D-98B4-125C6E52739F}" type="presParOf" srcId="{A18D39DB-2269-42F4-94E8-91FFFE22033F}" destId="{985C805C-2592-4B21-BFDD-C265487910B3}" srcOrd="10" destOrd="0" presId="urn:microsoft.com/office/officeart/2008/layout/LinedList"/>
    <dgm:cxn modelId="{BB0AF3B2-D8FD-4A1F-B3BD-82E19CAC74E8}" type="presParOf" srcId="{A18D39DB-2269-42F4-94E8-91FFFE22033F}" destId="{F7E13553-89A8-4B33-8AA0-995D9449A308}" srcOrd="11" destOrd="0" presId="urn:microsoft.com/office/officeart/2008/layout/LinedList"/>
    <dgm:cxn modelId="{7CDCA9AA-4778-429B-97C2-FA9870A8C36C}" type="presParOf" srcId="{F7E13553-89A8-4B33-8AA0-995D9449A308}" destId="{F1D65685-A097-4007-BD3B-D3E9EAE00573}" srcOrd="0" destOrd="0" presId="urn:microsoft.com/office/officeart/2008/layout/LinedList"/>
    <dgm:cxn modelId="{399BF3A5-23D3-4C83-8CE1-B25693FFC55C}" type="presParOf" srcId="{F7E13553-89A8-4B33-8AA0-995D9449A308}" destId="{5A151692-C726-43AB-BA16-28FB15D1AA4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495540-761C-461E-B6F5-D160E6EB29B8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8E1F2CD-3591-4B21-9C26-98023E6824D0}">
      <dgm:prSet/>
      <dgm:spPr/>
      <dgm:t>
        <a:bodyPr/>
        <a:lstStyle/>
        <a:p>
          <a:r>
            <a:rPr lang="en-US" dirty="0"/>
            <a:t>What is mobile testing?</a:t>
          </a:r>
        </a:p>
      </dgm:t>
    </dgm:pt>
    <dgm:pt modelId="{22463298-7AB8-40AA-B972-9A4446023213}" type="parTrans" cxnId="{ECFF4A46-3344-48E4-9940-EED879E3ABC1}">
      <dgm:prSet/>
      <dgm:spPr/>
      <dgm:t>
        <a:bodyPr/>
        <a:lstStyle/>
        <a:p>
          <a:endParaRPr lang="en-US"/>
        </a:p>
      </dgm:t>
    </dgm:pt>
    <dgm:pt modelId="{95C5C84D-6F4B-41CD-9C82-F476022FCEA5}" type="sibTrans" cxnId="{ECFF4A46-3344-48E4-9940-EED879E3ABC1}">
      <dgm:prSet/>
      <dgm:spPr/>
      <dgm:t>
        <a:bodyPr/>
        <a:lstStyle/>
        <a:p>
          <a:endParaRPr lang="en-US"/>
        </a:p>
      </dgm:t>
    </dgm:pt>
    <dgm:pt modelId="{2811C6BB-E107-45A3-96C3-1E543F1A3E84}">
      <dgm:prSet/>
      <dgm:spPr/>
      <dgm:t>
        <a:bodyPr/>
        <a:lstStyle/>
        <a:p>
          <a:r>
            <a:rPr lang="en-US" dirty="0"/>
            <a:t>Types of mobile testing</a:t>
          </a:r>
        </a:p>
      </dgm:t>
    </dgm:pt>
    <dgm:pt modelId="{F6EAD973-754B-49DB-B838-18631A6A21AE}" type="parTrans" cxnId="{6AB6F9C3-CB2A-4690-94C4-7BD62DC94A76}">
      <dgm:prSet/>
      <dgm:spPr/>
      <dgm:t>
        <a:bodyPr/>
        <a:lstStyle/>
        <a:p>
          <a:endParaRPr lang="en-US"/>
        </a:p>
      </dgm:t>
    </dgm:pt>
    <dgm:pt modelId="{78ADFF79-BD44-484B-AB66-BDDC4D0C6455}" type="sibTrans" cxnId="{6AB6F9C3-CB2A-4690-94C4-7BD62DC94A76}">
      <dgm:prSet/>
      <dgm:spPr/>
      <dgm:t>
        <a:bodyPr/>
        <a:lstStyle/>
        <a:p>
          <a:endParaRPr lang="en-US"/>
        </a:p>
      </dgm:t>
    </dgm:pt>
    <dgm:pt modelId="{AA96FFCC-0B62-4C49-8093-063C2DB9CE66}">
      <dgm:prSet/>
      <dgm:spPr/>
      <dgm:t>
        <a:bodyPr/>
        <a:lstStyle/>
        <a:p>
          <a:r>
            <a:rPr lang="en-US" dirty="0"/>
            <a:t>Key challenges</a:t>
          </a:r>
        </a:p>
      </dgm:t>
    </dgm:pt>
    <dgm:pt modelId="{8468EB5C-AE00-41B5-9B65-DEAAADCCCF0B}" type="parTrans" cxnId="{D5AB6992-A272-4EA4-80AC-5319C4E045BD}">
      <dgm:prSet/>
      <dgm:spPr/>
      <dgm:t>
        <a:bodyPr/>
        <a:lstStyle/>
        <a:p>
          <a:endParaRPr lang="en-US"/>
        </a:p>
      </dgm:t>
    </dgm:pt>
    <dgm:pt modelId="{2ADF22F7-214F-4363-82A5-537272F84424}" type="sibTrans" cxnId="{D5AB6992-A272-4EA4-80AC-5319C4E045BD}">
      <dgm:prSet/>
      <dgm:spPr/>
      <dgm:t>
        <a:bodyPr/>
        <a:lstStyle/>
        <a:p>
          <a:endParaRPr lang="en-US"/>
        </a:p>
      </dgm:t>
    </dgm:pt>
    <dgm:pt modelId="{C57EF2AA-ABA4-468A-918C-7F5B7CF9EB0C}">
      <dgm:prSet/>
      <dgm:spPr/>
      <dgm:t>
        <a:bodyPr/>
        <a:lstStyle/>
        <a:p>
          <a:r>
            <a:rPr lang="en-US" dirty="0"/>
            <a:t>Mobile testing tools</a:t>
          </a:r>
        </a:p>
      </dgm:t>
    </dgm:pt>
    <dgm:pt modelId="{2AAA5E65-F120-4E29-86A8-B31B4AF8AB29}" type="parTrans" cxnId="{7F7C0A1B-9B96-40A3-BCA5-CEEC86BBB47E}">
      <dgm:prSet/>
      <dgm:spPr/>
    </dgm:pt>
    <dgm:pt modelId="{6FC64EC4-50B7-4D0B-B1EA-EB9D72FDD554}" type="sibTrans" cxnId="{7F7C0A1B-9B96-40A3-BCA5-CEEC86BBB47E}">
      <dgm:prSet/>
      <dgm:spPr/>
    </dgm:pt>
    <dgm:pt modelId="{2C26AD42-4EE9-4317-A5A1-ECF30D98DBCD}" type="pres">
      <dgm:prSet presAssocID="{05495540-761C-461E-B6F5-D160E6EB29B8}" presName="linear" presStyleCnt="0">
        <dgm:presLayoutVars>
          <dgm:dir/>
          <dgm:animLvl val="lvl"/>
          <dgm:resizeHandles val="exact"/>
        </dgm:presLayoutVars>
      </dgm:prSet>
      <dgm:spPr/>
    </dgm:pt>
    <dgm:pt modelId="{1D9FF51B-6EE0-4248-AFF6-98FE00D6AB7D}" type="pres">
      <dgm:prSet presAssocID="{B8E1F2CD-3591-4B21-9C26-98023E6824D0}" presName="parentLin" presStyleCnt="0"/>
      <dgm:spPr/>
    </dgm:pt>
    <dgm:pt modelId="{CD7F47E3-78E7-42FA-BDEE-C2413B31FA3E}" type="pres">
      <dgm:prSet presAssocID="{B8E1F2CD-3591-4B21-9C26-98023E6824D0}" presName="parentLeftMargin" presStyleLbl="node1" presStyleIdx="0" presStyleCnt="4"/>
      <dgm:spPr/>
    </dgm:pt>
    <dgm:pt modelId="{606DF771-5CA0-4270-A60F-6EEFD99DB8A2}" type="pres">
      <dgm:prSet presAssocID="{B8E1F2CD-3591-4B21-9C26-98023E6824D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DD64C2B-04C7-4EF6-B9A1-9B3247DD0949}" type="pres">
      <dgm:prSet presAssocID="{B8E1F2CD-3591-4B21-9C26-98023E6824D0}" presName="negativeSpace" presStyleCnt="0"/>
      <dgm:spPr/>
    </dgm:pt>
    <dgm:pt modelId="{B2E6A677-3D79-4CE9-A380-8B115443BB89}" type="pres">
      <dgm:prSet presAssocID="{B8E1F2CD-3591-4B21-9C26-98023E6824D0}" presName="childText" presStyleLbl="conFgAcc1" presStyleIdx="0" presStyleCnt="4">
        <dgm:presLayoutVars>
          <dgm:bulletEnabled val="1"/>
        </dgm:presLayoutVars>
      </dgm:prSet>
      <dgm:spPr/>
    </dgm:pt>
    <dgm:pt modelId="{91A2A93A-21A7-40EC-B418-F93B3EB773F4}" type="pres">
      <dgm:prSet presAssocID="{95C5C84D-6F4B-41CD-9C82-F476022FCEA5}" presName="spaceBetweenRectangles" presStyleCnt="0"/>
      <dgm:spPr/>
    </dgm:pt>
    <dgm:pt modelId="{D7485ED6-5181-48C7-900A-4AA1FF2F1248}" type="pres">
      <dgm:prSet presAssocID="{2811C6BB-E107-45A3-96C3-1E543F1A3E84}" presName="parentLin" presStyleCnt="0"/>
      <dgm:spPr/>
    </dgm:pt>
    <dgm:pt modelId="{E4B55A1F-D013-4CE3-958D-9F1423D78713}" type="pres">
      <dgm:prSet presAssocID="{2811C6BB-E107-45A3-96C3-1E543F1A3E84}" presName="parentLeftMargin" presStyleLbl="node1" presStyleIdx="0" presStyleCnt="4"/>
      <dgm:spPr/>
    </dgm:pt>
    <dgm:pt modelId="{CB0FDDD5-8819-41ED-8AF9-2A7FA88BE931}" type="pres">
      <dgm:prSet presAssocID="{2811C6BB-E107-45A3-96C3-1E543F1A3E8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4E261F3-154B-4E55-815C-19402B39AB25}" type="pres">
      <dgm:prSet presAssocID="{2811C6BB-E107-45A3-96C3-1E543F1A3E84}" presName="negativeSpace" presStyleCnt="0"/>
      <dgm:spPr/>
    </dgm:pt>
    <dgm:pt modelId="{905F41C5-6D96-4247-ABFE-75E5B979A5F5}" type="pres">
      <dgm:prSet presAssocID="{2811C6BB-E107-45A3-96C3-1E543F1A3E84}" presName="childText" presStyleLbl="conFgAcc1" presStyleIdx="1" presStyleCnt="4">
        <dgm:presLayoutVars>
          <dgm:bulletEnabled val="1"/>
        </dgm:presLayoutVars>
      </dgm:prSet>
      <dgm:spPr/>
    </dgm:pt>
    <dgm:pt modelId="{C84D5A66-95A9-42A5-8F67-9BF808B36FA5}" type="pres">
      <dgm:prSet presAssocID="{78ADFF79-BD44-484B-AB66-BDDC4D0C6455}" presName="spaceBetweenRectangles" presStyleCnt="0"/>
      <dgm:spPr/>
    </dgm:pt>
    <dgm:pt modelId="{22D1A7CC-444D-4535-B6A2-2BC7AA0302DB}" type="pres">
      <dgm:prSet presAssocID="{AA96FFCC-0B62-4C49-8093-063C2DB9CE66}" presName="parentLin" presStyleCnt="0"/>
      <dgm:spPr/>
    </dgm:pt>
    <dgm:pt modelId="{0463E89E-50B0-4D80-B56F-2F47ABFCA46E}" type="pres">
      <dgm:prSet presAssocID="{AA96FFCC-0B62-4C49-8093-063C2DB9CE66}" presName="parentLeftMargin" presStyleLbl="node1" presStyleIdx="1" presStyleCnt="4"/>
      <dgm:spPr/>
    </dgm:pt>
    <dgm:pt modelId="{98D07639-E61E-44B3-8997-8AB78CC0AD34}" type="pres">
      <dgm:prSet presAssocID="{AA96FFCC-0B62-4C49-8093-063C2DB9CE6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775E5E7-D835-4262-B15C-B767AF8D64D1}" type="pres">
      <dgm:prSet presAssocID="{AA96FFCC-0B62-4C49-8093-063C2DB9CE66}" presName="negativeSpace" presStyleCnt="0"/>
      <dgm:spPr/>
    </dgm:pt>
    <dgm:pt modelId="{112F1E5C-C4D0-43C7-A7BE-18DA71BDEE28}" type="pres">
      <dgm:prSet presAssocID="{AA96FFCC-0B62-4C49-8093-063C2DB9CE66}" presName="childText" presStyleLbl="conFgAcc1" presStyleIdx="2" presStyleCnt="4">
        <dgm:presLayoutVars>
          <dgm:bulletEnabled val="1"/>
        </dgm:presLayoutVars>
      </dgm:prSet>
      <dgm:spPr/>
    </dgm:pt>
    <dgm:pt modelId="{A13A635D-12DE-4D6F-AE9E-B743EC405F7E}" type="pres">
      <dgm:prSet presAssocID="{2ADF22F7-214F-4363-82A5-537272F84424}" presName="spaceBetweenRectangles" presStyleCnt="0"/>
      <dgm:spPr/>
    </dgm:pt>
    <dgm:pt modelId="{B53F88BD-2475-4467-8F35-48761D73639C}" type="pres">
      <dgm:prSet presAssocID="{C57EF2AA-ABA4-468A-918C-7F5B7CF9EB0C}" presName="parentLin" presStyleCnt="0"/>
      <dgm:spPr/>
    </dgm:pt>
    <dgm:pt modelId="{25EA0CC8-24EB-463B-B39B-9655C5A9CD2E}" type="pres">
      <dgm:prSet presAssocID="{C57EF2AA-ABA4-468A-918C-7F5B7CF9EB0C}" presName="parentLeftMargin" presStyleLbl="node1" presStyleIdx="2" presStyleCnt="4"/>
      <dgm:spPr/>
    </dgm:pt>
    <dgm:pt modelId="{2B4781E0-0481-40F5-A74F-70A787E8A372}" type="pres">
      <dgm:prSet presAssocID="{C57EF2AA-ABA4-468A-918C-7F5B7CF9EB0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2E414BA-6081-4F6E-8A5C-A091DE4B1ECF}" type="pres">
      <dgm:prSet presAssocID="{C57EF2AA-ABA4-468A-918C-7F5B7CF9EB0C}" presName="negativeSpace" presStyleCnt="0"/>
      <dgm:spPr/>
    </dgm:pt>
    <dgm:pt modelId="{0AE226C6-B378-41C3-B105-C20CC66004A5}" type="pres">
      <dgm:prSet presAssocID="{C57EF2AA-ABA4-468A-918C-7F5B7CF9EB0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0F8A603-1AB0-45A0-A1E7-7E46D88D4DBA}" type="presOf" srcId="{AA96FFCC-0B62-4C49-8093-063C2DB9CE66}" destId="{98D07639-E61E-44B3-8997-8AB78CC0AD34}" srcOrd="1" destOrd="0" presId="urn:microsoft.com/office/officeart/2005/8/layout/list1"/>
    <dgm:cxn modelId="{35A3DD07-E206-4390-98BF-D78EC879066B}" type="presOf" srcId="{2811C6BB-E107-45A3-96C3-1E543F1A3E84}" destId="{E4B55A1F-D013-4CE3-958D-9F1423D78713}" srcOrd="0" destOrd="0" presId="urn:microsoft.com/office/officeart/2005/8/layout/list1"/>
    <dgm:cxn modelId="{00A26517-FE43-4E7B-B6D2-ECF1D97FCEE5}" type="presOf" srcId="{C57EF2AA-ABA4-468A-918C-7F5B7CF9EB0C}" destId="{2B4781E0-0481-40F5-A74F-70A787E8A372}" srcOrd="1" destOrd="0" presId="urn:microsoft.com/office/officeart/2005/8/layout/list1"/>
    <dgm:cxn modelId="{7F7C0A1B-9B96-40A3-BCA5-CEEC86BBB47E}" srcId="{05495540-761C-461E-B6F5-D160E6EB29B8}" destId="{C57EF2AA-ABA4-468A-918C-7F5B7CF9EB0C}" srcOrd="3" destOrd="0" parTransId="{2AAA5E65-F120-4E29-86A8-B31B4AF8AB29}" sibTransId="{6FC64EC4-50B7-4D0B-B1EA-EB9D72FDD554}"/>
    <dgm:cxn modelId="{2FE84426-B0E9-47BA-A194-6BD4C7312665}" type="presOf" srcId="{2811C6BB-E107-45A3-96C3-1E543F1A3E84}" destId="{CB0FDDD5-8819-41ED-8AF9-2A7FA88BE931}" srcOrd="1" destOrd="0" presId="urn:microsoft.com/office/officeart/2005/8/layout/list1"/>
    <dgm:cxn modelId="{59989431-2699-4B1D-8E29-43047397176E}" type="presOf" srcId="{B8E1F2CD-3591-4B21-9C26-98023E6824D0}" destId="{606DF771-5CA0-4270-A60F-6EEFD99DB8A2}" srcOrd="1" destOrd="0" presId="urn:microsoft.com/office/officeart/2005/8/layout/list1"/>
    <dgm:cxn modelId="{5D8C3C42-90F7-48C9-9923-7692F50F58F2}" type="presOf" srcId="{05495540-761C-461E-B6F5-D160E6EB29B8}" destId="{2C26AD42-4EE9-4317-A5A1-ECF30D98DBCD}" srcOrd="0" destOrd="0" presId="urn:microsoft.com/office/officeart/2005/8/layout/list1"/>
    <dgm:cxn modelId="{ECFF4A46-3344-48E4-9940-EED879E3ABC1}" srcId="{05495540-761C-461E-B6F5-D160E6EB29B8}" destId="{B8E1F2CD-3591-4B21-9C26-98023E6824D0}" srcOrd="0" destOrd="0" parTransId="{22463298-7AB8-40AA-B972-9A4446023213}" sibTransId="{95C5C84D-6F4B-41CD-9C82-F476022FCEA5}"/>
    <dgm:cxn modelId="{02F30E74-B67F-4F0E-AD3E-43AAAD716B43}" type="presOf" srcId="{C57EF2AA-ABA4-468A-918C-7F5B7CF9EB0C}" destId="{25EA0CC8-24EB-463B-B39B-9655C5A9CD2E}" srcOrd="0" destOrd="0" presId="urn:microsoft.com/office/officeart/2005/8/layout/list1"/>
    <dgm:cxn modelId="{3D577B59-595B-44C3-95A4-11D67A75E675}" type="presOf" srcId="{AA96FFCC-0B62-4C49-8093-063C2DB9CE66}" destId="{0463E89E-50B0-4D80-B56F-2F47ABFCA46E}" srcOrd="0" destOrd="0" presId="urn:microsoft.com/office/officeart/2005/8/layout/list1"/>
    <dgm:cxn modelId="{D5AB6992-A272-4EA4-80AC-5319C4E045BD}" srcId="{05495540-761C-461E-B6F5-D160E6EB29B8}" destId="{AA96FFCC-0B62-4C49-8093-063C2DB9CE66}" srcOrd="2" destOrd="0" parTransId="{8468EB5C-AE00-41B5-9B65-DEAAADCCCF0B}" sibTransId="{2ADF22F7-214F-4363-82A5-537272F84424}"/>
    <dgm:cxn modelId="{6AB6F9C3-CB2A-4690-94C4-7BD62DC94A76}" srcId="{05495540-761C-461E-B6F5-D160E6EB29B8}" destId="{2811C6BB-E107-45A3-96C3-1E543F1A3E84}" srcOrd="1" destOrd="0" parTransId="{F6EAD973-754B-49DB-B838-18631A6A21AE}" sibTransId="{78ADFF79-BD44-484B-AB66-BDDC4D0C6455}"/>
    <dgm:cxn modelId="{0CDD27DC-8BAA-4A91-AA39-48591EC0D9D1}" type="presOf" srcId="{B8E1F2CD-3591-4B21-9C26-98023E6824D0}" destId="{CD7F47E3-78E7-42FA-BDEE-C2413B31FA3E}" srcOrd="0" destOrd="0" presId="urn:microsoft.com/office/officeart/2005/8/layout/list1"/>
    <dgm:cxn modelId="{BF8D15FE-CDEA-4954-B568-56F51E03A20B}" type="presParOf" srcId="{2C26AD42-4EE9-4317-A5A1-ECF30D98DBCD}" destId="{1D9FF51B-6EE0-4248-AFF6-98FE00D6AB7D}" srcOrd="0" destOrd="0" presId="urn:microsoft.com/office/officeart/2005/8/layout/list1"/>
    <dgm:cxn modelId="{10893C1A-FA6C-4FEC-B379-09B851EA9D96}" type="presParOf" srcId="{1D9FF51B-6EE0-4248-AFF6-98FE00D6AB7D}" destId="{CD7F47E3-78E7-42FA-BDEE-C2413B31FA3E}" srcOrd="0" destOrd="0" presId="urn:microsoft.com/office/officeart/2005/8/layout/list1"/>
    <dgm:cxn modelId="{1272C7C4-064D-45E9-80FE-0DD5A208BA1F}" type="presParOf" srcId="{1D9FF51B-6EE0-4248-AFF6-98FE00D6AB7D}" destId="{606DF771-5CA0-4270-A60F-6EEFD99DB8A2}" srcOrd="1" destOrd="0" presId="urn:microsoft.com/office/officeart/2005/8/layout/list1"/>
    <dgm:cxn modelId="{729BB34B-B98B-44A2-B88A-1417742C6D90}" type="presParOf" srcId="{2C26AD42-4EE9-4317-A5A1-ECF30D98DBCD}" destId="{1DD64C2B-04C7-4EF6-B9A1-9B3247DD0949}" srcOrd="1" destOrd="0" presId="urn:microsoft.com/office/officeart/2005/8/layout/list1"/>
    <dgm:cxn modelId="{BF8497F3-F259-41DA-A30D-6C113819A2C3}" type="presParOf" srcId="{2C26AD42-4EE9-4317-A5A1-ECF30D98DBCD}" destId="{B2E6A677-3D79-4CE9-A380-8B115443BB89}" srcOrd="2" destOrd="0" presId="urn:microsoft.com/office/officeart/2005/8/layout/list1"/>
    <dgm:cxn modelId="{981B23F0-F549-4AA7-A16A-E7CA800E5AE6}" type="presParOf" srcId="{2C26AD42-4EE9-4317-A5A1-ECF30D98DBCD}" destId="{91A2A93A-21A7-40EC-B418-F93B3EB773F4}" srcOrd="3" destOrd="0" presId="urn:microsoft.com/office/officeart/2005/8/layout/list1"/>
    <dgm:cxn modelId="{B7991341-A64C-4D07-A4F8-9CF5C27B7FB5}" type="presParOf" srcId="{2C26AD42-4EE9-4317-A5A1-ECF30D98DBCD}" destId="{D7485ED6-5181-48C7-900A-4AA1FF2F1248}" srcOrd="4" destOrd="0" presId="urn:microsoft.com/office/officeart/2005/8/layout/list1"/>
    <dgm:cxn modelId="{8C843852-2407-4A03-AF7A-946CC77D59D2}" type="presParOf" srcId="{D7485ED6-5181-48C7-900A-4AA1FF2F1248}" destId="{E4B55A1F-D013-4CE3-958D-9F1423D78713}" srcOrd="0" destOrd="0" presId="urn:microsoft.com/office/officeart/2005/8/layout/list1"/>
    <dgm:cxn modelId="{5D90F1DC-A209-431E-B724-B15A9F2FFD23}" type="presParOf" srcId="{D7485ED6-5181-48C7-900A-4AA1FF2F1248}" destId="{CB0FDDD5-8819-41ED-8AF9-2A7FA88BE931}" srcOrd="1" destOrd="0" presId="urn:microsoft.com/office/officeart/2005/8/layout/list1"/>
    <dgm:cxn modelId="{3B1B0E71-84A2-4B24-9D9E-C141441507EE}" type="presParOf" srcId="{2C26AD42-4EE9-4317-A5A1-ECF30D98DBCD}" destId="{D4E261F3-154B-4E55-815C-19402B39AB25}" srcOrd="5" destOrd="0" presId="urn:microsoft.com/office/officeart/2005/8/layout/list1"/>
    <dgm:cxn modelId="{799A2B49-24E7-4A5E-A9B2-055FB4846BB3}" type="presParOf" srcId="{2C26AD42-4EE9-4317-A5A1-ECF30D98DBCD}" destId="{905F41C5-6D96-4247-ABFE-75E5B979A5F5}" srcOrd="6" destOrd="0" presId="urn:microsoft.com/office/officeart/2005/8/layout/list1"/>
    <dgm:cxn modelId="{535C310F-2B27-4E1D-BF65-861AB93B9BE4}" type="presParOf" srcId="{2C26AD42-4EE9-4317-A5A1-ECF30D98DBCD}" destId="{C84D5A66-95A9-42A5-8F67-9BF808B36FA5}" srcOrd="7" destOrd="0" presId="urn:microsoft.com/office/officeart/2005/8/layout/list1"/>
    <dgm:cxn modelId="{58F6F609-9301-4B8E-AE5A-F9B01CBD3BEE}" type="presParOf" srcId="{2C26AD42-4EE9-4317-A5A1-ECF30D98DBCD}" destId="{22D1A7CC-444D-4535-B6A2-2BC7AA0302DB}" srcOrd="8" destOrd="0" presId="urn:microsoft.com/office/officeart/2005/8/layout/list1"/>
    <dgm:cxn modelId="{FCE1D669-45D3-40E2-9E1A-6A21651EF776}" type="presParOf" srcId="{22D1A7CC-444D-4535-B6A2-2BC7AA0302DB}" destId="{0463E89E-50B0-4D80-B56F-2F47ABFCA46E}" srcOrd="0" destOrd="0" presId="urn:microsoft.com/office/officeart/2005/8/layout/list1"/>
    <dgm:cxn modelId="{F8A49E72-797F-45EE-89CB-A3C92BC5DA5F}" type="presParOf" srcId="{22D1A7CC-444D-4535-B6A2-2BC7AA0302DB}" destId="{98D07639-E61E-44B3-8997-8AB78CC0AD34}" srcOrd="1" destOrd="0" presId="urn:microsoft.com/office/officeart/2005/8/layout/list1"/>
    <dgm:cxn modelId="{C6B9CB41-19DD-4F85-9798-E945F644D390}" type="presParOf" srcId="{2C26AD42-4EE9-4317-A5A1-ECF30D98DBCD}" destId="{1775E5E7-D835-4262-B15C-B767AF8D64D1}" srcOrd="9" destOrd="0" presId="urn:microsoft.com/office/officeart/2005/8/layout/list1"/>
    <dgm:cxn modelId="{003B6924-E329-4753-8267-842EC50FB272}" type="presParOf" srcId="{2C26AD42-4EE9-4317-A5A1-ECF30D98DBCD}" destId="{112F1E5C-C4D0-43C7-A7BE-18DA71BDEE28}" srcOrd="10" destOrd="0" presId="urn:microsoft.com/office/officeart/2005/8/layout/list1"/>
    <dgm:cxn modelId="{805ADE04-7EB9-4CFD-9356-2271621C1EF7}" type="presParOf" srcId="{2C26AD42-4EE9-4317-A5A1-ECF30D98DBCD}" destId="{A13A635D-12DE-4D6F-AE9E-B743EC405F7E}" srcOrd="11" destOrd="0" presId="urn:microsoft.com/office/officeart/2005/8/layout/list1"/>
    <dgm:cxn modelId="{01A68B0E-7A60-4B30-8197-19B107EAA29E}" type="presParOf" srcId="{2C26AD42-4EE9-4317-A5A1-ECF30D98DBCD}" destId="{B53F88BD-2475-4467-8F35-48761D73639C}" srcOrd="12" destOrd="0" presId="urn:microsoft.com/office/officeart/2005/8/layout/list1"/>
    <dgm:cxn modelId="{D64A6240-A663-45FD-B913-05B077930577}" type="presParOf" srcId="{B53F88BD-2475-4467-8F35-48761D73639C}" destId="{25EA0CC8-24EB-463B-B39B-9655C5A9CD2E}" srcOrd="0" destOrd="0" presId="urn:microsoft.com/office/officeart/2005/8/layout/list1"/>
    <dgm:cxn modelId="{95F5B7C1-8457-4A3C-A415-B60F64FB9139}" type="presParOf" srcId="{B53F88BD-2475-4467-8F35-48761D73639C}" destId="{2B4781E0-0481-40F5-A74F-70A787E8A372}" srcOrd="1" destOrd="0" presId="urn:microsoft.com/office/officeart/2005/8/layout/list1"/>
    <dgm:cxn modelId="{2E186E8B-6563-4421-BDC8-211134C15339}" type="presParOf" srcId="{2C26AD42-4EE9-4317-A5A1-ECF30D98DBCD}" destId="{92E414BA-6081-4F6E-8A5C-A091DE4B1ECF}" srcOrd="13" destOrd="0" presId="urn:microsoft.com/office/officeart/2005/8/layout/list1"/>
    <dgm:cxn modelId="{8F7DF065-6278-4DE9-B34A-DBA12A97F57F}" type="presParOf" srcId="{2C26AD42-4EE9-4317-A5A1-ECF30D98DBCD}" destId="{0AE226C6-B378-41C3-B105-C20CC66004A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495540-761C-461E-B6F5-D160E6EB29B8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8E1F2CD-3591-4B21-9C26-98023E6824D0}">
      <dgm:prSet/>
      <dgm:spPr/>
      <dgm:t>
        <a:bodyPr/>
        <a:lstStyle/>
        <a:p>
          <a:r>
            <a:rPr lang="en-US" dirty="0"/>
            <a:t>What is Appium? </a:t>
          </a:r>
        </a:p>
      </dgm:t>
    </dgm:pt>
    <dgm:pt modelId="{22463298-7AB8-40AA-B972-9A4446023213}" type="parTrans" cxnId="{ECFF4A46-3344-48E4-9940-EED879E3ABC1}">
      <dgm:prSet/>
      <dgm:spPr/>
      <dgm:t>
        <a:bodyPr/>
        <a:lstStyle/>
        <a:p>
          <a:endParaRPr lang="en-US"/>
        </a:p>
      </dgm:t>
    </dgm:pt>
    <dgm:pt modelId="{95C5C84D-6F4B-41CD-9C82-F476022FCEA5}" type="sibTrans" cxnId="{ECFF4A46-3344-48E4-9940-EED879E3ABC1}">
      <dgm:prSet/>
      <dgm:spPr/>
      <dgm:t>
        <a:bodyPr/>
        <a:lstStyle/>
        <a:p>
          <a:endParaRPr lang="en-US"/>
        </a:p>
      </dgm:t>
    </dgm:pt>
    <dgm:pt modelId="{2811C6BB-E107-45A3-96C3-1E543F1A3E84}">
      <dgm:prSet/>
      <dgm:spPr/>
      <dgm:t>
        <a:bodyPr/>
        <a:lstStyle/>
        <a:p>
          <a:r>
            <a:rPr lang="en-US" dirty="0"/>
            <a:t>How does Appium work?</a:t>
          </a:r>
        </a:p>
      </dgm:t>
    </dgm:pt>
    <dgm:pt modelId="{F6EAD973-754B-49DB-B838-18631A6A21AE}" type="parTrans" cxnId="{6AB6F9C3-CB2A-4690-94C4-7BD62DC94A76}">
      <dgm:prSet/>
      <dgm:spPr/>
      <dgm:t>
        <a:bodyPr/>
        <a:lstStyle/>
        <a:p>
          <a:endParaRPr lang="en-US"/>
        </a:p>
      </dgm:t>
    </dgm:pt>
    <dgm:pt modelId="{78ADFF79-BD44-484B-AB66-BDDC4D0C6455}" type="sibTrans" cxnId="{6AB6F9C3-CB2A-4690-94C4-7BD62DC94A76}">
      <dgm:prSet/>
      <dgm:spPr/>
      <dgm:t>
        <a:bodyPr/>
        <a:lstStyle/>
        <a:p>
          <a:endParaRPr lang="en-US"/>
        </a:p>
      </dgm:t>
    </dgm:pt>
    <dgm:pt modelId="{406B652F-3C3B-4C98-98E0-9EEAE2F28173}">
      <dgm:prSet/>
      <dgm:spPr/>
      <dgm:t>
        <a:bodyPr/>
        <a:lstStyle/>
        <a:p>
          <a:r>
            <a:rPr lang="en-US" dirty="0"/>
            <a:t>Limitations of Appium</a:t>
          </a:r>
        </a:p>
      </dgm:t>
    </dgm:pt>
    <dgm:pt modelId="{95A21088-D4DA-4825-A6C1-FE5F2CFE3E91}" type="parTrans" cxnId="{2A1F2066-03A6-415D-B8BF-4D1D4EC0D28A}">
      <dgm:prSet/>
      <dgm:spPr/>
      <dgm:t>
        <a:bodyPr/>
        <a:lstStyle/>
        <a:p>
          <a:endParaRPr lang="en-US"/>
        </a:p>
      </dgm:t>
    </dgm:pt>
    <dgm:pt modelId="{06F21D20-ECD4-4618-BF8C-549F3F6A997B}" type="sibTrans" cxnId="{2A1F2066-03A6-415D-B8BF-4D1D4EC0D28A}">
      <dgm:prSet/>
      <dgm:spPr/>
      <dgm:t>
        <a:bodyPr/>
        <a:lstStyle/>
        <a:p>
          <a:endParaRPr lang="en-US"/>
        </a:p>
      </dgm:t>
    </dgm:pt>
    <dgm:pt modelId="{AA96FFCC-0B62-4C49-8093-063C2DB9CE66}">
      <dgm:prSet/>
      <dgm:spPr/>
      <dgm:t>
        <a:bodyPr/>
        <a:lstStyle/>
        <a:p>
          <a:r>
            <a:rPr lang="en-US" dirty="0"/>
            <a:t>Setup project in Appium</a:t>
          </a:r>
        </a:p>
      </dgm:t>
    </dgm:pt>
    <dgm:pt modelId="{2ADF22F7-214F-4363-82A5-537272F84424}" type="sibTrans" cxnId="{D5AB6992-A272-4EA4-80AC-5319C4E045BD}">
      <dgm:prSet/>
      <dgm:spPr/>
      <dgm:t>
        <a:bodyPr/>
        <a:lstStyle/>
        <a:p>
          <a:endParaRPr lang="en-US"/>
        </a:p>
      </dgm:t>
    </dgm:pt>
    <dgm:pt modelId="{8468EB5C-AE00-41B5-9B65-DEAAADCCCF0B}" type="parTrans" cxnId="{D5AB6992-A272-4EA4-80AC-5319C4E045BD}">
      <dgm:prSet/>
      <dgm:spPr/>
      <dgm:t>
        <a:bodyPr/>
        <a:lstStyle/>
        <a:p>
          <a:endParaRPr lang="en-US"/>
        </a:p>
      </dgm:t>
    </dgm:pt>
    <dgm:pt modelId="{2C26AD42-4EE9-4317-A5A1-ECF30D98DBCD}" type="pres">
      <dgm:prSet presAssocID="{05495540-761C-461E-B6F5-D160E6EB29B8}" presName="linear" presStyleCnt="0">
        <dgm:presLayoutVars>
          <dgm:dir/>
          <dgm:animLvl val="lvl"/>
          <dgm:resizeHandles val="exact"/>
        </dgm:presLayoutVars>
      </dgm:prSet>
      <dgm:spPr/>
    </dgm:pt>
    <dgm:pt modelId="{1D9FF51B-6EE0-4248-AFF6-98FE00D6AB7D}" type="pres">
      <dgm:prSet presAssocID="{B8E1F2CD-3591-4B21-9C26-98023E6824D0}" presName="parentLin" presStyleCnt="0"/>
      <dgm:spPr/>
    </dgm:pt>
    <dgm:pt modelId="{CD7F47E3-78E7-42FA-BDEE-C2413B31FA3E}" type="pres">
      <dgm:prSet presAssocID="{B8E1F2CD-3591-4B21-9C26-98023E6824D0}" presName="parentLeftMargin" presStyleLbl="node1" presStyleIdx="0" presStyleCnt="4"/>
      <dgm:spPr/>
    </dgm:pt>
    <dgm:pt modelId="{606DF771-5CA0-4270-A60F-6EEFD99DB8A2}" type="pres">
      <dgm:prSet presAssocID="{B8E1F2CD-3591-4B21-9C26-98023E6824D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DD64C2B-04C7-4EF6-B9A1-9B3247DD0949}" type="pres">
      <dgm:prSet presAssocID="{B8E1F2CD-3591-4B21-9C26-98023E6824D0}" presName="negativeSpace" presStyleCnt="0"/>
      <dgm:spPr/>
    </dgm:pt>
    <dgm:pt modelId="{B2E6A677-3D79-4CE9-A380-8B115443BB89}" type="pres">
      <dgm:prSet presAssocID="{B8E1F2CD-3591-4B21-9C26-98023E6824D0}" presName="childText" presStyleLbl="conFgAcc1" presStyleIdx="0" presStyleCnt="4">
        <dgm:presLayoutVars>
          <dgm:bulletEnabled val="1"/>
        </dgm:presLayoutVars>
      </dgm:prSet>
      <dgm:spPr/>
    </dgm:pt>
    <dgm:pt modelId="{91A2A93A-21A7-40EC-B418-F93B3EB773F4}" type="pres">
      <dgm:prSet presAssocID="{95C5C84D-6F4B-41CD-9C82-F476022FCEA5}" presName="spaceBetweenRectangles" presStyleCnt="0"/>
      <dgm:spPr/>
    </dgm:pt>
    <dgm:pt modelId="{D7485ED6-5181-48C7-900A-4AA1FF2F1248}" type="pres">
      <dgm:prSet presAssocID="{2811C6BB-E107-45A3-96C3-1E543F1A3E84}" presName="parentLin" presStyleCnt="0"/>
      <dgm:spPr/>
    </dgm:pt>
    <dgm:pt modelId="{E4B55A1F-D013-4CE3-958D-9F1423D78713}" type="pres">
      <dgm:prSet presAssocID="{2811C6BB-E107-45A3-96C3-1E543F1A3E84}" presName="parentLeftMargin" presStyleLbl="node1" presStyleIdx="0" presStyleCnt="4"/>
      <dgm:spPr/>
    </dgm:pt>
    <dgm:pt modelId="{CB0FDDD5-8819-41ED-8AF9-2A7FA88BE931}" type="pres">
      <dgm:prSet presAssocID="{2811C6BB-E107-45A3-96C3-1E543F1A3E8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4E261F3-154B-4E55-815C-19402B39AB25}" type="pres">
      <dgm:prSet presAssocID="{2811C6BB-E107-45A3-96C3-1E543F1A3E84}" presName="negativeSpace" presStyleCnt="0"/>
      <dgm:spPr/>
    </dgm:pt>
    <dgm:pt modelId="{905F41C5-6D96-4247-ABFE-75E5B979A5F5}" type="pres">
      <dgm:prSet presAssocID="{2811C6BB-E107-45A3-96C3-1E543F1A3E84}" presName="childText" presStyleLbl="conFgAcc1" presStyleIdx="1" presStyleCnt="4">
        <dgm:presLayoutVars>
          <dgm:bulletEnabled val="1"/>
        </dgm:presLayoutVars>
      </dgm:prSet>
      <dgm:spPr/>
    </dgm:pt>
    <dgm:pt modelId="{C84D5A66-95A9-42A5-8F67-9BF808B36FA5}" type="pres">
      <dgm:prSet presAssocID="{78ADFF79-BD44-484B-AB66-BDDC4D0C6455}" presName="spaceBetweenRectangles" presStyleCnt="0"/>
      <dgm:spPr/>
    </dgm:pt>
    <dgm:pt modelId="{22D1A7CC-444D-4535-B6A2-2BC7AA0302DB}" type="pres">
      <dgm:prSet presAssocID="{AA96FFCC-0B62-4C49-8093-063C2DB9CE66}" presName="parentLin" presStyleCnt="0"/>
      <dgm:spPr/>
    </dgm:pt>
    <dgm:pt modelId="{0463E89E-50B0-4D80-B56F-2F47ABFCA46E}" type="pres">
      <dgm:prSet presAssocID="{AA96FFCC-0B62-4C49-8093-063C2DB9CE66}" presName="parentLeftMargin" presStyleLbl="node1" presStyleIdx="1" presStyleCnt="4"/>
      <dgm:spPr/>
    </dgm:pt>
    <dgm:pt modelId="{98D07639-E61E-44B3-8997-8AB78CC0AD34}" type="pres">
      <dgm:prSet presAssocID="{AA96FFCC-0B62-4C49-8093-063C2DB9CE6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775E5E7-D835-4262-B15C-B767AF8D64D1}" type="pres">
      <dgm:prSet presAssocID="{AA96FFCC-0B62-4C49-8093-063C2DB9CE66}" presName="negativeSpace" presStyleCnt="0"/>
      <dgm:spPr/>
    </dgm:pt>
    <dgm:pt modelId="{112F1E5C-C4D0-43C7-A7BE-18DA71BDEE28}" type="pres">
      <dgm:prSet presAssocID="{AA96FFCC-0B62-4C49-8093-063C2DB9CE66}" presName="childText" presStyleLbl="conFgAcc1" presStyleIdx="2" presStyleCnt="4">
        <dgm:presLayoutVars>
          <dgm:bulletEnabled val="1"/>
        </dgm:presLayoutVars>
      </dgm:prSet>
      <dgm:spPr/>
    </dgm:pt>
    <dgm:pt modelId="{F6BF939F-4711-4B9D-A92D-65A927EB38A7}" type="pres">
      <dgm:prSet presAssocID="{2ADF22F7-214F-4363-82A5-537272F84424}" presName="spaceBetweenRectangles" presStyleCnt="0"/>
      <dgm:spPr/>
    </dgm:pt>
    <dgm:pt modelId="{30D5182A-83B9-4A91-BF87-77CAAFBF56A8}" type="pres">
      <dgm:prSet presAssocID="{406B652F-3C3B-4C98-98E0-9EEAE2F28173}" presName="parentLin" presStyleCnt="0"/>
      <dgm:spPr/>
    </dgm:pt>
    <dgm:pt modelId="{D04A76DA-1C88-4B9D-9068-52C96D05E8C1}" type="pres">
      <dgm:prSet presAssocID="{406B652F-3C3B-4C98-98E0-9EEAE2F28173}" presName="parentLeftMargin" presStyleLbl="node1" presStyleIdx="2" presStyleCnt="4"/>
      <dgm:spPr/>
    </dgm:pt>
    <dgm:pt modelId="{51975B6C-BCDA-45FE-8CA7-9543DB992657}" type="pres">
      <dgm:prSet presAssocID="{406B652F-3C3B-4C98-98E0-9EEAE2F28173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0F9C6516-F7A5-4046-B862-F16B8C379A2A}" type="pres">
      <dgm:prSet presAssocID="{406B652F-3C3B-4C98-98E0-9EEAE2F28173}" presName="negativeSpace" presStyleCnt="0"/>
      <dgm:spPr/>
    </dgm:pt>
    <dgm:pt modelId="{C74537C5-02F0-4A45-A14E-6EEEC7716985}" type="pres">
      <dgm:prSet presAssocID="{406B652F-3C3B-4C98-98E0-9EEAE2F2817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0F8A603-1AB0-45A0-A1E7-7E46D88D4DBA}" type="presOf" srcId="{AA96FFCC-0B62-4C49-8093-063C2DB9CE66}" destId="{98D07639-E61E-44B3-8997-8AB78CC0AD34}" srcOrd="1" destOrd="0" presId="urn:microsoft.com/office/officeart/2005/8/layout/list1"/>
    <dgm:cxn modelId="{35A3DD07-E206-4390-98BF-D78EC879066B}" type="presOf" srcId="{2811C6BB-E107-45A3-96C3-1E543F1A3E84}" destId="{E4B55A1F-D013-4CE3-958D-9F1423D78713}" srcOrd="0" destOrd="0" presId="urn:microsoft.com/office/officeart/2005/8/layout/list1"/>
    <dgm:cxn modelId="{2FE84426-B0E9-47BA-A194-6BD4C7312665}" type="presOf" srcId="{2811C6BB-E107-45A3-96C3-1E543F1A3E84}" destId="{CB0FDDD5-8819-41ED-8AF9-2A7FA88BE931}" srcOrd="1" destOrd="0" presId="urn:microsoft.com/office/officeart/2005/8/layout/list1"/>
    <dgm:cxn modelId="{59989431-2699-4B1D-8E29-43047397176E}" type="presOf" srcId="{B8E1F2CD-3591-4B21-9C26-98023E6824D0}" destId="{606DF771-5CA0-4270-A60F-6EEFD99DB8A2}" srcOrd="1" destOrd="0" presId="urn:microsoft.com/office/officeart/2005/8/layout/list1"/>
    <dgm:cxn modelId="{5D8C3C42-90F7-48C9-9923-7692F50F58F2}" type="presOf" srcId="{05495540-761C-461E-B6F5-D160E6EB29B8}" destId="{2C26AD42-4EE9-4317-A5A1-ECF30D98DBCD}" srcOrd="0" destOrd="0" presId="urn:microsoft.com/office/officeart/2005/8/layout/list1"/>
    <dgm:cxn modelId="{BB14A565-EFB1-4202-B352-F11E36092B2D}" type="presOf" srcId="{406B652F-3C3B-4C98-98E0-9EEAE2F28173}" destId="{D04A76DA-1C88-4B9D-9068-52C96D05E8C1}" srcOrd="0" destOrd="0" presId="urn:microsoft.com/office/officeart/2005/8/layout/list1"/>
    <dgm:cxn modelId="{2A1F2066-03A6-415D-B8BF-4D1D4EC0D28A}" srcId="{05495540-761C-461E-B6F5-D160E6EB29B8}" destId="{406B652F-3C3B-4C98-98E0-9EEAE2F28173}" srcOrd="3" destOrd="0" parTransId="{95A21088-D4DA-4825-A6C1-FE5F2CFE3E91}" sibTransId="{06F21D20-ECD4-4618-BF8C-549F3F6A997B}"/>
    <dgm:cxn modelId="{ECFF4A46-3344-48E4-9940-EED879E3ABC1}" srcId="{05495540-761C-461E-B6F5-D160E6EB29B8}" destId="{B8E1F2CD-3591-4B21-9C26-98023E6824D0}" srcOrd="0" destOrd="0" parTransId="{22463298-7AB8-40AA-B972-9A4446023213}" sibTransId="{95C5C84D-6F4B-41CD-9C82-F476022FCEA5}"/>
    <dgm:cxn modelId="{3D577B59-595B-44C3-95A4-11D67A75E675}" type="presOf" srcId="{AA96FFCC-0B62-4C49-8093-063C2DB9CE66}" destId="{0463E89E-50B0-4D80-B56F-2F47ABFCA46E}" srcOrd="0" destOrd="0" presId="urn:microsoft.com/office/officeart/2005/8/layout/list1"/>
    <dgm:cxn modelId="{D5AB6992-A272-4EA4-80AC-5319C4E045BD}" srcId="{05495540-761C-461E-B6F5-D160E6EB29B8}" destId="{AA96FFCC-0B62-4C49-8093-063C2DB9CE66}" srcOrd="2" destOrd="0" parTransId="{8468EB5C-AE00-41B5-9B65-DEAAADCCCF0B}" sibTransId="{2ADF22F7-214F-4363-82A5-537272F84424}"/>
    <dgm:cxn modelId="{6AB6F9C3-CB2A-4690-94C4-7BD62DC94A76}" srcId="{05495540-761C-461E-B6F5-D160E6EB29B8}" destId="{2811C6BB-E107-45A3-96C3-1E543F1A3E84}" srcOrd="1" destOrd="0" parTransId="{F6EAD973-754B-49DB-B838-18631A6A21AE}" sibTransId="{78ADFF79-BD44-484B-AB66-BDDC4D0C6455}"/>
    <dgm:cxn modelId="{B74C68D5-4489-45D1-813C-F059C57105E3}" type="presOf" srcId="{406B652F-3C3B-4C98-98E0-9EEAE2F28173}" destId="{51975B6C-BCDA-45FE-8CA7-9543DB992657}" srcOrd="1" destOrd="0" presId="urn:microsoft.com/office/officeart/2005/8/layout/list1"/>
    <dgm:cxn modelId="{0CDD27DC-8BAA-4A91-AA39-48591EC0D9D1}" type="presOf" srcId="{B8E1F2CD-3591-4B21-9C26-98023E6824D0}" destId="{CD7F47E3-78E7-42FA-BDEE-C2413B31FA3E}" srcOrd="0" destOrd="0" presId="urn:microsoft.com/office/officeart/2005/8/layout/list1"/>
    <dgm:cxn modelId="{BF8D15FE-CDEA-4954-B568-56F51E03A20B}" type="presParOf" srcId="{2C26AD42-4EE9-4317-A5A1-ECF30D98DBCD}" destId="{1D9FF51B-6EE0-4248-AFF6-98FE00D6AB7D}" srcOrd="0" destOrd="0" presId="urn:microsoft.com/office/officeart/2005/8/layout/list1"/>
    <dgm:cxn modelId="{10893C1A-FA6C-4FEC-B379-09B851EA9D96}" type="presParOf" srcId="{1D9FF51B-6EE0-4248-AFF6-98FE00D6AB7D}" destId="{CD7F47E3-78E7-42FA-BDEE-C2413B31FA3E}" srcOrd="0" destOrd="0" presId="urn:microsoft.com/office/officeart/2005/8/layout/list1"/>
    <dgm:cxn modelId="{1272C7C4-064D-45E9-80FE-0DD5A208BA1F}" type="presParOf" srcId="{1D9FF51B-6EE0-4248-AFF6-98FE00D6AB7D}" destId="{606DF771-5CA0-4270-A60F-6EEFD99DB8A2}" srcOrd="1" destOrd="0" presId="urn:microsoft.com/office/officeart/2005/8/layout/list1"/>
    <dgm:cxn modelId="{729BB34B-B98B-44A2-B88A-1417742C6D90}" type="presParOf" srcId="{2C26AD42-4EE9-4317-A5A1-ECF30D98DBCD}" destId="{1DD64C2B-04C7-4EF6-B9A1-9B3247DD0949}" srcOrd="1" destOrd="0" presId="urn:microsoft.com/office/officeart/2005/8/layout/list1"/>
    <dgm:cxn modelId="{BF8497F3-F259-41DA-A30D-6C113819A2C3}" type="presParOf" srcId="{2C26AD42-4EE9-4317-A5A1-ECF30D98DBCD}" destId="{B2E6A677-3D79-4CE9-A380-8B115443BB89}" srcOrd="2" destOrd="0" presId="urn:microsoft.com/office/officeart/2005/8/layout/list1"/>
    <dgm:cxn modelId="{981B23F0-F549-4AA7-A16A-E7CA800E5AE6}" type="presParOf" srcId="{2C26AD42-4EE9-4317-A5A1-ECF30D98DBCD}" destId="{91A2A93A-21A7-40EC-B418-F93B3EB773F4}" srcOrd="3" destOrd="0" presId="urn:microsoft.com/office/officeart/2005/8/layout/list1"/>
    <dgm:cxn modelId="{B7991341-A64C-4D07-A4F8-9CF5C27B7FB5}" type="presParOf" srcId="{2C26AD42-4EE9-4317-A5A1-ECF30D98DBCD}" destId="{D7485ED6-5181-48C7-900A-4AA1FF2F1248}" srcOrd="4" destOrd="0" presId="urn:microsoft.com/office/officeart/2005/8/layout/list1"/>
    <dgm:cxn modelId="{8C843852-2407-4A03-AF7A-946CC77D59D2}" type="presParOf" srcId="{D7485ED6-5181-48C7-900A-4AA1FF2F1248}" destId="{E4B55A1F-D013-4CE3-958D-9F1423D78713}" srcOrd="0" destOrd="0" presId="urn:microsoft.com/office/officeart/2005/8/layout/list1"/>
    <dgm:cxn modelId="{5D90F1DC-A209-431E-B724-B15A9F2FFD23}" type="presParOf" srcId="{D7485ED6-5181-48C7-900A-4AA1FF2F1248}" destId="{CB0FDDD5-8819-41ED-8AF9-2A7FA88BE931}" srcOrd="1" destOrd="0" presId="urn:microsoft.com/office/officeart/2005/8/layout/list1"/>
    <dgm:cxn modelId="{3B1B0E71-84A2-4B24-9D9E-C141441507EE}" type="presParOf" srcId="{2C26AD42-4EE9-4317-A5A1-ECF30D98DBCD}" destId="{D4E261F3-154B-4E55-815C-19402B39AB25}" srcOrd="5" destOrd="0" presId="urn:microsoft.com/office/officeart/2005/8/layout/list1"/>
    <dgm:cxn modelId="{799A2B49-24E7-4A5E-A9B2-055FB4846BB3}" type="presParOf" srcId="{2C26AD42-4EE9-4317-A5A1-ECF30D98DBCD}" destId="{905F41C5-6D96-4247-ABFE-75E5B979A5F5}" srcOrd="6" destOrd="0" presId="urn:microsoft.com/office/officeart/2005/8/layout/list1"/>
    <dgm:cxn modelId="{535C310F-2B27-4E1D-BF65-861AB93B9BE4}" type="presParOf" srcId="{2C26AD42-4EE9-4317-A5A1-ECF30D98DBCD}" destId="{C84D5A66-95A9-42A5-8F67-9BF808B36FA5}" srcOrd="7" destOrd="0" presId="urn:microsoft.com/office/officeart/2005/8/layout/list1"/>
    <dgm:cxn modelId="{58F6F609-9301-4B8E-AE5A-F9B01CBD3BEE}" type="presParOf" srcId="{2C26AD42-4EE9-4317-A5A1-ECF30D98DBCD}" destId="{22D1A7CC-444D-4535-B6A2-2BC7AA0302DB}" srcOrd="8" destOrd="0" presId="urn:microsoft.com/office/officeart/2005/8/layout/list1"/>
    <dgm:cxn modelId="{FCE1D669-45D3-40E2-9E1A-6A21651EF776}" type="presParOf" srcId="{22D1A7CC-444D-4535-B6A2-2BC7AA0302DB}" destId="{0463E89E-50B0-4D80-B56F-2F47ABFCA46E}" srcOrd="0" destOrd="0" presId="urn:microsoft.com/office/officeart/2005/8/layout/list1"/>
    <dgm:cxn modelId="{F8A49E72-797F-45EE-89CB-A3C92BC5DA5F}" type="presParOf" srcId="{22D1A7CC-444D-4535-B6A2-2BC7AA0302DB}" destId="{98D07639-E61E-44B3-8997-8AB78CC0AD34}" srcOrd="1" destOrd="0" presId="urn:microsoft.com/office/officeart/2005/8/layout/list1"/>
    <dgm:cxn modelId="{C6B9CB41-19DD-4F85-9798-E945F644D390}" type="presParOf" srcId="{2C26AD42-4EE9-4317-A5A1-ECF30D98DBCD}" destId="{1775E5E7-D835-4262-B15C-B767AF8D64D1}" srcOrd="9" destOrd="0" presId="urn:microsoft.com/office/officeart/2005/8/layout/list1"/>
    <dgm:cxn modelId="{003B6924-E329-4753-8267-842EC50FB272}" type="presParOf" srcId="{2C26AD42-4EE9-4317-A5A1-ECF30D98DBCD}" destId="{112F1E5C-C4D0-43C7-A7BE-18DA71BDEE28}" srcOrd="10" destOrd="0" presId="urn:microsoft.com/office/officeart/2005/8/layout/list1"/>
    <dgm:cxn modelId="{032044F9-ADB4-4CD1-88FA-2E6A62A79195}" type="presParOf" srcId="{2C26AD42-4EE9-4317-A5A1-ECF30D98DBCD}" destId="{F6BF939F-4711-4B9D-A92D-65A927EB38A7}" srcOrd="11" destOrd="0" presId="urn:microsoft.com/office/officeart/2005/8/layout/list1"/>
    <dgm:cxn modelId="{2EC692C7-CAB6-480D-86B0-7D23B276EA66}" type="presParOf" srcId="{2C26AD42-4EE9-4317-A5A1-ECF30D98DBCD}" destId="{30D5182A-83B9-4A91-BF87-77CAAFBF56A8}" srcOrd="12" destOrd="0" presId="urn:microsoft.com/office/officeart/2005/8/layout/list1"/>
    <dgm:cxn modelId="{1D316E51-A8BC-4D4E-A1E1-28BCC69A92BD}" type="presParOf" srcId="{30D5182A-83B9-4A91-BF87-77CAAFBF56A8}" destId="{D04A76DA-1C88-4B9D-9068-52C96D05E8C1}" srcOrd="0" destOrd="0" presId="urn:microsoft.com/office/officeart/2005/8/layout/list1"/>
    <dgm:cxn modelId="{1D400C8F-5B3C-4649-8F62-4AE49A989146}" type="presParOf" srcId="{30D5182A-83B9-4A91-BF87-77CAAFBF56A8}" destId="{51975B6C-BCDA-45FE-8CA7-9543DB992657}" srcOrd="1" destOrd="0" presId="urn:microsoft.com/office/officeart/2005/8/layout/list1"/>
    <dgm:cxn modelId="{DEB22117-AE27-4612-A7E5-A047057D732B}" type="presParOf" srcId="{2C26AD42-4EE9-4317-A5A1-ECF30D98DBCD}" destId="{0F9C6516-F7A5-4046-B862-F16B8C379A2A}" srcOrd="13" destOrd="0" presId="urn:microsoft.com/office/officeart/2005/8/layout/list1"/>
    <dgm:cxn modelId="{FBDD8A5D-95EF-46F8-BC93-762A987921D4}" type="presParOf" srcId="{2C26AD42-4EE9-4317-A5A1-ECF30D98DBCD}" destId="{C74537C5-02F0-4A45-A14E-6EEEC771698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FEB99-4F8E-45E6-AA10-5349DDEA2C96}">
      <dsp:nvSpPr>
        <dsp:cNvPr id="0" name=""/>
        <dsp:cNvSpPr/>
      </dsp:nvSpPr>
      <dsp:spPr>
        <a:xfrm>
          <a:off x="0" y="0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BB5317C-59B3-4B56-91BC-934AEA6D892E}">
      <dsp:nvSpPr>
        <dsp:cNvPr id="0" name=""/>
        <dsp:cNvSpPr/>
      </dsp:nvSpPr>
      <dsp:spPr>
        <a:xfrm>
          <a:off x="0" y="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Test Developer</a:t>
          </a:r>
        </a:p>
      </dsp:txBody>
      <dsp:txXfrm>
        <a:off x="0" y="0"/>
        <a:ext cx="6492875" cy="1276350"/>
      </dsp:txXfrm>
    </dsp:sp>
    <dsp:sp modelId="{F39DFF06-0F72-4700-8D46-FADBBDBA2684}">
      <dsp:nvSpPr>
        <dsp:cNvPr id="0" name=""/>
        <dsp:cNvSpPr/>
      </dsp:nvSpPr>
      <dsp:spPr>
        <a:xfrm>
          <a:off x="0" y="1276350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9F85C9C-1E0A-4075-8CF3-1306D8B1E4A5}">
      <dsp:nvSpPr>
        <dsp:cNvPr id="0" name=""/>
        <dsp:cNvSpPr/>
      </dsp:nvSpPr>
      <dsp:spPr>
        <a:xfrm>
          <a:off x="0" y="127635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Presenting knowledge on conferences</a:t>
          </a:r>
        </a:p>
      </dsp:txBody>
      <dsp:txXfrm>
        <a:off x="0" y="1276350"/>
        <a:ext cx="6492875" cy="1276350"/>
      </dsp:txXfrm>
    </dsp:sp>
    <dsp:sp modelId="{EE64E374-53C9-4C8B-9DEC-26BF09267562}">
      <dsp:nvSpPr>
        <dsp:cNvPr id="0" name=""/>
        <dsp:cNvSpPr/>
      </dsp:nvSpPr>
      <dsp:spPr>
        <a:xfrm>
          <a:off x="0" y="2552700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02E7D4E-97F1-4789-A7EB-007CDB0A4FDA}">
      <dsp:nvSpPr>
        <dsp:cNvPr id="0" name=""/>
        <dsp:cNvSpPr/>
      </dsp:nvSpPr>
      <dsp:spPr>
        <a:xfrm>
          <a:off x="0" y="255270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PhD of Technical Science</a:t>
          </a:r>
        </a:p>
      </dsp:txBody>
      <dsp:txXfrm>
        <a:off x="0" y="2552700"/>
        <a:ext cx="6492875" cy="1276350"/>
      </dsp:txXfrm>
    </dsp:sp>
    <dsp:sp modelId="{985C805C-2592-4B21-BFDD-C265487910B3}">
      <dsp:nvSpPr>
        <dsp:cNvPr id="0" name=""/>
        <dsp:cNvSpPr/>
      </dsp:nvSpPr>
      <dsp:spPr>
        <a:xfrm>
          <a:off x="0" y="3829050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1D65685-A097-4007-BD3B-D3E9EAE00573}">
      <dsp:nvSpPr>
        <dsp:cNvPr id="0" name=""/>
        <dsp:cNvSpPr/>
      </dsp:nvSpPr>
      <dsp:spPr>
        <a:xfrm>
          <a:off x="0" y="382905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Four languages</a:t>
          </a:r>
        </a:p>
      </dsp:txBody>
      <dsp:txXfrm>
        <a:off x="0" y="3829050"/>
        <a:ext cx="6492875" cy="12763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FEB99-4F8E-45E6-AA10-5349DDEA2C96}">
      <dsp:nvSpPr>
        <dsp:cNvPr id="0" name=""/>
        <dsp:cNvSpPr/>
      </dsp:nvSpPr>
      <dsp:spPr>
        <a:xfrm>
          <a:off x="0" y="2492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BB5317C-59B3-4B56-91BC-934AEA6D892E}">
      <dsp:nvSpPr>
        <dsp:cNvPr id="0" name=""/>
        <dsp:cNvSpPr/>
      </dsp:nvSpPr>
      <dsp:spPr>
        <a:xfrm>
          <a:off x="0" y="2492"/>
          <a:ext cx="6492875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Mobile testing</a:t>
          </a:r>
        </a:p>
      </dsp:txBody>
      <dsp:txXfrm>
        <a:off x="0" y="2492"/>
        <a:ext cx="6492875" cy="850069"/>
      </dsp:txXfrm>
    </dsp:sp>
    <dsp:sp modelId="{F39DFF06-0F72-4700-8D46-FADBBDBA2684}">
      <dsp:nvSpPr>
        <dsp:cNvPr id="0" name=""/>
        <dsp:cNvSpPr/>
      </dsp:nvSpPr>
      <dsp:spPr>
        <a:xfrm>
          <a:off x="0" y="852561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9F85C9C-1E0A-4075-8CF3-1306D8B1E4A5}">
      <dsp:nvSpPr>
        <dsp:cNvPr id="0" name=""/>
        <dsp:cNvSpPr/>
      </dsp:nvSpPr>
      <dsp:spPr>
        <a:xfrm>
          <a:off x="0" y="852561"/>
          <a:ext cx="6492875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Tools for mobile testing</a:t>
          </a:r>
        </a:p>
      </dsp:txBody>
      <dsp:txXfrm>
        <a:off x="0" y="852561"/>
        <a:ext cx="6492875" cy="850069"/>
      </dsp:txXfrm>
    </dsp:sp>
    <dsp:sp modelId="{09935F65-F19B-4349-9E73-0761D1E52BE9}">
      <dsp:nvSpPr>
        <dsp:cNvPr id="0" name=""/>
        <dsp:cNvSpPr/>
      </dsp:nvSpPr>
      <dsp:spPr>
        <a:xfrm>
          <a:off x="0" y="1702630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CE639DE-EBFA-44B2-8B9D-42438C0F5B6B}">
      <dsp:nvSpPr>
        <dsp:cNvPr id="0" name=""/>
        <dsp:cNvSpPr/>
      </dsp:nvSpPr>
      <dsp:spPr>
        <a:xfrm>
          <a:off x="0" y="1702630"/>
          <a:ext cx="6492875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Appium</a:t>
          </a:r>
        </a:p>
      </dsp:txBody>
      <dsp:txXfrm>
        <a:off x="0" y="1702630"/>
        <a:ext cx="6492875" cy="850069"/>
      </dsp:txXfrm>
    </dsp:sp>
    <dsp:sp modelId="{20D7DB19-9DCA-434F-A912-2CC5A2198E40}">
      <dsp:nvSpPr>
        <dsp:cNvPr id="0" name=""/>
        <dsp:cNvSpPr/>
      </dsp:nvSpPr>
      <dsp:spPr>
        <a:xfrm>
          <a:off x="0" y="2552699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5858CCC-F69C-451C-BD8C-B067816E1C79}">
      <dsp:nvSpPr>
        <dsp:cNvPr id="0" name=""/>
        <dsp:cNvSpPr/>
      </dsp:nvSpPr>
      <dsp:spPr>
        <a:xfrm>
          <a:off x="0" y="2552699"/>
          <a:ext cx="6492875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Automation tests in Appium</a:t>
          </a:r>
        </a:p>
      </dsp:txBody>
      <dsp:txXfrm>
        <a:off x="0" y="2552699"/>
        <a:ext cx="6492875" cy="850069"/>
      </dsp:txXfrm>
    </dsp:sp>
    <dsp:sp modelId="{EE64E374-53C9-4C8B-9DEC-26BF09267562}">
      <dsp:nvSpPr>
        <dsp:cNvPr id="0" name=""/>
        <dsp:cNvSpPr/>
      </dsp:nvSpPr>
      <dsp:spPr>
        <a:xfrm>
          <a:off x="0" y="3402769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02E7D4E-97F1-4789-A7EB-007CDB0A4FDA}">
      <dsp:nvSpPr>
        <dsp:cNvPr id="0" name=""/>
        <dsp:cNvSpPr/>
      </dsp:nvSpPr>
      <dsp:spPr>
        <a:xfrm>
          <a:off x="0" y="3402769"/>
          <a:ext cx="6492875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Avoid pitfalls</a:t>
          </a:r>
        </a:p>
      </dsp:txBody>
      <dsp:txXfrm>
        <a:off x="0" y="3402769"/>
        <a:ext cx="6492875" cy="850069"/>
      </dsp:txXfrm>
    </dsp:sp>
    <dsp:sp modelId="{985C805C-2592-4B21-BFDD-C265487910B3}">
      <dsp:nvSpPr>
        <dsp:cNvPr id="0" name=""/>
        <dsp:cNvSpPr/>
      </dsp:nvSpPr>
      <dsp:spPr>
        <a:xfrm>
          <a:off x="0" y="4252838"/>
          <a:ext cx="649287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1D65685-A097-4007-BD3B-D3E9EAE00573}">
      <dsp:nvSpPr>
        <dsp:cNvPr id="0" name=""/>
        <dsp:cNvSpPr/>
      </dsp:nvSpPr>
      <dsp:spPr>
        <a:xfrm>
          <a:off x="0" y="4252838"/>
          <a:ext cx="6492875" cy="850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Conslusions</a:t>
          </a:r>
        </a:p>
      </dsp:txBody>
      <dsp:txXfrm>
        <a:off x="0" y="4252838"/>
        <a:ext cx="6492875" cy="8500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6A677-3D79-4CE9-A380-8B115443BB89}">
      <dsp:nvSpPr>
        <dsp:cNvPr id="0" name=""/>
        <dsp:cNvSpPr/>
      </dsp:nvSpPr>
      <dsp:spPr>
        <a:xfrm>
          <a:off x="0" y="428160"/>
          <a:ext cx="64928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6DF771-5CA0-4270-A60F-6EEFD99DB8A2}">
      <dsp:nvSpPr>
        <dsp:cNvPr id="0" name=""/>
        <dsp:cNvSpPr/>
      </dsp:nvSpPr>
      <dsp:spPr>
        <a:xfrm>
          <a:off x="324643" y="120"/>
          <a:ext cx="4545012" cy="8560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791" tIns="0" rIns="171791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What is mobile testing?</a:t>
          </a:r>
        </a:p>
      </dsp:txBody>
      <dsp:txXfrm>
        <a:off x="366433" y="41910"/>
        <a:ext cx="4461432" cy="772500"/>
      </dsp:txXfrm>
    </dsp:sp>
    <dsp:sp modelId="{905F41C5-6D96-4247-ABFE-75E5B979A5F5}">
      <dsp:nvSpPr>
        <dsp:cNvPr id="0" name=""/>
        <dsp:cNvSpPr/>
      </dsp:nvSpPr>
      <dsp:spPr>
        <a:xfrm>
          <a:off x="0" y="1743600"/>
          <a:ext cx="64928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-3327248"/>
              <a:satOff val="-5151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0FDDD5-8819-41ED-8AF9-2A7FA88BE931}">
      <dsp:nvSpPr>
        <dsp:cNvPr id="0" name=""/>
        <dsp:cNvSpPr/>
      </dsp:nvSpPr>
      <dsp:spPr>
        <a:xfrm>
          <a:off x="324643" y="1315560"/>
          <a:ext cx="4545012" cy="856080"/>
        </a:xfrm>
        <a:prstGeom prst="roundRect">
          <a:avLst/>
        </a:prstGeom>
        <a:gradFill rotWithShape="0">
          <a:gsLst>
            <a:gs pos="0">
              <a:schemeClr val="accent5">
                <a:hueOff val="-3327248"/>
                <a:satOff val="-5151"/>
                <a:lumOff val="0"/>
                <a:alphaOff val="0"/>
                <a:tint val="60000"/>
                <a:lumMod val="104000"/>
              </a:schemeClr>
            </a:gs>
            <a:gs pos="100000">
              <a:schemeClr val="accent5">
                <a:hueOff val="-3327248"/>
                <a:satOff val="-5151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791" tIns="0" rIns="171791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Types of mobile testing</a:t>
          </a:r>
        </a:p>
      </dsp:txBody>
      <dsp:txXfrm>
        <a:off x="366433" y="1357350"/>
        <a:ext cx="4461432" cy="772500"/>
      </dsp:txXfrm>
    </dsp:sp>
    <dsp:sp modelId="{112F1E5C-C4D0-43C7-A7BE-18DA71BDEE28}">
      <dsp:nvSpPr>
        <dsp:cNvPr id="0" name=""/>
        <dsp:cNvSpPr/>
      </dsp:nvSpPr>
      <dsp:spPr>
        <a:xfrm>
          <a:off x="0" y="3059040"/>
          <a:ext cx="64928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-6654497"/>
              <a:satOff val="-10303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D07639-E61E-44B3-8997-8AB78CC0AD34}">
      <dsp:nvSpPr>
        <dsp:cNvPr id="0" name=""/>
        <dsp:cNvSpPr/>
      </dsp:nvSpPr>
      <dsp:spPr>
        <a:xfrm>
          <a:off x="324643" y="2631000"/>
          <a:ext cx="4545012" cy="856080"/>
        </a:xfrm>
        <a:prstGeom prst="roundRect">
          <a:avLst/>
        </a:prstGeom>
        <a:gradFill rotWithShape="0">
          <a:gsLst>
            <a:gs pos="0">
              <a:schemeClr val="accent5">
                <a:hueOff val="-6654497"/>
                <a:satOff val="-10303"/>
                <a:lumOff val="0"/>
                <a:alphaOff val="0"/>
                <a:tint val="60000"/>
                <a:lumMod val="104000"/>
              </a:schemeClr>
            </a:gs>
            <a:gs pos="100000">
              <a:schemeClr val="accent5">
                <a:hueOff val="-6654497"/>
                <a:satOff val="-10303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791" tIns="0" rIns="171791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Key challenges</a:t>
          </a:r>
        </a:p>
      </dsp:txBody>
      <dsp:txXfrm>
        <a:off x="366433" y="2672790"/>
        <a:ext cx="4461432" cy="772500"/>
      </dsp:txXfrm>
    </dsp:sp>
    <dsp:sp modelId="{0AE226C6-B378-41C3-B105-C20CC66004A5}">
      <dsp:nvSpPr>
        <dsp:cNvPr id="0" name=""/>
        <dsp:cNvSpPr/>
      </dsp:nvSpPr>
      <dsp:spPr>
        <a:xfrm>
          <a:off x="0" y="4374479"/>
          <a:ext cx="64928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4781E0-0481-40F5-A74F-70A787E8A372}">
      <dsp:nvSpPr>
        <dsp:cNvPr id="0" name=""/>
        <dsp:cNvSpPr/>
      </dsp:nvSpPr>
      <dsp:spPr>
        <a:xfrm>
          <a:off x="324643" y="3946440"/>
          <a:ext cx="4545012" cy="856080"/>
        </a:xfrm>
        <a:prstGeom prst="roundRect">
          <a:avLst/>
        </a:prstGeom>
        <a:gradFill rotWithShape="0">
          <a:gsLst>
            <a:gs pos="0">
              <a:schemeClr val="accent5">
                <a:hueOff val="-9981745"/>
                <a:satOff val="-15454"/>
                <a:lumOff val="0"/>
                <a:alphaOff val="0"/>
                <a:tint val="60000"/>
                <a:lumMod val="104000"/>
              </a:schemeClr>
            </a:gs>
            <a:gs pos="100000">
              <a:schemeClr val="accent5">
                <a:hueOff val="-9981745"/>
                <a:satOff val="-15454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791" tIns="0" rIns="171791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Mobile testing tools</a:t>
          </a:r>
        </a:p>
      </dsp:txBody>
      <dsp:txXfrm>
        <a:off x="366433" y="3988230"/>
        <a:ext cx="4461432" cy="772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6A677-3D79-4CE9-A380-8B115443BB89}">
      <dsp:nvSpPr>
        <dsp:cNvPr id="0" name=""/>
        <dsp:cNvSpPr/>
      </dsp:nvSpPr>
      <dsp:spPr>
        <a:xfrm>
          <a:off x="0" y="428160"/>
          <a:ext cx="64928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6DF771-5CA0-4270-A60F-6EEFD99DB8A2}">
      <dsp:nvSpPr>
        <dsp:cNvPr id="0" name=""/>
        <dsp:cNvSpPr/>
      </dsp:nvSpPr>
      <dsp:spPr>
        <a:xfrm>
          <a:off x="324643" y="120"/>
          <a:ext cx="4545012" cy="8560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791" tIns="0" rIns="171791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What is Appium? </a:t>
          </a:r>
        </a:p>
      </dsp:txBody>
      <dsp:txXfrm>
        <a:off x="366433" y="41910"/>
        <a:ext cx="4461432" cy="772500"/>
      </dsp:txXfrm>
    </dsp:sp>
    <dsp:sp modelId="{905F41C5-6D96-4247-ABFE-75E5B979A5F5}">
      <dsp:nvSpPr>
        <dsp:cNvPr id="0" name=""/>
        <dsp:cNvSpPr/>
      </dsp:nvSpPr>
      <dsp:spPr>
        <a:xfrm>
          <a:off x="0" y="1743600"/>
          <a:ext cx="64928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-3327248"/>
              <a:satOff val="-5151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0FDDD5-8819-41ED-8AF9-2A7FA88BE931}">
      <dsp:nvSpPr>
        <dsp:cNvPr id="0" name=""/>
        <dsp:cNvSpPr/>
      </dsp:nvSpPr>
      <dsp:spPr>
        <a:xfrm>
          <a:off x="324643" y="1315560"/>
          <a:ext cx="4545012" cy="856080"/>
        </a:xfrm>
        <a:prstGeom prst="roundRect">
          <a:avLst/>
        </a:prstGeom>
        <a:gradFill rotWithShape="0">
          <a:gsLst>
            <a:gs pos="0">
              <a:schemeClr val="accent5">
                <a:hueOff val="-3327248"/>
                <a:satOff val="-5151"/>
                <a:lumOff val="0"/>
                <a:alphaOff val="0"/>
                <a:tint val="60000"/>
                <a:lumMod val="104000"/>
              </a:schemeClr>
            </a:gs>
            <a:gs pos="100000">
              <a:schemeClr val="accent5">
                <a:hueOff val="-3327248"/>
                <a:satOff val="-5151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791" tIns="0" rIns="171791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How does Appium work?</a:t>
          </a:r>
        </a:p>
      </dsp:txBody>
      <dsp:txXfrm>
        <a:off x="366433" y="1357350"/>
        <a:ext cx="4461432" cy="772500"/>
      </dsp:txXfrm>
    </dsp:sp>
    <dsp:sp modelId="{112F1E5C-C4D0-43C7-A7BE-18DA71BDEE28}">
      <dsp:nvSpPr>
        <dsp:cNvPr id="0" name=""/>
        <dsp:cNvSpPr/>
      </dsp:nvSpPr>
      <dsp:spPr>
        <a:xfrm>
          <a:off x="0" y="3059040"/>
          <a:ext cx="64928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-6654497"/>
              <a:satOff val="-10303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D07639-E61E-44B3-8997-8AB78CC0AD34}">
      <dsp:nvSpPr>
        <dsp:cNvPr id="0" name=""/>
        <dsp:cNvSpPr/>
      </dsp:nvSpPr>
      <dsp:spPr>
        <a:xfrm>
          <a:off x="324643" y="2631000"/>
          <a:ext cx="4545012" cy="856080"/>
        </a:xfrm>
        <a:prstGeom prst="roundRect">
          <a:avLst/>
        </a:prstGeom>
        <a:gradFill rotWithShape="0">
          <a:gsLst>
            <a:gs pos="0">
              <a:schemeClr val="accent5">
                <a:hueOff val="-6654497"/>
                <a:satOff val="-10303"/>
                <a:lumOff val="0"/>
                <a:alphaOff val="0"/>
                <a:tint val="60000"/>
                <a:lumMod val="104000"/>
              </a:schemeClr>
            </a:gs>
            <a:gs pos="100000">
              <a:schemeClr val="accent5">
                <a:hueOff val="-6654497"/>
                <a:satOff val="-10303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791" tIns="0" rIns="171791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Setup project in Appium</a:t>
          </a:r>
        </a:p>
      </dsp:txBody>
      <dsp:txXfrm>
        <a:off x="366433" y="2672790"/>
        <a:ext cx="4461432" cy="772500"/>
      </dsp:txXfrm>
    </dsp:sp>
    <dsp:sp modelId="{C74537C5-02F0-4A45-A14E-6EEEC7716985}">
      <dsp:nvSpPr>
        <dsp:cNvPr id="0" name=""/>
        <dsp:cNvSpPr/>
      </dsp:nvSpPr>
      <dsp:spPr>
        <a:xfrm>
          <a:off x="0" y="4374479"/>
          <a:ext cx="64928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975B6C-BCDA-45FE-8CA7-9543DB992657}">
      <dsp:nvSpPr>
        <dsp:cNvPr id="0" name=""/>
        <dsp:cNvSpPr/>
      </dsp:nvSpPr>
      <dsp:spPr>
        <a:xfrm>
          <a:off x="324643" y="3946440"/>
          <a:ext cx="4545012" cy="856080"/>
        </a:xfrm>
        <a:prstGeom prst="roundRect">
          <a:avLst/>
        </a:prstGeom>
        <a:gradFill rotWithShape="0">
          <a:gsLst>
            <a:gs pos="0">
              <a:schemeClr val="accent5">
                <a:hueOff val="-9981745"/>
                <a:satOff val="-15454"/>
                <a:lumOff val="0"/>
                <a:alphaOff val="0"/>
                <a:tint val="60000"/>
                <a:lumMod val="104000"/>
              </a:schemeClr>
            </a:gs>
            <a:gs pos="100000">
              <a:schemeClr val="accent5">
                <a:hueOff val="-9981745"/>
                <a:satOff val="-15454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791" tIns="0" rIns="171791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Limitations of Appium</a:t>
          </a:r>
        </a:p>
      </dsp:txBody>
      <dsp:txXfrm>
        <a:off x="366433" y="3988230"/>
        <a:ext cx="4461432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41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8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6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14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308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95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40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47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1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0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7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8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72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16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04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49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7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665E195-C89C-4871-8AE9-903FDB8B6D9D}" type="datetimeFigureOut">
              <a:rPr lang="en-US" smtClean="0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2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Mobile testing with Appium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err="1"/>
              <a:t>Dusanka</a:t>
            </a:r>
            <a:r>
              <a:rPr lang="en-US" sz="2400" dirty="0"/>
              <a:t> </a:t>
            </a:r>
            <a:r>
              <a:rPr lang="en-US" sz="2400" dirty="0" err="1"/>
              <a:t>Lecic</a:t>
            </a:r>
            <a:r>
              <a:rPr lang="en-US" sz="2400" dirty="0"/>
              <a:t>, Levi9 IT Services, Serbia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484311" y="2713016"/>
            <a:ext cx="10018713" cy="1752599"/>
          </a:xfrm>
          <a:noFill/>
          <a:ln>
            <a:noFill/>
          </a:ln>
          <a:effectLst>
            <a:softEdge rad="0"/>
          </a:effectLst>
        </p:spPr>
        <p:txBody>
          <a:bodyPr>
            <a:normAutofit/>
          </a:bodyPr>
          <a:lstStyle/>
          <a:p>
            <a:r>
              <a:rPr lang="en-US" sz="4600" b="1" i="1" spc="300" dirty="0">
                <a:ln w="3175" cap="sq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  <a:bevel/>
                </a:ln>
                <a:solidFill>
                  <a:schemeClr val="accent2">
                    <a:lumMod val="75000"/>
                  </a:schemeClr>
                </a:solidFill>
              </a:rPr>
              <a:t>THANK YOU!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0B6FD3-4BC1-46A6-B136-ADACCCB3C734}"/>
              </a:ext>
            </a:extLst>
          </p:cNvPr>
          <p:cNvSpPr txBox="1"/>
          <p:nvPr/>
        </p:nvSpPr>
        <p:spPr>
          <a:xfrm>
            <a:off x="6814035" y="5319344"/>
            <a:ext cx="52360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E-mail: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d.lecic@levi9.com</a:t>
            </a:r>
            <a:br>
              <a:rPr lang="en-US" dirty="0"/>
            </a:br>
            <a:r>
              <a:rPr lang="en-US" b="1" i="1" dirty="0" err="1"/>
              <a:t>Linkedin</a:t>
            </a:r>
            <a:r>
              <a:rPr lang="en-US" b="1" i="1" dirty="0"/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https://www.linkedin.com/in/dusanka-lecic/</a:t>
            </a:r>
            <a:br>
              <a:rPr lang="en-US" dirty="0"/>
            </a:br>
            <a:r>
              <a:rPr lang="en-US" b="1" i="1" dirty="0"/>
              <a:t>Twitter: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https://twitter.com/DuskaLecic</a:t>
            </a:r>
          </a:p>
        </p:txBody>
      </p:sp>
    </p:spTree>
    <p:extLst>
      <p:ext uri="{BB962C8B-B14F-4D97-AF65-F5344CB8AC3E}">
        <p14:creationId xmlns:p14="http://schemas.microsoft.com/office/powerpoint/2010/main" val="429280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B2F4B0B-6CDE-4467-A567-7930C669253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FBD904E-E2AA-40C0-9B75-6705C293600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2CA0337-9B09-4746-93D0-7E92F422020B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9400DCF3-F870-42BD-9169-1B4BD854DE1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BC4C6F6B-30DD-4B7F-8169-7A575C25C8C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6C1E1CC-3625-43BC-98A8-A1C67FADC32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37C6358A-C557-444E-A1F5-149AD3B6C94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E1981B58-ABB6-4FEB-BE0A-17F8AD1B4DA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828B56B0-6617-4529-B84C-73B093A8F2E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35021" y="685800"/>
            <a:ext cx="2639962" cy="5105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About speaker</a:t>
            </a:r>
          </a:p>
        </p:txBody>
      </p:sp>
      <p:graphicFrame>
        <p:nvGraphicFramePr>
          <p:cNvPr id="16" name="Content Placeholder 13">
            <a:extLst>
              <a:ext uri="{FF2B5EF4-FFF2-40B4-BE49-F238E27FC236}">
                <a16:creationId xmlns:a16="http://schemas.microsoft.com/office/drawing/2014/main" id="{AD56B3A9-DE4E-485A-BD0C-4734FDE93A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496251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241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B2F4B0B-6CDE-4467-A567-7930C669253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FBD904E-E2AA-40C0-9B75-6705C293600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2CA0337-9B09-4746-93D0-7E92F422020B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9400DCF3-F870-42BD-9169-1B4BD854DE1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BC4C6F6B-30DD-4B7F-8169-7A575C25C8C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6C1E1CC-3625-43BC-98A8-A1C67FADC32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37C6358A-C557-444E-A1F5-149AD3B6C94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E1981B58-ABB6-4FEB-BE0A-17F8AD1B4DA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828B56B0-6617-4529-B84C-73B093A8F2E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35021" y="685800"/>
            <a:ext cx="2639962" cy="51054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Agenda</a:t>
            </a:r>
          </a:p>
        </p:txBody>
      </p:sp>
      <p:graphicFrame>
        <p:nvGraphicFramePr>
          <p:cNvPr id="16" name="Content Placeholder 13">
            <a:extLst>
              <a:ext uri="{FF2B5EF4-FFF2-40B4-BE49-F238E27FC236}">
                <a16:creationId xmlns:a16="http://schemas.microsoft.com/office/drawing/2014/main" id="{AD56B3A9-DE4E-485A-BD0C-4734FDE93A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179406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895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B2F4B0B-6CDE-4467-A567-7930C669253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FBD904E-E2AA-40C0-9B75-6705C293600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2CA0337-9B09-4746-93D0-7E92F422020B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9400DCF3-F870-42BD-9169-1B4BD854DE1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BC4C6F6B-30DD-4B7F-8169-7A575C25C8C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6C1E1CC-3625-43BC-98A8-A1C67FADC32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37C6358A-C557-444E-A1F5-149AD3B6C94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E1981B58-ABB6-4FEB-BE0A-17F8AD1B4DA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828B56B0-6617-4529-B84C-73B093A8F2E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35021" y="685800"/>
            <a:ext cx="2639962" cy="5105400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Mobile testing</a:t>
            </a:r>
          </a:p>
        </p:txBody>
      </p:sp>
      <p:graphicFrame>
        <p:nvGraphicFramePr>
          <p:cNvPr id="16" name="Content Placeholder 13">
            <a:extLst>
              <a:ext uri="{FF2B5EF4-FFF2-40B4-BE49-F238E27FC236}">
                <a16:creationId xmlns:a16="http://schemas.microsoft.com/office/drawing/2014/main" id="{F3093C72-F33E-4754-A12E-43C26558C2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572037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8700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B2F4B0B-6CDE-4467-A567-7930C669253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FBD904E-E2AA-40C0-9B75-6705C293600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2CA0337-9B09-4746-93D0-7E92F422020B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9400DCF3-F870-42BD-9169-1B4BD854DE1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BC4C6F6B-30DD-4B7F-8169-7A575C25C8C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6C1E1CC-3625-43BC-98A8-A1C67FADC32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37C6358A-C557-444E-A1F5-149AD3B6C94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E1981B58-ABB6-4FEB-BE0A-17F8AD1B4DA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828B56B0-6617-4529-B84C-73B093A8F2E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35021" y="685800"/>
            <a:ext cx="2639962" cy="5105400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Appium</a:t>
            </a:r>
          </a:p>
        </p:txBody>
      </p:sp>
      <p:graphicFrame>
        <p:nvGraphicFramePr>
          <p:cNvPr id="16" name="Content Placeholder 13">
            <a:extLst>
              <a:ext uri="{FF2B5EF4-FFF2-40B4-BE49-F238E27FC236}">
                <a16:creationId xmlns:a16="http://schemas.microsoft.com/office/drawing/2014/main" id="{F3093C72-F33E-4754-A12E-43C26558C2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939013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0703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24424-D37F-435F-88B2-D7C011EE3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E267FD-24C7-437F-96C4-FC3E6C3CF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472" y="529897"/>
            <a:ext cx="7042826" cy="554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151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effectLst>
            <a:softEdge rad="0"/>
          </a:effectLst>
        </p:spPr>
        <p:txBody>
          <a:bodyPr/>
          <a:lstStyle/>
          <a:p>
            <a:endParaRPr lang="en-US" dirty="0"/>
          </a:p>
        </p:txBody>
      </p:sp>
      <p:pic>
        <p:nvPicPr>
          <p:cNvPr id="3" name="Content Placeholder 2" descr="A screenshot of a computer screen&#10;&#10;Description generated with very high confidence">
            <a:extLst>
              <a:ext uri="{FF2B5EF4-FFF2-40B4-BE49-F238E27FC236}">
                <a16:creationId xmlns:a16="http://schemas.microsoft.com/office/drawing/2014/main" id="{1DDCAB6F-1FE1-4335-9B55-7EB22563C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66" y="84208"/>
            <a:ext cx="11509693" cy="6722852"/>
          </a:xfrm>
        </p:spPr>
      </p:pic>
    </p:spTree>
    <p:extLst>
      <p:ext uri="{BB962C8B-B14F-4D97-AF65-F5344CB8AC3E}">
        <p14:creationId xmlns:p14="http://schemas.microsoft.com/office/powerpoint/2010/main" val="2779658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effectLst>
            <a:softEdge rad="0"/>
          </a:effectLst>
        </p:spPr>
        <p:txBody>
          <a:bodyPr/>
          <a:lstStyle/>
          <a:p>
            <a:r>
              <a:rPr lang="en-US" dirty="0"/>
              <a:t>Avoid pitfalls in Appium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A6F4C56D-1D9C-4B43-A697-A86A28A2DF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013" y="1984443"/>
            <a:ext cx="7892533" cy="4560130"/>
          </a:xfrm>
        </p:spPr>
      </p:pic>
    </p:spTree>
    <p:extLst>
      <p:ext uri="{BB962C8B-B14F-4D97-AF65-F5344CB8AC3E}">
        <p14:creationId xmlns:p14="http://schemas.microsoft.com/office/powerpoint/2010/main" val="3258089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D6BA167A-D3C3-4EE8-8B5E-136792087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810CA83B-630E-45DB-ADCB-F02604285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7A57B554-6973-429A-818B-524C03DA4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89ED2DB2-F3BB-4B5E-84E6-CC259E394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93816493-5723-43CF-95A9-2CDEC9B11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A9964935-0316-4743-BD2E-35B86AF48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2B20A700-1547-48D5-AA6F-C1473539C7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73F9D11-20BD-4755-B131-A5F531520E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508542A1-EB06-4A0C-93F0-F2E1D73E3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72" r="9091" b="1809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8" name="Freeform 13">
            <a:extLst>
              <a:ext uri="{FF2B5EF4-FFF2-40B4-BE49-F238E27FC236}">
                <a16:creationId xmlns:a16="http://schemas.microsoft.com/office/drawing/2014/main" id="{8EB90C4A-98AE-4031-9ED8-4063AF898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6933" y="-16933"/>
            <a:ext cx="7340600" cy="6883400"/>
          </a:xfrm>
          <a:custGeom>
            <a:avLst/>
            <a:gdLst>
              <a:gd name="connsiteX0" fmla="*/ 5427133 w 7340600"/>
              <a:gd name="connsiteY0" fmla="*/ 8466 h 6883400"/>
              <a:gd name="connsiteX1" fmla="*/ 4783666 w 7340600"/>
              <a:gd name="connsiteY1" fmla="*/ 2573866 h 6883400"/>
              <a:gd name="connsiteX2" fmla="*/ 7340600 w 7340600"/>
              <a:gd name="connsiteY2" fmla="*/ 6874933 h 6883400"/>
              <a:gd name="connsiteX3" fmla="*/ 0 w 7340600"/>
              <a:gd name="connsiteY3" fmla="*/ 6883400 h 6883400"/>
              <a:gd name="connsiteX4" fmla="*/ 8466 w 7340600"/>
              <a:gd name="connsiteY4" fmla="*/ 0 h 6883400"/>
              <a:gd name="connsiteX5" fmla="*/ 5427133 w 7340600"/>
              <a:gd name="connsiteY5" fmla="*/ 8466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40600" h="6883400">
                <a:moveTo>
                  <a:pt x="5427133" y="8466"/>
                </a:moveTo>
                <a:lnTo>
                  <a:pt x="4783666" y="2573866"/>
                </a:lnTo>
                <a:lnTo>
                  <a:pt x="7340600" y="6874933"/>
                </a:lnTo>
                <a:lnTo>
                  <a:pt x="0" y="6883400"/>
                </a:lnTo>
                <a:lnTo>
                  <a:pt x="8466" y="0"/>
                </a:lnTo>
                <a:lnTo>
                  <a:pt x="5427133" y="8466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85800" y="1634067"/>
            <a:ext cx="4080932" cy="33104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5400">
                <a:solidFill>
                  <a:schemeClr val="bg1"/>
                </a:solidFill>
              </a:rPr>
              <a:t>Conclusions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763F840-D9FC-4A00-AD5E-A92B1469D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64100" y="-4763"/>
            <a:ext cx="5014912" cy="6862763"/>
            <a:chOff x="2928938" y="-4763"/>
            <a:chExt cx="5014912" cy="6862763"/>
          </a:xfrm>
        </p:grpSpPr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8D38D45D-EF27-4B10-ACF6-5709ECC2B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7E738667-74E2-4FA0-9B05-260D9F3D7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33" name="Freeform 9">
              <a:extLst>
                <a:ext uri="{FF2B5EF4-FFF2-40B4-BE49-F238E27FC236}">
                  <a16:creationId xmlns:a16="http://schemas.microsoft.com/office/drawing/2014/main" id="{A5044C01-88A9-414D-ACC3-1A13B71FC0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34" name="Freeform 10">
              <a:extLst>
                <a:ext uri="{FF2B5EF4-FFF2-40B4-BE49-F238E27FC236}">
                  <a16:creationId xmlns:a16="http://schemas.microsoft.com/office/drawing/2014/main" id="{5883D39A-EF33-4BD1-AA7F-AD7CC905D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5" name="Freeform 11">
              <a:extLst>
                <a:ext uri="{FF2B5EF4-FFF2-40B4-BE49-F238E27FC236}">
                  <a16:creationId xmlns:a16="http://schemas.microsoft.com/office/drawing/2014/main" id="{7C98FB2E-0AE9-4B67-BBA2-65D60B7603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6" name="Freeform 12">
              <a:extLst>
                <a:ext uri="{FF2B5EF4-FFF2-40B4-BE49-F238E27FC236}">
                  <a16:creationId xmlns:a16="http://schemas.microsoft.com/office/drawing/2014/main" id="{B5ECBF49-84ED-4A43-BDB5-7B89B3E77D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</p:spTree>
    <p:extLst>
      <p:ext uri="{BB962C8B-B14F-4D97-AF65-F5344CB8AC3E}">
        <p14:creationId xmlns:p14="http://schemas.microsoft.com/office/powerpoint/2010/main" val="4272276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14045</TotalTime>
  <Words>91</Words>
  <Application>Microsoft Office PowerPoint</Application>
  <PresentationFormat>Широкоэкранный</PresentationFormat>
  <Paragraphs>28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Corbel</vt:lpstr>
      <vt:lpstr>Parallax</vt:lpstr>
      <vt:lpstr>Mobile testing with Appium</vt:lpstr>
      <vt:lpstr>About speaker</vt:lpstr>
      <vt:lpstr>Agenda</vt:lpstr>
      <vt:lpstr>Mobile testing</vt:lpstr>
      <vt:lpstr>Appium</vt:lpstr>
      <vt:lpstr>Презентация PowerPoint</vt:lpstr>
      <vt:lpstr>Презентация PowerPoint</vt:lpstr>
      <vt:lpstr>Avoid pitfalls in Appium</vt:lpstr>
      <vt:lpstr>Conclusions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Dusanka Lecic</dc:creator>
  <cp:lastModifiedBy>Владислав Орликов</cp:lastModifiedBy>
  <cp:revision>23</cp:revision>
  <dcterms:created xsi:type="dcterms:W3CDTF">2018-04-20T12:11:07Z</dcterms:created>
  <dcterms:modified xsi:type="dcterms:W3CDTF">2019-03-23T11:12:05Z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