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6" r:id="rId2"/>
    <p:sldMasterId id="2147483663" r:id="rId3"/>
    <p:sldMasterId id="2147483699" r:id="rId4"/>
  </p:sldMasterIdLst>
  <p:notesMasterIdLst>
    <p:notesMasterId r:id="rId63"/>
  </p:notesMasterIdLst>
  <p:handoutMasterIdLst>
    <p:handoutMasterId r:id="rId64"/>
  </p:handoutMasterIdLst>
  <p:sldIdLst>
    <p:sldId id="264" r:id="rId5"/>
    <p:sldId id="260" r:id="rId6"/>
    <p:sldId id="268" r:id="rId7"/>
    <p:sldId id="342" r:id="rId8"/>
    <p:sldId id="286" r:id="rId9"/>
    <p:sldId id="328" r:id="rId10"/>
    <p:sldId id="288" r:id="rId11"/>
    <p:sldId id="287" r:id="rId12"/>
    <p:sldId id="324" r:id="rId13"/>
    <p:sldId id="354" r:id="rId14"/>
    <p:sldId id="363" r:id="rId15"/>
    <p:sldId id="307" r:id="rId16"/>
    <p:sldId id="272" r:id="rId17"/>
    <p:sldId id="345" r:id="rId18"/>
    <p:sldId id="357" r:id="rId19"/>
    <p:sldId id="358" r:id="rId20"/>
    <p:sldId id="273" r:id="rId21"/>
    <p:sldId id="274" r:id="rId22"/>
    <p:sldId id="275" r:id="rId23"/>
    <p:sldId id="277" r:id="rId24"/>
    <p:sldId id="339" r:id="rId25"/>
    <p:sldId id="283" r:id="rId26"/>
    <p:sldId id="278" r:id="rId27"/>
    <p:sldId id="326" r:id="rId28"/>
    <p:sldId id="349" r:id="rId29"/>
    <p:sldId id="327" r:id="rId30"/>
    <p:sldId id="364" r:id="rId31"/>
    <p:sldId id="365" r:id="rId32"/>
    <p:sldId id="368" r:id="rId33"/>
    <p:sldId id="361" r:id="rId34"/>
    <p:sldId id="362" r:id="rId35"/>
    <p:sldId id="343" r:id="rId36"/>
    <p:sldId id="350" r:id="rId37"/>
    <p:sldId id="346" r:id="rId38"/>
    <p:sldId id="347" r:id="rId39"/>
    <p:sldId id="348" r:id="rId40"/>
    <p:sldId id="279" r:id="rId41"/>
    <p:sldId id="352" r:id="rId42"/>
    <p:sldId id="315" r:id="rId43"/>
    <p:sldId id="313" r:id="rId44"/>
    <p:sldId id="314" r:id="rId45"/>
    <p:sldId id="351" r:id="rId46"/>
    <p:sldId id="331" r:id="rId47"/>
    <p:sldId id="300" r:id="rId48"/>
    <p:sldId id="310" r:id="rId49"/>
    <p:sldId id="293" r:id="rId50"/>
    <p:sldId id="353" r:id="rId51"/>
    <p:sldId id="296" r:id="rId52"/>
    <p:sldId id="367" r:id="rId53"/>
    <p:sldId id="297" r:id="rId54"/>
    <p:sldId id="335" r:id="rId55"/>
    <p:sldId id="337" r:id="rId56"/>
    <p:sldId id="338" r:id="rId57"/>
    <p:sldId id="305" r:id="rId58"/>
    <p:sldId id="312" r:id="rId59"/>
    <p:sldId id="330" r:id="rId60"/>
    <p:sldId id="284" r:id="rId61"/>
    <p:sldId id="285" r:id="rId62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736" userDrawn="1">
          <p15:clr>
            <a:srgbClr val="A4A3A4"/>
          </p15:clr>
        </p15:guide>
        <p15:guide id="2" pos="147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7F01"/>
    <a:srgbClr val="133C41"/>
    <a:srgbClr val="464547"/>
    <a:srgbClr val="FEFEFE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4" autoAdjust="0"/>
    <p:restoredTop sz="81675" autoAdjust="0"/>
  </p:normalViewPr>
  <p:slideViewPr>
    <p:cSldViewPr snapToGrid="0">
      <p:cViewPr varScale="1">
        <p:scale>
          <a:sx n="86" d="100"/>
          <a:sy n="86" d="100"/>
        </p:scale>
        <p:origin x="44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2964" y="66"/>
      </p:cViewPr>
      <p:guideLst>
        <p:guide orient="horz" pos="2736"/>
        <p:guide pos="147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C14FC-A894-4869-A797-1EC82735D106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33E97-F2BE-44DB-A57D-0C85E2CBF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781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99C05-63F9-4248-8E20-3ACD9DF9DE7F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4FABB-6DBE-47C4-B626-20167906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64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17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60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jpg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466" y="1412416"/>
            <a:ext cx="4315968" cy="14219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Please add title here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tIns="0" anchor="ctr" anchorCtr="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DATE OR VENUE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31466" y="3049747"/>
            <a:ext cx="4315968" cy="31393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Pleas add subtitle here</a:t>
            </a:r>
          </a:p>
        </p:txBody>
      </p:sp>
      <p:pic>
        <p:nvPicPr>
          <p:cNvPr id="5" name="Picture Placeholder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37" y="0"/>
            <a:ext cx="3810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5333937" y="0"/>
            <a:ext cx="3810000" cy="5143500"/>
          </a:xfrm>
          <a:prstGeom prst="rect">
            <a:avLst/>
          </a:prstGeom>
          <a:solidFill>
            <a:srgbClr val="464547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 rot="5400000">
            <a:off x="2767227" y="2306574"/>
            <a:ext cx="5143500" cy="530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627880" y="511280"/>
            <a:ext cx="891284" cy="316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22540E-8C10-4186-9906-950972F0B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3"/>
          <a:stretch/>
        </p:blipFill>
        <p:spPr>
          <a:xfrm>
            <a:off x="5333936" y="0"/>
            <a:ext cx="38100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7808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Please Add Slide Headline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9" y="1079500"/>
            <a:ext cx="3986211" cy="3397250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lacinia, diam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diam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at nisi et,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fermentum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diam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5334000" y="0"/>
            <a:ext cx="3810000" cy="48196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Please add picture here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94409" y="716437"/>
            <a:ext cx="4222029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1310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36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Please Add Slide Headline Here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5334000" y="0"/>
            <a:ext cx="3810000" cy="48196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Please add picture here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94409" y="716437"/>
            <a:ext cx="4222029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57188" y="1092491"/>
            <a:ext cx="356616" cy="356616"/>
          </a:xfrm>
          <a:solidFill>
            <a:schemeClr val="accent6"/>
          </a:solidFill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Font typeface="Arial" panose="020B0604020202020204" pitchFamily="34" charset="0"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710972" y="1092491"/>
            <a:ext cx="3632428" cy="356616"/>
          </a:xfrm>
          <a:ln w="19050">
            <a:solidFill>
              <a:srgbClr val="F5F5F5"/>
            </a:solidFill>
          </a:ln>
        </p:spPr>
        <p:txBody>
          <a:bodyPr lIns="108000" anchor="ctr"/>
          <a:lstStyle>
            <a:lvl1pPr marL="0" indent="0">
              <a:buNone/>
              <a:defRPr b="1" i="0" cap="all" spc="200" baseline="0">
                <a:latin typeface="+mn-lt"/>
              </a:defRPr>
            </a:lvl1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Please put section one title here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57188" y="4120134"/>
            <a:ext cx="356616" cy="356616"/>
          </a:xfrm>
          <a:solidFill>
            <a:schemeClr val="accent6"/>
          </a:solidFill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Font typeface="Arial" panose="020B0604020202020204" pitchFamily="34" charset="0"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357188" y="1698020"/>
            <a:ext cx="356616" cy="356616"/>
          </a:xfrm>
          <a:solidFill>
            <a:schemeClr val="accent6"/>
          </a:solidFill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Font typeface="Arial" panose="020B0604020202020204" pitchFamily="34" charset="0"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57188" y="2303549"/>
            <a:ext cx="356616" cy="356616"/>
          </a:xfrm>
          <a:solidFill>
            <a:schemeClr val="accent6"/>
          </a:solidFill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Font typeface="Arial" panose="020B0604020202020204" pitchFamily="34" charset="0"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357188" y="2909078"/>
            <a:ext cx="356616" cy="356616"/>
          </a:xfrm>
          <a:solidFill>
            <a:schemeClr val="accent6"/>
          </a:solidFill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Font typeface="Arial" panose="020B0604020202020204" pitchFamily="34" charset="0"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357188" y="3514607"/>
            <a:ext cx="356616" cy="356616"/>
          </a:xfrm>
          <a:solidFill>
            <a:schemeClr val="accent6"/>
          </a:solidFill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Font typeface="Arial" panose="020B0604020202020204" pitchFamily="34" charset="0"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710972" y="1697608"/>
            <a:ext cx="3632428" cy="356616"/>
          </a:xfrm>
          <a:ln w="19050">
            <a:solidFill>
              <a:srgbClr val="F5F5F5"/>
            </a:solidFill>
          </a:ln>
        </p:spPr>
        <p:txBody>
          <a:bodyPr lIns="108000" anchor="ctr"/>
          <a:lstStyle>
            <a:lvl1pPr marL="0" indent="0">
              <a:buNone/>
              <a:defRPr b="1" i="0" cap="all" spc="200" baseline="0">
                <a:latin typeface="+mn-lt"/>
              </a:defRPr>
            </a:lvl1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Please put section TWO title here</a:t>
            </a: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20" hasCustomPrompt="1"/>
          </p:nvPr>
        </p:nvSpPr>
        <p:spPr>
          <a:xfrm>
            <a:off x="710972" y="2302725"/>
            <a:ext cx="3632428" cy="356616"/>
          </a:xfrm>
          <a:ln w="19050">
            <a:solidFill>
              <a:srgbClr val="F5F5F5"/>
            </a:solidFill>
          </a:ln>
        </p:spPr>
        <p:txBody>
          <a:bodyPr lIns="108000" anchor="ctr"/>
          <a:lstStyle>
            <a:lvl1pPr marL="0" indent="0">
              <a:buNone/>
              <a:defRPr b="1" i="0" cap="all" spc="200" baseline="0">
                <a:latin typeface="+mn-lt"/>
              </a:defRPr>
            </a:lvl1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Please put section THREE title here</a:t>
            </a:r>
          </a:p>
        </p:txBody>
      </p:sp>
      <p:sp>
        <p:nvSpPr>
          <p:cNvPr id="28" name="Text Placeholder 19"/>
          <p:cNvSpPr>
            <a:spLocks noGrp="1"/>
          </p:cNvSpPr>
          <p:nvPr>
            <p:ph type="body" sz="quarter" idx="21" hasCustomPrompt="1"/>
          </p:nvPr>
        </p:nvSpPr>
        <p:spPr>
          <a:xfrm>
            <a:off x="710972" y="2907842"/>
            <a:ext cx="3632428" cy="356616"/>
          </a:xfrm>
          <a:ln w="19050">
            <a:solidFill>
              <a:srgbClr val="F5F5F5"/>
            </a:solidFill>
          </a:ln>
        </p:spPr>
        <p:txBody>
          <a:bodyPr lIns="108000" anchor="ctr"/>
          <a:lstStyle>
            <a:lvl1pPr marL="0" indent="0">
              <a:buNone/>
              <a:defRPr b="1" i="0" cap="all" spc="200" baseline="0">
                <a:latin typeface="+mn-lt"/>
              </a:defRPr>
            </a:lvl1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…</a:t>
            </a:r>
          </a:p>
        </p:txBody>
      </p:sp>
      <p:sp>
        <p:nvSpPr>
          <p:cNvPr id="29" name="Text Placeholder 19"/>
          <p:cNvSpPr>
            <a:spLocks noGrp="1"/>
          </p:cNvSpPr>
          <p:nvPr>
            <p:ph type="body" sz="quarter" idx="22" hasCustomPrompt="1"/>
          </p:nvPr>
        </p:nvSpPr>
        <p:spPr>
          <a:xfrm>
            <a:off x="710972" y="3512959"/>
            <a:ext cx="3632428" cy="356616"/>
          </a:xfrm>
          <a:ln w="19050">
            <a:solidFill>
              <a:srgbClr val="F5F5F5"/>
            </a:solidFill>
          </a:ln>
        </p:spPr>
        <p:txBody>
          <a:bodyPr lIns="108000" anchor="ctr"/>
          <a:lstStyle>
            <a:lvl1pPr marL="0" indent="0">
              <a:buNone/>
              <a:defRPr b="1" i="0" cap="all" spc="200" baseline="0">
                <a:latin typeface="+mn-lt"/>
              </a:defRPr>
            </a:lvl1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And delete</a:t>
            </a:r>
          </a:p>
        </p:txBody>
      </p:sp>
      <p:sp>
        <p:nvSpPr>
          <p:cNvPr id="30" name="Text Placeholder 19"/>
          <p:cNvSpPr>
            <a:spLocks noGrp="1"/>
          </p:cNvSpPr>
          <p:nvPr>
            <p:ph type="body" sz="quarter" idx="23" hasCustomPrompt="1"/>
          </p:nvPr>
        </p:nvSpPr>
        <p:spPr>
          <a:xfrm>
            <a:off x="710972" y="4118077"/>
            <a:ext cx="3632428" cy="356616"/>
          </a:xfrm>
          <a:ln w="19050">
            <a:solidFill>
              <a:srgbClr val="F5F5F5"/>
            </a:solidFill>
          </a:ln>
        </p:spPr>
        <p:txBody>
          <a:bodyPr lIns="108000" anchor="ctr"/>
          <a:lstStyle>
            <a:lvl1pPr marL="0" indent="0">
              <a:buNone/>
              <a:defRPr b="1" i="0" cap="all" spc="200" baseline="0">
                <a:latin typeface="+mn-lt"/>
              </a:defRPr>
            </a:lvl1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The extras</a:t>
            </a:r>
          </a:p>
        </p:txBody>
      </p:sp>
    </p:spTree>
    <p:extLst>
      <p:ext uri="{BB962C8B-B14F-4D97-AF65-F5344CB8AC3E}">
        <p14:creationId xmlns:p14="http://schemas.microsoft.com/office/powerpoint/2010/main" val="400708293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3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Profil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E8274-ACBD-4E9A-9856-2C132C302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5" b="6160"/>
          <a:stretch/>
        </p:blipFill>
        <p:spPr>
          <a:xfrm>
            <a:off x="5800506" y="0"/>
            <a:ext cx="3343493" cy="482663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670711" y="1453901"/>
            <a:ext cx="3986211" cy="2696355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lacinia, diam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diam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diam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73893" y="666751"/>
            <a:ext cx="3986212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600" b="1" i="0" cap="all" spc="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Highlight goes here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70710" y="1060326"/>
            <a:ext cx="3986212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100" b="1" i="1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Please put title here</a:t>
            </a:r>
          </a:p>
        </p:txBody>
      </p:sp>
      <p:sp>
        <p:nvSpPr>
          <p:cNvPr id="14" name="Oval 13"/>
          <p:cNvSpPr/>
          <p:nvPr userDrawn="1"/>
        </p:nvSpPr>
        <p:spPr>
          <a:xfrm>
            <a:off x="6228906" y="1403226"/>
            <a:ext cx="2020186" cy="2020186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6406895" y="1581215"/>
            <a:ext cx="1664208" cy="166420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PLEASE INSERT PHOTO HERE</a:t>
            </a:r>
          </a:p>
        </p:txBody>
      </p:sp>
    </p:spTree>
    <p:extLst>
      <p:ext uri="{BB962C8B-B14F-4D97-AF65-F5344CB8AC3E}">
        <p14:creationId xmlns:p14="http://schemas.microsoft.com/office/powerpoint/2010/main" val="215867030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3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480321" y="1780394"/>
            <a:ext cx="3993357" cy="2696355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Morbi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commodo</a:t>
            </a:r>
            <a:r>
              <a:rPr lang="en-US" dirty="0"/>
              <a:t>. Vestibulum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502942" y="495301"/>
            <a:ext cx="3986213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600" b="1" i="0" cap="all" spc="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Please put name here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1" y="0"/>
            <a:ext cx="3810001" cy="482663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894906" y="1403226"/>
            <a:ext cx="2020186" cy="2020186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1072895" y="1581215"/>
            <a:ext cx="1664208" cy="166420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PLEASE INSERT PHOTO HERE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480321" y="1437495"/>
            <a:ext cx="3993542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100" b="1" i="1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Please put title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F31A9-7701-4CAE-94C4-C368AC404C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33" b="6160"/>
          <a:stretch/>
        </p:blipFill>
        <p:spPr>
          <a:xfrm>
            <a:off x="0" y="0"/>
            <a:ext cx="3810000" cy="482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824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400" userDrawn="1">
          <p15:clr>
            <a:srgbClr val="FBAE40"/>
          </p15:clr>
        </p15:guide>
        <p15:guide id="2" orient="horz" pos="152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 Color Canva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Please Add Slide Headline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8" y="1079500"/>
            <a:ext cx="8429625" cy="3397250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</a:p>
          <a:p>
            <a:pPr lvl="0"/>
            <a:r>
              <a:rPr lang="en-US" sz="1100" dirty="0">
                <a:latin typeface="+mj-lt"/>
              </a:rPr>
              <a:t>In </a:t>
            </a:r>
            <a:r>
              <a:rPr lang="en-US" sz="1100" dirty="0" err="1">
                <a:latin typeface="+mj-lt"/>
              </a:rPr>
              <a:t>egestas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orci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eu</a:t>
            </a:r>
            <a:r>
              <a:rPr lang="en-US" sz="1100" dirty="0">
                <a:latin typeface="+mj-lt"/>
              </a:rPr>
              <a:t> lacinia </a:t>
            </a:r>
            <a:r>
              <a:rPr lang="en-US" sz="1100" dirty="0" err="1">
                <a:latin typeface="+mj-lt"/>
              </a:rPr>
              <a:t>consectetur</a:t>
            </a:r>
            <a:r>
              <a:rPr lang="en-US" sz="1100" dirty="0">
                <a:latin typeface="+mj-lt"/>
              </a:rPr>
              <a:t>. In dolor ipsum, gravida et </a:t>
            </a:r>
            <a:r>
              <a:rPr lang="en-US" sz="1100" dirty="0" err="1">
                <a:latin typeface="+mj-lt"/>
              </a:rPr>
              <a:t>sagittis</a:t>
            </a:r>
            <a:r>
              <a:rPr lang="en-US" sz="1100" dirty="0">
                <a:latin typeface="+mj-lt"/>
              </a:rPr>
              <a:t> id, </a:t>
            </a:r>
            <a:r>
              <a:rPr lang="en-US" sz="1100" dirty="0" err="1">
                <a:latin typeface="+mj-lt"/>
              </a:rPr>
              <a:t>sollicitudin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ut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nisl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Praesent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bibendum</a:t>
            </a:r>
            <a:r>
              <a:rPr lang="en-US" sz="1100" dirty="0">
                <a:latin typeface="+mj-lt"/>
              </a:rPr>
              <a:t> tempus </a:t>
            </a:r>
            <a:r>
              <a:rPr lang="en-US" sz="1100" dirty="0" err="1">
                <a:latin typeface="+mj-lt"/>
              </a:rPr>
              <a:t>tellus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nec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hendrerit</a:t>
            </a:r>
            <a:r>
              <a:rPr lang="en-US" sz="1100" dirty="0">
                <a:latin typeface="+mj-lt"/>
              </a:rPr>
              <a:t>. Nam in </a:t>
            </a:r>
            <a:r>
              <a:rPr lang="en-US" sz="1100" dirty="0" err="1">
                <a:latin typeface="+mj-lt"/>
              </a:rPr>
              <a:t>tempor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metus</a:t>
            </a:r>
            <a:r>
              <a:rPr lang="en-US" sz="1100" dirty="0">
                <a:latin typeface="+mj-lt"/>
              </a:rPr>
              <a:t>, ac </a:t>
            </a:r>
            <a:r>
              <a:rPr lang="en-US" sz="1100" dirty="0" err="1">
                <a:latin typeface="+mj-lt"/>
              </a:rPr>
              <a:t>finibus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purus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Praesent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consequat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lectus</a:t>
            </a:r>
            <a:r>
              <a:rPr lang="en-US" sz="1100" dirty="0">
                <a:latin typeface="+mj-lt"/>
              </a:rPr>
              <a:t> sit </a:t>
            </a:r>
            <a:r>
              <a:rPr lang="en-US" sz="1100" dirty="0" err="1">
                <a:latin typeface="+mj-lt"/>
              </a:rPr>
              <a:t>amet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tortor</a:t>
            </a:r>
            <a:r>
              <a:rPr lang="en-US" sz="1100" dirty="0">
                <a:latin typeface="+mj-lt"/>
              </a:rPr>
              <a:t> pharetra,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venenatis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eros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lacinia</a:t>
            </a:r>
            <a:r>
              <a:rPr lang="en-US" sz="1100" dirty="0">
                <a:latin typeface="+mj-lt"/>
              </a:rPr>
              <a:t>. In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erat</a:t>
            </a:r>
            <a:r>
              <a:rPr lang="en-US" sz="1100" dirty="0">
                <a:latin typeface="+mj-lt"/>
              </a:rPr>
              <a:t> libero.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lorem </a:t>
            </a:r>
            <a:r>
              <a:rPr lang="en-US" sz="1100" dirty="0" err="1">
                <a:latin typeface="+mj-lt"/>
              </a:rPr>
              <a:t>neque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commodo</a:t>
            </a:r>
            <a:r>
              <a:rPr lang="en-US" sz="1100" dirty="0">
                <a:latin typeface="+mj-lt"/>
              </a:rPr>
              <a:t> vitae ex at, pharetra convallis </a:t>
            </a:r>
            <a:r>
              <a:rPr lang="en-US" sz="1100" dirty="0" err="1">
                <a:latin typeface="+mj-lt"/>
              </a:rPr>
              <a:t>nunc</a:t>
            </a:r>
            <a:r>
              <a:rPr lang="en-US" sz="1100" dirty="0">
                <a:latin typeface="+mj-lt"/>
              </a:rPr>
              <a:t>. In </a:t>
            </a:r>
            <a:r>
              <a:rPr lang="en-US" sz="1100" dirty="0" err="1">
                <a:latin typeface="+mj-lt"/>
              </a:rPr>
              <a:t>vehicula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mauris</a:t>
            </a:r>
            <a:r>
              <a:rPr lang="en-US" sz="1100" dirty="0">
                <a:latin typeface="+mj-lt"/>
              </a:rPr>
              <a:t> ligula. </a:t>
            </a:r>
            <a:r>
              <a:rPr lang="en-US" sz="1100" dirty="0" err="1">
                <a:latin typeface="+mj-lt"/>
              </a:rPr>
              <a:t>Suspendisse</a:t>
            </a:r>
            <a:r>
              <a:rPr lang="en-US" sz="1100" dirty="0">
                <a:latin typeface="+mj-lt"/>
              </a:rPr>
              <a:t> in </a:t>
            </a:r>
            <a:r>
              <a:rPr lang="en-US" sz="1100" dirty="0" err="1">
                <a:latin typeface="+mj-lt"/>
              </a:rPr>
              <a:t>tellus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congue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odio</a:t>
            </a:r>
            <a:r>
              <a:rPr lang="en-US" sz="1100" dirty="0">
                <a:latin typeface="+mj-lt"/>
              </a:rPr>
              <a:t> pharetra </a:t>
            </a:r>
            <a:r>
              <a:rPr lang="en-US" sz="1100" dirty="0" err="1">
                <a:latin typeface="+mj-lt"/>
              </a:rPr>
              <a:t>finibus</a:t>
            </a:r>
            <a:r>
              <a:rPr lang="en-US" sz="1100" dirty="0">
                <a:latin typeface="+mj-lt"/>
              </a:rPr>
              <a:t>. Nam </a:t>
            </a:r>
            <a:r>
              <a:rPr lang="en-US" sz="1100" dirty="0" err="1">
                <a:latin typeface="+mj-lt"/>
              </a:rPr>
              <a:t>vel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auctor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justo</a:t>
            </a:r>
            <a:r>
              <a:rPr lang="en-US" sz="1100" dirty="0">
                <a:latin typeface="+mj-lt"/>
              </a:rPr>
              <a:t>, vitae </a:t>
            </a:r>
            <a:r>
              <a:rPr lang="en-US" sz="1100" dirty="0" err="1">
                <a:latin typeface="+mj-lt"/>
              </a:rPr>
              <a:t>hendrerit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orci</a:t>
            </a:r>
            <a:r>
              <a:rPr lang="en-US" sz="1100" dirty="0">
                <a:latin typeface="+mj-lt"/>
              </a:rPr>
              <a:t>. Duis </a:t>
            </a:r>
            <a:r>
              <a:rPr lang="en-US" sz="1100" dirty="0" err="1">
                <a:latin typeface="+mj-lt"/>
              </a:rPr>
              <a:t>nec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sapien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viverra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bibendum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tellus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eget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pellentesque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massa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Nulla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feugiat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turpis</a:t>
            </a:r>
            <a:r>
              <a:rPr lang="en-US" sz="1100" dirty="0">
                <a:latin typeface="+mj-lt"/>
              </a:rPr>
              <a:t> et </a:t>
            </a:r>
            <a:r>
              <a:rPr lang="en-US" sz="1100" dirty="0" err="1">
                <a:latin typeface="+mj-lt"/>
              </a:rPr>
              <a:t>posuere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viverra</a:t>
            </a:r>
            <a:r>
              <a:rPr lang="en-US" sz="1100" dirty="0">
                <a:latin typeface="+mj-lt"/>
              </a:rPr>
              <a:t>, ipsum </a:t>
            </a:r>
            <a:r>
              <a:rPr lang="en-US" sz="1100" dirty="0" err="1">
                <a:latin typeface="+mj-lt"/>
              </a:rPr>
              <a:t>sem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tincidunt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est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finibus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tempor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nibh</a:t>
            </a:r>
            <a:r>
              <a:rPr lang="en-US" sz="1100" dirty="0">
                <a:latin typeface="+mj-lt"/>
              </a:rPr>
              <a:t> ante semper diam. </a:t>
            </a:r>
            <a:r>
              <a:rPr lang="en-US" sz="1100" dirty="0" err="1">
                <a:latin typeface="+mj-lt"/>
              </a:rPr>
              <a:t>Nullam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quis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euismod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neque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nec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facilisis</a:t>
            </a:r>
            <a:r>
              <a:rPr lang="en-US" sz="1100" dirty="0">
                <a:latin typeface="+mj-lt"/>
              </a:rPr>
              <a:t> sem. </a:t>
            </a:r>
            <a:r>
              <a:rPr lang="en-US" sz="1100" dirty="0" err="1">
                <a:latin typeface="+mj-lt"/>
              </a:rPr>
              <a:t>Morbi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egestas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iaculis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dignissim</a:t>
            </a:r>
            <a:r>
              <a:rPr lang="en-US" sz="1100" dirty="0">
                <a:latin typeface="+mj-lt"/>
              </a:rPr>
              <a:t>. In </a:t>
            </a:r>
            <a:r>
              <a:rPr lang="en-US" sz="1100" dirty="0" err="1">
                <a:latin typeface="+mj-lt"/>
              </a:rPr>
              <a:t>accumsan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tortor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elit</a:t>
            </a:r>
            <a:r>
              <a:rPr lang="en-US" sz="1100" dirty="0">
                <a:latin typeface="+mj-lt"/>
              </a:rPr>
              <a:t>, non </a:t>
            </a:r>
            <a:r>
              <a:rPr lang="en-US" sz="1100" dirty="0" err="1">
                <a:latin typeface="+mj-lt"/>
              </a:rPr>
              <a:t>euismod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eros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accumsan</a:t>
            </a:r>
            <a:r>
              <a:rPr lang="en-US" sz="1100" dirty="0">
                <a:latin typeface="+mj-lt"/>
              </a:rPr>
              <a:t> ac.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ultrices</a:t>
            </a:r>
            <a:r>
              <a:rPr lang="en-US" sz="1100" dirty="0">
                <a:latin typeface="+mj-lt"/>
              </a:rPr>
              <a:t> mi lorem, </a:t>
            </a:r>
            <a:r>
              <a:rPr lang="en-US" sz="1100" dirty="0" err="1">
                <a:latin typeface="+mj-lt"/>
              </a:rPr>
              <a:t>ut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dignissim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nibh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facilisis</a:t>
            </a:r>
            <a:r>
              <a:rPr lang="en-US" sz="1100" dirty="0">
                <a:latin typeface="+mj-lt"/>
              </a:rPr>
              <a:t> vel.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854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on Color Canva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Please Add Slide Headline Here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9" y="1422400"/>
            <a:ext cx="3986211" cy="30543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lacinia, diam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diam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7189" y="1079500"/>
            <a:ext cx="3986212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Highlight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800599" y="1422400"/>
            <a:ext cx="3993357" cy="30543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lacinia, diam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</a:t>
            </a:r>
            <a:r>
              <a:rPr lang="en-US" dirty="0" err="1"/>
              <a:t>lacus</a:t>
            </a:r>
            <a:r>
              <a:rPr lang="en-US" dirty="0"/>
              <a:t>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diam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800599" y="1079500"/>
            <a:ext cx="3986214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OTHER Highlight goes here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403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on Color Canva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sz="quarter" idx="16" hasCustomPrompt="1"/>
          </p:nvPr>
        </p:nvSpPr>
        <p:spPr>
          <a:xfrm>
            <a:off x="1127175" y="1238584"/>
            <a:ext cx="2304288" cy="2903538"/>
          </a:xfrm>
          <a:ln>
            <a:solidFill>
              <a:schemeClr val="bg1"/>
            </a:solidFill>
          </a:ln>
        </p:spPr>
        <p:txBody>
          <a:bodyPr vert="horz" lIns="182880" tIns="274320" rIns="182880" bIns="274320" rtlCol="0">
            <a:normAutofit/>
          </a:bodyPr>
          <a:lstStyle>
            <a:lvl1pPr>
              <a:defRPr lang="en-US" sz="1000" dirty="0" smtClean="0">
                <a:solidFill>
                  <a:schemeClr val="bg1"/>
                </a:solidFill>
              </a:defRPr>
            </a:lvl1pPr>
            <a:lvl2pPr>
              <a:defRPr lang="en-US" sz="1000" dirty="0" smtClean="0">
                <a:solidFill>
                  <a:schemeClr val="bg1"/>
                </a:solidFill>
              </a:defRPr>
            </a:lvl2pPr>
            <a:lvl3pPr>
              <a:defRPr lang="en-US" sz="1000" dirty="0" smtClean="0">
                <a:solidFill>
                  <a:schemeClr val="bg1"/>
                </a:solidFill>
              </a:defRPr>
            </a:lvl3pPr>
            <a:lvl4pPr>
              <a:defRPr lang="en-US" sz="1000" dirty="0" smtClean="0">
                <a:solidFill>
                  <a:schemeClr val="bg1"/>
                </a:solidFill>
              </a:defRPr>
            </a:lvl4pPr>
            <a:lvl5pPr>
              <a:defRPr lang="en-US" sz="10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</p:txBody>
      </p:sp>
      <p:sp>
        <p:nvSpPr>
          <p:cNvPr id="5" name="Title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735751" y="799672"/>
            <a:ext cx="2304288" cy="43891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91440" tIns="0" rIns="91440" bIns="0" anchor="ctr">
            <a:noAutofit/>
          </a:bodyPr>
          <a:lstStyle>
            <a:lvl1pPr marL="0" indent="0" algn="ctr">
              <a:buNone/>
              <a:defRPr sz="1200" b="1" i="0" cap="all" spc="200" baseline="0"/>
            </a:lvl1pPr>
            <a:lvl2pPr marL="457200" indent="0">
              <a:buNone/>
              <a:defRPr b="1" i="0" cap="all" spc="200" baseline="0"/>
            </a:lvl2pPr>
            <a:lvl3pPr marL="914400" indent="0">
              <a:buNone/>
              <a:defRPr b="1" i="0" cap="all" spc="200" baseline="0"/>
            </a:lvl3pPr>
            <a:lvl4pPr marL="1371600" indent="0">
              <a:buNone/>
              <a:defRPr b="1" i="0" cap="all" spc="200" baseline="0"/>
            </a:lvl4pPr>
            <a:lvl5pPr marL="1828800" indent="0">
              <a:buFont typeface="Arial" panose="020B0604020202020204" pitchFamily="34" charset="0"/>
              <a:buNone/>
              <a:defRPr b="1" i="0" cap="all" spc="200" baseline="0"/>
            </a:lvl5pPr>
          </a:lstStyle>
          <a:p>
            <a:pPr lvl="0"/>
            <a:r>
              <a:rPr lang="en-US" dirty="0"/>
              <a:t>ADD TITILE HERE</a:t>
            </a:r>
          </a:p>
        </p:txBody>
      </p:sp>
      <p:sp>
        <p:nvSpPr>
          <p:cNvPr id="4" name="Title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31463" y="799672"/>
            <a:ext cx="2304288" cy="43891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91440" tIns="0" rIns="91440" bIns="0" anchor="ctr">
            <a:noAutofit/>
          </a:bodyPr>
          <a:lstStyle>
            <a:lvl1pPr marL="0" indent="0" algn="ctr">
              <a:buNone/>
              <a:defRPr sz="1200" b="1" i="0" cap="all" spc="200" baseline="0"/>
            </a:lvl1pPr>
            <a:lvl2pPr marL="457200" indent="0">
              <a:buNone/>
              <a:defRPr b="1" i="0" cap="all" spc="200" baseline="0"/>
            </a:lvl2pPr>
            <a:lvl3pPr marL="914400" indent="0">
              <a:buNone/>
              <a:defRPr b="1" i="0" cap="all" spc="200" baseline="0"/>
            </a:lvl3pPr>
            <a:lvl4pPr marL="1371600" indent="0">
              <a:buNone/>
              <a:defRPr b="1" i="0" cap="all" spc="200" baseline="0"/>
            </a:lvl4pPr>
            <a:lvl5pPr marL="1828800" indent="0">
              <a:buFont typeface="Arial" panose="020B0604020202020204" pitchFamily="34" charset="0"/>
              <a:buNone/>
              <a:defRPr b="1" i="0" cap="all" spc="200" baseline="0"/>
            </a:lvl5pPr>
          </a:lstStyle>
          <a:p>
            <a:pPr lvl="0"/>
            <a:r>
              <a:rPr lang="en-US" dirty="0"/>
              <a:t>ADD TITILE HERE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body" sz="quarter" idx="12" hasCustomPrompt="1"/>
          </p:nvPr>
        </p:nvSpPr>
        <p:spPr>
          <a:xfrm>
            <a:off x="1127175" y="799672"/>
            <a:ext cx="2304288" cy="43891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91440" tIns="0" rIns="91440" bIns="0" anchor="ctr">
            <a:noAutofit/>
          </a:bodyPr>
          <a:lstStyle>
            <a:lvl1pPr marL="0" indent="0" algn="ctr">
              <a:buNone/>
              <a:defRPr sz="1200" b="1" i="0" cap="all" spc="200" baseline="0"/>
            </a:lvl1pPr>
            <a:lvl2pPr marL="457200" indent="0">
              <a:buNone/>
              <a:defRPr b="1" i="0" cap="all" spc="200" baseline="0"/>
            </a:lvl2pPr>
            <a:lvl3pPr marL="914400" indent="0">
              <a:buNone/>
              <a:defRPr b="1" i="0" cap="all" spc="200" baseline="0"/>
            </a:lvl3pPr>
            <a:lvl4pPr marL="1371600" indent="0">
              <a:buNone/>
              <a:defRPr b="1" i="0" cap="all" spc="200" baseline="0"/>
            </a:lvl4pPr>
            <a:lvl5pPr marL="1828800" indent="0">
              <a:buFont typeface="Arial" panose="020B0604020202020204" pitchFamily="34" charset="0"/>
              <a:buNone/>
              <a:defRPr b="1" i="0" cap="all" spc="200" baseline="0"/>
            </a:lvl5pPr>
          </a:lstStyle>
          <a:p>
            <a:pPr lvl="0"/>
            <a:r>
              <a:rPr lang="en-US" dirty="0"/>
              <a:t>ADD TITILE HERE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7" hasCustomPrompt="1"/>
          </p:nvPr>
        </p:nvSpPr>
        <p:spPr>
          <a:xfrm>
            <a:off x="5735751" y="1238584"/>
            <a:ext cx="2304288" cy="2903538"/>
          </a:xfrm>
          <a:ln>
            <a:solidFill>
              <a:schemeClr val="bg1"/>
            </a:solidFill>
          </a:ln>
        </p:spPr>
        <p:txBody>
          <a:bodyPr vert="horz" lIns="182880" tIns="274320" rIns="182880" bIns="274320" rtlCol="0">
            <a:normAutofit/>
          </a:bodyPr>
          <a:lstStyle>
            <a:lvl1pPr>
              <a:defRPr lang="en-US" sz="1000" dirty="0" smtClean="0">
                <a:solidFill>
                  <a:schemeClr val="bg1"/>
                </a:solidFill>
              </a:defRPr>
            </a:lvl1pPr>
            <a:lvl2pPr>
              <a:defRPr lang="en-US" sz="1000" dirty="0" smtClean="0">
                <a:solidFill>
                  <a:schemeClr val="bg1"/>
                </a:solidFill>
              </a:defRPr>
            </a:lvl2pPr>
            <a:lvl3pPr>
              <a:defRPr lang="en-US" sz="1000" dirty="0" smtClean="0">
                <a:solidFill>
                  <a:schemeClr val="bg1"/>
                </a:solidFill>
              </a:defRPr>
            </a:lvl3pPr>
            <a:lvl4pPr>
              <a:defRPr lang="en-US" sz="1000" dirty="0" smtClean="0">
                <a:solidFill>
                  <a:schemeClr val="bg1"/>
                </a:solidFill>
              </a:defRPr>
            </a:lvl4pPr>
            <a:lvl5pPr>
              <a:defRPr lang="en-US" sz="10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3431463" y="1238584"/>
            <a:ext cx="2304288" cy="2903538"/>
          </a:xfrm>
          <a:ln>
            <a:solidFill>
              <a:schemeClr val="bg1"/>
            </a:solidFill>
          </a:ln>
        </p:spPr>
        <p:txBody>
          <a:bodyPr vert="horz" lIns="182880" tIns="274320" rIns="182880" bIns="274320" rtlCol="0">
            <a:normAutofit/>
          </a:bodyPr>
          <a:lstStyle>
            <a:lvl1pPr>
              <a:defRPr lang="en-US" sz="1000" dirty="0" smtClean="0">
                <a:solidFill>
                  <a:schemeClr val="bg1"/>
                </a:solidFill>
              </a:defRPr>
            </a:lvl1pPr>
            <a:lvl2pPr>
              <a:defRPr lang="en-US" sz="1000" dirty="0" smtClean="0">
                <a:solidFill>
                  <a:schemeClr val="bg1"/>
                </a:solidFill>
              </a:defRPr>
            </a:lvl2pPr>
            <a:lvl3pPr>
              <a:defRPr lang="en-US" sz="1000" dirty="0" smtClean="0">
                <a:solidFill>
                  <a:schemeClr val="bg1"/>
                </a:solidFill>
              </a:defRPr>
            </a:lvl3pPr>
            <a:lvl4pPr>
              <a:defRPr lang="en-US" sz="1000" dirty="0" smtClean="0">
                <a:solidFill>
                  <a:schemeClr val="bg1"/>
                </a:solidFill>
              </a:defRPr>
            </a:lvl4pPr>
            <a:lvl5pPr>
              <a:defRPr lang="en-US" sz="10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77371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EPAM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780953" y="2098360"/>
            <a:ext cx="5582093" cy="5873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6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algn="ctr">
              <a:lnSpc>
                <a:spcPts val="2400"/>
              </a:lnSpc>
            </a:pP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Please add call out or quote here</a:t>
            </a:r>
            <a:br>
              <a:rPr lang="en-US" sz="1600" baseline="0" dirty="0">
                <a:solidFill>
                  <a:schemeClr val="bg1"/>
                </a:solidFill>
                <a:latin typeface="+mj-lt"/>
              </a:rPr>
            </a:b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sit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amet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consectetur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adipiscing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elit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Sed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nec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sem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gravida,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dapibus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turpis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porttitor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tincidunt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nibh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Orci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varius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natoque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penatibus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et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magnis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dis parturient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montes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nascetur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ridiculus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mus. Nam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eget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enim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mauris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Vivamus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sit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amet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congue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nunc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Duis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pellentesque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posuere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rutrum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Pellentesque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ac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diam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quis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justo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placerat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porta.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Phasellus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bibendum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vehicula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sem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id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ornare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. Nam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commodo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ac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purus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condimentum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porta.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Proin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condimentum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lectus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leo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, in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lacinia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diam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placerat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convallis. </a:t>
            </a:r>
            <a:endParaRPr lang="en-US" sz="1600" b="1" spc="200" baseline="0" dirty="0">
              <a:solidFill>
                <a:schemeClr val="bg1"/>
              </a:solidFill>
              <a:latin typeface="+mj-lt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049" r="42496"/>
          <a:stretch/>
        </p:blipFill>
        <p:spPr>
          <a:xfrm>
            <a:off x="1" y="-122440"/>
            <a:ext cx="1548202" cy="11874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049" r="42496"/>
          <a:stretch/>
        </p:blipFill>
        <p:spPr>
          <a:xfrm rot="10800000">
            <a:off x="7595798" y="3681859"/>
            <a:ext cx="1548202" cy="118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667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2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Please Add Slide Headline Here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431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Please Add Slide Headline Here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040C60-A39E-8442-A520-BA092303AC98}"/>
              </a:ext>
            </a:extLst>
          </p:cNvPr>
          <p:cNvCxnSpPr/>
          <p:nvPr userDrawn="1"/>
        </p:nvCxnSpPr>
        <p:spPr>
          <a:xfrm flipV="1">
            <a:off x="5986464" y="703218"/>
            <a:ext cx="0" cy="4123421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1FF28FE-B84E-5D44-B6A6-4B55087B123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711726"/>
            <a:ext cx="5986464" cy="408999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Please add picture here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Shape 920">
            <a:extLst>
              <a:ext uri="{FF2B5EF4-FFF2-40B4-BE49-F238E27FC236}">
                <a16:creationId xmlns:a16="http://schemas.microsoft.com/office/drawing/2014/main" id="{D1A5E50C-7A92-6F49-870C-2507B203D755}"/>
              </a:ext>
            </a:extLst>
          </p:cNvPr>
          <p:cNvSpPr/>
          <p:nvPr userDrawn="1"/>
        </p:nvSpPr>
        <p:spPr>
          <a:xfrm>
            <a:off x="5986464" y="711726"/>
            <a:ext cx="3157536" cy="518593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28575" rIns="0" bIns="28575" anchor="ctr">
            <a:noAutofit/>
          </a:bodyPr>
          <a:lstStyle/>
          <a:p>
            <a:pPr marR="23813" indent="23813" algn="ctr" defTabSz="309567">
              <a:lnSpc>
                <a:spcPct val="90000"/>
              </a:lnSpc>
              <a:defRPr sz="2800" cap="all">
                <a:solidFill>
                  <a:srgbClr val="FFFFFF"/>
                </a:solidFill>
                <a:latin typeface="Oswald DemiBold"/>
                <a:ea typeface="Oswald DemiBold"/>
                <a:cs typeface="Oswald DemiBold"/>
                <a:sym typeface="Oswald DemiBold"/>
              </a:defRPr>
            </a:pPr>
            <a:endParaRPr sz="1200" b="1" kern="0" cap="all" spc="100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  <a:sym typeface="Oswald DemiBold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86B7237-6AD3-844E-9A6E-C3E0C1013A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6462" y="769496"/>
            <a:ext cx="3157537" cy="438912"/>
          </a:xfrm>
          <a:noFill/>
          <a:ln>
            <a:noFill/>
          </a:ln>
        </p:spPr>
        <p:txBody>
          <a:bodyPr wrap="none" lIns="91440" tIns="0" rIns="91440" bIns="0" anchor="ctr">
            <a:noAutofit/>
          </a:bodyPr>
          <a:lstStyle>
            <a:lvl1pPr marL="0" indent="0" algn="ctr">
              <a:buNone/>
              <a:defRPr sz="1200" b="1" i="0" cap="all" spc="200" baseline="0">
                <a:solidFill>
                  <a:schemeClr val="bg1"/>
                </a:solidFill>
              </a:defRPr>
            </a:lvl1pPr>
            <a:lvl2pPr marL="457200" indent="0">
              <a:buNone/>
              <a:defRPr b="1" i="0" cap="all" spc="200" baseline="0"/>
            </a:lvl2pPr>
            <a:lvl3pPr marL="914400" indent="0">
              <a:buNone/>
              <a:defRPr b="1" i="0" cap="all" spc="200" baseline="0"/>
            </a:lvl3pPr>
            <a:lvl4pPr marL="1371600" indent="0">
              <a:buNone/>
              <a:defRPr b="1" i="0" cap="all" spc="200" baseline="0"/>
            </a:lvl4pPr>
            <a:lvl5pPr marL="1828800" indent="0">
              <a:buFont typeface="Arial" panose="020B0604020202020204" pitchFamily="34" charset="0"/>
              <a:buNone/>
              <a:defRPr b="1" i="0" cap="all" spc="200" baseline="0"/>
            </a:lvl5pPr>
          </a:lstStyle>
          <a:p>
            <a:pPr lvl="0"/>
            <a:r>
              <a:rPr lang="en-US" dirty="0"/>
              <a:t>ADD TITILE HERE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94328E10-B013-0A4C-A50C-6D1D6CFD70B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193213" y="1772289"/>
            <a:ext cx="2656378" cy="30543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48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lacinia, diam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diam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Morbi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nisi at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BD56F5B-8455-0345-910E-53CDD8476F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3213" y="1429389"/>
            <a:ext cx="2656378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Highlight goes here</a:t>
            </a:r>
          </a:p>
        </p:txBody>
      </p:sp>
    </p:spTree>
    <p:extLst>
      <p:ext uri="{BB962C8B-B14F-4D97-AF65-F5344CB8AC3E}">
        <p14:creationId xmlns:p14="http://schemas.microsoft.com/office/powerpoint/2010/main" val="1511893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Custom Pictu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6233199" y="1541091"/>
            <a:ext cx="1940981" cy="17943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21329" cy="3248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2938" y="812166"/>
            <a:ext cx="4315968" cy="14219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Please add title here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35542" y="4446441"/>
            <a:ext cx="1945326" cy="399456"/>
          </a:xfrm>
        </p:spPr>
        <p:txBody>
          <a:bodyPr tIns="0" anchor="ctr" anchorCtr="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DATE OR VENUE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41326" y="3648932"/>
            <a:ext cx="4315968" cy="31393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Please add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7950007" y="185698"/>
            <a:ext cx="891284" cy="316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287" y="1356610"/>
            <a:ext cx="2158807" cy="216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4123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3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32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772391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9197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772391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0637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772391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2938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772391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4106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772391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0080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772391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0584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772391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962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772391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3243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772391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9330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with Custom Pictu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34069" y="3621314"/>
            <a:ext cx="4315968" cy="46492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>
              <a:defRPr sz="3600" cap="all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Please add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7950007" y="185698"/>
            <a:ext cx="891284" cy="31603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72571" y="-72571"/>
            <a:ext cx="4869542" cy="3069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705600" y="1462313"/>
            <a:ext cx="1589313" cy="118654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>
              <a:defRPr sz="7500" cap="all" baseline="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NUMBER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81322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3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772391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24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772391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7339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772391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9235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772391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78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772391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1181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772391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7727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772391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2850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772391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1058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772391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9167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772391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3111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Please Add Slide Headline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8" y="1079500"/>
            <a:ext cx="8429625" cy="3397250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Ldzorem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lacinia, diam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</a:t>
            </a:r>
            <a:r>
              <a:rPr lang="en-US" dirty="0" err="1"/>
              <a:t>lacus</a:t>
            </a:r>
            <a:r>
              <a:rPr lang="en-US" dirty="0"/>
              <a:t> </a:t>
            </a:r>
            <a:endParaRPr lang="en-US" sz="1100" dirty="0">
              <a:latin typeface="+mj-lt"/>
            </a:endParaRPr>
          </a:p>
          <a:p>
            <a:pPr lvl="0"/>
            <a:r>
              <a:rPr lang="en-US" sz="1100" dirty="0" err="1"/>
              <a:t>Ldzorem</a:t>
            </a:r>
            <a:r>
              <a:rPr lang="en-US" sz="1100" dirty="0"/>
              <a:t> ipsum dolor sit </a:t>
            </a:r>
            <a:r>
              <a:rPr lang="en-US" sz="1100" dirty="0" err="1"/>
              <a:t>amet</a:t>
            </a:r>
            <a:r>
              <a:rPr lang="en-US" sz="1100" dirty="0"/>
              <a:t>, </a:t>
            </a:r>
            <a:r>
              <a:rPr lang="en-US" sz="1100" dirty="0" err="1"/>
              <a:t>consectetur</a:t>
            </a:r>
            <a:r>
              <a:rPr lang="en-US" sz="1100" dirty="0"/>
              <a:t> </a:t>
            </a:r>
            <a:r>
              <a:rPr lang="en-US" sz="1100" dirty="0" err="1"/>
              <a:t>adipiscing</a:t>
            </a:r>
            <a:r>
              <a:rPr lang="en-US" sz="1100" dirty="0"/>
              <a:t> </a:t>
            </a:r>
            <a:r>
              <a:rPr lang="en-US" sz="1100" dirty="0" err="1"/>
              <a:t>elit</a:t>
            </a:r>
            <a:r>
              <a:rPr lang="en-US" sz="1100" dirty="0"/>
              <a:t>. </a:t>
            </a:r>
            <a:r>
              <a:rPr lang="en-US" sz="1100" dirty="0" err="1"/>
              <a:t>Etiam</a:t>
            </a:r>
            <a:r>
              <a:rPr lang="en-US" sz="1100" dirty="0"/>
              <a:t> lacinia, diam </a:t>
            </a:r>
            <a:r>
              <a:rPr lang="en-US" sz="1100" dirty="0" err="1"/>
              <a:t>eget</a:t>
            </a:r>
            <a:r>
              <a:rPr lang="en-US" sz="1100" dirty="0"/>
              <a:t> </a:t>
            </a:r>
            <a:r>
              <a:rPr lang="en-US" sz="1100" dirty="0" err="1"/>
              <a:t>lobortis</a:t>
            </a:r>
            <a:r>
              <a:rPr lang="en-US" sz="1100" dirty="0"/>
              <a:t> </a:t>
            </a:r>
            <a:r>
              <a:rPr lang="en-US" sz="1100" dirty="0" err="1"/>
              <a:t>aliquet</a:t>
            </a:r>
            <a:r>
              <a:rPr lang="en-US" sz="1100" dirty="0"/>
              <a:t>, </a:t>
            </a:r>
            <a:r>
              <a:rPr lang="en-US" sz="1100" dirty="0" err="1"/>
              <a:t>lacus</a:t>
            </a:r>
            <a:r>
              <a:rPr lang="en-US" sz="1100" dirty="0"/>
              <a:t> lorem </a:t>
            </a:r>
            <a:r>
              <a:rPr lang="en-US" sz="1100" dirty="0" err="1"/>
              <a:t>placerat</a:t>
            </a:r>
            <a:r>
              <a:rPr lang="en-US" sz="1100" dirty="0"/>
              <a:t> libero, </a:t>
            </a:r>
            <a:r>
              <a:rPr lang="en-US" sz="1100" dirty="0" err="1"/>
              <a:t>nec</a:t>
            </a:r>
            <a:r>
              <a:rPr lang="en-US" sz="1100" dirty="0"/>
              <a:t> </a:t>
            </a:r>
            <a:r>
              <a:rPr lang="en-US" sz="1100" dirty="0" err="1"/>
              <a:t>vulputate</a:t>
            </a:r>
            <a:endParaRPr lang="en-US" sz="1100" dirty="0"/>
          </a:p>
          <a:p>
            <a:pPr lvl="0"/>
            <a:r>
              <a:rPr lang="en-US" sz="1100" dirty="0" err="1"/>
              <a:t>Ldzorem</a:t>
            </a:r>
            <a:r>
              <a:rPr lang="en-US" sz="1100" dirty="0"/>
              <a:t> ipsum dolor sit </a:t>
            </a:r>
            <a:r>
              <a:rPr lang="en-US" sz="1100" dirty="0" err="1"/>
              <a:t>amet</a:t>
            </a:r>
            <a:r>
              <a:rPr lang="en-US" sz="1100" dirty="0"/>
              <a:t>, </a:t>
            </a:r>
            <a:r>
              <a:rPr lang="en-US" sz="1100" dirty="0" err="1"/>
              <a:t>consectetur</a:t>
            </a:r>
            <a:r>
              <a:rPr lang="en-US" sz="1100" dirty="0"/>
              <a:t> </a:t>
            </a:r>
            <a:r>
              <a:rPr lang="en-US" sz="1100" dirty="0" err="1"/>
              <a:t>adipiscing</a:t>
            </a:r>
            <a:r>
              <a:rPr lang="en-US" sz="1100" dirty="0"/>
              <a:t> </a:t>
            </a:r>
            <a:r>
              <a:rPr lang="en-US" sz="1100" dirty="0" err="1"/>
              <a:t>elit</a:t>
            </a:r>
            <a:r>
              <a:rPr lang="en-US" sz="1100" dirty="0"/>
              <a:t>. </a:t>
            </a:r>
            <a:r>
              <a:rPr lang="en-US" sz="1100" dirty="0" err="1"/>
              <a:t>Etiam</a:t>
            </a:r>
            <a:r>
              <a:rPr lang="en-US" sz="1100" dirty="0"/>
              <a:t> lacinia, diam </a:t>
            </a:r>
            <a:r>
              <a:rPr lang="en-US" sz="1100" dirty="0" err="1"/>
              <a:t>eget</a:t>
            </a:r>
            <a:r>
              <a:rPr lang="en-US" sz="1100" dirty="0"/>
              <a:t> </a:t>
            </a:r>
            <a:r>
              <a:rPr lang="en-US" sz="1100" dirty="0" err="1"/>
              <a:t>lobortis</a:t>
            </a:r>
            <a:r>
              <a:rPr lang="en-US" sz="1100" dirty="0"/>
              <a:t> </a:t>
            </a:r>
            <a:r>
              <a:rPr lang="en-US" sz="1100" dirty="0" err="1"/>
              <a:t>aliquet</a:t>
            </a:r>
            <a:r>
              <a:rPr lang="en-US" sz="1100" dirty="0"/>
              <a:t>, </a:t>
            </a:r>
            <a:r>
              <a:rPr lang="en-US" sz="1100" dirty="0" err="1"/>
              <a:t>lacus</a:t>
            </a:r>
            <a:r>
              <a:rPr lang="en-US" sz="1100" dirty="0"/>
              <a:t> lorem </a:t>
            </a:r>
            <a:r>
              <a:rPr lang="en-US" sz="1100" dirty="0" err="1"/>
              <a:t>placerat</a:t>
            </a:r>
            <a:r>
              <a:rPr lang="en-US" sz="1100" dirty="0"/>
              <a:t> libero, </a:t>
            </a:r>
            <a:r>
              <a:rPr lang="en-US" sz="1100" dirty="0" err="1"/>
              <a:t>nec</a:t>
            </a:r>
            <a:r>
              <a:rPr lang="en-US" sz="1100" dirty="0"/>
              <a:t> </a:t>
            </a:r>
            <a:r>
              <a:rPr lang="en-US" sz="1100" dirty="0" err="1"/>
              <a:t>vulputate</a:t>
            </a:r>
            <a:endParaRPr lang="en-US" sz="1100" dirty="0">
              <a:latin typeface="+mj-lt"/>
            </a:endParaRPr>
          </a:p>
          <a:p>
            <a:pPr lvl="0"/>
            <a:endParaRPr lang="en-US" sz="1100" dirty="0">
              <a:latin typeface="+mj-lt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284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772391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732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772391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9198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772391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1234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772391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5597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772391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4174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772391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2781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772391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2961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772391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0161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772391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748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772391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6798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F53DDD-306C-46FB-9E11-1E22D39046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Please Add Slide Headline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8" y="1079500"/>
            <a:ext cx="8429625" cy="3397250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Ldzorem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lacinia, diam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</a:t>
            </a:r>
            <a:r>
              <a:rPr lang="en-US" dirty="0" err="1"/>
              <a:t>lacus</a:t>
            </a:r>
            <a:r>
              <a:rPr lang="en-US" dirty="0"/>
              <a:t> </a:t>
            </a:r>
            <a:endParaRPr lang="en-US" sz="1100" dirty="0">
              <a:latin typeface="+mj-lt"/>
            </a:endParaRPr>
          </a:p>
          <a:p>
            <a:pPr lvl="0"/>
            <a:r>
              <a:rPr lang="en-US" sz="1100" dirty="0" err="1"/>
              <a:t>Ldzorem</a:t>
            </a:r>
            <a:r>
              <a:rPr lang="en-US" sz="1100" dirty="0"/>
              <a:t> ipsum dolor sit </a:t>
            </a:r>
            <a:r>
              <a:rPr lang="en-US" sz="1100" dirty="0" err="1"/>
              <a:t>amet</a:t>
            </a:r>
            <a:r>
              <a:rPr lang="en-US" sz="1100" dirty="0"/>
              <a:t>, </a:t>
            </a:r>
            <a:r>
              <a:rPr lang="en-US" sz="1100" dirty="0" err="1"/>
              <a:t>consectetur</a:t>
            </a:r>
            <a:r>
              <a:rPr lang="en-US" sz="1100" dirty="0"/>
              <a:t> </a:t>
            </a:r>
            <a:r>
              <a:rPr lang="en-US" sz="1100" dirty="0" err="1"/>
              <a:t>adipiscing</a:t>
            </a:r>
            <a:r>
              <a:rPr lang="en-US" sz="1100" dirty="0"/>
              <a:t> </a:t>
            </a:r>
            <a:r>
              <a:rPr lang="en-US" sz="1100" dirty="0" err="1"/>
              <a:t>elit</a:t>
            </a:r>
            <a:r>
              <a:rPr lang="en-US" sz="1100" dirty="0"/>
              <a:t>. </a:t>
            </a:r>
            <a:r>
              <a:rPr lang="en-US" sz="1100" dirty="0" err="1"/>
              <a:t>Etiam</a:t>
            </a:r>
            <a:r>
              <a:rPr lang="en-US" sz="1100" dirty="0"/>
              <a:t> lacinia, diam </a:t>
            </a:r>
            <a:r>
              <a:rPr lang="en-US" sz="1100" dirty="0" err="1"/>
              <a:t>eget</a:t>
            </a:r>
            <a:r>
              <a:rPr lang="en-US" sz="1100" dirty="0"/>
              <a:t> </a:t>
            </a:r>
            <a:r>
              <a:rPr lang="en-US" sz="1100" dirty="0" err="1"/>
              <a:t>lobortis</a:t>
            </a:r>
            <a:r>
              <a:rPr lang="en-US" sz="1100" dirty="0"/>
              <a:t> </a:t>
            </a:r>
            <a:r>
              <a:rPr lang="en-US" sz="1100" dirty="0" err="1"/>
              <a:t>aliquet</a:t>
            </a:r>
            <a:r>
              <a:rPr lang="en-US" sz="1100" dirty="0"/>
              <a:t>, </a:t>
            </a:r>
            <a:r>
              <a:rPr lang="en-US" sz="1100" dirty="0" err="1"/>
              <a:t>lacus</a:t>
            </a:r>
            <a:r>
              <a:rPr lang="en-US" sz="1100" dirty="0"/>
              <a:t> lorem </a:t>
            </a:r>
            <a:r>
              <a:rPr lang="en-US" sz="1100" dirty="0" err="1"/>
              <a:t>placerat</a:t>
            </a:r>
            <a:r>
              <a:rPr lang="en-US" sz="1100" dirty="0"/>
              <a:t> libero, </a:t>
            </a:r>
            <a:r>
              <a:rPr lang="en-US" sz="1100" dirty="0" err="1"/>
              <a:t>nec</a:t>
            </a:r>
            <a:r>
              <a:rPr lang="en-US" sz="1100" dirty="0"/>
              <a:t> </a:t>
            </a:r>
            <a:r>
              <a:rPr lang="en-US" sz="1100" dirty="0" err="1"/>
              <a:t>vulputate</a:t>
            </a:r>
            <a:endParaRPr lang="en-US" sz="1100" dirty="0"/>
          </a:p>
          <a:p>
            <a:pPr lvl="0"/>
            <a:r>
              <a:rPr lang="en-US" sz="1100" dirty="0" err="1"/>
              <a:t>Ldzorem</a:t>
            </a:r>
            <a:r>
              <a:rPr lang="en-US" sz="1100" dirty="0"/>
              <a:t> ipsum dolor sit </a:t>
            </a:r>
            <a:r>
              <a:rPr lang="en-US" sz="1100" dirty="0" err="1"/>
              <a:t>amet</a:t>
            </a:r>
            <a:r>
              <a:rPr lang="en-US" sz="1100" dirty="0"/>
              <a:t>, </a:t>
            </a:r>
            <a:r>
              <a:rPr lang="en-US" sz="1100" dirty="0" err="1"/>
              <a:t>consectetur</a:t>
            </a:r>
            <a:r>
              <a:rPr lang="en-US" sz="1100" dirty="0"/>
              <a:t> </a:t>
            </a:r>
            <a:r>
              <a:rPr lang="en-US" sz="1100" dirty="0" err="1"/>
              <a:t>adipiscing</a:t>
            </a:r>
            <a:r>
              <a:rPr lang="en-US" sz="1100" dirty="0"/>
              <a:t> </a:t>
            </a:r>
            <a:r>
              <a:rPr lang="en-US" sz="1100" dirty="0" err="1"/>
              <a:t>elit</a:t>
            </a:r>
            <a:r>
              <a:rPr lang="en-US" sz="1100" dirty="0"/>
              <a:t>. </a:t>
            </a:r>
            <a:r>
              <a:rPr lang="en-US" sz="1100" dirty="0" err="1"/>
              <a:t>Etiam</a:t>
            </a:r>
            <a:r>
              <a:rPr lang="en-US" sz="1100" dirty="0"/>
              <a:t> lacinia, diam </a:t>
            </a:r>
            <a:r>
              <a:rPr lang="en-US" sz="1100" dirty="0" err="1"/>
              <a:t>eget</a:t>
            </a:r>
            <a:r>
              <a:rPr lang="en-US" sz="1100" dirty="0"/>
              <a:t> </a:t>
            </a:r>
            <a:r>
              <a:rPr lang="en-US" sz="1100" dirty="0" err="1"/>
              <a:t>lobortis</a:t>
            </a:r>
            <a:r>
              <a:rPr lang="en-US" sz="1100" dirty="0"/>
              <a:t> </a:t>
            </a:r>
            <a:r>
              <a:rPr lang="en-US" sz="1100" dirty="0" err="1"/>
              <a:t>aliquet</a:t>
            </a:r>
            <a:r>
              <a:rPr lang="en-US" sz="1100" dirty="0"/>
              <a:t>, </a:t>
            </a:r>
            <a:r>
              <a:rPr lang="en-US" sz="1100" dirty="0" err="1"/>
              <a:t>lacus</a:t>
            </a:r>
            <a:r>
              <a:rPr lang="en-US" sz="1100" dirty="0"/>
              <a:t> lorem </a:t>
            </a:r>
            <a:r>
              <a:rPr lang="en-US" sz="1100" dirty="0" err="1"/>
              <a:t>placerat</a:t>
            </a:r>
            <a:r>
              <a:rPr lang="en-US" sz="1100" dirty="0"/>
              <a:t> libero, </a:t>
            </a:r>
            <a:r>
              <a:rPr lang="en-US" sz="1100" dirty="0" err="1"/>
              <a:t>nec</a:t>
            </a:r>
            <a:r>
              <a:rPr lang="en-US" sz="1100" dirty="0"/>
              <a:t> </a:t>
            </a:r>
            <a:r>
              <a:rPr lang="en-US" sz="1100" dirty="0" err="1"/>
              <a:t>vulputate</a:t>
            </a:r>
            <a:endParaRPr lang="en-US" sz="1100" dirty="0">
              <a:latin typeface="+mj-lt"/>
            </a:endParaRPr>
          </a:p>
          <a:p>
            <a:pPr lvl="0"/>
            <a:endParaRPr lang="en-US" sz="1100" dirty="0">
              <a:latin typeface="+mj-lt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1079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with Custom Pictu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34069" y="3621314"/>
            <a:ext cx="4315968" cy="46492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>
              <a:defRPr sz="3600" cap="all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Please add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7950007" y="185698"/>
            <a:ext cx="891284" cy="31603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72571" y="-72571"/>
            <a:ext cx="4869542" cy="3069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705600" y="1462313"/>
            <a:ext cx="1589313" cy="118654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>
              <a:defRPr sz="7500" cap="all" baseline="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NUMBER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12834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36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- EPA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42EF75-59E6-493F-B44A-B3C2970E83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7"/>
          <a:stretch/>
        </p:blipFill>
        <p:spPr>
          <a:xfrm>
            <a:off x="0" y="0"/>
            <a:ext cx="9144000" cy="4809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58998" y="1661276"/>
            <a:ext cx="5744666" cy="1563553"/>
          </a:xfrm>
          <a:solidFill>
            <a:schemeClr val="accent1">
              <a:alpha val="82000"/>
            </a:schemeClr>
          </a:solidFill>
          <a:ln w="6350">
            <a:solidFill>
              <a:schemeClr val="bg1"/>
            </a:solidFill>
          </a:ln>
        </p:spPr>
        <p:txBody>
          <a:bodyPr/>
          <a:lstStyle>
            <a:lvl1pPr algn="ctr">
              <a:lnSpc>
                <a:spcPct val="100000"/>
              </a:lnSpc>
              <a:spcBef>
                <a:spcPts val="380"/>
              </a:spcBef>
              <a:spcAft>
                <a:spcPts val="300"/>
              </a:spcAft>
              <a:defRPr sz="2400" b="1" spc="200" baseline="0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 dirty="0"/>
              <a:t>Please add BREAKER SLIDE TITLE HERE</a:t>
            </a:r>
            <a:br>
              <a:rPr lang="en-US" dirty="0"/>
            </a:br>
            <a:r>
              <a:rPr lang="en-US" dirty="0"/>
              <a:t>Please add SECOND LINE OF TITLE HERE</a:t>
            </a:r>
          </a:p>
        </p:txBody>
      </p:sp>
    </p:spTree>
    <p:extLst>
      <p:ext uri="{BB962C8B-B14F-4D97-AF65-F5344CB8AC3E}">
        <p14:creationId xmlns:p14="http://schemas.microsoft.com/office/powerpoint/2010/main" val="18608758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- Bright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35075" y="1726446"/>
            <a:ext cx="5673849" cy="1442543"/>
          </a:xfrm>
          <a:ln w="6350">
            <a:solidFill>
              <a:schemeClr val="bg1"/>
            </a:solidFill>
          </a:ln>
        </p:spPr>
        <p:txBody>
          <a:bodyPr/>
          <a:lstStyle>
            <a:lvl1pPr algn="ctr">
              <a:lnSpc>
                <a:spcPct val="100000"/>
              </a:lnSpc>
              <a:spcBef>
                <a:spcPts val="380"/>
              </a:spcBef>
              <a:spcAft>
                <a:spcPts val="300"/>
              </a:spcAft>
              <a:defRPr sz="2400" b="1" spc="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Please add BREAKER SLIDE TITLE HERE</a:t>
            </a:r>
            <a:br>
              <a:rPr lang="en-US" dirty="0"/>
            </a:br>
            <a:r>
              <a:rPr lang="en-US" dirty="0"/>
              <a:t>Please add SECOND LINE OF TITLE HERE</a:t>
            </a:r>
          </a:p>
        </p:txBody>
      </p:sp>
    </p:spTree>
    <p:extLst>
      <p:ext uri="{BB962C8B-B14F-4D97-AF65-F5344CB8AC3E}">
        <p14:creationId xmlns:p14="http://schemas.microsoft.com/office/powerpoint/2010/main" val="30461953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- Lime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80954" y="1803228"/>
            <a:ext cx="5582093" cy="1220182"/>
          </a:xfrm>
          <a:ln w="6350">
            <a:solidFill>
              <a:schemeClr val="bg1"/>
            </a:solidFill>
          </a:ln>
        </p:spPr>
        <p:txBody>
          <a:bodyPr/>
          <a:lstStyle>
            <a:lvl1pPr algn="ctr">
              <a:lnSpc>
                <a:spcPct val="100000"/>
              </a:lnSpc>
              <a:spcBef>
                <a:spcPts val="380"/>
              </a:spcBef>
              <a:spcAft>
                <a:spcPts val="300"/>
              </a:spcAft>
              <a:defRPr sz="1600" b="1" spc="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Please add BREAKER SLIDE TITLE HERE</a:t>
            </a:r>
            <a:br>
              <a:rPr lang="en-US" dirty="0"/>
            </a:br>
            <a:r>
              <a:rPr lang="en-US" dirty="0"/>
              <a:t>Please add SECOND LINE OF TITLE HERE</a:t>
            </a:r>
          </a:p>
        </p:txBody>
      </p:sp>
    </p:spTree>
    <p:extLst>
      <p:ext uri="{BB962C8B-B14F-4D97-AF65-F5344CB8AC3E}">
        <p14:creationId xmlns:p14="http://schemas.microsoft.com/office/powerpoint/2010/main" val="16252515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- Cora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80954" y="1803228"/>
            <a:ext cx="5582093" cy="1220182"/>
          </a:xfrm>
          <a:ln w="6350">
            <a:solidFill>
              <a:schemeClr val="bg1"/>
            </a:solidFill>
          </a:ln>
        </p:spPr>
        <p:txBody>
          <a:bodyPr/>
          <a:lstStyle>
            <a:lvl1pPr algn="ctr">
              <a:lnSpc>
                <a:spcPct val="100000"/>
              </a:lnSpc>
              <a:spcBef>
                <a:spcPts val="380"/>
              </a:spcBef>
              <a:spcAft>
                <a:spcPts val="300"/>
              </a:spcAft>
              <a:defRPr sz="1600" b="1" spc="200" baseline="0"/>
            </a:lvl1pPr>
          </a:lstStyle>
          <a:p>
            <a:r>
              <a:rPr lang="en-US" dirty="0"/>
              <a:t>Please add BREAKER SLIDE TITLE HERE</a:t>
            </a:r>
            <a:br>
              <a:rPr lang="en-US" dirty="0"/>
            </a:br>
            <a:r>
              <a:rPr lang="en-US" dirty="0"/>
              <a:t>Please add SECOND LINE OF TITLE HERE</a:t>
            </a:r>
          </a:p>
        </p:txBody>
      </p:sp>
    </p:spTree>
    <p:extLst>
      <p:ext uri="{BB962C8B-B14F-4D97-AF65-F5344CB8AC3E}">
        <p14:creationId xmlns:p14="http://schemas.microsoft.com/office/powerpoint/2010/main" val="21654567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772391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1001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945"/>
            <a:ext cx="7886700" cy="381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700" baseline="0"/>
            </a:lvl1pPr>
            <a:lvl2pPr>
              <a:buClr>
                <a:schemeClr val="accent1"/>
              </a:buClr>
              <a:defRPr sz="2400" baseline="0"/>
            </a:lvl2pPr>
            <a:lvl3pPr>
              <a:buClr>
                <a:schemeClr val="accent1"/>
              </a:buClr>
              <a:defRPr sz="21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914400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157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914400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27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3292" y="893069"/>
            <a:ext cx="4024745" cy="399758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9655" y="893069"/>
            <a:ext cx="4281053" cy="399758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914400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5209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3292" y="1364672"/>
            <a:ext cx="4024745" cy="352598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9655" y="1364672"/>
            <a:ext cx="4281053" cy="352598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4"/>
          </p:nvPr>
        </p:nvSpPr>
        <p:spPr>
          <a:xfrm>
            <a:off x="353292" y="893069"/>
            <a:ext cx="4024745" cy="47160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100" b="1" cap="all" baseline="0">
                <a:solidFill>
                  <a:schemeClr val="accent5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9655" y="900018"/>
            <a:ext cx="4281053" cy="46465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lang="en-US" sz="2100" b="1" kern="1200" cap="all" baseline="0" dirty="0" smtClean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3"/>
          </p:nvPr>
        </p:nvSpPr>
        <p:spPr>
          <a:xfrm>
            <a:off x="138545" y="166255"/>
            <a:ext cx="9144000" cy="55404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9497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Please Add Slide Headline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9" y="1079500"/>
            <a:ext cx="3986212" cy="3397250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lacinia, diam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endParaRPr lang="en-US" dirty="0"/>
          </a:p>
          <a:p>
            <a:pPr lvl="0"/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diam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Fusce</a:t>
            </a:r>
            <a:r>
              <a:rPr lang="en-US" dirty="0"/>
              <a:t> fermentum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800600" y="1079500"/>
            <a:ext cx="3986213" cy="3397250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lacinia, diam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endParaRPr lang="en-US" dirty="0"/>
          </a:p>
          <a:p>
            <a:pPr lvl="0"/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diam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Fusce</a:t>
            </a:r>
            <a:r>
              <a:rPr lang="en-US" dirty="0"/>
              <a:t> fermentum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0774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923" y="1552439"/>
            <a:ext cx="7436427" cy="1204616"/>
          </a:xfrm>
          <a:prstGeom prst="rect">
            <a:avLst/>
          </a:prstGeom>
        </p:spPr>
        <p:txBody>
          <a:bodyPr/>
          <a:lstStyle>
            <a:lvl1pPr>
              <a:defRPr sz="5850" b="0" i="0" cap="all" baseline="0"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51018" y="-1213078"/>
            <a:ext cx="7055731" cy="19575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90601" y="4180279"/>
            <a:ext cx="10307782" cy="1298354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270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9FDC0B00-26C0-4F23-A3EA-5604793D6513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7498AE2-7DBD-4F03-A7D5-B4E2C8184E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412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Please Add Slide Headline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8" y="1079500"/>
            <a:ext cx="8429625" cy="3397250"/>
          </a:xfrm>
        </p:spPr>
        <p:txBody>
          <a:bodyPr/>
          <a:lstStyle>
            <a:lvl1pPr marL="171446" marR="0" indent="-171446" algn="l" defTabSz="914378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nisi at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semper, </a:t>
            </a:r>
            <a:r>
              <a:rPr lang="en-US" dirty="0" err="1"/>
              <a:t>tincidunt</a:t>
            </a:r>
            <a:r>
              <a:rPr lang="en-US" dirty="0"/>
              <a:t> dolor a,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ipsum dolor,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at nisi et,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  <a:p>
            <a:pPr marL="171446" marR="0" lvl="0" indent="-171446" algn="l" defTabSz="914378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100" dirty="0">
                <a:latin typeface="+mj-lt"/>
              </a:rPr>
              <a:t>In </a:t>
            </a:r>
            <a:r>
              <a:rPr lang="en-US" sz="1100" dirty="0" err="1">
                <a:latin typeface="+mj-lt"/>
              </a:rPr>
              <a:t>egestas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orci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eu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lacinia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consectetur</a:t>
            </a:r>
            <a:r>
              <a:rPr lang="en-US" sz="1100" dirty="0">
                <a:latin typeface="+mj-lt"/>
              </a:rPr>
              <a:t>. In dolor ipsum, gravida et </a:t>
            </a:r>
            <a:r>
              <a:rPr lang="en-US" sz="1100" dirty="0" err="1">
                <a:latin typeface="+mj-lt"/>
              </a:rPr>
              <a:t>sagittis</a:t>
            </a:r>
            <a:r>
              <a:rPr lang="en-US" sz="1100" dirty="0">
                <a:latin typeface="+mj-lt"/>
              </a:rPr>
              <a:t> id, </a:t>
            </a:r>
            <a:r>
              <a:rPr lang="en-US" sz="1100" dirty="0" err="1">
                <a:latin typeface="+mj-lt"/>
              </a:rPr>
              <a:t>sollicitudin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ut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nisl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Praesent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bibendum</a:t>
            </a:r>
            <a:r>
              <a:rPr lang="en-US" sz="1100" dirty="0">
                <a:latin typeface="+mj-lt"/>
              </a:rPr>
              <a:t> tempus </a:t>
            </a:r>
            <a:r>
              <a:rPr lang="en-US" sz="1100" dirty="0" err="1">
                <a:latin typeface="+mj-lt"/>
              </a:rPr>
              <a:t>tellus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nec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hendrerit</a:t>
            </a:r>
            <a:r>
              <a:rPr lang="en-US" sz="1100" dirty="0">
                <a:latin typeface="+mj-lt"/>
              </a:rPr>
              <a:t>. Nam in </a:t>
            </a:r>
            <a:r>
              <a:rPr lang="en-US" sz="1100" dirty="0" err="1">
                <a:latin typeface="+mj-lt"/>
              </a:rPr>
              <a:t>tempor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metus</a:t>
            </a:r>
            <a:r>
              <a:rPr lang="en-US" sz="1100" dirty="0">
                <a:latin typeface="+mj-lt"/>
              </a:rPr>
              <a:t>, ac </a:t>
            </a:r>
            <a:r>
              <a:rPr lang="en-US" sz="1100" dirty="0" err="1">
                <a:latin typeface="+mj-lt"/>
              </a:rPr>
              <a:t>finibus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purus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Praesent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consequat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lectus</a:t>
            </a:r>
            <a:r>
              <a:rPr lang="en-US" sz="1100" dirty="0">
                <a:latin typeface="+mj-lt"/>
              </a:rPr>
              <a:t> sit </a:t>
            </a:r>
            <a:r>
              <a:rPr lang="en-US" sz="1100" dirty="0" err="1">
                <a:latin typeface="+mj-lt"/>
              </a:rPr>
              <a:t>amet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tortor</a:t>
            </a:r>
            <a:r>
              <a:rPr lang="en-US" sz="1100" dirty="0">
                <a:latin typeface="+mj-lt"/>
              </a:rPr>
              <a:t> pharetra,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venenatis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eros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lacinia</a:t>
            </a:r>
            <a:r>
              <a:rPr lang="en-US" sz="1100" dirty="0">
                <a:latin typeface="+mj-lt"/>
              </a:rPr>
              <a:t>. In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erat</a:t>
            </a:r>
            <a:r>
              <a:rPr lang="en-US" sz="1100" dirty="0">
                <a:latin typeface="+mj-lt"/>
              </a:rPr>
              <a:t> libero.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lorem </a:t>
            </a:r>
            <a:r>
              <a:rPr lang="en-US" sz="1100" dirty="0" err="1">
                <a:latin typeface="+mj-lt"/>
              </a:rPr>
              <a:t>neque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commodo</a:t>
            </a:r>
            <a:r>
              <a:rPr lang="en-US" sz="1100" dirty="0">
                <a:latin typeface="+mj-lt"/>
              </a:rPr>
              <a:t> vitae ex at, pharetra convallis </a:t>
            </a:r>
            <a:r>
              <a:rPr lang="en-US" sz="1100" dirty="0" err="1">
                <a:latin typeface="+mj-lt"/>
              </a:rPr>
              <a:t>nunc</a:t>
            </a:r>
            <a:r>
              <a:rPr lang="en-US" sz="1100" dirty="0">
                <a:latin typeface="+mj-lt"/>
              </a:rPr>
              <a:t>. In </a:t>
            </a:r>
            <a:r>
              <a:rPr lang="en-US" sz="1100" dirty="0" err="1">
                <a:latin typeface="+mj-lt"/>
              </a:rPr>
              <a:t>vehicula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mauris</a:t>
            </a:r>
            <a:r>
              <a:rPr lang="en-US" sz="1100" dirty="0">
                <a:latin typeface="+mj-lt"/>
              </a:rPr>
              <a:t> ligula. </a:t>
            </a:r>
            <a:r>
              <a:rPr lang="en-US" sz="1100" dirty="0" err="1">
                <a:latin typeface="+mj-lt"/>
              </a:rPr>
              <a:t>Suspendisse</a:t>
            </a:r>
            <a:r>
              <a:rPr lang="en-US" sz="1100" dirty="0">
                <a:latin typeface="+mj-lt"/>
              </a:rPr>
              <a:t> in </a:t>
            </a:r>
            <a:r>
              <a:rPr lang="en-US" sz="1100" dirty="0" err="1">
                <a:latin typeface="+mj-lt"/>
              </a:rPr>
              <a:t>tellus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congue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odio</a:t>
            </a:r>
            <a:r>
              <a:rPr lang="en-US" sz="1100" dirty="0">
                <a:latin typeface="+mj-lt"/>
              </a:rPr>
              <a:t> pharetra </a:t>
            </a:r>
            <a:r>
              <a:rPr lang="en-US" sz="1100" dirty="0" err="1">
                <a:latin typeface="+mj-lt"/>
              </a:rPr>
              <a:t>finibus</a:t>
            </a:r>
            <a:r>
              <a:rPr lang="en-US" sz="1100" dirty="0">
                <a:latin typeface="+mj-lt"/>
              </a:rPr>
              <a:t>. Nam </a:t>
            </a:r>
            <a:r>
              <a:rPr lang="en-US" sz="1100" dirty="0" err="1">
                <a:latin typeface="+mj-lt"/>
              </a:rPr>
              <a:t>vel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auctor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justo</a:t>
            </a:r>
            <a:r>
              <a:rPr lang="en-US" sz="1100" dirty="0">
                <a:latin typeface="+mj-lt"/>
              </a:rPr>
              <a:t>, vitae </a:t>
            </a:r>
            <a:r>
              <a:rPr lang="en-US" sz="1100" dirty="0" err="1">
                <a:latin typeface="+mj-lt"/>
              </a:rPr>
              <a:t>hendrerit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orci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Duis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nec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sapien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viverra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bibendum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tellus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eget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pellentesque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massa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Nulla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feugiat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turpis</a:t>
            </a:r>
            <a:r>
              <a:rPr lang="en-US" sz="1100" dirty="0">
                <a:latin typeface="+mj-lt"/>
              </a:rPr>
              <a:t> et </a:t>
            </a:r>
            <a:r>
              <a:rPr lang="en-US" sz="1100" dirty="0" err="1">
                <a:latin typeface="+mj-lt"/>
              </a:rPr>
              <a:t>posuere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viverra</a:t>
            </a:r>
            <a:r>
              <a:rPr lang="en-US" sz="1100" dirty="0">
                <a:latin typeface="+mj-lt"/>
              </a:rPr>
              <a:t>, ipsum </a:t>
            </a:r>
            <a:r>
              <a:rPr lang="en-US" sz="1100" dirty="0" err="1">
                <a:latin typeface="+mj-lt"/>
              </a:rPr>
              <a:t>sem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tincidunt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est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finibus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tempor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nibh</a:t>
            </a:r>
            <a:r>
              <a:rPr lang="en-US" sz="1100" dirty="0">
                <a:latin typeface="+mj-lt"/>
              </a:rPr>
              <a:t> ante semper diam. </a:t>
            </a:r>
            <a:r>
              <a:rPr lang="en-US" sz="1100" dirty="0" err="1">
                <a:latin typeface="+mj-lt"/>
              </a:rPr>
              <a:t>Nullam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quis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euismod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neque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nec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facilisis</a:t>
            </a:r>
            <a:r>
              <a:rPr lang="en-US" sz="1100" dirty="0">
                <a:latin typeface="+mj-lt"/>
              </a:rPr>
              <a:t> sem. </a:t>
            </a:r>
            <a:r>
              <a:rPr lang="en-US" sz="1100" dirty="0" err="1">
                <a:latin typeface="+mj-lt"/>
              </a:rPr>
              <a:t>Morbi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egestas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iaculis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dignissim</a:t>
            </a:r>
            <a:r>
              <a:rPr lang="en-US" sz="1100" dirty="0">
                <a:latin typeface="+mj-lt"/>
              </a:rPr>
              <a:t>. In </a:t>
            </a:r>
            <a:r>
              <a:rPr lang="en-US" sz="1100" dirty="0" err="1">
                <a:latin typeface="+mj-lt"/>
              </a:rPr>
              <a:t>accumsan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tortor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elit</a:t>
            </a:r>
            <a:r>
              <a:rPr lang="en-US" sz="1100" dirty="0">
                <a:latin typeface="+mj-lt"/>
              </a:rPr>
              <a:t>, non </a:t>
            </a:r>
            <a:r>
              <a:rPr lang="en-US" sz="1100" dirty="0" err="1">
                <a:latin typeface="+mj-lt"/>
              </a:rPr>
              <a:t>euismod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eros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accumsan</a:t>
            </a:r>
            <a:r>
              <a:rPr lang="en-US" sz="1100" dirty="0">
                <a:latin typeface="+mj-lt"/>
              </a:rPr>
              <a:t> ac.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ultrices</a:t>
            </a:r>
            <a:r>
              <a:rPr lang="en-US" sz="1100" dirty="0">
                <a:latin typeface="+mj-lt"/>
              </a:rPr>
              <a:t> mi lorem, </a:t>
            </a:r>
            <a:r>
              <a:rPr lang="en-US" sz="1100" dirty="0" err="1">
                <a:latin typeface="+mj-lt"/>
              </a:rPr>
              <a:t>ut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dignissim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nibh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facilisis</a:t>
            </a:r>
            <a:r>
              <a:rPr lang="en-US" sz="1100" dirty="0">
                <a:latin typeface="+mj-lt"/>
              </a:rPr>
              <a:t> vel.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94410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2" y="4826640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14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040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Please Add Slide Headline Here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8" y="1422400"/>
            <a:ext cx="8429625" cy="3054350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nisi at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semper, </a:t>
            </a:r>
            <a:r>
              <a:rPr lang="en-US" dirty="0" err="1"/>
              <a:t>tincidunt</a:t>
            </a:r>
            <a:r>
              <a:rPr lang="en-US" dirty="0"/>
              <a:t> dolor a,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ipsum dolor,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at nisi et,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100" dirty="0">
                <a:latin typeface="+mj-lt"/>
              </a:rPr>
              <a:t>In </a:t>
            </a:r>
            <a:r>
              <a:rPr lang="en-US" sz="1100" dirty="0" err="1">
                <a:latin typeface="+mj-lt"/>
              </a:rPr>
              <a:t>egestas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orci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eu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lacinia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consectetur</a:t>
            </a:r>
            <a:r>
              <a:rPr lang="en-US" sz="1100" dirty="0">
                <a:latin typeface="+mj-lt"/>
              </a:rPr>
              <a:t>. In dolor ipsum, gravida et </a:t>
            </a:r>
            <a:r>
              <a:rPr lang="en-US" sz="1100" dirty="0" err="1">
                <a:latin typeface="+mj-lt"/>
              </a:rPr>
              <a:t>sagittis</a:t>
            </a:r>
            <a:r>
              <a:rPr lang="en-US" sz="1100" dirty="0">
                <a:latin typeface="+mj-lt"/>
              </a:rPr>
              <a:t> id, </a:t>
            </a:r>
            <a:r>
              <a:rPr lang="en-US" sz="1100" dirty="0" err="1">
                <a:latin typeface="+mj-lt"/>
              </a:rPr>
              <a:t>sollicitudin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ut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nisl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Praesent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bibendum</a:t>
            </a:r>
            <a:r>
              <a:rPr lang="en-US" sz="1100" dirty="0">
                <a:latin typeface="+mj-lt"/>
              </a:rPr>
              <a:t> tempus </a:t>
            </a:r>
            <a:r>
              <a:rPr lang="en-US" sz="1100" dirty="0" err="1">
                <a:latin typeface="+mj-lt"/>
              </a:rPr>
              <a:t>tellus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nec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hendrerit</a:t>
            </a:r>
            <a:r>
              <a:rPr lang="en-US" sz="1100" dirty="0">
                <a:latin typeface="+mj-lt"/>
              </a:rPr>
              <a:t>. Nam in </a:t>
            </a:r>
            <a:r>
              <a:rPr lang="en-US" sz="1100" dirty="0" err="1">
                <a:latin typeface="+mj-lt"/>
              </a:rPr>
              <a:t>tempor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metus</a:t>
            </a:r>
            <a:r>
              <a:rPr lang="en-US" sz="1100" dirty="0">
                <a:latin typeface="+mj-lt"/>
              </a:rPr>
              <a:t>, ac </a:t>
            </a:r>
            <a:r>
              <a:rPr lang="en-US" sz="1100" dirty="0" err="1">
                <a:latin typeface="+mj-lt"/>
              </a:rPr>
              <a:t>finibus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purus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Praesent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consequat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lectus</a:t>
            </a:r>
            <a:r>
              <a:rPr lang="en-US" sz="1100" dirty="0">
                <a:latin typeface="+mj-lt"/>
              </a:rPr>
              <a:t> sit </a:t>
            </a:r>
            <a:r>
              <a:rPr lang="en-US" sz="1100" dirty="0" err="1">
                <a:latin typeface="+mj-lt"/>
              </a:rPr>
              <a:t>amet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tortor</a:t>
            </a:r>
            <a:r>
              <a:rPr lang="en-US" sz="1100" dirty="0">
                <a:latin typeface="+mj-lt"/>
              </a:rPr>
              <a:t> pharetra,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venenatis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eros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lacinia</a:t>
            </a:r>
            <a:r>
              <a:rPr lang="en-US" sz="1100" dirty="0">
                <a:latin typeface="+mj-lt"/>
              </a:rPr>
              <a:t>. In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erat</a:t>
            </a:r>
            <a:r>
              <a:rPr lang="en-US" sz="1100" dirty="0">
                <a:latin typeface="+mj-lt"/>
              </a:rPr>
              <a:t> libero.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lorem </a:t>
            </a:r>
            <a:r>
              <a:rPr lang="en-US" sz="1100" dirty="0" err="1">
                <a:latin typeface="+mj-lt"/>
              </a:rPr>
              <a:t>neque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commodo</a:t>
            </a:r>
            <a:r>
              <a:rPr lang="en-US" sz="1100" dirty="0">
                <a:latin typeface="+mj-lt"/>
              </a:rPr>
              <a:t> vitae ex at, pharetra convallis </a:t>
            </a:r>
            <a:r>
              <a:rPr lang="en-US" sz="1100" dirty="0" err="1">
                <a:latin typeface="+mj-lt"/>
              </a:rPr>
              <a:t>nunc</a:t>
            </a:r>
            <a:r>
              <a:rPr lang="en-US" sz="1100" dirty="0">
                <a:latin typeface="+mj-lt"/>
              </a:rPr>
              <a:t>. In </a:t>
            </a:r>
            <a:r>
              <a:rPr lang="en-US" sz="1100" dirty="0" err="1">
                <a:latin typeface="+mj-lt"/>
              </a:rPr>
              <a:t>vehicula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mauris</a:t>
            </a:r>
            <a:r>
              <a:rPr lang="en-US" sz="1100" dirty="0">
                <a:latin typeface="+mj-lt"/>
              </a:rPr>
              <a:t> ligula. </a:t>
            </a:r>
            <a:r>
              <a:rPr lang="en-US" sz="1100" dirty="0" err="1">
                <a:latin typeface="+mj-lt"/>
              </a:rPr>
              <a:t>Suspendisse</a:t>
            </a:r>
            <a:r>
              <a:rPr lang="en-US" sz="1100" dirty="0">
                <a:latin typeface="+mj-lt"/>
              </a:rPr>
              <a:t> in </a:t>
            </a:r>
            <a:r>
              <a:rPr lang="en-US" sz="1100" dirty="0" err="1">
                <a:latin typeface="+mj-lt"/>
              </a:rPr>
              <a:t>tellus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congue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odio</a:t>
            </a:r>
            <a:r>
              <a:rPr lang="en-US" sz="1100" dirty="0">
                <a:latin typeface="+mj-lt"/>
              </a:rPr>
              <a:t> pharetra </a:t>
            </a:r>
            <a:r>
              <a:rPr lang="en-US" sz="1100" dirty="0" err="1">
                <a:latin typeface="+mj-lt"/>
              </a:rPr>
              <a:t>finibus</a:t>
            </a:r>
            <a:r>
              <a:rPr lang="en-US" sz="1100" dirty="0">
                <a:latin typeface="+mj-lt"/>
              </a:rPr>
              <a:t>. Nam </a:t>
            </a:r>
            <a:r>
              <a:rPr lang="en-US" sz="1100" dirty="0" err="1">
                <a:latin typeface="+mj-lt"/>
              </a:rPr>
              <a:t>vel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auctor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justo</a:t>
            </a:r>
            <a:r>
              <a:rPr lang="en-US" sz="1100" dirty="0">
                <a:latin typeface="+mj-lt"/>
              </a:rPr>
              <a:t>, vitae </a:t>
            </a:r>
            <a:r>
              <a:rPr lang="en-US" sz="1100" dirty="0" err="1">
                <a:latin typeface="+mj-lt"/>
              </a:rPr>
              <a:t>hendrerit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orci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Duis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nec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sapien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viverra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bibendum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tellus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eget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pellentesque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massa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Nulla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feugiat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turpis</a:t>
            </a:r>
            <a:r>
              <a:rPr lang="en-US" sz="1100" dirty="0">
                <a:latin typeface="+mj-lt"/>
              </a:rPr>
              <a:t> et </a:t>
            </a:r>
            <a:r>
              <a:rPr lang="en-US" sz="1100" dirty="0" err="1">
                <a:latin typeface="+mj-lt"/>
              </a:rPr>
              <a:t>posuere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viverra</a:t>
            </a:r>
            <a:r>
              <a:rPr lang="en-US" sz="1100" dirty="0">
                <a:latin typeface="+mj-lt"/>
              </a:rPr>
              <a:t>, ipsum </a:t>
            </a:r>
            <a:r>
              <a:rPr lang="en-US" sz="1100" dirty="0" err="1">
                <a:latin typeface="+mj-lt"/>
              </a:rPr>
              <a:t>sem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tincidunt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est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finibus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tempor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nibh</a:t>
            </a:r>
            <a:r>
              <a:rPr lang="en-US" sz="1100" dirty="0">
                <a:latin typeface="+mj-lt"/>
              </a:rPr>
              <a:t> ante semper diam. </a:t>
            </a:r>
            <a:r>
              <a:rPr lang="en-US" sz="1100" dirty="0" err="1">
                <a:latin typeface="+mj-lt"/>
              </a:rPr>
              <a:t>Nullam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quis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euismod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neque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nec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facilisis</a:t>
            </a:r>
            <a:r>
              <a:rPr lang="en-US" sz="1100" dirty="0">
                <a:latin typeface="+mj-lt"/>
              </a:rPr>
              <a:t> sem. </a:t>
            </a:r>
            <a:r>
              <a:rPr lang="en-US" sz="1100" dirty="0" err="1">
                <a:latin typeface="+mj-lt"/>
              </a:rPr>
              <a:t>Morbi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egestas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iaculis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dignissim</a:t>
            </a:r>
            <a:r>
              <a:rPr lang="en-US" sz="1100" dirty="0">
                <a:latin typeface="+mj-lt"/>
              </a:rPr>
              <a:t>. In </a:t>
            </a:r>
            <a:r>
              <a:rPr lang="en-US" sz="1100" dirty="0" err="1">
                <a:latin typeface="+mj-lt"/>
              </a:rPr>
              <a:t>accumsan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tortor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elit</a:t>
            </a:r>
            <a:r>
              <a:rPr lang="en-US" sz="1100" dirty="0">
                <a:latin typeface="+mj-lt"/>
              </a:rPr>
              <a:t>, non </a:t>
            </a:r>
            <a:r>
              <a:rPr lang="en-US" sz="1100" dirty="0" err="1">
                <a:latin typeface="+mj-lt"/>
              </a:rPr>
              <a:t>euismod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eros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accumsan</a:t>
            </a:r>
            <a:r>
              <a:rPr lang="en-US" sz="1100" dirty="0">
                <a:latin typeface="+mj-lt"/>
              </a:rPr>
              <a:t> ac.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ultrices</a:t>
            </a:r>
            <a:r>
              <a:rPr lang="en-US" sz="1100" dirty="0">
                <a:latin typeface="+mj-lt"/>
              </a:rPr>
              <a:t> mi lorem, </a:t>
            </a:r>
            <a:r>
              <a:rPr lang="en-US" sz="1100" dirty="0" err="1">
                <a:latin typeface="+mj-lt"/>
              </a:rPr>
              <a:t>ut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dignissim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nibh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facilisis</a:t>
            </a:r>
            <a:r>
              <a:rPr lang="en-US" sz="1100" dirty="0">
                <a:latin typeface="+mj-lt"/>
              </a:rPr>
              <a:t> vel.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7188" y="1079500"/>
            <a:ext cx="8429625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Highlight goes here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4620861"/>
            <a:ext cx="781777" cy="522639"/>
          </a:xfrm>
          <a:prstGeom prst="rect">
            <a:avLst/>
          </a:prstGeom>
          <a:solidFill>
            <a:srgbClr val="464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4" y="4715107"/>
            <a:ext cx="634828" cy="33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6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789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Please Add Slide Headline Here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9" y="1422400"/>
            <a:ext cx="3986211" cy="3054350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lacinia, diam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diam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diam non, at nisi et,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Fusce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7189" y="1079500"/>
            <a:ext cx="3986212" cy="342900"/>
          </a:xfrm>
          <a:solidFill>
            <a:schemeClr val="accent6"/>
          </a:solidFill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600" b="1" i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Highlight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800599" y="1422400"/>
            <a:ext cx="3993357" cy="3054350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lacinia, diam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diam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diam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800597" y="1079500"/>
            <a:ext cx="3993359" cy="342900"/>
          </a:xfrm>
          <a:solidFill>
            <a:schemeClr val="accent6"/>
          </a:solidFill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600" b="1" i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OTHER Highlight goes here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41119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24.xml"/><Relationship Id="rId34" Type="http://schemas.openxmlformats.org/officeDocument/2006/relationships/slideLayout" Target="../slideLayouts/slideLayout37.xml"/><Relationship Id="rId42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50.xml"/><Relationship Id="rId50" Type="http://schemas.openxmlformats.org/officeDocument/2006/relationships/image" Target="../media/image8.png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9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40.xml"/><Relationship Id="rId40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8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9.xml"/><Relationship Id="rId49" Type="http://schemas.openxmlformats.org/officeDocument/2006/relationships/image" Target="../media/image7.emf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34.xml"/><Relationship Id="rId44" Type="http://schemas.openxmlformats.org/officeDocument/2006/relationships/slideLayout" Target="../slideLayouts/slideLayout47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8.xml"/><Relationship Id="rId43" Type="http://schemas.openxmlformats.org/officeDocument/2006/relationships/slideLayout" Target="../slideLayouts/slideLayout46.xml"/><Relationship Id="rId48" Type="http://schemas.openxmlformats.org/officeDocument/2006/relationships/theme" Target="../theme/theme2.xml"/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41.xml"/><Relationship Id="rId4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23.xml"/><Relationship Id="rId41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4.emf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3.emf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359582" y="1382789"/>
            <a:ext cx="4315968" cy="14219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add title </a:t>
            </a:r>
            <a:r>
              <a:rPr lang="en-US" dirty="0" err="1"/>
              <a:t>herse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625596" y="3843769"/>
            <a:ext cx="1945326" cy="39945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182880" tIns="91440" rIns="182880" bIns="0" rtlCol="0" anchor="ctr" anchorCtr="0"/>
          <a:lstStyle>
            <a:lvl1pPr algn="l">
              <a:defRPr sz="1200" b="1" cap="all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AD2C9D-FCDC-4B19-9C2C-A02A40A308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28" y="0"/>
            <a:ext cx="4040372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F6577-C188-408D-A71E-F924A4BAF6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 rot="5400000">
            <a:off x="2497073" y="2306574"/>
            <a:ext cx="5143500" cy="530352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F961A72-D4A5-48AA-9250-9B7B2639C5DE}"/>
              </a:ext>
            </a:extLst>
          </p:cNvPr>
          <p:cNvSpPr txBox="1">
            <a:spLocks/>
          </p:cNvSpPr>
          <p:nvPr userDrawn="1"/>
        </p:nvSpPr>
        <p:spPr>
          <a:xfrm>
            <a:off x="359582" y="3010311"/>
            <a:ext cx="4315968" cy="31393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3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0" r:id="rId2"/>
    <p:sldLayoutId id="2147483739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8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600" b="1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3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826639"/>
            <a:ext cx="9144000" cy="31686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364" y="1079500"/>
            <a:ext cx="8426449" cy="3397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nisi at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semper, </a:t>
            </a:r>
            <a:r>
              <a:rPr lang="en-US" dirty="0" err="1"/>
              <a:t>tincidunt</a:t>
            </a:r>
            <a:r>
              <a:rPr lang="en-US" dirty="0"/>
              <a:t> dolor a,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ipsum dolor,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at nisi et,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598" y="4914900"/>
            <a:ext cx="470910" cy="166976"/>
          </a:xfrm>
          <a:prstGeom prst="rect">
            <a:avLst/>
          </a:prstGeom>
        </p:spPr>
      </p:pic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60364" y="228600"/>
            <a:ext cx="8426449" cy="301752"/>
          </a:xfrm>
          <a:prstGeom prst="rect">
            <a:avLst/>
          </a:prstGeom>
        </p:spPr>
        <p:txBody>
          <a:bodyPr vert="horz" wrap="none" lIns="0" tIns="45720" rIns="0" bIns="45720" rtlCol="0" anchor="ctr">
            <a:noAutofit/>
          </a:bodyPr>
          <a:lstStyle/>
          <a:p>
            <a:r>
              <a:rPr lang="en-US" dirty="0"/>
              <a:t>Please Add Slide Headline Here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46223" y="4777978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277" y="104640"/>
            <a:ext cx="548536" cy="5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52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8" r:id="rId2"/>
    <p:sldLayoutId id="2147483683" r:id="rId3"/>
    <p:sldLayoutId id="2147483681" r:id="rId4"/>
    <p:sldLayoutId id="2147483738" r:id="rId5"/>
    <p:sldLayoutId id="2147483682" r:id="rId6"/>
    <p:sldLayoutId id="2147483685" r:id="rId7"/>
    <p:sldLayoutId id="2147483687" r:id="rId8"/>
    <p:sldLayoutId id="2147483692" r:id="rId9"/>
    <p:sldLayoutId id="2147483688" r:id="rId10"/>
    <p:sldLayoutId id="2147483689" r:id="rId11"/>
    <p:sldLayoutId id="2147483684" r:id="rId12"/>
    <p:sldLayoutId id="2147483695" r:id="rId13"/>
    <p:sldLayoutId id="2147483694" r:id="rId14"/>
    <p:sldLayoutId id="2147483690" r:id="rId15"/>
    <p:sldLayoutId id="2147483697" r:id="rId16"/>
    <p:sldLayoutId id="2147483691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  <p:sldLayoutId id="2147483727" r:id="rId36"/>
    <p:sldLayoutId id="2147483728" r:id="rId37"/>
    <p:sldLayoutId id="2147483729" r:id="rId38"/>
    <p:sldLayoutId id="2147483730" r:id="rId39"/>
    <p:sldLayoutId id="2147483731" r:id="rId40"/>
    <p:sldLayoutId id="2147483732" r:id="rId41"/>
    <p:sldLayoutId id="2147483733" r:id="rId42"/>
    <p:sldLayoutId id="2147483734" r:id="rId43"/>
    <p:sldLayoutId id="2147483735" r:id="rId44"/>
    <p:sldLayoutId id="2147483736" r:id="rId45"/>
    <p:sldLayoutId id="2147483737" r:id="rId46"/>
    <p:sldLayoutId id="2147483740" r:id="rId4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i="0" kern="1200" cap="all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lnSpc>
          <a:spcPts val="1600"/>
        </a:lnSpc>
        <a:spcBef>
          <a:spcPts val="264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44" userDrawn="1">
          <p15:clr>
            <a:srgbClr val="F26B43"/>
          </p15:clr>
        </p15:guide>
        <p15:guide id="2" orient="horz" pos="338" userDrawn="1">
          <p15:clr>
            <a:srgbClr val="F26B43"/>
          </p15:clr>
        </p15:guide>
        <p15:guide id="3" orient="horz" pos="680" userDrawn="1">
          <p15:clr>
            <a:srgbClr val="F26B43"/>
          </p15:clr>
        </p15:guide>
        <p15:guide id="4" orient="horz" pos="2820" userDrawn="1">
          <p15:clr>
            <a:srgbClr val="F26B43"/>
          </p15:clr>
        </p15:guide>
        <p15:guide id="5" pos="226" userDrawn="1">
          <p15:clr>
            <a:srgbClr val="F26B43"/>
          </p15:clr>
        </p15:guide>
        <p15:guide id="6" pos="5535" userDrawn="1">
          <p15:clr>
            <a:srgbClr val="F26B43"/>
          </p15:clr>
        </p15:guide>
        <p15:guide id="7" orient="horz" pos="896" userDrawn="1">
          <p15:clr>
            <a:srgbClr val="F26B43"/>
          </p15:clr>
        </p15:guide>
        <p15:guide id="8" pos="2736" userDrawn="1">
          <p15:clr>
            <a:srgbClr val="F26B43"/>
          </p15:clr>
        </p15:guide>
        <p15:guide id="9" pos="3024" userDrawn="1">
          <p15:clr>
            <a:srgbClr val="F26B43"/>
          </p15:clr>
        </p15:guide>
        <p15:guide id="10" orient="horz" pos="3036" userDrawn="1">
          <p15:clr>
            <a:srgbClr val="F26B43"/>
          </p15:clr>
        </p15:guide>
        <p15:guide id="11" orient="horz" pos="3084" userDrawn="1">
          <p15:clr>
            <a:srgbClr val="F26B43"/>
          </p15:clr>
        </p15:guide>
        <p15:guide id="12" orient="horz" pos="31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926D10-F048-435F-8137-C760711C6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7"/>
          <a:stretch/>
        </p:blipFill>
        <p:spPr>
          <a:xfrm>
            <a:off x="0" y="0"/>
            <a:ext cx="9144000" cy="48093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80954" y="1803228"/>
            <a:ext cx="5582093" cy="1220182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endParaRPr lang="en-US" sz="4400" b="1" spc="2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4826639"/>
            <a:ext cx="9144000" cy="31686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5666" y="4901582"/>
            <a:ext cx="470910" cy="166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F79069-E5E1-4A7E-9460-657CCD2B014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21" y="4688438"/>
            <a:ext cx="839542" cy="59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17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443822" y="4485132"/>
            <a:ext cx="4727611" cy="685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9659" y="-48081"/>
            <a:ext cx="5133109" cy="665969"/>
          </a:xfrm>
          <a:prstGeom prst="rect">
            <a:avLst/>
          </a:prstGeom>
        </p:spPr>
      </p:pic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875" b="1" i="0" baseline="0">
                <a:solidFill>
                  <a:schemeClr val="bg1"/>
                </a:solidFill>
              </a:defRPr>
            </a:lvl1pPr>
          </a:lstStyle>
          <a:p>
            <a:fld id="{DA896BDD-8C87-40D7-8650-5CFFA3FBC00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572" y="128588"/>
            <a:ext cx="705723" cy="70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69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image" Target="../media/image40.png"/><Relationship Id="rId9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4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75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6.gif"/><Relationship Id="rId7" Type="http://schemas.openxmlformats.org/officeDocument/2006/relationships/image" Target="../media/image2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87.gif"/><Relationship Id="rId9" Type="http://schemas.openxmlformats.org/officeDocument/2006/relationships/image" Target="../media/image2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B1AE3-1AD8-4E4E-833C-837D0D77B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94333" y="3440255"/>
            <a:ext cx="2389349" cy="1231794"/>
          </a:xfrm>
        </p:spPr>
        <p:txBody>
          <a:bodyPr/>
          <a:lstStyle/>
          <a:p>
            <a:pPr algn="ctr"/>
            <a:r>
              <a:rPr lang="en-US" sz="2800" i="1" dirty="0"/>
              <a:t>FEEL THE POWER OF THE </a:t>
            </a:r>
            <a:r>
              <a:rPr lang="en-US" sz="2800" i="1" dirty="0">
                <a:solidFill>
                  <a:srgbClr val="0070C0"/>
                </a:solidFill>
              </a:rPr>
              <a:t>JDI</a:t>
            </a:r>
            <a:r>
              <a:rPr lang="en-US" sz="2800" i="1" dirty="0"/>
              <a:t> </a:t>
            </a:r>
            <a:r>
              <a:rPr lang="en-US" sz="2800" i="1" dirty="0" smtClean="0">
                <a:solidFill>
                  <a:srgbClr val="0070C0"/>
                </a:solidFill>
              </a:rPr>
              <a:t>LIGHT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57074" y="970241"/>
            <a:ext cx="3636660" cy="984201"/>
          </a:xfrm>
          <a:prstGeom prst="rect">
            <a:avLst/>
          </a:prstGeom>
          <a:solidFill>
            <a:schemeClr val="bg1">
              <a:lumMod val="75000"/>
              <a:alpha val="84000"/>
            </a:schemeClr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i="1" dirty="0">
                <a:solidFill>
                  <a:srgbClr val="002060"/>
                </a:solidFill>
                <a:latin typeface="Bauhaus 93" panose="04030905020B02020C02" pitchFamily="82" charset="0"/>
              </a:rPr>
              <a:t>JDI </a:t>
            </a:r>
            <a:r>
              <a:rPr lang="en-US" i="1" dirty="0" smtClean="0">
                <a:latin typeface="Bauhaus 93" panose="04030905020B02020C02" pitchFamily="82" charset="0"/>
              </a:rPr>
              <a:t>LIGHT   </a:t>
            </a:r>
            <a:endParaRPr lang="en-US" i="1" dirty="0">
              <a:latin typeface="Bauhaus 93" panose="04030905020B02020C02" pitchFamily="82" charset="0"/>
            </a:endParaRP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132623" y="4472321"/>
            <a:ext cx="1945326" cy="399456"/>
          </a:xfrm>
        </p:spPr>
        <p:txBody>
          <a:bodyPr tIns="0" anchor="ctr" anchorCtr="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sz="1800" dirty="0" smtClean="0"/>
              <a:t>22 MARCH 2019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77" y="3440255"/>
            <a:ext cx="1700732" cy="89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6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 ASSERTS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60364" y="889955"/>
            <a:ext cx="81851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redButton</a:t>
            </a:r>
            <a:r>
              <a:rPr lang="en-US" sz="2000" dirty="0" err="1" smtClean="0"/>
              <a:t>.</a:t>
            </a:r>
            <a:r>
              <a:rPr lang="en-US" sz="2000" u="sng" dirty="0" err="1" smtClean="0"/>
              <a:t>assertThat</a:t>
            </a:r>
            <a:r>
              <a:rPr lang="en-US" sz="2000" u="sng" dirty="0" smtClean="0"/>
              <a:t>()</a:t>
            </a:r>
            <a:r>
              <a:rPr lang="en-US" sz="2000" dirty="0" smtClean="0"/>
              <a:t>.text(</a:t>
            </a:r>
            <a:r>
              <a:rPr lang="en-US" sz="2000" i="1" dirty="0" smtClean="0">
                <a:solidFill>
                  <a:srgbClr val="002060"/>
                </a:solidFill>
              </a:rPr>
              <a:t>is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00B050"/>
                </a:solidFill>
              </a:rPr>
              <a:t>“Submit”</a:t>
            </a:r>
            <a:r>
              <a:rPr lang="en-US" sz="2000" dirty="0" smtClean="0"/>
              <a:t>));</a:t>
            </a:r>
            <a:endParaRPr lang="en-US" sz="2000" dirty="0"/>
          </a:p>
          <a:p>
            <a:r>
              <a:rPr lang="en-US" sz="2000" dirty="0" smtClean="0">
                <a:solidFill>
                  <a:srgbClr val="7030A0"/>
                </a:solidFill>
              </a:rPr>
              <a:t>notification</a:t>
            </a:r>
            <a:r>
              <a:rPr lang="en-US" sz="2000" dirty="0" smtClean="0"/>
              <a:t>.</a:t>
            </a:r>
            <a:r>
              <a:rPr lang="en-US" sz="2000" u="sng" dirty="0" smtClean="0"/>
              <a:t>is()</a:t>
            </a:r>
            <a:r>
              <a:rPr lang="en-US" sz="2000" dirty="0" smtClean="0"/>
              <a:t>.displayed();</a:t>
            </a:r>
          </a:p>
          <a:p>
            <a:r>
              <a:rPr lang="en-US" sz="2000" dirty="0" err="1" smtClean="0">
                <a:solidFill>
                  <a:srgbClr val="7030A0"/>
                </a:solidFill>
              </a:rPr>
              <a:t>teaser</a:t>
            </a:r>
            <a:r>
              <a:rPr lang="en-US" sz="2000" dirty="0" err="1" smtClean="0"/>
              <a:t>.</a:t>
            </a:r>
            <a:r>
              <a:rPr lang="en-US" sz="2000" u="sng" dirty="0" err="1" smtClean="0"/>
              <a:t>assertThat</a:t>
            </a:r>
            <a:r>
              <a:rPr lang="en-US" sz="2000" u="sng" dirty="0" smtClean="0"/>
              <a:t>()</a:t>
            </a:r>
            <a:r>
              <a:rPr lang="en-US" sz="2000" dirty="0" smtClean="0"/>
              <a:t>.text(</a:t>
            </a:r>
            <a:r>
              <a:rPr lang="en-US" sz="2000" i="1" dirty="0" err="1" smtClean="0">
                <a:solidFill>
                  <a:srgbClr val="002060"/>
                </a:solidFill>
              </a:rPr>
              <a:t>containsString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00B050"/>
                </a:solidFill>
              </a:rPr>
              <a:t>“JDI is Awesome"</a:t>
            </a:r>
            <a:r>
              <a:rPr lang="en-US" sz="2000" dirty="0" smtClean="0"/>
              <a:t>))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.</a:t>
            </a:r>
            <a:r>
              <a:rPr lang="en-US" sz="2000" dirty="0" err="1" smtClean="0"/>
              <a:t>cssClass</a:t>
            </a:r>
            <a:r>
              <a:rPr lang="en-US" sz="2000" dirty="0" smtClean="0"/>
              <a:t>(</a:t>
            </a:r>
            <a:r>
              <a:rPr lang="en-US" sz="2000" i="1" dirty="0" smtClean="0">
                <a:solidFill>
                  <a:srgbClr val="002060"/>
                </a:solidFill>
              </a:rPr>
              <a:t>is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00B050"/>
                </a:solidFill>
              </a:rPr>
              <a:t>“</a:t>
            </a:r>
            <a:r>
              <a:rPr lang="en-US" sz="2000" dirty="0" err="1" smtClean="0">
                <a:solidFill>
                  <a:srgbClr val="00B050"/>
                </a:solidFill>
              </a:rPr>
              <a:t>jdi</a:t>
            </a:r>
            <a:r>
              <a:rPr lang="en-US" sz="2000" dirty="0" smtClean="0">
                <a:solidFill>
                  <a:srgbClr val="00B050"/>
                </a:solidFill>
              </a:rPr>
              <a:t>-teaser"</a:t>
            </a:r>
            <a:r>
              <a:rPr lang="en-US" sz="2000" dirty="0" smtClean="0"/>
              <a:t>)).</a:t>
            </a:r>
            <a:r>
              <a:rPr lang="en-US" sz="2000" dirty="0" err="1"/>
              <a:t>attr</a:t>
            </a:r>
            <a:r>
              <a:rPr lang="en-US" sz="2000" dirty="0"/>
              <a:t>(</a:t>
            </a:r>
            <a:r>
              <a:rPr lang="en-US" sz="2000" dirty="0">
                <a:solidFill>
                  <a:srgbClr val="00B050"/>
                </a:solidFill>
              </a:rPr>
              <a:t>"type"</a:t>
            </a:r>
            <a:r>
              <a:rPr lang="en-US" sz="2000" dirty="0"/>
              <a:t>, </a:t>
            </a:r>
            <a:r>
              <a:rPr lang="en-US" sz="2000" i="1" dirty="0"/>
              <a:t>is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00B050"/>
                </a:solidFill>
              </a:rPr>
              <a:t>“submit"</a:t>
            </a:r>
            <a:r>
              <a:rPr lang="en-US" sz="2000" dirty="0" smtClean="0"/>
              <a:t>));</a:t>
            </a:r>
            <a:endParaRPr lang="en-US" sz="2000" dirty="0"/>
          </a:p>
          <a:p>
            <a:r>
              <a:rPr lang="en-US" sz="2000" dirty="0" smtClean="0">
                <a:solidFill>
                  <a:srgbClr val="7030A0"/>
                </a:solidFill>
              </a:rPr>
              <a:t>results</a:t>
            </a:r>
            <a:r>
              <a:rPr lang="en-US" sz="2000" dirty="0" smtClean="0"/>
              <a:t>.</a:t>
            </a:r>
            <a:r>
              <a:rPr lang="en-US" sz="2000" u="sng" dirty="0" smtClean="0"/>
              <a:t>is()</a:t>
            </a:r>
            <a:r>
              <a:rPr lang="en-US" sz="2000" dirty="0" smtClean="0"/>
              <a:t>.</a:t>
            </a:r>
            <a:r>
              <a:rPr lang="en-US" sz="2000" dirty="0" err="1" smtClean="0"/>
              <a:t>notEmpty</a:t>
            </a:r>
            <a:r>
              <a:rPr lang="en-US" sz="2000" dirty="0" smtClean="0"/>
              <a:t>();</a:t>
            </a:r>
          </a:p>
          <a:p>
            <a:r>
              <a:rPr lang="en-US" sz="2000" dirty="0" err="1" smtClean="0">
                <a:solidFill>
                  <a:srgbClr val="7030A0"/>
                </a:solidFill>
              </a:rPr>
              <a:t>results</a:t>
            </a:r>
            <a:r>
              <a:rPr lang="en-US" sz="2000" dirty="0" err="1" smtClean="0"/>
              <a:t>.</a:t>
            </a:r>
            <a:r>
              <a:rPr lang="en-US" sz="2000" u="sng" dirty="0" err="1" smtClean="0"/>
              <a:t>assertThat</a:t>
            </a:r>
            <a:r>
              <a:rPr lang="en-US" sz="2000" u="sng" dirty="0" smtClean="0"/>
              <a:t>()</a:t>
            </a:r>
            <a:r>
              <a:rPr lang="en-US" sz="2000" dirty="0" smtClean="0"/>
              <a:t>.values(</a:t>
            </a:r>
            <a:r>
              <a:rPr lang="en-US" sz="2000" i="1" dirty="0" err="1" smtClean="0">
                <a:solidFill>
                  <a:srgbClr val="002060"/>
                </a:solidFill>
              </a:rPr>
              <a:t>hasItem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00B050"/>
                </a:solidFill>
              </a:rPr>
              <a:t>“JDI"</a:t>
            </a:r>
            <a:r>
              <a:rPr lang="en-US" sz="2000" dirty="0" smtClean="0"/>
              <a:t>));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561344" y="2459615"/>
            <a:ext cx="2225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smtClean="0"/>
              <a:t>Powered by </a:t>
            </a:r>
            <a:r>
              <a:rPr lang="en-US" sz="1800" u="sng" dirty="0" err="1" smtClean="0"/>
              <a:t>Hamcrest</a:t>
            </a:r>
            <a:endParaRPr lang="en-US" sz="18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510103" y="3441215"/>
            <a:ext cx="5497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rgbClr val="C00000"/>
                </a:solidFill>
              </a:rPr>
              <a:t>No </a:t>
            </a:r>
            <a:r>
              <a:rPr lang="en-US" sz="2400" u="sng" dirty="0">
                <a:solidFill>
                  <a:srgbClr val="C00000"/>
                </a:solidFill>
              </a:rPr>
              <a:t>m</a:t>
            </a:r>
            <a:r>
              <a:rPr lang="en-US" sz="2400" u="sng" dirty="0" smtClean="0">
                <a:solidFill>
                  <a:srgbClr val="C00000"/>
                </a:solidFill>
              </a:rPr>
              <a:t>ore waits!</a:t>
            </a:r>
          </a:p>
          <a:p>
            <a:r>
              <a:rPr lang="en-US" sz="2400" dirty="0" smtClean="0"/>
              <a:t>Compare to Selenide and Selenium asserts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458" y="3301611"/>
            <a:ext cx="1743477" cy="1221437"/>
          </a:xfrm>
          <a:prstGeom prst="rect">
            <a:avLst/>
          </a:prstGeom>
        </p:spPr>
      </p:pic>
      <p:sp>
        <p:nvSpPr>
          <p:cNvPr id="4" name="Multiply 3"/>
          <p:cNvSpPr/>
          <p:nvPr/>
        </p:nvSpPr>
        <p:spPr>
          <a:xfrm>
            <a:off x="6163475" y="2764094"/>
            <a:ext cx="3608738" cy="2296470"/>
          </a:xfrm>
          <a:prstGeom prst="mathMultiply">
            <a:avLst>
              <a:gd name="adj1" fmla="val 6376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4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PAGE OBJECTS STYLE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60364" y="1176141"/>
            <a:ext cx="852537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>
                <a:solidFill>
                  <a:srgbClr val="D57F01"/>
                </a:solidFill>
              </a:rPr>
              <a:t>@Test</a:t>
            </a:r>
          </a:p>
          <a:p>
            <a:r>
              <a:rPr lang="en-US" sz="1900" dirty="0"/>
              <a:t>public void </a:t>
            </a:r>
            <a:r>
              <a:rPr lang="en-US" sz="1900" dirty="0" err="1"/>
              <a:t>nonPageObjectTest</a:t>
            </a:r>
            <a:r>
              <a:rPr lang="en-US" sz="1900" dirty="0"/>
              <a:t>() {</a:t>
            </a:r>
          </a:p>
          <a:p>
            <a:r>
              <a:rPr lang="en-US" sz="1900" dirty="0"/>
              <a:t>    </a:t>
            </a:r>
            <a:r>
              <a:rPr lang="en-US" sz="1900" dirty="0" smtClean="0"/>
              <a:t>  </a:t>
            </a:r>
            <a:r>
              <a:rPr lang="en-US" sz="1900" i="1" dirty="0" err="1" smtClean="0"/>
              <a:t>WebPage</a:t>
            </a:r>
            <a:r>
              <a:rPr lang="en-US" sz="1900" dirty="0" err="1" smtClean="0"/>
              <a:t>.</a:t>
            </a:r>
            <a:r>
              <a:rPr lang="en-US" sz="1900" dirty="0" err="1" smtClean="0">
                <a:solidFill>
                  <a:srgbClr val="7030A0"/>
                </a:solidFill>
              </a:rPr>
              <a:t>openUrl</a:t>
            </a:r>
            <a:r>
              <a:rPr lang="en-US" sz="1900" dirty="0">
                <a:solidFill>
                  <a:srgbClr val="7030A0"/>
                </a:solidFill>
              </a:rPr>
              <a:t>(</a:t>
            </a:r>
            <a:r>
              <a:rPr lang="en-US" sz="1900" dirty="0">
                <a:solidFill>
                  <a:srgbClr val="00B050"/>
                </a:solidFill>
              </a:rPr>
              <a:t>"https://epam.github.io/JDI/index.html"</a:t>
            </a:r>
            <a:r>
              <a:rPr lang="en-US" sz="1900" dirty="0">
                <a:solidFill>
                  <a:srgbClr val="7030A0"/>
                </a:solidFill>
              </a:rPr>
              <a:t>)</a:t>
            </a:r>
            <a:r>
              <a:rPr lang="en-US" sz="1900" dirty="0"/>
              <a:t>;</a:t>
            </a:r>
          </a:p>
          <a:p>
            <a:r>
              <a:rPr lang="en-US" sz="1900" dirty="0"/>
              <a:t>    </a:t>
            </a:r>
            <a:r>
              <a:rPr lang="en-US" sz="1900" dirty="0" smtClean="0"/>
              <a:t>  </a:t>
            </a:r>
            <a:r>
              <a:rPr lang="en-US" sz="1900" i="1" dirty="0" smtClean="0"/>
              <a:t>$</a:t>
            </a:r>
            <a:r>
              <a:rPr lang="en-US" sz="1900" dirty="0" smtClean="0"/>
              <a:t>(</a:t>
            </a:r>
            <a:r>
              <a:rPr lang="en-US" sz="1900" dirty="0" smtClean="0">
                <a:solidFill>
                  <a:srgbClr val="00B050"/>
                </a:solidFill>
              </a:rPr>
              <a:t>"</a:t>
            </a:r>
            <a:r>
              <a:rPr lang="en-US" sz="1900" dirty="0" err="1">
                <a:solidFill>
                  <a:srgbClr val="00B050"/>
                </a:solidFill>
              </a:rPr>
              <a:t>img#user-icon</a:t>
            </a:r>
            <a:r>
              <a:rPr lang="en-US" sz="1900" dirty="0">
                <a:solidFill>
                  <a:srgbClr val="00B050"/>
                </a:solidFill>
              </a:rPr>
              <a:t>"</a:t>
            </a:r>
            <a:r>
              <a:rPr lang="en-US" sz="1900" dirty="0"/>
              <a:t>).</a:t>
            </a:r>
            <a:r>
              <a:rPr lang="en-US" sz="1900" dirty="0">
                <a:solidFill>
                  <a:srgbClr val="7030A0"/>
                </a:solidFill>
              </a:rPr>
              <a:t>click()</a:t>
            </a:r>
            <a:r>
              <a:rPr lang="en-US" sz="1900" dirty="0"/>
              <a:t>;</a:t>
            </a:r>
          </a:p>
          <a:p>
            <a:r>
              <a:rPr lang="en-US" sz="1900" dirty="0"/>
              <a:t>    </a:t>
            </a:r>
            <a:r>
              <a:rPr lang="en-US" sz="1900" dirty="0" smtClean="0"/>
              <a:t>  </a:t>
            </a:r>
            <a:r>
              <a:rPr lang="en-US" sz="1900" i="1" dirty="0" smtClean="0"/>
              <a:t>$</a:t>
            </a:r>
            <a:r>
              <a:rPr lang="en-US" sz="1900" dirty="0" smtClean="0"/>
              <a:t>(</a:t>
            </a:r>
            <a:r>
              <a:rPr lang="en-US" sz="1900" dirty="0" smtClean="0">
                <a:solidFill>
                  <a:srgbClr val="00B050"/>
                </a:solidFill>
              </a:rPr>
              <a:t>"</a:t>
            </a:r>
            <a:r>
              <a:rPr lang="en-US" sz="1900" dirty="0">
                <a:solidFill>
                  <a:srgbClr val="00B050"/>
                </a:solidFill>
              </a:rPr>
              <a:t>form #name"</a:t>
            </a:r>
            <a:r>
              <a:rPr lang="en-US" sz="1900" dirty="0"/>
              <a:t>).</a:t>
            </a:r>
            <a:r>
              <a:rPr lang="en-US" sz="1900" dirty="0">
                <a:solidFill>
                  <a:srgbClr val="7030A0"/>
                </a:solidFill>
              </a:rPr>
              <a:t>input(</a:t>
            </a:r>
            <a:r>
              <a:rPr lang="en-US" sz="1900" dirty="0">
                <a:solidFill>
                  <a:srgbClr val="00B050"/>
                </a:solidFill>
              </a:rPr>
              <a:t>"</a:t>
            </a:r>
            <a:r>
              <a:rPr lang="en-US" sz="1900" dirty="0" err="1">
                <a:solidFill>
                  <a:srgbClr val="00B050"/>
                </a:solidFill>
              </a:rPr>
              <a:t>epam</a:t>
            </a:r>
            <a:r>
              <a:rPr lang="en-US" sz="1900" dirty="0">
                <a:solidFill>
                  <a:srgbClr val="00B050"/>
                </a:solidFill>
              </a:rPr>
              <a:t>"</a:t>
            </a:r>
            <a:r>
              <a:rPr lang="en-US" sz="1900" dirty="0">
                <a:solidFill>
                  <a:srgbClr val="7030A0"/>
                </a:solidFill>
              </a:rPr>
              <a:t>)</a:t>
            </a:r>
            <a:r>
              <a:rPr lang="en-US" sz="1900" dirty="0"/>
              <a:t>;</a:t>
            </a:r>
          </a:p>
          <a:p>
            <a:r>
              <a:rPr lang="en-US" sz="1900" dirty="0"/>
              <a:t>   </a:t>
            </a:r>
            <a:r>
              <a:rPr lang="en-US" sz="1900" dirty="0" smtClean="0"/>
              <a:t>   </a:t>
            </a:r>
            <a:r>
              <a:rPr lang="en-US" sz="1900" i="1" dirty="0"/>
              <a:t>$</a:t>
            </a:r>
            <a:r>
              <a:rPr lang="en-US" sz="1900" dirty="0"/>
              <a:t>(</a:t>
            </a:r>
            <a:r>
              <a:rPr lang="en-US" sz="1900" dirty="0">
                <a:solidFill>
                  <a:srgbClr val="00B050"/>
                </a:solidFill>
              </a:rPr>
              <a:t>"form #password"</a:t>
            </a:r>
            <a:r>
              <a:rPr lang="en-US" sz="1900" dirty="0"/>
              <a:t>).</a:t>
            </a:r>
            <a:r>
              <a:rPr lang="en-US" sz="1900" dirty="0">
                <a:solidFill>
                  <a:srgbClr val="7030A0"/>
                </a:solidFill>
              </a:rPr>
              <a:t>input(</a:t>
            </a:r>
            <a:r>
              <a:rPr lang="en-US" sz="1900" dirty="0">
                <a:solidFill>
                  <a:srgbClr val="00B050"/>
                </a:solidFill>
              </a:rPr>
              <a:t>"1234"</a:t>
            </a:r>
            <a:r>
              <a:rPr lang="en-US" sz="1900" dirty="0">
                <a:solidFill>
                  <a:srgbClr val="7030A0"/>
                </a:solidFill>
              </a:rPr>
              <a:t>)</a:t>
            </a:r>
            <a:r>
              <a:rPr lang="en-US" sz="1900" dirty="0"/>
              <a:t>;</a:t>
            </a:r>
          </a:p>
          <a:p>
            <a:r>
              <a:rPr lang="en-US" sz="1900" dirty="0"/>
              <a:t>  </a:t>
            </a:r>
            <a:r>
              <a:rPr lang="en-US" sz="1900" dirty="0" smtClean="0"/>
              <a:t>    </a:t>
            </a:r>
            <a:r>
              <a:rPr lang="en-US" sz="1900" i="1" dirty="0"/>
              <a:t>$</a:t>
            </a:r>
            <a:r>
              <a:rPr lang="en-US" sz="1900" dirty="0"/>
              <a:t>(</a:t>
            </a:r>
            <a:r>
              <a:rPr lang="en-US" sz="1900" dirty="0">
                <a:solidFill>
                  <a:srgbClr val="00B050"/>
                </a:solidFill>
              </a:rPr>
              <a:t>"form [type=submit]"</a:t>
            </a:r>
            <a:r>
              <a:rPr lang="en-US" sz="1900" dirty="0"/>
              <a:t>).</a:t>
            </a:r>
            <a:r>
              <a:rPr lang="en-US" sz="1900" dirty="0">
                <a:solidFill>
                  <a:srgbClr val="7030A0"/>
                </a:solidFill>
              </a:rPr>
              <a:t>click()</a:t>
            </a:r>
            <a:r>
              <a:rPr lang="en-US" sz="1900" dirty="0"/>
              <a:t>;</a:t>
            </a:r>
          </a:p>
          <a:p>
            <a:r>
              <a:rPr lang="en-US" sz="1900" dirty="0"/>
              <a:t> </a:t>
            </a:r>
            <a:r>
              <a:rPr lang="en-US" sz="1900" dirty="0" smtClean="0"/>
              <a:t>     </a:t>
            </a:r>
            <a:r>
              <a:rPr lang="en-US" sz="1900" dirty="0" err="1"/>
              <a:t>Assert.assertEquals</a:t>
            </a:r>
            <a:r>
              <a:rPr lang="en-US" sz="1900" dirty="0"/>
              <a:t>(</a:t>
            </a:r>
            <a:r>
              <a:rPr lang="en-US" sz="1900" i="1" dirty="0" err="1"/>
              <a:t>WebPage</a:t>
            </a:r>
            <a:r>
              <a:rPr lang="en-US" sz="1900" dirty="0" err="1"/>
              <a:t>.</a:t>
            </a:r>
            <a:r>
              <a:rPr lang="en-US" sz="1900" dirty="0" err="1">
                <a:solidFill>
                  <a:srgbClr val="7030A0"/>
                </a:solidFill>
              </a:rPr>
              <a:t>getUrl</a:t>
            </a:r>
            <a:r>
              <a:rPr lang="en-US" sz="1900" dirty="0">
                <a:solidFill>
                  <a:srgbClr val="7030A0"/>
                </a:solidFill>
              </a:rPr>
              <a:t>()</a:t>
            </a:r>
            <a:r>
              <a:rPr lang="en-US" sz="1900" dirty="0"/>
              <a:t>, </a:t>
            </a:r>
            <a:r>
              <a:rPr lang="en-US" sz="1900" dirty="0">
                <a:solidFill>
                  <a:srgbClr val="00B050"/>
                </a:solidFill>
              </a:rPr>
              <a:t>"https://epam.github.io/JDI/index.html"</a:t>
            </a:r>
            <a:r>
              <a:rPr lang="en-US" sz="1900" dirty="0"/>
              <a:t>);</a:t>
            </a:r>
          </a:p>
          <a:p>
            <a:r>
              <a:rPr lang="en-US" sz="1900" dirty="0"/>
              <a:t>}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55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268575" y="3388400"/>
            <a:ext cx="4315968" cy="1045577"/>
          </a:xfrm>
        </p:spPr>
        <p:txBody>
          <a:bodyPr/>
          <a:lstStyle/>
          <a:p>
            <a:r>
              <a:rPr lang="en-US" dirty="0"/>
              <a:t>Reduce AMOUNT OF </a:t>
            </a:r>
            <a:r>
              <a:rPr lang="en-US" dirty="0" smtClean="0"/>
              <a:t>CODE in 5-30 times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30" y="832497"/>
            <a:ext cx="1417985" cy="14179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72" y="832497"/>
            <a:ext cx="1417985" cy="1417985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2002546" y="1032443"/>
            <a:ext cx="775995" cy="1076670"/>
          </a:xfrm>
          <a:prstGeom prst="right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5" name="Oval 14"/>
          <p:cNvSpPr/>
          <p:nvPr/>
        </p:nvSpPr>
        <p:spPr>
          <a:xfrm>
            <a:off x="3756010" y="1911369"/>
            <a:ext cx="511709" cy="5143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2" y="1860864"/>
            <a:ext cx="614086" cy="615357"/>
          </a:xfrm>
          <a:prstGeom prst="rect">
            <a:avLst/>
          </a:prstGeom>
        </p:spPr>
      </p:pic>
      <p:sp>
        <p:nvSpPr>
          <p:cNvPr id="16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6868579" y="1473858"/>
            <a:ext cx="668867" cy="1186543"/>
          </a:xfrm>
        </p:spPr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26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 EXAMPLE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88" y="739756"/>
            <a:ext cx="7824583" cy="3844511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982419" y="1222796"/>
            <a:ext cx="6417089" cy="3406314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66125" y="1373066"/>
            <a:ext cx="2024244" cy="52351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02004" y="1373065"/>
            <a:ext cx="2024244" cy="52351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26248" y="1373064"/>
            <a:ext cx="2024244" cy="52351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561466" y="1903891"/>
            <a:ext cx="2024244" cy="49855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56819" y="2021391"/>
            <a:ext cx="763163" cy="28003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64031" y="1903888"/>
            <a:ext cx="2586461" cy="49855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12723" y="2402442"/>
            <a:ext cx="2028786" cy="52351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41508" y="2402441"/>
            <a:ext cx="2084739" cy="52351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39393" y="2402440"/>
            <a:ext cx="2011099" cy="52351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12723" y="2978666"/>
            <a:ext cx="6137769" cy="106779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411233" y="4255868"/>
            <a:ext cx="739259" cy="32839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12723" y="4046464"/>
            <a:ext cx="1135326" cy="26907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2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 AMOUNT OF </a:t>
            </a:r>
            <a:r>
              <a:rPr lang="en-US" dirty="0" smtClean="0"/>
              <a:t>CODE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38545" y="711518"/>
            <a:ext cx="452351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50" dirty="0"/>
              <a:t>public class </a:t>
            </a:r>
            <a:r>
              <a:rPr lang="en-US" sz="950" dirty="0" err="1"/>
              <a:t>ContactForm</a:t>
            </a:r>
            <a:r>
              <a:rPr lang="en-US" sz="950" dirty="0"/>
              <a:t> {</a:t>
            </a:r>
          </a:p>
          <a:p>
            <a:r>
              <a:rPr lang="en-US" sz="950" dirty="0"/>
              <a:t>   @</a:t>
            </a:r>
            <a:r>
              <a:rPr lang="en-US" sz="950" dirty="0" err="1"/>
              <a:t>FindBy</a:t>
            </a:r>
            <a:r>
              <a:rPr lang="en-US" sz="950" dirty="0"/>
              <a:t>(</a:t>
            </a:r>
            <a:r>
              <a:rPr lang="en-US" sz="950" dirty="0" err="1"/>
              <a:t>xpath</a:t>
            </a:r>
            <a:r>
              <a:rPr lang="en-US" sz="950" dirty="0"/>
              <a:t> = "//div[contains(@</a:t>
            </a:r>
            <a:r>
              <a:rPr lang="en-US" sz="950" dirty="0" err="1"/>
              <a:t>class,'contacts</a:t>
            </a:r>
            <a:r>
              <a:rPr lang="en-US" sz="950" dirty="0"/>
              <a:t>')]//*[text()='Name']")</a:t>
            </a:r>
          </a:p>
          <a:p>
            <a:r>
              <a:rPr lang="en-US" sz="950" dirty="0"/>
              <a:t>    public </a:t>
            </a:r>
            <a:r>
              <a:rPr lang="en-US" sz="950" dirty="0" err="1"/>
              <a:t>WebElement</a:t>
            </a:r>
            <a:r>
              <a:rPr lang="en-US" sz="950" dirty="0"/>
              <a:t> name;</a:t>
            </a:r>
          </a:p>
          <a:p>
            <a:r>
              <a:rPr lang="en-US" sz="950" dirty="0"/>
              <a:t>    @</a:t>
            </a:r>
            <a:r>
              <a:rPr lang="en-US" sz="950" dirty="0" err="1"/>
              <a:t>FindBy</a:t>
            </a:r>
            <a:r>
              <a:rPr lang="en-US" sz="950" dirty="0"/>
              <a:t>(</a:t>
            </a:r>
            <a:r>
              <a:rPr lang="en-US" sz="950" dirty="0" err="1"/>
              <a:t>xpath</a:t>
            </a:r>
            <a:r>
              <a:rPr lang="en-US" sz="950" dirty="0"/>
              <a:t> = "//div[contains(@</a:t>
            </a:r>
            <a:r>
              <a:rPr lang="en-US" sz="950" dirty="0" err="1"/>
              <a:t>class,'contacts</a:t>
            </a:r>
            <a:r>
              <a:rPr lang="en-US" sz="950" dirty="0"/>
              <a:t>')]//*[text()='Family Name']")</a:t>
            </a:r>
          </a:p>
          <a:p>
            <a:r>
              <a:rPr lang="en-US" sz="950" dirty="0"/>
              <a:t>    public </a:t>
            </a:r>
            <a:r>
              <a:rPr lang="en-US" sz="950" dirty="0" err="1"/>
              <a:t>WebElement</a:t>
            </a:r>
            <a:r>
              <a:rPr lang="en-US" sz="950" dirty="0"/>
              <a:t> </a:t>
            </a:r>
            <a:r>
              <a:rPr lang="en-US" sz="950" dirty="0" err="1"/>
              <a:t>familyName</a:t>
            </a:r>
            <a:r>
              <a:rPr lang="en-US" sz="950" dirty="0"/>
              <a:t>;</a:t>
            </a:r>
          </a:p>
          <a:p>
            <a:r>
              <a:rPr lang="en-US" sz="950" dirty="0"/>
              <a:t>    @</a:t>
            </a:r>
            <a:r>
              <a:rPr lang="en-US" sz="950" dirty="0" err="1"/>
              <a:t>FindBy</a:t>
            </a:r>
            <a:r>
              <a:rPr lang="en-US" sz="950" dirty="0"/>
              <a:t>(</a:t>
            </a:r>
            <a:r>
              <a:rPr lang="en-US" sz="950" dirty="0" err="1"/>
              <a:t>xpath</a:t>
            </a:r>
            <a:r>
              <a:rPr lang="en-US" sz="950" dirty="0"/>
              <a:t> = "//div[contains(@</a:t>
            </a:r>
            <a:r>
              <a:rPr lang="en-US" sz="950" dirty="0" err="1"/>
              <a:t>class,'contacts</a:t>
            </a:r>
            <a:r>
              <a:rPr lang="en-US" sz="950" dirty="0"/>
              <a:t>')]//*[text()='Passport Id']")</a:t>
            </a:r>
          </a:p>
          <a:p>
            <a:r>
              <a:rPr lang="en-US" sz="950" dirty="0"/>
              <a:t>    public </a:t>
            </a:r>
            <a:r>
              <a:rPr lang="en-US" sz="950" dirty="0" err="1"/>
              <a:t>WebElement</a:t>
            </a:r>
            <a:r>
              <a:rPr lang="en-US" sz="950" dirty="0"/>
              <a:t> </a:t>
            </a:r>
            <a:r>
              <a:rPr lang="en-US" sz="950" dirty="0" err="1"/>
              <a:t>passId</a:t>
            </a:r>
            <a:r>
              <a:rPr lang="en-US" sz="950" dirty="0"/>
              <a:t>;</a:t>
            </a:r>
          </a:p>
          <a:p>
            <a:r>
              <a:rPr lang="en-US" sz="950" dirty="0"/>
              <a:t>    @</a:t>
            </a:r>
            <a:r>
              <a:rPr lang="en-US" sz="950" dirty="0" err="1"/>
              <a:t>FindBy</a:t>
            </a:r>
            <a:r>
              <a:rPr lang="en-US" sz="950" dirty="0"/>
              <a:t>(</a:t>
            </a:r>
            <a:r>
              <a:rPr lang="en-US" sz="950" dirty="0" err="1"/>
              <a:t>xpath</a:t>
            </a:r>
            <a:r>
              <a:rPr lang="en-US" sz="950" dirty="0"/>
              <a:t> = "//div[contains(@</a:t>
            </a:r>
            <a:r>
              <a:rPr lang="en-US" sz="950" dirty="0" err="1"/>
              <a:t>class,'contacts</a:t>
            </a:r>
            <a:r>
              <a:rPr lang="en-US" sz="950" dirty="0"/>
              <a:t>')]//*[text()='Passport Number']")</a:t>
            </a:r>
          </a:p>
          <a:p>
            <a:r>
              <a:rPr lang="en-US" sz="950" dirty="0"/>
              <a:t>    public </a:t>
            </a:r>
            <a:r>
              <a:rPr lang="en-US" sz="950" dirty="0" err="1"/>
              <a:t>WebElement</a:t>
            </a:r>
            <a:r>
              <a:rPr lang="en-US" sz="950" dirty="0"/>
              <a:t> </a:t>
            </a:r>
            <a:r>
              <a:rPr lang="en-US" sz="950" dirty="0" err="1"/>
              <a:t>passNum</a:t>
            </a:r>
            <a:r>
              <a:rPr lang="en-US" sz="950" dirty="0"/>
              <a:t>;</a:t>
            </a:r>
          </a:p>
          <a:p>
            <a:r>
              <a:rPr lang="en-US" sz="950" dirty="0"/>
              <a:t>    ...</a:t>
            </a:r>
          </a:p>
          <a:p>
            <a:r>
              <a:rPr lang="en-US" sz="950" dirty="0"/>
              <a:t>    @</a:t>
            </a:r>
            <a:r>
              <a:rPr lang="en-US" sz="950" dirty="0" err="1"/>
              <a:t>FindBy</a:t>
            </a:r>
            <a:r>
              <a:rPr lang="en-US" sz="950" dirty="0"/>
              <a:t>(</a:t>
            </a:r>
            <a:r>
              <a:rPr lang="en-US" sz="950" dirty="0" err="1"/>
              <a:t>xpath</a:t>
            </a:r>
            <a:r>
              <a:rPr lang="en-US" sz="950" dirty="0"/>
              <a:t> = "//div[contains(@</a:t>
            </a:r>
            <a:r>
              <a:rPr lang="en-US" sz="950" dirty="0" err="1"/>
              <a:t>class,'contacts</a:t>
            </a:r>
            <a:r>
              <a:rPr lang="en-US" sz="950" dirty="0"/>
              <a:t>')]//*[text()=‘Accept’]")</a:t>
            </a:r>
          </a:p>
          <a:p>
            <a:r>
              <a:rPr lang="en-US" sz="950" dirty="0"/>
              <a:t>    public </a:t>
            </a:r>
            <a:r>
              <a:rPr lang="en-US" sz="950" dirty="0" err="1"/>
              <a:t>WebElement</a:t>
            </a:r>
            <a:r>
              <a:rPr lang="en-US" sz="950" dirty="0"/>
              <a:t> accept;</a:t>
            </a:r>
          </a:p>
          <a:p>
            <a:r>
              <a:rPr lang="en-US" sz="950" dirty="0"/>
              <a:t>    @</a:t>
            </a:r>
            <a:r>
              <a:rPr lang="en-US" sz="950" dirty="0" err="1"/>
              <a:t>FindBy</a:t>
            </a:r>
            <a:r>
              <a:rPr lang="en-US" sz="950" dirty="0"/>
              <a:t>(</a:t>
            </a:r>
            <a:r>
              <a:rPr lang="en-US" sz="950" dirty="0" err="1"/>
              <a:t>xpath</a:t>
            </a:r>
            <a:r>
              <a:rPr lang="en-US" sz="950" dirty="0"/>
              <a:t> = "//div[contains(@</a:t>
            </a:r>
            <a:r>
              <a:rPr lang="en-US" sz="950" dirty="0" err="1"/>
              <a:t>class,'contacts</a:t>
            </a:r>
            <a:r>
              <a:rPr lang="en-US" sz="950" dirty="0"/>
              <a:t>')]//button[text()='Submit']")</a:t>
            </a:r>
          </a:p>
          <a:p>
            <a:r>
              <a:rPr lang="en-US" sz="950" dirty="0"/>
              <a:t>    public </a:t>
            </a:r>
            <a:r>
              <a:rPr lang="en-US" sz="950" dirty="0" err="1"/>
              <a:t>WebElement</a:t>
            </a:r>
            <a:r>
              <a:rPr lang="en-US" sz="950" dirty="0"/>
              <a:t> </a:t>
            </a:r>
            <a:r>
              <a:rPr lang="en-US" sz="950" dirty="0" err="1"/>
              <a:t>submitButton</a:t>
            </a:r>
            <a:r>
              <a:rPr lang="en-US" sz="950" dirty="0"/>
              <a:t>;</a:t>
            </a:r>
          </a:p>
          <a:p>
            <a:r>
              <a:rPr lang="en-US" sz="950" dirty="0"/>
              <a:t>   </a:t>
            </a:r>
          </a:p>
          <a:p>
            <a:r>
              <a:rPr lang="en-US" sz="950" dirty="0"/>
              <a:t>    public void </a:t>
            </a:r>
            <a:r>
              <a:rPr lang="en-US" sz="950" dirty="0" smtClean="0"/>
              <a:t>submit(String </a:t>
            </a:r>
            <a:r>
              <a:rPr lang="en-US" sz="950" dirty="0"/>
              <a:t>name, String </a:t>
            </a:r>
            <a:r>
              <a:rPr lang="en-US" sz="950" dirty="0" err="1"/>
              <a:t>familyName</a:t>
            </a:r>
            <a:r>
              <a:rPr lang="en-US" sz="950" dirty="0"/>
              <a:t>, String </a:t>
            </a:r>
            <a:r>
              <a:rPr lang="en-US" sz="950" dirty="0" err="1"/>
              <a:t>passportId</a:t>
            </a:r>
            <a:r>
              <a:rPr lang="en-US" sz="950" dirty="0"/>
              <a:t>,</a:t>
            </a:r>
          </a:p>
          <a:p>
            <a:r>
              <a:rPr lang="en-US" sz="950" dirty="0"/>
              <a:t>        String </a:t>
            </a:r>
            <a:r>
              <a:rPr lang="en-US" sz="950" dirty="0" err="1"/>
              <a:t>passportNumber</a:t>
            </a:r>
            <a:r>
              <a:rPr lang="en-US" sz="950" dirty="0"/>
              <a:t>, ...., Boolean accept) {</a:t>
            </a:r>
          </a:p>
          <a:p>
            <a:r>
              <a:rPr lang="en-US" sz="950" dirty="0"/>
              <a:t>        </a:t>
            </a:r>
            <a:r>
              <a:rPr lang="en-US" sz="950" dirty="0" err="1"/>
              <a:t>this.name.sendKeys</a:t>
            </a:r>
            <a:r>
              <a:rPr lang="en-US" sz="950" dirty="0"/>
              <a:t>(name);</a:t>
            </a:r>
          </a:p>
          <a:p>
            <a:r>
              <a:rPr lang="en-US" sz="950" dirty="0"/>
              <a:t>        </a:t>
            </a:r>
            <a:r>
              <a:rPr lang="en-US" sz="950" dirty="0" err="1"/>
              <a:t>this.familyName.sendKeys</a:t>
            </a:r>
            <a:r>
              <a:rPr lang="en-US" sz="950" dirty="0"/>
              <a:t>(</a:t>
            </a:r>
            <a:r>
              <a:rPr lang="en-US" sz="950" dirty="0" err="1"/>
              <a:t>familyName</a:t>
            </a:r>
            <a:r>
              <a:rPr lang="en-US" sz="950" dirty="0"/>
              <a:t>);</a:t>
            </a:r>
          </a:p>
          <a:p>
            <a:r>
              <a:rPr lang="en-US" sz="950" dirty="0"/>
              <a:t>        </a:t>
            </a:r>
            <a:r>
              <a:rPr lang="en-US" sz="950" dirty="0" err="1"/>
              <a:t>this.passportId.sendKeys</a:t>
            </a:r>
            <a:r>
              <a:rPr lang="en-US" sz="950" dirty="0"/>
              <a:t>(</a:t>
            </a:r>
            <a:r>
              <a:rPr lang="en-US" sz="950" dirty="0" err="1"/>
              <a:t>passportId</a:t>
            </a:r>
            <a:r>
              <a:rPr lang="en-US" sz="950" dirty="0"/>
              <a:t>);</a:t>
            </a:r>
          </a:p>
          <a:p>
            <a:r>
              <a:rPr lang="en-US" sz="950" dirty="0"/>
              <a:t>        </a:t>
            </a:r>
            <a:r>
              <a:rPr lang="en-US" sz="950" dirty="0" err="1"/>
              <a:t>this.passportNumber.sendKeys</a:t>
            </a:r>
            <a:r>
              <a:rPr lang="en-US" sz="950" dirty="0"/>
              <a:t>(</a:t>
            </a:r>
            <a:r>
              <a:rPr lang="en-US" sz="950" dirty="0" err="1"/>
              <a:t>passportNumber</a:t>
            </a:r>
            <a:r>
              <a:rPr lang="en-US" sz="950" dirty="0"/>
              <a:t>);</a:t>
            </a:r>
          </a:p>
          <a:p>
            <a:r>
              <a:rPr lang="en-US" sz="950" dirty="0"/>
              <a:t>        ...</a:t>
            </a:r>
          </a:p>
          <a:p>
            <a:r>
              <a:rPr lang="en-US" sz="950" dirty="0"/>
              <a:t>        if (accept &amp;&amp; !</a:t>
            </a:r>
            <a:r>
              <a:rPr lang="en-US" sz="950" dirty="0" err="1"/>
              <a:t>this.accept.isSelected</a:t>
            </a:r>
            <a:r>
              <a:rPr lang="en-US" sz="950" dirty="0"/>
              <a:t>() ||</a:t>
            </a:r>
          </a:p>
          <a:p>
            <a:r>
              <a:rPr lang="en-US" sz="950" dirty="0"/>
              <a:t>                !accept &amp;&amp; </a:t>
            </a:r>
            <a:r>
              <a:rPr lang="en-US" sz="950" dirty="0" err="1"/>
              <a:t>this.accept.isSelected</a:t>
            </a:r>
            <a:r>
              <a:rPr lang="en-US" sz="950" dirty="0"/>
              <a:t>())</a:t>
            </a:r>
          </a:p>
          <a:p>
            <a:r>
              <a:rPr lang="en-US" sz="950" dirty="0"/>
              <a:t>            </a:t>
            </a:r>
            <a:r>
              <a:rPr lang="en-US" sz="950" dirty="0" err="1"/>
              <a:t>this.accept.click</a:t>
            </a:r>
            <a:r>
              <a:rPr lang="en-US" sz="950" dirty="0"/>
              <a:t>();</a:t>
            </a:r>
          </a:p>
          <a:p>
            <a:r>
              <a:rPr lang="en-US" sz="950" dirty="0" smtClean="0"/>
              <a:t>        </a:t>
            </a:r>
            <a:r>
              <a:rPr lang="en-US" sz="950" dirty="0" err="1"/>
              <a:t>submitButton.click</a:t>
            </a:r>
            <a:r>
              <a:rPr lang="en-US" sz="950" dirty="0"/>
              <a:t>();</a:t>
            </a:r>
          </a:p>
          <a:p>
            <a:r>
              <a:rPr lang="en-US" sz="950" dirty="0"/>
              <a:t>    }</a:t>
            </a:r>
          </a:p>
          <a:p>
            <a:r>
              <a:rPr lang="en-US" sz="950" dirty="0"/>
              <a:t>}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195" y="967239"/>
            <a:ext cx="843624" cy="667832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1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 AMOUNT OF </a:t>
            </a:r>
            <a:r>
              <a:rPr lang="en-US" dirty="0" smtClean="0"/>
              <a:t>CODE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38545" y="711518"/>
            <a:ext cx="5247116" cy="1992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50" dirty="0"/>
              <a:t>public class </a:t>
            </a:r>
            <a:r>
              <a:rPr lang="en-US" sz="950" dirty="0" err="1"/>
              <a:t>ContactForm</a:t>
            </a:r>
            <a:r>
              <a:rPr lang="en-US" sz="950" dirty="0"/>
              <a:t> {</a:t>
            </a:r>
          </a:p>
          <a:p>
            <a:r>
              <a:rPr lang="en-US" sz="950" dirty="0"/>
              <a:t>    public void submit(String name, String </a:t>
            </a:r>
            <a:r>
              <a:rPr lang="en-US" sz="950" dirty="0" err="1"/>
              <a:t>familyName</a:t>
            </a:r>
            <a:r>
              <a:rPr lang="en-US" sz="950" dirty="0"/>
              <a:t>, String </a:t>
            </a:r>
            <a:r>
              <a:rPr lang="en-US" sz="950" dirty="0" err="1"/>
              <a:t>passportId</a:t>
            </a:r>
            <a:r>
              <a:rPr lang="en-US" sz="950" dirty="0"/>
              <a:t>,</a:t>
            </a:r>
          </a:p>
          <a:p>
            <a:r>
              <a:rPr lang="en-US" sz="950" dirty="0"/>
              <a:t>        String </a:t>
            </a:r>
            <a:r>
              <a:rPr lang="en-US" sz="950" dirty="0" err="1"/>
              <a:t>passportNumber</a:t>
            </a:r>
            <a:r>
              <a:rPr lang="en-US" sz="950" dirty="0"/>
              <a:t>, ...., Boolean accept) </a:t>
            </a:r>
            <a:r>
              <a:rPr lang="en-US" sz="950" dirty="0" smtClean="0"/>
              <a:t>{</a:t>
            </a:r>
            <a:endParaRPr lang="en-US" sz="950" dirty="0"/>
          </a:p>
          <a:p>
            <a:r>
              <a:rPr lang="en-US" sz="950" dirty="0"/>
              <a:t>  </a:t>
            </a:r>
            <a:r>
              <a:rPr lang="en-US" sz="950" dirty="0" smtClean="0"/>
              <a:t>  $("//</a:t>
            </a:r>
            <a:r>
              <a:rPr lang="en-US" sz="950" dirty="0"/>
              <a:t>div[contains(@</a:t>
            </a:r>
            <a:r>
              <a:rPr lang="en-US" sz="950" dirty="0" err="1"/>
              <a:t>class,'contacts</a:t>
            </a:r>
            <a:r>
              <a:rPr lang="en-US" sz="950" dirty="0"/>
              <a:t>')]//*[text()='Name</a:t>
            </a:r>
            <a:r>
              <a:rPr lang="en-US" sz="950" dirty="0" smtClean="0"/>
              <a:t>']").</a:t>
            </a:r>
            <a:r>
              <a:rPr lang="en-US" sz="950" dirty="0" err="1" smtClean="0"/>
              <a:t>sendKeys</a:t>
            </a:r>
            <a:r>
              <a:rPr lang="en-US" sz="950" dirty="0" smtClean="0"/>
              <a:t>(name);</a:t>
            </a:r>
            <a:endParaRPr lang="en-US" sz="950" dirty="0"/>
          </a:p>
          <a:p>
            <a:r>
              <a:rPr lang="en-US" sz="950" dirty="0"/>
              <a:t> </a:t>
            </a:r>
            <a:r>
              <a:rPr lang="en-US" sz="950" dirty="0" smtClean="0"/>
              <a:t>   $("//</a:t>
            </a:r>
            <a:r>
              <a:rPr lang="en-US" sz="950" dirty="0"/>
              <a:t>div[contains(@</a:t>
            </a:r>
            <a:r>
              <a:rPr lang="en-US" sz="950" dirty="0" err="1"/>
              <a:t>class,'contacts</a:t>
            </a:r>
            <a:r>
              <a:rPr lang="en-US" sz="950" dirty="0"/>
              <a:t>')]//*[text()='Family Name</a:t>
            </a:r>
            <a:r>
              <a:rPr lang="en-US" sz="950" dirty="0" smtClean="0"/>
              <a:t>']").</a:t>
            </a:r>
            <a:r>
              <a:rPr lang="en-US" sz="950" dirty="0" err="1" smtClean="0"/>
              <a:t>sendKeys</a:t>
            </a:r>
            <a:r>
              <a:rPr lang="en-US" sz="950" dirty="0" smtClean="0"/>
              <a:t>(</a:t>
            </a:r>
            <a:r>
              <a:rPr lang="en-US" sz="950" dirty="0" err="1"/>
              <a:t>familyName</a:t>
            </a:r>
            <a:r>
              <a:rPr lang="en-US" sz="950" dirty="0" smtClean="0"/>
              <a:t>);</a:t>
            </a:r>
            <a:endParaRPr lang="en-US" sz="950" dirty="0"/>
          </a:p>
          <a:p>
            <a:r>
              <a:rPr lang="en-US" sz="950" dirty="0" smtClean="0"/>
              <a:t>    $("//</a:t>
            </a:r>
            <a:r>
              <a:rPr lang="en-US" sz="950" dirty="0"/>
              <a:t>div[contains(@</a:t>
            </a:r>
            <a:r>
              <a:rPr lang="en-US" sz="950" dirty="0" err="1"/>
              <a:t>class,'contacts</a:t>
            </a:r>
            <a:r>
              <a:rPr lang="en-US" sz="950" dirty="0"/>
              <a:t>')]//*[text()='Passport Id</a:t>
            </a:r>
            <a:r>
              <a:rPr lang="en-US" sz="950" dirty="0" smtClean="0"/>
              <a:t>']").</a:t>
            </a:r>
            <a:r>
              <a:rPr lang="en-US" sz="950" dirty="0" err="1" smtClean="0"/>
              <a:t>sendKeys</a:t>
            </a:r>
            <a:r>
              <a:rPr lang="en-US" sz="950" dirty="0" smtClean="0"/>
              <a:t>(</a:t>
            </a:r>
            <a:r>
              <a:rPr lang="en-US" sz="950" dirty="0" err="1" smtClean="0"/>
              <a:t>passportId</a:t>
            </a:r>
            <a:r>
              <a:rPr lang="en-US" sz="950" dirty="0" smtClean="0"/>
              <a:t>);</a:t>
            </a:r>
            <a:endParaRPr lang="en-US" sz="950" dirty="0"/>
          </a:p>
          <a:p>
            <a:r>
              <a:rPr lang="en-US" sz="950" dirty="0" smtClean="0"/>
              <a:t>    $(“//</a:t>
            </a:r>
            <a:r>
              <a:rPr lang="en-US" sz="950" dirty="0"/>
              <a:t>div[contains(@</a:t>
            </a:r>
            <a:r>
              <a:rPr lang="en-US" sz="950" dirty="0" err="1"/>
              <a:t>class,'contacts</a:t>
            </a:r>
            <a:r>
              <a:rPr lang="en-US" sz="950" dirty="0"/>
              <a:t>')]//*[text()='Passport Number</a:t>
            </a:r>
            <a:r>
              <a:rPr lang="en-US" sz="950" dirty="0" smtClean="0"/>
              <a:t>']").</a:t>
            </a:r>
            <a:r>
              <a:rPr lang="en-US" sz="950" dirty="0" err="1" smtClean="0"/>
              <a:t>sendKeys</a:t>
            </a:r>
            <a:r>
              <a:rPr lang="en-US" sz="950" dirty="0" smtClean="0"/>
              <a:t>(</a:t>
            </a:r>
            <a:r>
              <a:rPr lang="en-US" sz="950" dirty="0" err="1"/>
              <a:t>passportNumber</a:t>
            </a:r>
            <a:r>
              <a:rPr lang="en-US" sz="950" dirty="0" smtClean="0"/>
              <a:t>);</a:t>
            </a:r>
            <a:endParaRPr lang="en-US" sz="950" dirty="0"/>
          </a:p>
          <a:p>
            <a:r>
              <a:rPr lang="en-US" sz="950" dirty="0" smtClean="0"/>
              <a:t>...</a:t>
            </a:r>
            <a:endParaRPr lang="en-US" sz="950" dirty="0"/>
          </a:p>
          <a:p>
            <a:r>
              <a:rPr lang="en-US" sz="950" dirty="0"/>
              <a:t>    </a:t>
            </a:r>
            <a:r>
              <a:rPr lang="en-US" sz="950" dirty="0" err="1" smtClean="0"/>
              <a:t>SelenideElement</a:t>
            </a:r>
            <a:r>
              <a:rPr lang="en-US" sz="950" dirty="0" smtClean="0"/>
              <a:t> accept = $("//</a:t>
            </a:r>
            <a:r>
              <a:rPr lang="en-US" sz="950" dirty="0"/>
              <a:t>div[contains(@</a:t>
            </a:r>
            <a:r>
              <a:rPr lang="en-US" sz="950" dirty="0" err="1"/>
              <a:t>class,'contacts</a:t>
            </a:r>
            <a:r>
              <a:rPr lang="en-US" sz="950" dirty="0"/>
              <a:t>')]//*[text()=‘Accept</a:t>
            </a:r>
            <a:r>
              <a:rPr lang="en-US" sz="950" dirty="0" smtClean="0"/>
              <a:t>’]")</a:t>
            </a:r>
          </a:p>
          <a:p>
            <a:r>
              <a:rPr lang="en-US" sz="950" dirty="0" smtClean="0"/>
              <a:t>    </a:t>
            </a:r>
            <a:r>
              <a:rPr lang="en-US" sz="950" dirty="0"/>
              <a:t>if (accept &amp;&amp; !</a:t>
            </a:r>
            <a:r>
              <a:rPr lang="en-US" sz="950" dirty="0" err="1"/>
              <a:t>this.accept.isSelected</a:t>
            </a:r>
            <a:r>
              <a:rPr lang="en-US" sz="950" dirty="0"/>
              <a:t>() ||</a:t>
            </a:r>
          </a:p>
          <a:p>
            <a:r>
              <a:rPr lang="en-US" sz="950" dirty="0"/>
              <a:t>                !accept &amp;&amp; </a:t>
            </a:r>
            <a:r>
              <a:rPr lang="en-US" sz="950" dirty="0" err="1"/>
              <a:t>this.accept.isSelected</a:t>
            </a:r>
            <a:r>
              <a:rPr lang="en-US" sz="950" dirty="0"/>
              <a:t>())</a:t>
            </a:r>
          </a:p>
          <a:p>
            <a:r>
              <a:rPr lang="en-US" sz="950" dirty="0" smtClean="0"/>
              <a:t>    $("//</a:t>
            </a:r>
            <a:r>
              <a:rPr lang="en-US" sz="950" dirty="0"/>
              <a:t>div[contains(@</a:t>
            </a:r>
            <a:r>
              <a:rPr lang="en-US" sz="950" dirty="0" err="1"/>
              <a:t>class,'contacts</a:t>
            </a:r>
            <a:r>
              <a:rPr lang="en-US" sz="950" dirty="0"/>
              <a:t>')]//button[text()='Submit']") </a:t>
            </a:r>
            <a:r>
              <a:rPr lang="en-US" sz="950" dirty="0" smtClean="0"/>
              <a:t>.click();}</a:t>
            </a:r>
            <a:endParaRPr lang="en-US" sz="950" dirty="0"/>
          </a:p>
          <a:p>
            <a:r>
              <a:rPr lang="en-US" sz="950" dirty="0"/>
              <a:t>    </a:t>
            </a:r>
            <a:r>
              <a:rPr lang="en-US" sz="950" dirty="0" smtClean="0"/>
              <a:t>}</a:t>
            </a:r>
            <a:endParaRPr lang="en-US" sz="95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145" y="1475464"/>
            <a:ext cx="486895" cy="628906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538" y="818950"/>
            <a:ext cx="604254" cy="6012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8545" y="2704371"/>
            <a:ext cx="586704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50" dirty="0"/>
              <a:t> public void </a:t>
            </a:r>
            <a:r>
              <a:rPr lang="en-US" sz="950" dirty="0" smtClean="0"/>
              <a:t>check(String </a:t>
            </a:r>
            <a:r>
              <a:rPr lang="en-US" sz="950" dirty="0"/>
              <a:t>name, String </a:t>
            </a:r>
            <a:r>
              <a:rPr lang="en-US" sz="950" dirty="0" err="1"/>
              <a:t>familyName</a:t>
            </a:r>
            <a:r>
              <a:rPr lang="en-US" sz="950" dirty="0"/>
              <a:t>, String </a:t>
            </a:r>
            <a:r>
              <a:rPr lang="en-US" sz="950" dirty="0" err="1"/>
              <a:t>passportId</a:t>
            </a:r>
            <a:r>
              <a:rPr lang="en-US" sz="950" dirty="0"/>
              <a:t>,</a:t>
            </a:r>
          </a:p>
          <a:p>
            <a:r>
              <a:rPr lang="en-US" sz="950" dirty="0"/>
              <a:t>        String </a:t>
            </a:r>
            <a:r>
              <a:rPr lang="en-US" sz="950" dirty="0" err="1"/>
              <a:t>passportNumber</a:t>
            </a:r>
            <a:r>
              <a:rPr lang="en-US" sz="950" dirty="0"/>
              <a:t>, ...., Boolean accept) {</a:t>
            </a:r>
          </a:p>
          <a:p>
            <a:r>
              <a:rPr lang="en-US" sz="950" dirty="0"/>
              <a:t>    </a:t>
            </a:r>
            <a:r>
              <a:rPr lang="en-US" sz="950" dirty="0" err="1" smtClean="0"/>
              <a:t>assertEquals</a:t>
            </a:r>
            <a:r>
              <a:rPr lang="en-US" sz="950" dirty="0" smtClean="0"/>
              <a:t>($("//</a:t>
            </a:r>
            <a:r>
              <a:rPr lang="en-US" sz="950" dirty="0"/>
              <a:t>div[contains(@</a:t>
            </a:r>
            <a:r>
              <a:rPr lang="en-US" sz="950" dirty="0" err="1"/>
              <a:t>class,'contacts</a:t>
            </a:r>
            <a:r>
              <a:rPr lang="en-US" sz="950" dirty="0"/>
              <a:t>')]//*[text()='Name</a:t>
            </a:r>
            <a:r>
              <a:rPr lang="en-US" sz="950" dirty="0" smtClean="0"/>
              <a:t>']").</a:t>
            </a:r>
            <a:r>
              <a:rPr lang="en-US" sz="950" dirty="0" err="1" smtClean="0"/>
              <a:t>getText</a:t>
            </a:r>
            <a:r>
              <a:rPr lang="en-US" sz="950" dirty="0" smtClean="0"/>
              <a:t>(), name);</a:t>
            </a:r>
            <a:endParaRPr lang="en-US" sz="950" dirty="0"/>
          </a:p>
          <a:p>
            <a:r>
              <a:rPr lang="en-US" sz="950" dirty="0"/>
              <a:t>    </a:t>
            </a:r>
            <a:r>
              <a:rPr lang="en-US" sz="950" dirty="0" err="1"/>
              <a:t>assertEquals</a:t>
            </a:r>
            <a:r>
              <a:rPr lang="en-US" sz="950" dirty="0"/>
              <a:t>(</a:t>
            </a:r>
            <a:r>
              <a:rPr lang="en-US" sz="950" dirty="0" smtClean="0"/>
              <a:t>$("//</a:t>
            </a:r>
            <a:r>
              <a:rPr lang="en-US" sz="950" dirty="0"/>
              <a:t>div[contains(@</a:t>
            </a:r>
            <a:r>
              <a:rPr lang="en-US" sz="950" dirty="0" err="1"/>
              <a:t>class,'contacts</a:t>
            </a:r>
            <a:r>
              <a:rPr lang="en-US" sz="950" dirty="0"/>
              <a:t>')]//*[text()='Family Name</a:t>
            </a:r>
            <a:r>
              <a:rPr lang="en-US" sz="950" dirty="0" smtClean="0"/>
              <a:t>']"</a:t>
            </a:r>
            <a:r>
              <a:rPr lang="en-US" sz="950" dirty="0"/>
              <a:t>).</a:t>
            </a:r>
            <a:r>
              <a:rPr lang="en-US" sz="950" dirty="0" err="1"/>
              <a:t>getText</a:t>
            </a:r>
            <a:r>
              <a:rPr lang="en-US" sz="950" dirty="0"/>
              <a:t>(), </a:t>
            </a:r>
            <a:r>
              <a:rPr lang="en-US" sz="950" dirty="0" err="1"/>
              <a:t>familyName</a:t>
            </a:r>
            <a:r>
              <a:rPr lang="en-US" sz="950" dirty="0" smtClean="0"/>
              <a:t>);</a:t>
            </a:r>
            <a:endParaRPr lang="en-US" sz="950" dirty="0"/>
          </a:p>
          <a:p>
            <a:r>
              <a:rPr lang="en-US" sz="950" dirty="0" smtClean="0"/>
              <a:t>    </a:t>
            </a:r>
            <a:r>
              <a:rPr lang="en-US" sz="950" dirty="0" err="1"/>
              <a:t>assertEquals</a:t>
            </a:r>
            <a:r>
              <a:rPr lang="en-US" sz="950" dirty="0"/>
              <a:t>(</a:t>
            </a:r>
            <a:r>
              <a:rPr lang="en-US" sz="950" dirty="0" smtClean="0"/>
              <a:t>$("//</a:t>
            </a:r>
            <a:r>
              <a:rPr lang="en-US" sz="950" dirty="0"/>
              <a:t>div[contains(@</a:t>
            </a:r>
            <a:r>
              <a:rPr lang="en-US" sz="950" dirty="0" err="1"/>
              <a:t>class,'contacts</a:t>
            </a:r>
            <a:r>
              <a:rPr lang="en-US" sz="950" dirty="0"/>
              <a:t>')]//*[text()='Passport Id</a:t>
            </a:r>
            <a:r>
              <a:rPr lang="en-US" sz="950" dirty="0" smtClean="0"/>
              <a:t>']"</a:t>
            </a:r>
            <a:r>
              <a:rPr lang="en-US" sz="950" dirty="0"/>
              <a:t>).</a:t>
            </a:r>
            <a:r>
              <a:rPr lang="en-US" sz="950" dirty="0" err="1"/>
              <a:t>getText</a:t>
            </a:r>
            <a:r>
              <a:rPr lang="en-US" sz="950" dirty="0"/>
              <a:t>(), </a:t>
            </a:r>
            <a:r>
              <a:rPr lang="en-US" sz="950" dirty="0" err="1"/>
              <a:t>passportId</a:t>
            </a:r>
            <a:r>
              <a:rPr lang="en-US" sz="950" dirty="0" smtClean="0"/>
              <a:t>);</a:t>
            </a:r>
            <a:endParaRPr lang="en-US" sz="950" dirty="0"/>
          </a:p>
          <a:p>
            <a:r>
              <a:rPr lang="en-US" sz="950" dirty="0" smtClean="0"/>
              <a:t>    </a:t>
            </a:r>
            <a:r>
              <a:rPr lang="en-US" sz="950" dirty="0" err="1"/>
              <a:t>assertEquals</a:t>
            </a:r>
            <a:r>
              <a:rPr lang="en-US" sz="950" dirty="0"/>
              <a:t>(</a:t>
            </a:r>
            <a:r>
              <a:rPr lang="en-US" sz="950" dirty="0" smtClean="0"/>
              <a:t>$(“//</a:t>
            </a:r>
            <a:r>
              <a:rPr lang="en-US" sz="950" dirty="0"/>
              <a:t>div[contains(@</a:t>
            </a:r>
            <a:r>
              <a:rPr lang="en-US" sz="950" dirty="0" err="1"/>
              <a:t>class,'contacts</a:t>
            </a:r>
            <a:r>
              <a:rPr lang="en-US" sz="950" dirty="0"/>
              <a:t>')]//*[text()='Passport Number</a:t>
            </a:r>
            <a:r>
              <a:rPr lang="en-US" sz="950" dirty="0" smtClean="0"/>
              <a:t>']"</a:t>
            </a:r>
            <a:r>
              <a:rPr lang="en-US" sz="950" dirty="0"/>
              <a:t>).</a:t>
            </a:r>
            <a:r>
              <a:rPr lang="en-US" sz="950" dirty="0" err="1"/>
              <a:t>getText</a:t>
            </a:r>
            <a:r>
              <a:rPr lang="en-US" sz="950" dirty="0"/>
              <a:t>(), </a:t>
            </a:r>
            <a:r>
              <a:rPr lang="en-US" sz="950" dirty="0" err="1"/>
              <a:t>passportNumber</a:t>
            </a:r>
            <a:r>
              <a:rPr lang="en-US" sz="950" dirty="0" smtClean="0"/>
              <a:t>);</a:t>
            </a:r>
            <a:endParaRPr lang="en-US" sz="950" dirty="0"/>
          </a:p>
        </p:txBody>
      </p:sp>
    </p:spTree>
    <p:extLst>
      <p:ext uri="{BB962C8B-B14F-4D97-AF65-F5344CB8AC3E}">
        <p14:creationId xmlns:p14="http://schemas.microsoft.com/office/powerpoint/2010/main" val="106530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 AMOUNT OF </a:t>
            </a:r>
            <a:r>
              <a:rPr lang="en-US" dirty="0" smtClean="0"/>
              <a:t>CODE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60364" y="1470419"/>
            <a:ext cx="51802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Ability to fill and submit form of 10 elements</a:t>
            </a:r>
          </a:p>
          <a:p>
            <a:r>
              <a:rPr lang="en-US" sz="2000" dirty="0" smtClean="0"/>
              <a:t>And verify that this form filled correctly takes</a:t>
            </a:r>
          </a:p>
          <a:p>
            <a:endParaRPr lang="en-US" sz="2000" dirty="0" smtClean="0"/>
          </a:p>
          <a:p>
            <a:r>
              <a:rPr lang="en-US" sz="2000" dirty="0" smtClean="0"/>
              <a:t>	</a:t>
            </a:r>
            <a:r>
              <a:rPr lang="en-US" sz="2000" dirty="0"/>
              <a:t>	</a:t>
            </a:r>
            <a:r>
              <a:rPr lang="en-US" sz="2000" dirty="0" smtClean="0"/>
              <a:t>	</a:t>
            </a:r>
            <a:r>
              <a:rPr lang="en-US" sz="2000" dirty="0"/>
              <a:t>40-45 lines of code</a:t>
            </a:r>
          </a:p>
          <a:p>
            <a:r>
              <a:rPr lang="en-US" sz="2000" dirty="0" smtClean="0"/>
              <a:t>	</a:t>
            </a:r>
          </a:p>
          <a:p>
            <a:r>
              <a:rPr lang="en-US" sz="2000" dirty="0"/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07" y="2347441"/>
            <a:ext cx="593760" cy="470034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82137" y="701772"/>
            <a:ext cx="1539204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dirty="0" smtClean="0">
                <a:solidFill>
                  <a:srgbClr val="0070C0"/>
                </a:solidFill>
                <a:latin typeface="Bauhaus 93" panose="04030905020B02020C02" pitchFamily="82" charset="0"/>
              </a:rPr>
              <a:t>?</a:t>
            </a:r>
            <a:endParaRPr lang="en-US" sz="19900" dirty="0">
              <a:solidFill>
                <a:srgbClr val="0070C0"/>
              </a:solidFill>
              <a:latin typeface="Bauhaus 93" panose="04030905020B02020C02" pitchFamily="8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430" y="2323015"/>
            <a:ext cx="429533" cy="554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384" y="2347441"/>
            <a:ext cx="533066" cy="5303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9129" y="2599693"/>
            <a:ext cx="617068" cy="62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7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 AMOUNT OF </a:t>
            </a:r>
            <a:r>
              <a:rPr lang="en-US" dirty="0" smtClean="0"/>
              <a:t>CODE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7299" y="2226925"/>
            <a:ext cx="79196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…  </a:t>
            </a:r>
          </a:p>
          <a:p>
            <a:r>
              <a:rPr lang="en-US" sz="1400" dirty="0"/>
              <a:t>    public void </a:t>
            </a:r>
            <a:r>
              <a:rPr lang="en-US" sz="1400" dirty="0" smtClean="0"/>
              <a:t>submit(</a:t>
            </a:r>
            <a:r>
              <a:rPr lang="en-US" sz="1400" dirty="0" smtClean="0">
                <a:solidFill>
                  <a:srgbClr val="002060"/>
                </a:solidFill>
              </a:rPr>
              <a:t>String</a:t>
            </a:r>
            <a:r>
              <a:rPr lang="en-US" sz="1400" dirty="0" smtClean="0"/>
              <a:t> </a:t>
            </a:r>
            <a:r>
              <a:rPr lang="en-US" sz="1400" dirty="0"/>
              <a:t>name, </a:t>
            </a:r>
            <a:r>
              <a:rPr lang="en-US" sz="1400" dirty="0">
                <a:solidFill>
                  <a:srgbClr val="002060"/>
                </a:solidFill>
              </a:rPr>
              <a:t>String</a:t>
            </a:r>
            <a:r>
              <a:rPr lang="en-US" sz="1400" dirty="0"/>
              <a:t> </a:t>
            </a:r>
            <a:r>
              <a:rPr lang="en-US" sz="1400" dirty="0" err="1"/>
              <a:t>familyName</a:t>
            </a:r>
            <a:r>
              <a:rPr lang="en-US" sz="1400" dirty="0"/>
              <a:t>, </a:t>
            </a:r>
            <a:r>
              <a:rPr lang="en-US" sz="1400" dirty="0">
                <a:solidFill>
                  <a:srgbClr val="002060"/>
                </a:solidFill>
              </a:rPr>
              <a:t>String</a:t>
            </a:r>
            <a:r>
              <a:rPr lang="en-US" sz="1400" dirty="0"/>
              <a:t> </a:t>
            </a:r>
            <a:r>
              <a:rPr lang="en-US" sz="1400" dirty="0" err="1"/>
              <a:t>passportId</a:t>
            </a:r>
            <a:r>
              <a:rPr lang="en-US" sz="1400" dirty="0"/>
              <a:t>, ...., </a:t>
            </a:r>
            <a:r>
              <a:rPr lang="en-US" sz="1400" dirty="0">
                <a:solidFill>
                  <a:srgbClr val="002060"/>
                </a:solidFill>
              </a:rPr>
              <a:t>Boolean</a:t>
            </a:r>
            <a:r>
              <a:rPr lang="en-US" sz="1400" dirty="0"/>
              <a:t> accept) {</a:t>
            </a:r>
          </a:p>
          <a:p>
            <a:r>
              <a:rPr lang="en-US" sz="1400" dirty="0"/>
              <a:t>        </a:t>
            </a:r>
            <a:r>
              <a:rPr lang="en-US" sz="1400" dirty="0" err="1"/>
              <a:t>this.</a:t>
            </a:r>
            <a:r>
              <a:rPr lang="en-US" sz="1400" dirty="0" err="1">
                <a:solidFill>
                  <a:srgbClr val="7030A0"/>
                </a:solidFill>
              </a:rPr>
              <a:t>name</a:t>
            </a:r>
            <a:r>
              <a:rPr lang="en-US" sz="1400" dirty="0" err="1"/>
              <a:t>.sendKeys</a:t>
            </a:r>
            <a:r>
              <a:rPr lang="en-US" sz="1400" dirty="0"/>
              <a:t>(name);</a:t>
            </a:r>
          </a:p>
          <a:p>
            <a:r>
              <a:rPr lang="en-US" sz="1400" dirty="0"/>
              <a:t>        </a:t>
            </a:r>
            <a:r>
              <a:rPr lang="en-US" sz="1400" dirty="0" err="1"/>
              <a:t>this.</a:t>
            </a:r>
            <a:r>
              <a:rPr lang="en-US" sz="1400" dirty="0" err="1">
                <a:solidFill>
                  <a:srgbClr val="7030A0"/>
                </a:solidFill>
              </a:rPr>
              <a:t>familyName</a:t>
            </a:r>
            <a:r>
              <a:rPr lang="en-US" sz="1400" dirty="0" err="1"/>
              <a:t>.sendKeys</a:t>
            </a:r>
            <a:r>
              <a:rPr lang="en-US" sz="1400" dirty="0"/>
              <a:t>(</a:t>
            </a:r>
            <a:r>
              <a:rPr lang="en-US" sz="1400" dirty="0" err="1"/>
              <a:t>familyName</a:t>
            </a:r>
            <a:r>
              <a:rPr lang="en-US" sz="1400" dirty="0"/>
              <a:t>);</a:t>
            </a:r>
          </a:p>
          <a:p>
            <a:r>
              <a:rPr lang="en-US" sz="1400" dirty="0"/>
              <a:t> ...</a:t>
            </a:r>
          </a:p>
          <a:p>
            <a:r>
              <a:rPr lang="en-US" sz="1400" dirty="0"/>
              <a:t>        if (accept &amp;&amp; !</a:t>
            </a:r>
            <a:r>
              <a:rPr lang="en-US" sz="1400" dirty="0" err="1"/>
              <a:t>this.</a:t>
            </a:r>
            <a:r>
              <a:rPr lang="en-US" sz="1400" dirty="0" err="1">
                <a:solidFill>
                  <a:srgbClr val="7030A0"/>
                </a:solidFill>
              </a:rPr>
              <a:t>accept</a:t>
            </a:r>
            <a:r>
              <a:rPr lang="en-US" sz="1400" dirty="0" err="1"/>
              <a:t>.isSelected</a:t>
            </a:r>
            <a:r>
              <a:rPr lang="en-US" sz="1400" dirty="0"/>
              <a:t>() ||</a:t>
            </a:r>
          </a:p>
          <a:p>
            <a:r>
              <a:rPr lang="en-US" sz="1400" dirty="0"/>
              <a:t>                !accept &amp;&amp; </a:t>
            </a:r>
            <a:r>
              <a:rPr lang="en-US" sz="1400" dirty="0" err="1"/>
              <a:t>this.</a:t>
            </a:r>
            <a:r>
              <a:rPr lang="en-US" sz="1400" dirty="0" err="1">
                <a:solidFill>
                  <a:srgbClr val="7030A0"/>
                </a:solidFill>
              </a:rPr>
              <a:t>accept</a:t>
            </a:r>
            <a:r>
              <a:rPr lang="en-US" sz="1400" dirty="0" err="1"/>
              <a:t>.isSelected</a:t>
            </a:r>
            <a:r>
              <a:rPr lang="en-US" sz="1400" dirty="0"/>
              <a:t>())</a:t>
            </a:r>
          </a:p>
          <a:p>
            <a:r>
              <a:rPr lang="en-US" sz="1400" dirty="0"/>
              <a:t>            </a:t>
            </a:r>
            <a:r>
              <a:rPr lang="en-US" sz="1400" dirty="0" err="1"/>
              <a:t>this.</a:t>
            </a:r>
            <a:r>
              <a:rPr lang="en-US" sz="1400" dirty="0" err="1">
                <a:solidFill>
                  <a:srgbClr val="7030A0"/>
                </a:solidFill>
              </a:rPr>
              <a:t>accept</a:t>
            </a:r>
            <a:r>
              <a:rPr lang="en-US" sz="1400" dirty="0" err="1"/>
              <a:t>.click</a:t>
            </a:r>
            <a:r>
              <a:rPr lang="en-US" sz="1400" dirty="0"/>
              <a:t>();</a:t>
            </a:r>
          </a:p>
          <a:p>
            <a:endParaRPr lang="en-US" sz="1400" dirty="0"/>
          </a:p>
          <a:p>
            <a:r>
              <a:rPr lang="en-US" sz="1400" dirty="0"/>
              <a:t>        </a:t>
            </a:r>
            <a:r>
              <a:rPr lang="en-US" sz="1400" dirty="0" err="1">
                <a:solidFill>
                  <a:srgbClr val="7030A0"/>
                </a:solidFill>
              </a:rPr>
              <a:t>submitButton</a:t>
            </a:r>
            <a:r>
              <a:rPr lang="en-US" sz="1400" dirty="0" err="1"/>
              <a:t>.click</a:t>
            </a:r>
            <a:r>
              <a:rPr lang="en-US" sz="1400" dirty="0"/>
              <a:t>();</a:t>
            </a:r>
          </a:p>
          <a:p>
            <a:r>
              <a:rPr lang="en-US" sz="1400" dirty="0"/>
              <a:t>    }</a:t>
            </a:r>
          </a:p>
          <a:p>
            <a:r>
              <a:rPr lang="en-US" sz="1400" dirty="0"/>
              <a:t>}</a:t>
            </a:r>
          </a:p>
        </p:txBody>
      </p:sp>
      <p:sp>
        <p:nvSpPr>
          <p:cNvPr id="2" name="Multiply 1"/>
          <p:cNvSpPr/>
          <p:nvPr/>
        </p:nvSpPr>
        <p:spPr>
          <a:xfrm>
            <a:off x="-1139537" y="1538332"/>
            <a:ext cx="10962410" cy="3921161"/>
          </a:xfrm>
          <a:prstGeom prst="mathMultiply">
            <a:avLst>
              <a:gd name="adj1" fmla="val 693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Rectangle 9"/>
          <p:cNvSpPr/>
          <p:nvPr/>
        </p:nvSpPr>
        <p:spPr>
          <a:xfrm>
            <a:off x="650080" y="711518"/>
            <a:ext cx="688657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/>
              <a:t>public class </a:t>
            </a:r>
            <a:r>
              <a:rPr lang="en-US" sz="1500" dirty="0" err="1" smtClean="0"/>
              <a:t>ContactForm</a:t>
            </a:r>
            <a:r>
              <a:rPr lang="en-US" sz="1500" b="1" u="sng" dirty="0" smtClean="0">
                <a:solidFill>
                  <a:srgbClr val="C00000"/>
                </a:solidFill>
              </a:rPr>
              <a:t> </a:t>
            </a:r>
            <a:r>
              <a:rPr lang="en-US" sz="1500" dirty="0"/>
              <a:t>{</a:t>
            </a:r>
          </a:p>
          <a:p>
            <a:r>
              <a:rPr lang="en-US" sz="1500" dirty="0"/>
              <a:t>       </a:t>
            </a:r>
            <a:r>
              <a:rPr lang="en-US" sz="1500" dirty="0" smtClean="0"/>
              <a:t> </a:t>
            </a:r>
            <a:r>
              <a:rPr lang="en-US" sz="1500" dirty="0" smtClean="0">
                <a:solidFill>
                  <a:srgbClr val="F29C00"/>
                </a:solidFill>
              </a:rPr>
              <a:t>@</a:t>
            </a:r>
            <a:r>
              <a:rPr lang="en-US" sz="1500" dirty="0" err="1">
                <a:solidFill>
                  <a:srgbClr val="F29C00"/>
                </a:solidFill>
              </a:rPr>
              <a:t>FindBy</a:t>
            </a:r>
            <a:r>
              <a:rPr lang="en-US" sz="1500" dirty="0"/>
              <a:t>(</a:t>
            </a:r>
            <a:r>
              <a:rPr lang="en-US" sz="1500" dirty="0" err="1"/>
              <a:t>xpath</a:t>
            </a:r>
            <a:r>
              <a:rPr lang="en-US" sz="1500" dirty="0"/>
              <a:t> =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"//div[contains(@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</a:rPr>
              <a:t>class,'contacts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')]//*[text()='Name']"</a:t>
            </a:r>
            <a:r>
              <a:rPr lang="en-US" sz="1500" dirty="0"/>
              <a:t>)</a:t>
            </a:r>
          </a:p>
          <a:p>
            <a:r>
              <a:rPr lang="en-US" sz="1500" dirty="0"/>
              <a:t>        public </a:t>
            </a:r>
            <a:r>
              <a:rPr lang="en-US" sz="1500" dirty="0" err="1"/>
              <a:t>WebElement</a:t>
            </a:r>
            <a:r>
              <a:rPr lang="en-US" sz="1500" dirty="0"/>
              <a:t> </a:t>
            </a:r>
            <a:r>
              <a:rPr lang="en-US" sz="1500" dirty="0">
                <a:solidFill>
                  <a:srgbClr val="7030A0"/>
                </a:solidFill>
              </a:rPr>
              <a:t>name</a:t>
            </a:r>
            <a:r>
              <a:rPr lang="en-US" sz="1500" dirty="0"/>
              <a:t>;</a:t>
            </a:r>
          </a:p>
          <a:p>
            <a:r>
              <a:rPr lang="en-US" sz="1500" dirty="0"/>
              <a:t>        </a:t>
            </a:r>
            <a:r>
              <a:rPr lang="en-US" sz="1500" dirty="0">
                <a:solidFill>
                  <a:srgbClr val="F29C00"/>
                </a:solidFill>
              </a:rPr>
              <a:t>@</a:t>
            </a:r>
            <a:r>
              <a:rPr lang="en-US" sz="1500" dirty="0" err="1">
                <a:solidFill>
                  <a:srgbClr val="F29C00"/>
                </a:solidFill>
              </a:rPr>
              <a:t>FindBy</a:t>
            </a:r>
            <a:r>
              <a:rPr lang="en-US" sz="1500" dirty="0"/>
              <a:t>(</a:t>
            </a:r>
            <a:r>
              <a:rPr lang="en-US" sz="1500" dirty="0" err="1"/>
              <a:t>xpath</a:t>
            </a:r>
            <a:r>
              <a:rPr lang="en-US" sz="1500" dirty="0"/>
              <a:t> =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"//div[contains(@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</a:rPr>
              <a:t>class,'contacts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')]//*[text()='Family Name']"</a:t>
            </a:r>
            <a:r>
              <a:rPr lang="en-US" sz="1500" dirty="0"/>
              <a:t>)</a:t>
            </a:r>
          </a:p>
          <a:p>
            <a:r>
              <a:rPr lang="en-US" sz="1500" dirty="0"/>
              <a:t>        public </a:t>
            </a:r>
            <a:r>
              <a:rPr lang="en-US" sz="1500" dirty="0" err="1"/>
              <a:t>WebElement</a:t>
            </a:r>
            <a:r>
              <a:rPr lang="en-US" sz="1500" dirty="0"/>
              <a:t> </a:t>
            </a:r>
            <a:r>
              <a:rPr lang="en-US" sz="1500" dirty="0" err="1">
                <a:solidFill>
                  <a:srgbClr val="7030A0"/>
                </a:solidFill>
              </a:rPr>
              <a:t>familyName</a:t>
            </a:r>
            <a:r>
              <a:rPr lang="en-US" sz="1500" dirty="0"/>
              <a:t>;</a:t>
            </a:r>
          </a:p>
          <a:p>
            <a:r>
              <a:rPr lang="en-US" sz="1500" dirty="0"/>
              <a:t>        …</a:t>
            </a:r>
          </a:p>
          <a:p>
            <a:r>
              <a:rPr lang="en-US" sz="1500" dirty="0"/>
              <a:t>}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10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 AMOUNT OF </a:t>
            </a:r>
            <a:r>
              <a:rPr lang="en-US" dirty="0" smtClean="0"/>
              <a:t>CODE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83894" y="719457"/>
            <a:ext cx="688657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/>
              <a:t>public class </a:t>
            </a:r>
            <a:r>
              <a:rPr lang="en-US" sz="1500" dirty="0" err="1"/>
              <a:t>ContactForm</a:t>
            </a:r>
            <a:r>
              <a:rPr lang="en-US" sz="1500" dirty="0"/>
              <a:t> </a:t>
            </a:r>
            <a:r>
              <a:rPr lang="en-US" sz="1500" b="1" u="sng" dirty="0">
                <a:solidFill>
                  <a:srgbClr val="C00000"/>
                </a:solidFill>
              </a:rPr>
              <a:t>extends Form&lt;Contacts&gt; </a:t>
            </a:r>
            <a:r>
              <a:rPr lang="en-US" sz="1500" dirty="0"/>
              <a:t>{</a:t>
            </a:r>
          </a:p>
          <a:p>
            <a:r>
              <a:rPr lang="en-US" sz="1500" dirty="0"/>
              <a:t>       </a:t>
            </a:r>
            <a:r>
              <a:rPr lang="en-US" sz="1500" dirty="0" smtClean="0"/>
              <a:t> </a:t>
            </a:r>
            <a:r>
              <a:rPr lang="en-US" sz="1500" dirty="0" smtClean="0">
                <a:solidFill>
                  <a:srgbClr val="F29C00"/>
                </a:solidFill>
              </a:rPr>
              <a:t>@</a:t>
            </a:r>
            <a:r>
              <a:rPr lang="en-US" sz="1500" dirty="0" err="1">
                <a:solidFill>
                  <a:srgbClr val="F29C00"/>
                </a:solidFill>
              </a:rPr>
              <a:t>FindBy</a:t>
            </a:r>
            <a:r>
              <a:rPr lang="en-US" sz="1500" dirty="0"/>
              <a:t>(</a:t>
            </a:r>
            <a:r>
              <a:rPr lang="en-US" sz="1500" dirty="0" err="1"/>
              <a:t>xpath</a:t>
            </a:r>
            <a:r>
              <a:rPr lang="en-US" sz="1500" dirty="0"/>
              <a:t> =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"//div[contains(@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</a:rPr>
              <a:t>class,'contacts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')]//*[text()='Name']"</a:t>
            </a:r>
            <a:r>
              <a:rPr lang="en-US" sz="1500" dirty="0"/>
              <a:t>)</a:t>
            </a:r>
          </a:p>
          <a:p>
            <a:r>
              <a:rPr lang="en-US" sz="1500" dirty="0"/>
              <a:t>        public </a:t>
            </a:r>
            <a:r>
              <a:rPr lang="en-US" sz="1500" dirty="0" err="1"/>
              <a:t>WebElement</a:t>
            </a:r>
            <a:r>
              <a:rPr lang="en-US" sz="1500" dirty="0"/>
              <a:t> </a:t>
            </a:r>
            <a:r>
              <a:rPr lang="en-US" sz="1500" dirty="0">
                <a:solidFill>
                  <a:srgbClr val="7030A0"/>
                </a:solidFill>
              </a:rPr>
              <a:t>name</a:t>
            </a:r>
            <a:r>
              <a:rPr lang="en-US" sz="1500" dirty="0"/>
              <a:t>;</a:t>
            </a:r>
          </a:p>
          <a:p>
            <a:r>
              <a:rPr lang="en-US" sz="1500" dirty="0"/>
              <a:t>        </a:t>
            </a:r>
            <a:r>
              <a:rPr lang="en-US" sz="1500" dirty="0">
                <a:solidFill>
                  <a:srgbClr val="F29C00"/>
                </a:solidFill>
              </a:rPr>
              <a:t>@</a:t>
            </a:r>
            <a:r>
              <a:rPr lang="en-US" sz="1500" dirty="0" err="1">
                <a:solidFill>
                  <a:srgbClr val="F29C00"/>
                </a:solidFill>
              </a:rPr>
              <a:t>FindBy</a:t>
            </a:r>
            <a:r>
              <a:rPr lang="en-US" sz="1500" dirty="0"/>
              <a:t>(</a:t>
            </a:r>
            <a:r>
              <a:rPr lang="en-US" sz="1500" dirty="0" err="1"/>
              <a:t>xpath</a:t>
            </a:r>
            <a:r>
              <a:rPr lang="en-US" sz="1500" dirty="0"/>
              <a:t> =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"//div[contains(@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</a:rPr>
              <a:t>class,'contacts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')]//*[text()='Family Name']"</a:t>
            </a:r>
            <a:r>
              <a:rPr lang="en-US" sz="1500" dirty="0"/>
              <a:t>)</a:t>
            </a:r>
          </a:p>
          <a:p>
            <a:r>
              <a:rPr lang="en-US" sz="1500" dirty="0"/>
              <a:t>        public </a:t>
            </a:r>
            <a:r>
              <a:rPr lang="en-US" sz="1500" dirty="0" err="1"/>
              <a:t>WebElement</a:t>
            </a:r>
            <a:r>
              <a:rPr lang="en-US" sz="1500" dirty="0"/>
              <a:t> </a:t>
            </a:r>
            <a:r>
              <a:rPr lang="en-US" sz="1500" dirty="0" err="1">
                <a:solidFill>
                  <a:srgbClr val="7030A0"/>
                </a:solidFill>
              </a:rPr>
              <a:t>familyName</a:t>
            </a:r>
            <a:r>
              <a:rPr lang="en-US" sz="1500" dirty="0"/>
              <a:t>;</a:t>
            </a:r>
          </a:p>
          <a:p>
            <a:r>
              <a:rPr lang="en-US" sz="1500" dirty="0"/>
              <a:t>        …</a:t>
            </a:r>
          </a:p>
          <a:p>
            <a:r>
              <a:rPr lang="en-US" sz="1500" dirty="0"/>
              <a:t>}</a:t>
            </a:r>
          </a:p>
        </p:txBody>
      </p:sp>
      <p:sp>
        <p:nvSpPr>
          <p:cNvPr id="8" name="Rectangle 7"/>
          <p:cNvSpPr/>
          <p:nvPr/>
        </p:nvSpPr>
        <p:spPr>
          <a:xfrm>
            <a:off x="783894" y="2837913"/>
            <a:ext cx="73152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F29C00"/>
                </a:solidFill>
              </a:rPr>
              <a:t>@</a:t>
            </a:r>
            <a:r>
              <a:rPr lang="en-US" sz="1500" dirty="0" err="1" smtClean="0">
                <a:solidFill>
                  <a:srgbClr val="F29C00"/>
                </a:solidFill>
              </a:rPr>
              <a:t>FindBy</a:t>
            </a:r>
            <a:r>
              <a:rPr lang="en-US" sz="1500" dirty="0" smtClean="0"/>
              <a:t>(</a:t>
            </a:r>
            <a:r>
              <a:rPr lang="en-US" sz="1500" dirty="0" err="1" smtClean="0"/>
              <a:t>css</a:t>
            </a:r>
            <a:r>
              <a:rPr lang="en-US" sz="1500" dirty="0" smtClean="0"/>
              <a:t> </a:t>
            </a:r>
            <a:r>
              <a:rPr lang="en-US" sz="1500" dirty="0"/>
              <a:t>= </a:t>
            </a:r>
            <a:r>
              <a:rPr lang="en-US" sz="1500" dirty="0" smtClean="0">
                <a:solidFill>
                  <a:schemeClr val="accent6">
                    <a:lumMod val="75000"/>
                  </a:schemeClr>
                </a:solidFill>
              </a:rPr>
              <a:t>“</a:t>
            </a:r>
            <a:r>
              <a:rPr lang="en-US" sz="1500" dirty="0" err="1" smtClean="0">
                <a:solidFill>
                  <a:schemeClr val="accent6">
                    <a:lumMod val="75000"/>
                  </a:schemeClr>
                </a:solidFill>
              </a:rPr>
              <a:t>div.contacts</a:t>
            </a:r>
            <a:r>
              <a:rPr lang="en-US" sz="1500" dirty="0" smtClean="0">
                <a:solidFill>
                  <a:schemeClr val="accent6">
                    <a:lumMod val="75000"/>
                  </a:schemeClr>
                </a:solidFill>
              </a:rPr>
              <a:t>"</a:t>
            </a:r>
            <a:r>
              <a:rPr lang="en-US" sz="1500" dirty="0" smtClean="0"/>
              <a:t>)</a:t>
            </a:r>
            <a:endParaRPr lang="en-US" sz="1500" dirty="0"/>
          </a:p>
          <a:p>
            <a:r>
              <a:rPr lang="en-US" sz="1500" b="1" u="sng" dirty="0" smtClean="0">
                <a:solidFill>
                  <a:srgbClr val="C00000"/>
                </a:solidFill>
              </a:rPr>
              <a:t>public </a:t>
            </a:r>
            <a:r>
              <a:rPr lang="en-US" sz="1500" b="1" u="sng" dirty="0" err="1">
                <a:solidFill>
                  <a:srgbClr val="C00000"/>
                </a:solidFill>
              </a:rPr>
              <a:t>ContactForm</a:t>
            </a:r>
            <a:r>
              <a:rPr lang="en-US" sz="1500" b="1" u="sng" dirty="0">
                <a:solidFill>
                  <a:srgbClr val="C00000"/>
                </a:solidFill>
              </a:rPr>
              <a:t> </a:t>
            </a:r>
            <a:r>
              <a:rPr lang="en-US" sz="1500" b="1" u="sng" dirty="0" err="1">
                <a:solidFill>
                  <a:srgbClr val="C00000"/>
                </a:solidFill>
              </a:rPr>
              <a:t>contactForm</a:t>
            </a:r>
            <a:r>
              <a:rPr lang="en-US" sz="1500" b="1" u="sng" dirty="0">
                <a:solidFill>
                  <a:srgbClr val="C00000"/>
                </a:solidFill>
              </a:rPr>
              <a:t>;</a:t>
            </a:r>
          </a:p>
          <a:p>
            <a:endParaRPr lang="en-US" sz="1500" dirty="0"/>
          </a:p>
          <a:p>
            <a:r>
              <a:rPr lang="en-US" sz="1500" dirty="0"/>
              <a:t>public class </a:t>
            </a:r>
            <a:r>
              <a:rPr lang="en-US" sz="1500" dirty="0" err="1"/>
              <a:t>ContactForm</a:t>
            </a:r>
            <a:r>
              <a:rPr lang="en-US" sz="1500" dirty="0"/>
              <a:t> extends Form&lt;Contacts&gt; {</a:t>
            </a:r>
          </a:p>
          <a:p>
            <a:r>
              <a:rPr lang="en-US" sz="1500" dirty="0"/>
              <a:t>       </a:t>
            </a:r>
            <a:r>
              <a:rPr lang="en-US" sz="1500" dirty="0" smtClean="0"/>
              <a:t> </a:t>
            </a:r>
            <a:r>
              <a:rPr lang="en-US" sz="1500" dirty="0" smtClean="0">
                <a:solidFill>
                  <a:srgbClr val="F29C00"/>
                </a:solidFill>
              </a:rPr>
              <a:t>@</a:t>
            </a:r>
            <a:r>
              <a:rPr lang="en-US" sz="1500" dirty="0" err="1">
                <a:solidFill>
                  <a:srgbClr val="F29C00"/>
                </a:solidFill>
              </a:rPr>
              <a:t>FindBy</a:t>
            </a:r>
            <a:r>
              <a:rPr lang="en-US" sz="1500" dirty="0"/>
              <a:t>(</a:t>
            </a:r>
            <a:r>
              <a:rPr lang="en-US" sz="1500" dirty="0" err="1"/>
              <a:t>xpath</a:t>
            </a:r>
            <a:r>
              <a:rPr lang="en-US" sz="1500" dirty="0"/>
              <a:t> =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"//*[text()='Name</a:t>
            </a:r>
            <a:r>
              <a:rPr lang="en-US" sz="1500" dirty="0" smtClean="0">
                <a:solidFill>
                  <a:schemeClr val="accent6">
                    <a:lumMod val="75000"/>
                  </a:schemeClr>
                </a:solidFill>
              </a:rPr>
              <a:t>']"</a:t>
            </a:r>
            <a:r>
              <a:rPr lang="en-US" sz="1500" dirty="0" smtClean="0"/>
              <a:t>) public </a:t>
            </a:r>
            <a:r>
              <a:rPr lang="en-US" sz="1500" dirty="0" err="1"/>
              <a:t>WebElement</a:t>
            </a:r>
            <a:r>
              <a:rPr lang="en-US" sz="1500" dirty="0"/>
              <a:t> </a:t>
            </a:r>
            <a:r>
              <a:rPr lang="en-US" sz="1500" dirty="0">
                <a:solidFill>
                  <a:srgbClr val="7030A0"/>
                </a:solidFill>
              </a:rPr>
              <a:t>name</a:t>
            </a:r>
            <a:r>
              <a:rPr lang="en-US" sz="1500" dirty="0"/>
              <a:t>;</a:t>
            </a:r>
          </a:p>
          <a:p>
            <a:r>
              <a:rPr lang="en-US" sz="1500" dirty="0"/>
              <a:t>        </a:t>
            </a:r>
            <a:r>
              <a:rPr lang="en-US" sz="1500" dirty="0">
                <a:solidFill>
                  <a:srgbClr val="F29C00"/>
                </a:solidFill>
              </a:rPr>
              <a:t>@</a:t>
            </a:r>
            <a:r>
              <a:rPr lang="en-US" sz="1500" dirty="0" err="1">
                <a:solidFill>
                  <a:srgbClr val="F29C00"/>
                </a:solidFill>
              </a:rPr>
              <a:t>FindBy</a:t>
            </a:r>
            <a:r>
              <a:rPr lang="en-US" sz="1500" dirty="0"/>
              <a:t>(</a:t>
            </a:r>
            <a:r>
              <a:rPr lang="en-US" sz="1500" dirty="0" err="1"/>
              <a:t>xpath</a:t>
            </a:r>
            <a:r>
              <a:rPr lang="en-US" sz="1500" dirty="0"/>
              <a:t> =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"//*[text()='Family Name</a:t>
            </a:r>
            <a:r>
              <a:rPr lang="en-US" sz="1500" dirty="0" smtClean="0">
                <a:solidFill>
                  <a:schemeClr val="accent6">
                    <a:lumMod val="75000"/>
                  </a:schemeClr>
                </a:solidFill>
              </a:rPr>
              <a:t>']"</a:t>
            </a:r>
            <a:r>
              <a:rPr lang="en-US" sz="1500" dirty="0" smtClean="0"/>
              <a:t>) public </a:t>
            </a:r>
            <a:r>
              <a:rPr lang="en-US" sz="1500" dirty="0" err="1"/>
              <a:t>WebElement</a:t>
            </a:r>
            <a:r>
              <a:rPr lang="en-US" sz="1500" dirty="0"/>
              <a:t> </a:t>
            </a:r>
            <a:r>
              <a:rPr lang="en-US" sz="1500" dirty="0" err="1">
                <a:solidFill>
                  <a:srgbClr val="7030A0"/>
                </a:solidFill>
              </a:rPr>
              <a:t>familyName</a:t>
            </a:r>
            <a:r>
              <a:rPr lang="en-US" sz="1500" dirty="0"/>
              <a:t>;</a:t>
            </a:r>
          </a:p>
          <a:p>
            <a:r>
              <a:rPr lang="en-US" sz="1500" dirty="0"/>
              <a:t>        …</a:t>
            </a:r>
          </a:p>
          <a:p>
            <a:r>
              <a:rPr lang="en-US" sz="1500" dirty="0"/>
              <a:t>}</a:t>
            </a:r>
          </a:p>
        </p:txBody>
      </p:sp>
      <p:sp>
        <p:nvSpPr>
          <p:cNvPr id="9" name="Right Arrow 8"/>
          <p:cNvSpPr/>
          <p:nvPr/>
        </p:nvSpPr>
        <p:spPr>
          <a:xfrm rot="5400000">
            <a:off x="3885121" y="1852718"/>
            <a:ext cx="416491" cy="1175688"/>
          </a:xfrm>
          <a:prstGeom prst="right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7904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08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 AMOUNT OF </a:t>
            </a:r>
            <a:r>
              <a:rPr lang="en-US" dirty="0" smtClean="0"/>
              <a:t>CODE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305628" y="3011609"/>
            <a:ext cx="6934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err="1"/>
              <a:t>submitContactForm</a:t>
            </a:r>
            <a:r>
              <a:rPr lang="en-US" sz="1800" dirty="0"/>
              <a:t>(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“Roman”</a:t>
            </a:r>
            <a:r>
              <a:rPr lang="en-US" sz="1800" dirty="0"/>
              <a:t>,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“Iovlev”</a:t>
            </a:r>
            <a:r>
              <a:rPr lang="en-US" sz="1800" dirty="0"/>
              <a:t>,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“123456”</a:t>
            </a:r>
            <a:r>
              <a:rPr lang="en-US" sz="1800" dirty="0"/>
              <a:t>, ... ,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>
                <a:solidFill>
                  <a:srgbClr val="002060"/>
                </a:solidFill>
              </a:rPr>
              <a:t>true</a:t>
            </a:r>
            <a:r>
              <a:rPr lang="en-US" sz="1800" dirty="0"/>
              <a:t>);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91" y="2949716"/>
            <a:ext cx="593760" cy="4700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05628" y="3784060"/>
            <a:ext cx="6934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err="1"/>
              <a:t>contactForm.submit</a:t>
            </a:r>
            <a:r>
              <a:rPr lang="en-US" sz="1800" dirty="0"/>
              <a:t>(</a:t>
            </a:r>
            <a:r>
              <a:rPr lang="en-US" sz="1800" i="1" dirty="0">
                <a:solidFill>
                  <a:srgbClr val="7030A0"/>
                </a:solidFill>
              </a:rPr>
              <a:t>ROMAN</a:t>
            </a:r>
            <a:r>
              <a:rPr lang="en-US" sz="1800" dirty="0"/>
              <a:t>);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91" y="3705706"/>
            <a:ext cx="501919" cy="502958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19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50080" y="701876"/>
            <a:ext cx="554874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/>
              <a:t>public class </a:t>
            </a:r>
            <a:r>
              <a:rPr lang="en-US" sz="1500" dirty="0" err="1"/>
              <a:t>ContactForm</a:t>
            </a:r>
            <a:r>
              <a:rPr lang="en-US" sz="1500" dirty="0"/>
              <a:t> extends Form&lt;Contacts&gt; {</a:t>
            </a:r>
          </a:p>
          <a:p>
            <a:r>
              <a:rPr lang="en-US" sz="1500" dirty="0"/>
              <a:t>       </a:t>
            </a:r>
            <a:r>
              <a:rPr lang="en-US" sz="1500" dirty="0" smtClean="0"/>
              <a:t> </a:t>
            </a:r>
            <a:r>
              <a:rPr lang="en-US" sz="1500" dirty="0" smtClean="0">
                <a:solidFill>
                  <a:srgbClr val="F29C00"/>
                </a:solidFill>
              </a:rPr>
              <a:t>@</a:t>
            </a:r>
            <a:r>
              <a:rPr lang="en-US" sz="1500" dirty="0">
                <a:solidFill>
                  <a:srgbClr val="F29C00"/>
                </a:solidFill>
              </a:rPr>
              <a:t>XPath</a:t>
            </a:r>
            <a:r>
              <a:rPr lang="en-US" sz="1500" dirty="0"/>
              <a:t>(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"//*[text()='Name']"</a:t>
            </a:r>
            <a:r>
              <a:rPr lang="en-US" sz="1500" dirty="0"/>
              <a:t>) </a:t>
            </a:r>
            <a:r>
              <a:rPr lang="en-US" sz="1500" dirty="0" err="1"/>
              <a:t>WebElement</a:t>
            </a:r>
            <a:r>
              <a:rPr lang="en-US" sz="1500" dirty="0"/>
              <a:t> </a:t>
            </a:r>
            <a:r>
              <a:rPr lang="en-US" sz="1500" dirty="0">
                <a:solidFill>
                  <a:srgbClr val="7030A0"/>
                </a:solidFill>
              </a:rPr>
              <a:t>name</a:t>
            </a:r>
            <a:r>
              <a:rPr lang="en-US" sz="1500" dirty="0"/>
              <a:t>;</a:t>
            </a:r>
          </a:p>
          <a:p>
            <a:r>
              <a:rPr lang="en-US" sz="1500" dirty="0"/>
              <a:t>        </a:t>
            </a:r>
            <a:r>
              <a:rPr lang="en-US" sz="1500" dirty="0">
                <a:solidFill>
                  <a:srgbClr val="F29C00"/>
                </a:solidFill>
              </a:rPr>
              <a:t>@XPath</a:t>
            </a:r>
            <a:r>
              <a:rPr lang="en-US" sz="1500" dirty="0"/>
              <a:t>(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"//*[text()='Family Name']"</a:t>
            </a:r>
            <a:r>
              <a:rPr lang="en-US" sz="1500" dirty="0"/>
              <a:t>) </a:t>
            </a:r>
            <a:r>
              <a:rPr lang="en-US" sz="1500" dirty="0" err="1"/>
              <a:t>WebElement</a:t>
            </a:r>
            <a:r>
              <a:rPr lang="en-US" sz="1500" dirty="0"/>
              <a:t> </a:t>
            </a:r>
            <a:r>
              <a:rPr lang="en-US" sz="1500" dirty="0" err="1">
                <a:solidFill>
                  <a:srgbClr val="7030A0"/>
                </a:solidFill>
              </a:rPr>
              <a:t>familyName</a:t>
            </a:r>
            <a:r>
              <a:rPr lang="en-US" sz="1500" dirty="0"/>
              <a:t>;</a:t>
            </a:r>
          </a:p>
          <a:p>
            <a:r>
              <a:rPr lang="en-US" sz="1500" dirty="0"/>
              <a:t>        …</a:t>
            </a:r>
          </a:p>
          <a:p>
            <a:r>
              <a:rPr lang="en-US" sz="1500" dirty="0"/>
              <a:t>}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50079" y="701875"/>
            <a:ext cx="572885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/>
              <a:t>public class </a:t>
            </a:r>
            <a:r>
              <a:rPr lang="en-US" sz="1500" dirty="0" err="1"/>
              <a:t>ContactForm</a:t>
            </a:r>
            <a:r>
              <a:rPr lang="en-US" sz="1500" dirty="0"/>
              <a:t> extends Form&lt;Contacts&gt; {</a:t>
            </a:r>
          </a:p>
          <a:p>
            <a:r>
              <a:rPr lang="en-US" sz="1500" dirty="0"/>
              <a:t>       </a:t>
            </a:r>
            <a:r>
              <a:rPr lang="en-US" sz="1500" dirty="0" smtClean="0"/>
              <a:t> </a:t>
            </a:r>
            <a:r>
              <a:rPr lang="en-US" sz="1500" dirty="0" smtClean="0">
                <a:solidFill>
                  <a:srgbClr val="F29C00"/>
                </a:solidFill>
              </a:rPr>
              <a:t>@</a:t>
            </a:r>
            <a:r>
              <a:rPr lang="en-US" sz="1500" dirty="0">
                <a:solidFill>
                  <a:srgbClr val="F29C00"/>
                </a:solidFill>
              </a:rPr>
              <a:t>UI</a:t>
            </a:r>
            <a:r>
              <a:rPr lang="en-US" sz="1500" dirty="0"/>
              <a:t>(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"['Name']"</a:t>
            </a:r>
            <a:r>
              <a:rPr lang="en-US" sz="1500" dirty="0"/>
              <a:t>)  </a:t>
            </a:r>
            <a:r>
              <a:rPr lang="en-US" sz="1500" dirty="0" err="1"/>
              <a:t>WebElement</a:t>
            </a:r>
            <a:r>
              <a:rPr lang="en-US" sz="1500" dirty="0"/>
              <a:t> </a:t>
            </a:r>
            <a:r>
              <a:rPr lang="en-US" sz="1500" dirty="0">
                <a:solidFill>
                  <a:srgbClr val="7030A0"/>
                </a:solidFill>
              </a:rPr>
              <a:t>name</a:t>
            </a:r>
            <a:r>
              <a:rPr lang="en-US" sz="1500" dirty="0"/>
              <a:t>;</a:t>
            </a:r>
          </a:p>
          <a:p>
            <a:r>
              <a:rPr lang="en-US" sz="1500" dirty="0"/>
              <a:t>        </a:t>
            </a:r>
            <a:r>
              <a:rPr lang="en-US" sz="1500" dirty="0">
                <a:solidFill>
                  <a:srgbClr val="F29C00"/>
                </a:solidFill>
              </a:rPr>
              <a:t>@UI</a:t>
            </a:r>
            <a:r>
              <a:rPr lang="en-US" sz="1500" dirty="0"/>
              <a:t>(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"['Family Name']"</a:t>
            </a:r>
            <a:r>
              <a:rPr lang="en-US" sz="1500" dirty="0"/>
              <a:t>) </a:t>
            </a:r>
            <a:r>
              <a:rPr lang="en-US" sz="1500" dirty="0" err="1"/>
              <a:t>WebElement</a:t>
            </a:r>
            <a:r>
              <a:rPr lang="en-US" sz="1500" dirty="0"/>
              <a:t> </a:t>
            </a:r>
            <a:r>
              <a:rPr lang="en-US" sz="1500" dirty="0" err="1">
                <a:solidFill>
                  <a:srgbClr val="7030A0"/>
                </a:solidFill>
              </a:rPr>
              <a:t>familyName</a:t>
            </a:r>
            <a:r>
              <a:rPr lang="en-US" sz="1500" dirty="0"/>
              <a:t>;</a:t>
            </a:r>
          </a:p>
          <a:p>
            <a:r>
              <a:rPr lang="en-US" sz="1500" dirty="0"/>
              <a:t>        …</a:t>
            </a:r>
          </a:p>
          <a:p>
            <a:r>
              <a:rPr lang="en-US" sz="1500" dirty="0"/>
              <a:t>}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0080" y="701875"/>
            <a:ext cx="572885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/>
              <a:t>public class </a:t>
            </a:r>
            <a:r>
              <a:rPr lang="en-US" sz="1500" dirty="0" err="1"/>
              <a:t>ContactForm</a:t>
            </a:r>
            <a:r>
              <a:rPr lang="en-US" sz="1500" dirty="0"/>
              <a:t> extends Form&lt;Contacts&gt; {</a:t>
            </a:r>
          </a:p>
          <a:p>
            <a:r>
              <a:rPr lang="en-US" sz="1500" dirty="0" smtClean="0"/>
              <a:t>        </a:t>
            </a:r>
            <a:r>
              <a:rPr lang="en-US" sz="1500" dirty="0" err="1" smtClean="0"/>
              <a:t>UIElement</a:t>
            </a:r>
            <a:r>
              <a:rPr lang="en-US" sz="1500" dirty="0" smtClean="0"/>
              <a:t> </a:t>
            </a:r>
            <a:r>
              <a:rPr lang="en-US" sz="1500" dirty="0" smtClean="0">
                <a:solidFill>
                  <a:srgbClr val="7030A0"/>
                </a:solidFill>
              </a:rPr>
              <a:t>name</a:t>
            </a:r>
            <a:r>
              <a:rPr lang="en-US" sz="1500" dirty="0" smtClean="0"/>
              <a:t> = $(</a:t>
            </a:r>
            <a:r>
              <a:rPr lang="en-US" sz="1500" dirty="0" smtClean="0">
                <a:solidFill>
                  <a:schemeClr val="accent6">
                    <a:lumMod val="75000"/>
                  </a:schemeClr>
                </a:solidFill>
              </a:rPr>
              <a:t>"['Name']"</a:t>
            </a:r>
            <a:r>
              <a:rPr lang="en-US" sz="1500" dirty="0" smtClean="0"/>
              <a:t>);</a:t>
            </a:r>
          </a:p>
          <a:p>
            <a:r>
              <a:rPr lang="en-US" sz="1500" dirty="0" smtClean="0"/>
              <a:t>        </a:t>
            </a:r>
            <a:r>
              <a:rPr lang="en-US" sz="1500" dirty="0" err="1" smtClean="0"/>
              <a:t>UIElement</a:t>
            </a:r>
            <a:r>
              <a:rPr lang="en-US" sz="1500" dirty="0" smtClean="0"/>
              <a:t> </a:t>
            </a:r>
            <a:r>
              <a:rPr lang="en-US" sz="1500" dirty="0" err="1">
                <a:solidFill>
                  <a:srgbClr val="7030A0"/>
                </a:solidFill>
              </a:rPr>
              <a:t>familyName</a:t>
            </a:r>
            <a:r>
              <a:rPr lang="en-US" sz="1500" dirty="0" smtClean="0"/>
              <a:t> </a:t>
            </a:r>
            <a:r>
              <a:rPr lang="en-US" sz="1500" dirty="0"/>
              <a:t>= </a:t>
            </a:r>
            <a:r>
              <a:rPr lang="en-US" sz="1500" dirty="0" smtClean="0"/>
              <a:t>$(</a:t>
            </a:r>
            <a:r>
              <a:rPr lang="en-US" sz="1500" dirty="0" smtClean="0">
                <a:solidFill>
                  <a:schemeClr val="accent6">
                    <a:lumMod val="75000"/>
                  </a:schemeClr>
                </a:solidFill>
              </a:rPr>
              <a:t>"[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'Family Name </a:t>
            </a:r>
            <a:r>
              <a:rPr lang="en-US" sz="1500" dirty="0" smtClean="0">
                <a:solidFill>
                  <a:schemeClr val="accent6">
                    <a:lumMod val="75000"/>
                  </a:schemeClr>
                </a:solidFill>
              </a:rPr>
              <a:t>']"</a:t>
            </a:r>
            <a:r>
              <a:rPr lang="en-US" sz="1500" dirty="0" smtClean="0"/>
              <a:t>); …</a:t>
            </a:r>
          </a:p>
          <a:p>
            <a:r>
              <a:rPr lang="en-US" sz="1500" dirty="0"/>
              <a:t> </a:t>
            </a:r>
            <a:r>
              <a:rPr lang="en-US" sz="1500" dirty="0" smtClean="0"/>
              <a:t>       …</a:t>
            </a:r>
            <a:endParaRPr lang="en-US" sz="1500" dirty="0"/>
          </a:p>
          <a:p>
            <a:r>
              <a:rPr lang="en-US" sz="15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74010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5" grpId="0"/>
      <p:bldP spid="16" grpId="0"/>
      <p:bldP spid="16" grpId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4620861"/>
            <a:ext cx="781777" cy="522639"/>
          </a:xfrm>
          <a:prstGeom prst="rect">
            <a:avLst/>
          </a:prstGeom>
          <a:solidFill>
            <a:srgbClr val="464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C7127B-DE47-457C-B0D6-D30EBF2B7FA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80321" y="1780394"/>
            <a:ext cx="4251850" cy="1311149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JDI Evangelist</a:t>
            </a:r>
          </a:p>
          <a:p>
            <a:r>
              <a:rPr lang="en-US" dirty="0" smtClean="0"/>
              <a:t>Almost 14 years in Testing</a:t>
            </a:r>
            <a:endParaRPr lang="en-US" dirty="0"/>
          </a:p>
          <a:p>
            <a:r>
              <a:rPr lang="en-US" dirty="0" smtClean="0"/>
              <a:t>More than 12 years in Test Automation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81543-D348-4035-B555-A41E5D1FE2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80321" y="553720"/>
            <a:ext cx="3986213" cy="342900"/>
          </a:xfrm>
        </p:spPr>
        <p:txBody>
          <a:bodyPr anchor="ctr"/>
          <a:lstStyle/>
          <a:p>
            <a:r>
              <a:rPr lang="en-US" sz="1800" dirty="0"/>
              <a:t>ROMAN </a:t>
            </a:r>
            <a:r>
              <a:rPr lang="en-US" sz="1800" dirty="0" smtClean="0"/>
              <a:t>IOVLEV</a:t>
            </a:r>
            <a:endParaRPr lang="en-US" sz="180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5D2F94B-132E-4B4A-971C-631E0B96680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8A7D24-049A-4796-AD9C-BEE56A93EF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ctr"/>
          <a:lstStyle/>
          <a:p>
            <a:r>
              <a:rPr lang="en-US" sz="1800" dirty="0"/>
              <a:t>Chief QA </a:t>
            </a:r>
            <a:r>
              <a:rPr lang="en-US" sz="1800" dirty="0" smtClean="0"/>
              <a:t>Automation</a:t>
            </a:r>
            <a:endParaRPr lang="ru-RU" sz="1800" dirty="0"/>
          </a:p>
        </p:txBody>
      </p:sp>
      <p:sp>
        <p:nvSpPr>
          <p:cNvPr id="7" name="Oval 6"/>
          <p:cNvSpPr/>
          <p:nvPr/>
        </p:nvSpPr>
        <p:spPr>
          <a:xfrm flipH="1">
            <a:off x="888844" y="1408234"/>
            <a:ext cx="2032308" cy="2010170"/>
          </a:xfrm>
          <a:prstGeom prst="ellipse">
            <a:avLst/>
          </a:prstGeom>
          <a:solidFill>
            <a:schemeClr val="bg1"/>
          </a:solidFill>
          <a:ln w="3175">
            <a:solidFill>
              <a:srgbClr val="00B0F0"/>
            </a:solidFill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12" y="1384530"/>
            <a:ext cx="2438371" cy="2033874"/>
          </a:xfrm>
          <a:prstGeom prst="rect">
            <a:avLst/>
          </a:prstGeom>
          <a:ln>
            <a:noFill/>
          </a:ln>
        </p:spPr>
      </p:pic>
      <p:sp>
        <p:nvSpPr>
          <p:cNvPr id="9" name="Content Placeholder 12"/>
          <p:cNvSpPr txBox="1">
            <a:spLocks/>
          </p:cNvSpPr>
          <p:nvPr/>
        </p:nvSpPr>
        <p:spPr>
          <a:xfrm>
            <a:off x="5029794" y="3727814"/>
            <a:ext cx="1864702" cy="32062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 err="1" smtClean="0"/>
              <a:t>roman.Iovlev</a:t>
            </a:r>
            <a:endParaRPr lang="en-US" sz="2000" dirty="0"/>
          </a:p>
        </p:txBody>
      </p:sp>
      <p:pic>
        <p:nvPicPr>
          <p:cNvPr id="10" name="Content Placeholder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321" y="3663499"/>
            <a:ext cx="384938" cy="384938"/>
          </a:xfrm>
          <a:prstGeom prst="rect">
            <a:avLst/>
          </a:prstGeom>
        </p:spPr>
      </p:pic>
      <p:pic>
        <p:nvPicPr>
          <p:cNvPr id="11" name="Content Placeholder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971" y="4202632"/>
            <a:ext cx="368288" cy="368288"/>
          </a:xfrm>
          <a:prstGeom prst="rect">
            <a:avLst/>
          </a:prstGeom>
        </p:spPr>
      </p:pic>
      <p:sp>
        <p:nvSpPr>
          <p:cNvPr id="12" name="Content Placeholder 12"/>
          <p:cNvSpPr txBox="1">
            <a:spLocks/>
          </p:cNvSpPr>
          <p:nvPr/>
        </p:nvSpPr>
        <p:spPr>
          <a:xfrm>
            <a:off x="5029794" y="4166067"/>
            <a:ext cx="3344949" cy="4048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/>
              <a:t>roman.Iovlev.jdi@gmail.com</a:t>
            </a:r>
            <a:endParaRPr lang="en-US" sz="2000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11" y="3117822"/>
            <a:ext cx="436958" cy="436958"/>
          </a:xfrm>
          <a:prstGeom prst="rect">
            <a:avLst/>
          </a:prstGeom>
        </p:spPr>
      </p:pic>
      <p:sp>
        <p:nvSpPr>
          <p:cNvPr id="17" name="Content Placeholder 12"/>
          <p:cNvSpPr txBox="1">
            <a:spLocks/>
          </p:cNvSpPr>
          <p:nvPr/>
        </p:nvSpPr>
        <p:spPr>
          <a:xfrm>
            <a:off x="5022466" y="3201206"/>
            <a:ext cx="2931090" cy="35357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http://roman-iovlev.info/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4" y="4715107"/>
            <a:ext cx="634828" cy="33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7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 AMOUNT OF </a:t>
            </a:r>
            <a:r>
              <a:rPr lang="en-US" dirty="0" smtClean="0"/>
              <a:t>CODE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38545" y="711518"/>
            <a:ext cx="4343401" cy="4331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50" dirty="0"/>
              <a:t>public class </a:t>
            </a:r>
            <a:r>
              <a:rPr lang="en-US" sz="950" dirty="0" err="1"/>
              <a:t>ContactForm</a:t>
            </a:r>
            <a:r>
              <a:rPr lang="en-US" sz="950" dirty="0"/>
              <a:t> {</a:t>
            </a:r>
          </a:p>
          <a:p>
            <a:r>
              <a:rPr lang="en-US" sz="950" dirty="0"/>
              <a:t>   @</a:t>
            </a:r>
            <a:r>
              <a:rPr lang="en-US" sz="950" dirty="0" err="1"/>
              <a:t>FindBy</a:t>
            </a:r>
            <a:r>
              <a:rPr lang="en-US" sz="950" dirty="0"/>
              <a:t>(</a:t>
            </a:r>
            <a:r>
              <a:rPr lang="en-US" sz="950" dirty="0" err="1"/>
              <a:t>css</a:t>
            </a:r>
            <a:r>
              <a:rPr lang="en-US" sz="950" dirty="0"/>
              <a:t> = "//div[contains(@</a:t>
            </a:r>
            <a:r>
              <a:rPr lang="en-US" sz="950" dirty="0" err="1"/>
              <a:t>class,'contacts</a:t>
            </a:r>
            <a:r>
              <a:rPr lang="en-US" sz="950" dirty="0"/>
              <a:t>')]//*[text()='Name']")</a:t>
            </a:r>
          </a:p>
          <a:p>
            <a:r>
              <a:rPr lang="en-US" sz="950" dirty="0"/>
              <a:t>    public </a:t>
            </a:r>
            <a:r>
              <a:rPr lang="en-US" sz="950" dirty="0" err="1"/>
              <a:t>WebElement</a:t>
            </a:r>
            <a:r>
              <a:rPr lang="en-US" sz="950" dirty="0"/>
              <a:t> name;</a:t>
            </a:r>
          </a:p>
          <a:p>
            <a:r>
              <a:rPr lang="en-US" sz="950" dirty="0"/>
              <a:t>    @</a:t>
            </a:r>
            <a:r>
              <a:rPr lang="en-US" sz="950" dirty="0" err="1"/>
              <a:t>FindBy</a:t>
            </a:r>
            <a:r>
              <a:rPr lang="en-US" sz="950" dirty="0"/>
              <a:t>(</a:t>
            </a:r>
            <a:r>
              <a:rPr lang="en-US" sz="950" dirty="0" err="1"/>
              <a:t>css</a:t>
            </a:r>
            <a:r>
              <a:rPr lang="en-US" sz="950" dirty="0"/>
              <a:t> = "//div[contains(@</a:t>
            </a:r>
            <a:r>
              <a:rPr lang="en-US" sz="950" dirty="0" err="1"/>
              <a:t>class,'contacts</a:t>
            </a:r>
            <a:r>
              <a:rPr lang="en-US" sz="950" dirty="0"/>
              <a:t>')]//*[text()='Family Name']")</a:t>
            </a:r>
          </a:p>
          <a:p>
            <a:r>
              <a:rPr lang="en-US" sz="950" dirty="0"/>
              <a:t>    public </a:t>
            </a:r>
            <a:r>
              <a:rPr lang="en-US" sz="950" dirty="0" err="1"/>
              <a:t>WebElement</a:t>
            </a:r>
            <a:r>
              <a:rPr lang="en-US" sz="950" dirty="0"/>
              <a:t> </a:t>
            </a:r>
            <a:r>
              <a:rPr lang="en-US" sz="950" dirty="0" err="1"/>
              <a:t>familyName</a:t>
            </a:r>
            <a:r>
              <a:rPr lang="en-US" sz="950" dirty="0"/>
              <a:t>;</a:t>
            </a:r>
          </a:p>
          <a:p>
            <a:r>
              <a:rPr lang="en-US" sz="950" dirty="0"/>
              <a:t>    @</a:t>
            </a:r>
            <a:r>
              <a:rPr lang="en-US" sz="950" dirty="0" err="1"/>
              <a:t>FindBy</a:t>
            </a:r>
            <a:r>
              <a:rPr lang="en-US" sz="950" dirty="0"/>
              <a:t>(</a:t>
            </a:r>
            <a:r>
              <a:rPr lang="en-US" sz="950" dirty="0" err="1"/>
              <a:t>css</a:t>
            </a:r>
            <a:r>
              <a:rPr lang="en-US" sz="950" dirty="0"/>
              <a:t> = "//div[contains(@</a:t>
            </a:r>
            <a:r>
              <a:rPr lang="en-US" sz="950" dirty="0" err="1"/>
              <a:t>class,'contacts</a:t>
            </a:r>
            <a:r>
              <a:rPr lang="en-US" sz="950" dirty="0"/>
              <a:t>')]//*[text()='Passport Id']")</a:t>
            </a:r>
          </a:p>
          <a:p>
            <a:r>
              <a:rPr lang="en-US" sz="950" dirty="0"/>
              <a:t>    public </a:t>
            </a:r>
            <a:r>
              <a:rPr lang="en-US" sz="950" dirty="0" err="1"/>
              <a:t>WebElement</a:t>
            </a:r>
            <a:r>
              <a:rPr lang="en-US" sz="950" dirty="0"/>
              <a:t> </a:t>
            </a:r>
            <a:r>
              <a:rPr lang="en-US" sz="950" dirty="0" err="1"/>
              <a:t>passId</a:t>
            </a:r>
            <a:r>
              <a:rPr lang="en-US" sz="950" dirty="0"/>
              <a:t>;</a:t>
            </a:r>
          </a:p>
          <a:p>
            <a:r>
              <a:rPr lang="en-US" sz="950" dirty="0"/>
              <a:t>    @</a:t>
            </a:r>
            <a:r>
              <a:rPr lang="en-US" sz="950" dirty="0" err="1"/>
              <a:t>FindBy</a:t>
            </a:r>
            <a:r>
              <a:rPr lang="en-US" sz="950" dirty="0"/>
              <a:t>(</a:t>
            </a:r>
            <a:r>
              <a:rPr lang="en-US" sz="950" dirty="0" err="1"/>
              <a:t>css</a:t>
            </a:r>
            <a:r>
              <a:rPr lang="en-US" sz="950" dirty="0"/>
              <a:t> = "//div[contains(@</a:t>
            </a:r>
            <a:r>
              <a:rPr lang="en-US" sz="950" dirty="0" err="1"/>
              <a:t>class,'contacts</a:t>
            </a:r>
            <a:r>
              <a:rPr lang="en-US" sz="950" dirty="0"/>
              <a:t>')]//*[text()='Passport Number']")</a:t>
            </a:r>
          </a:p>
          <a:p>
            <a:r>
              <a:rPr lang="en-US" sz="950" dirty="0"/>
              <a:t>    public </a:t>
            </a:r>
            <a:r>
              <a:rPr lang="en-US" sz="950" dirty="0" err="1"/>
              <a:t>WebElement</a:t>
            </a:r>
            <a:r>
              <a:rPr lang="en-US" sz="950" dirty="0"/>
              <a:t> </a:t>
            </a:r>
            <a:r>
              <a:rPr lang="en-US" sz="950" dirty="0" err="1"/>
              <a:t>passNum</a:t>
            </a:r>
            <a:r>
              <a:rPr lang="en-US" sz="950" dirty="0"/>
              <a:t>;</a:t>
            </a:r>
          </a:p>
          <a:p>
            <a:r>
              <a:rPr lang="en-US" sz="950" dirty="0"/>
              <a:t>    ...</a:t>
            </a:r>
          </a:p>
          <a:p>
            <a:r>
              <a:rPr lang="en-US" sz="950" dirty="0"/>
              <a:t>    @</a:t>
            </a:r>
            <a:r>
              <a:rPr lang="en-US" sz="950" dirty="0" err="1"/>
              <a:t>FindBy</a:t>
            </a:r>
            <a:r>
              <a:rPr lang="en-US" sz="950" dirty="0"/>
              <a:t>(</a:t>
            </a:r>
            <a:r>
              <a:rPr lang="en-US" sz="950" dirty="0" err="1"/>
              <a:t>css</a:t>
            </a:r>
            <a:r>
              <a:rPr lang="en-US" sz="950" dirty="0"/>
              <a:t> = "//div[contains(@</a:t>
            </a:r>
            <a:r>
              <a:rPr lang="en-US" sz="950" dirty="0" err="1"/>
              <a:t>class,'contacts</a:t>
            </a:r>
            <a:r>
              <a:rPr lang="en-US" sz="950" dirty="0"/>
              <a:t>')]//*[text()=‘Accept’]")</a:t>
            </a:r>
          </a:p>
          <a:p>
            <a:r>
              <a:rPr lang="en-US" sz="950" dirty="0"/>
              <a:t>    public </a:t>
            </a:r>
            <a:r>
              <a:rPr lang="en-US" sz="950" dirty="0" err="1"/>
              <a:t>WebElement</a:t>
            </a:r>
            <a:r>
              <a:rPr lang="en-US" sz="950" dirty="0"/>
              <a:t> accept;</a:t>
            </a:r>
          </a:p>
          <a:p>
            <a:r>
              <a:rPr lang="en-US" sz="950" dirty="0"/>
              <a:t>    @</a:t>
            </a:r>
            <a:r>
              <a:rPr lang="en-US" sz="950" dirty="0" err="1"/>
              <a:t>FindBy</a:t>
            </a:r>
            <a:r>
              <a:rPr lang="en-US" sz="950" dirty="0"/>
              <a:t>(</a:t>
            </a:r>
            <a:r>
              <a:rPr lang="en-US" sz="950" dirty="0" err="1"/>
              <a:t>css</a:t>
            </a:r>
            <a:r>
              <a:rPr lang="en-US" sz="950" dirty="0"/>
              <a:t> = "//div[contains(@</a:t>
            </a:r>
            <a:r>
              <a:rPr lang="en-US" sz="950" dirty="0" err="1"/>
              <a:t>class,'contacts</a:t>
            </a:r>
            <a:r>
              <a:rPr lang="en-US" sz="950" dirty="0"/>
              <a:t>')]//button[text()='Submit']")</a:t>
            </a:r>
          </a:p>
          <a:p>
            <a:r>
              <a:rPr lang="en-US" sz="950" dirty="0"/>
              <a:t>    public </a:t>
            </a:r>
            <a:r>
              <a:rPr lang="en-US" sz="950" dirty="0" err="1"/>
              <a:t>WebElement</a:t>
            </a:r>
            <a:r>
              <a:rPr lang="en-US" sz="950" dirty="0"/>
              <a:t> </a:t>
            </a:r>
            <a:r>
              <a:rPr lang="en-US" sz="950" dirty="0" err="1"/>
              <a:t>submitButton</a:t>
            </a:r>
            <a:r>
              <a:rPr lang="en-US" sz="950" dirty="0"/>
              <a:t>;</a:t>
            </a:r>
          </a:p>
          <a:p>
            <a:r>
              <a:rPr lang="en-US" sz="950" dirty="0"/>
              <a:t>   </a:t>
            </a:r>
          </a:p>
          <a:p>
            <a:r>
              <a:rPr lang="en-US" sz="950" dirty="0"/>
              <a:t>    public void </a:t>
            </a:r>
            <a:r>
              <a:rPr lang="en-US" sz="950" dirty="0" smtClean="0"/>
              <a:t>submit(String </a:t>
            </a:r>
            <a:r>
              <a:rPr lang="en-US" sz="950" dirty="0"/>
              <a:t>name, String </a:t>
            </a:r>
            <a:r>
              <a:rPr lang="en-US" sz="950" dirty="0" err="1"/>
              <a:t>familyName</a:t>
            </a:r>
            <a:r>
              <a:rPr lang="en-US" sz="950" dirty="0"/>
              <a:t>, String </a:t>
            </a:r>
            <a:r>
              <a:rPr lang="en-US" sz="950" dirty="0" err="1"/>
              <a:t>passportId</a:t>
            </a:r>
            <a:r>
              <a:rPr lang="en-US" sz="950" dirty="0"/>
              <a:t>,</a:t>
            </a:r>
          </a:p>
          <a:p>
            <a:r>
              <a:rPr lang="en-US" sz="950" dirty="0"/>
              <a:t>        String </a:t>
            </a:r>
            <a:r>
              <a:rPr lang="en-US" sz="950" dirty="0" err="1"/>
              <a:t>passportNumber</a:t>
            </a:r>
            <a:r>
              <a:rPr lang="en-US" sz="950" dirty="0"/>
              <a:t>, ...., Boolean accept) {</a:t>
            </a:r>
          </a:p>
          <a:p>
            <a:r>
              <a:rPr lang="en-US" sz="950" dirty="0"/>
              <a:t>        </a:t>
            </a:r>
            <a:r>
              <a:rPr lang="en-US" sz="950" dirty="0" err="1"/>
              <a:t>this.name.sendKeys</a:t>
            </a:r>
            <a:r>
              <a:rPr lang="en-US" sz="950" dirty="0"/>
              <a:t>(name);</a:t>
            </a:r>
          </a:p>
          <a:p>
            <a:r>
              <a:rPr lang="en-US" sz="950" dirty="0"/>
              <a:t>        </a:t>
            </a:r>
            <a:r>
              <a:rPr lang="en-US" sz="950" dirty="0" err="1"/>
              <a:t>this.familyName.sendKeys</a:t>
            </a:r>
            <a:r>
              <a:rPr lang="en-US" sz="950" dirty="0"/>
              <a:t>(</a:t>
            </a:r>
            <a:r>
              <a:rPr lang="en-US" sz="950" dirty="0" err="1"/>
              <a:t>familyName</a:t>
            </a:r>
            <a:r>
              <a:rPr lang="en-US" sz="950" dirty="0"/>
              <a:t>);</a:t>
            </a:r>
          </a:p>
          <a:p>
            <a:r>
              <a:rPr lang="en-US" sz="950" dirty="0"/>
              <a:t>        </a:t>
            </a:r>
            <a:r>
              <a:rPr lang="en-US" sz="950" dirty="0" err="1"/>
              <a:t>this.passportId.sendKeys</a:t>
            </a:r>
            <a:r>
              <a:rPr lang="en-US" sz="950" dirty="0"/>
              <a:t>(</a:t>
            </a:r>
            <a:r>
              <a:rPr lang="en-US" sz="950" dirty="0" err="1"/>
              <a:t>passportId</a:t>
            </a:r>
            <a:r>
              <a:rPr lang="en-US" sz="950" dirty="0"/>
              <a:t>);</a:t>
            </a:r>
          </a:p>
          <a:p>
            <a:r>
              <a:rPr lang="en-US" sz="950" dirty="0"/>
              <a:t>        </a:t>
            </a:r>
            <a:r>
              <a:rPr lang="en-US" sz="950" dirty="0" err="1"/>
              <a:t>this.passportNumber.sendKeys</a:t>
            </a:r>
            <a:r>
              <a:rPr lang="en-US" sz="950" dirty="0"/>
              <a:t>(</a:t>
            </a:r>
            <a:r>
              <a:rPr lang="en-US" sz="950" dirty="0" err="1"/>
              <a:t>passportNumber</a:t>
            </a:r>
            <a:r>
              <a:rPr lang="en-US" sz="950" dirty="0"/>
              <a:t>);</a:t>
            </a:r>
          </a:p>
          <a:p>
            <a:r>
              <a:rPr lang="en-US" sz="950" dirty="0"/>
              <a:t>        ...</a:t>
            </a:r>
          </a:p>
          <a:p>
            <a:r>
              <a:rPr lang="en-US" sz="950" dirty="0"/>
              <a:t>        if (accept &amp;&amp; !</a:t>
            </a:r>
            <a:r>
              <a:rPr lang="en-US" sz="950" dirty="0" err="1"/>
              <a:t>this.accept.isSelected</a:t>
            </a:r>
            <a:r>
              <a:rPr lang="en-US" sz="950" dirty="0"/>
              <a:t>() ||</a:t>
            </a:r>
          </a:p>
          <a:p>
            <a:r>
              <a:rPr lang="en-US" sz="950" dirty="0"/>
              <a:t>                !accept &amp;&amp; </a:t>
            </a:r>
            <a:r>
              <a:rPr lang="en-US" sz="950" dirty="0" err="1"/>
              <a:t>this.accept.isSelected</a:t>
            </a:r>
            <a:r>
              <a:rPr lang="en-US" sz="950" dirty="0"/>
              <a:t>())</a:t>
            </a:r>
          </a:p>
          <a:p>
            <a:r>
              <a:rPr lang="en-US" sz="950" dirty="0"/>
              <a:t>            </a:t>
            </a:r>
            <a:r>
              <a:rPr lang="en-US" sz="950" dirty="0" err="1"/>
              <a:t>this.accept.click</a:t>
            </a:r>
            <a:r>
              <a:rPr lang="en-US" sz="950" dirty="0" smtClean="0"/>
              <a:t>();</a:t>
            </a:r>
            <a:endParaRPr lang="en-US" sz="950" dirty="0"/>
          </a:p>
          <a:p>
            <a:r>
              <a:rPr lang="en-US" sz="950" dirty="0"/>
              <a:t>        </a:t>
            </a:r>
            <a:r>
              <a:rPr lang="en-US" sz="950" dirty="0" err="1"/>
              <a:t>submitButton.click</a:t>
            </a:r>
            <a:r>
              <a:rPr lang="en-US" sz="950" dirty="0"/>
              <a:t>();</a:t>
            </a:r>
          </a:p>
          <a:p>
            <a:r>
              <a:rPr lang="en-US" sz="950" dirty="0"/>
              <a:t>    }</a:t>
            </a:r>
          </a:p>
          <a:p>
            <a:r>
              <a:rPr lang="en-US" sz="950" dirty="0"/>
              <a:t>}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263" y="4161623"/>
            <a:ext cx="593760" cy="470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724" y="4082188"/>
            <a:ext cx="486895" cy="6289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15724" y="1967367"/>
            <a:ext cx="3015569" cy="1495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public class </a:t>
            </a:r>
            <a:r>
              <a:rPr lang="en-US" sz="1013" dirty="0" err="1"/>
              <a:t>ContactForm</a:t>
            </a:r>
            <a:r>
              <a:rPr lang="en-US" sz="1013" dirty="0"/>
              <a:t> extends Form&lt;Contacts&gt; {</a:t>
            </a:r>
          </a:p>
          <a:p>
            <a:r>
              <a:rPr lang="en-US" sz="1013" dirty="0"/>
              <a:t>    @UI("['Name']") </a:t>
            </a:r>
            <a:r>
              <a:rPr lang="en-US" sz="1013" dirty="0" err="1"/>
              <a:t>WebElement</a:t>
            </a:r>
            <a:r>
              <a:rPr lang="en-US" sz="1013" dirty="0"/>
              <a:t> name;</a:t>
            </a:r>
          </a:p>
          <a:p>
            <a:r>
              <a:rPr lang="en-US" sz="1013" dirty="0"/>
              <a:t>    @UI("['Family Name']") </a:t>
            </a:r>
            <a:r>
              <a:rPr lang="en-US" sz="1013" dirty="0" err="1"/>
              <a:t>WebElement</a:t>
            </a:r>
            <a:r>
              <a:rPr lang="en-US" sz="1013" dirty="0"/>
              <a:t> </a:t>
            </a:r>
            <a:r>
              <a:rPr lang="en-US" sz="1013" dirty="0" err="1"/>
              <a:t>familyName</a:t>
            </a:r>
            <a:r>
              <a:rPr lang="en-US" sz="1013" dirty="0"/>
              <a:t>;</a:t>
            </a:r>
          </a:p>
          <a:p>
            <a:r>
              <a:rPr lang="en-US" sz="1013" dirty="0"/>
              <a:t>    @UI("['Passport Id']") </a:t>
            </a:r>
            <a:r>
              <a:rPr lang="en-US" sz="1013" dirty="0" err="1"/>
              <a:t>WebElement</a:t>
            </a:r>
            <a:r>
              <a:rPr lang="en-US" sz="1013" dirty="0"/>
              <a:t> </a:t>
            </a:r>
            <a:r>
              <a:rPr lang="en-US" sz="1013" dirty="0" err="1"/>
              <a:t>passtId</a:t>
            </a:r>
            <a:r>
              <a:rPr lang="en-US" sz="1013" dirty="0"/>
              <a:t>;</a:t>
            </a:r>
          </a:p>
          <a:p>
            <a:r>
              <a:rPr lang="en-US" sz="1013" dirty="0"/>
              <a:t>    @UI("['Passport Number']")</a:t>
            </a:r>
            <a:r>
              <a:rPr lang="en-US" sz="1013" dirty="0" err="1"/>
              <a:t>WebElement</a:t>
            </a:r>
            <a:r>
              <a:rPr lang="en-US" sz="1013" dirty="0"/>
              <a:t> </a:t>
            </a:r>
            <a:r>
              <a:rPr lang="en-US" sz="1013" dirty="0" err="1"/>
              <a:t>passNum</a:t>
            </a:r>
            <a:r>
              <a:rPr lang="en-US" sz="1013" dirty="0"/>
              <a:t>;</a:t>
            </a:r>
          </a:p>
          <a:p>
            <a:r>
              <a:rPr lang="en-US" sz="1013" dirty="0"/>
              <a:t>    ...</a:t>
            </a:r>
          </a:p>
          <a:p>
            <a:r>
              <a:rPr lang="en-US" sz="1013" dirty="0"/>
              <a:t>    @UI("['Name']") </a:t>
            </a:r>
            <a:r>
              <a:rPr lang="en-US" sz="1013" dirty="0" err="1"/>
              <a:t>WebElement</a:t>
            </a:r>
            <a:r>
              <a:rPr lang="en-US" sz="1013" dirty="0"/>
              <a:t> accept;</a:t>
            </a:r>
          </a:p>
          <a:p>
            <a:r>
              <a:rPr lang="en-US" sz="1013" dirty="0"/>
              <a:t>    @UI(“['Submit']") </a:t>
            </a:r>
            <a:r>
              <a:rPr lang="en-US" sz="1013" dirty="0" err="1"/>
              <a:t>WebElement</a:t>
            </a:r>
            <a:r>
              <a:rPr lang="en-US" sz="1013" dirty="0"/>
              <a:t> </a:t>
            </a:r>
            <a:r>
              <a:rPr lang="en-US" sz="1013" dirty="0" err="1"/>
              <a:t>submitButton</a:t>
            </a:r>
            <a:r>
              <a:rPr lang="en-US" sz="1013" dirty="0"/>
              <a:t>;</a:t>
            </a:r>
          </a:p>
          <a:p>
            <a:r>
              <a:rPr lang="en-US" sz="1013" dirty="0"/>
              <a:t>}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603" y="4082186"/>
            <a:ext cx="548336" cy="549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48526">
            <a:off x="6454175" y="937617"/>
            <a:ext cx="460863" cy="9149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03154" y="827632"/>
            <a:ext cx="65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4</a:t>
            </a:r>
            <a:r>
              <a:rPr lang="en-US" sz="2800" b="1" dirty="0" smtClean="0">
                <a:solidFill>
                  <a:srgbClr val="00B050"/>
                </a:solidFill>
              </a:rPr>
              <a:t>X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5724" y="1967367"/>
            <a:ext cx="3070071" cy="715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public class </a:t>
            </a:r>
            <a:r>
              <a:rPr lang="en-US" sz="1013" dirty="0" err="1"/>
              <a:t>ContactForm</a:t>
            </a:r>
            <a:r>
              <a:rPr lang="en-US" sz="1013" dirty="0"/>
              <a:t> extends Form&lt;Contacts&gt; {</a:t>
            </a:r>
          </a:p>
          <a:p>
            <a:r>
              <a:rPr lang="en-US" sz="1013" dirty="0"/>
              <a:t>    </a:t>
            </a:r>
            <a:r>
              <a:rPr lang="en-US" sz="1013" dirty="0" err="1"/>
              <a:t>WebElement</a:t>
            </a:r>
            <a:r>
              <a:rPr lang="en-US" sz="1013" dirty="0"/>
              <a:t> name, </a:t>
            </a:r>
            <a:r>
              <a:rPr lang="en-US" sz="1013" dirty="0" err="1"/>
              <a:t>familyName</a:t>
            </a:r>
            <a:r>
              <a:rPr lang="en-US" sz="1013" dirty="0"/>
              <a:t>, </a:t>
            </a:r>
            <a:r>
              <a:rPr lang="en-US" sz="1013" dirty="0" err="1"/>
              <a:t>passtId</a:t>
            </a:r>
            <a:r>
              <a:rPr lang="en-US" sz="1013" dirty="0"/>
              <a:t>, </a:t>
            </a:r>
            <a:r>
              <a:rPr lang="en-US" sz="1013" dirty="0" err="1"/>
              <a:t>passNum</a:t>
            </a:r>
            <a:r>
              <a:rPr lang="en-US" sz="1013" dirty="0"/>
              <a:t>, </a:t>
            </a:r>
          </a:p>
          <a:p>
            <a:r>
              <a:rPr lang="en-US" sz="1013" dirty="0"/>
              <a:t>                    ... accept, </a:t>
            </a:r>
            <a:r>
              <a:rPr lang="en-US" sz="1013" dirty="0" err="1"/>
              <a:t>submitButton</a:t>
            </a:r>
            <a:r>
              <a:rPr lang="en-US" sz="1013" dirty="0"/>
              <a:t>;</a:t>
            </a:r>
          </a:p>
          <a:p>
            <a:r>
              <a:rPr lang="en-US" sz="1013" dirty="0"/>
              <a:t>}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910315" y="3572615"/>
            <a:ext cx="1143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40-45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6603" y="3537130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10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34243" y="353713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2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03154" y="827632"/>
            <a:ext cx="848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00B050"/>
                </a:solidFill>
              </a:rPr>
              <a:t>20X</a:t>
            </a:r>
            <a:endParaRPr lang="en-US" sz="2800" b="1" u="sng" dirty="0">
              <a:solidFill>
                <a:srgbClr val="00B05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9067" y="4140987"/>
            <a:ext cx="533066" cy="53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2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11" grpId="0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0363" y="228600"/>
            <a:ext cx="3366247" cy="432838"/>
          </a:xfrm>
          <a:solidFill>
            <a:schemeClr val="accent6"/>
          </a:solidFill>
        </p:spPr>
        <p:txBody>
          <a:bodyPr/>
          <a:lstStyle/>
          <a:p>
            <a:pPr marL="182880"/>
            <a:r>
              <a:rPr lang="en-US" dirty="0" smtClean="0">
                <a:solidFill>
                  <a:schemeClr val="bg1"/>
                </a:solidFill>
              </a:rPr>
              <a:t>SMART LOCATORS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7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en-US" sz="187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6673" y="955736"/>
            <a:ext cx="4209689" cy="147732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public class Contact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extends Form&lt;User&gt; {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TextField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name,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lastName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 gender, city,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address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state;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Button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submitButton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}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6045" y="3807557"/>
            <a:ext cx="7390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public class Contact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extends Form&lt;User&gt; {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WebElement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name,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lastName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 gender, city, address, state,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submitButton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}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6045" y="955736"/>
            <a:ext cx="56934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public class Contact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extends Form&lt;User&gt; {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7F0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57F0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“#name”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WebElement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name;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7F0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57F0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“#last-name”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WebElement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lastName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57F0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57F0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“#gender”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WebElement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gender;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57F0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57F0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“#city”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WebElement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city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57F0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57F0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“[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=address]”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WebElement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address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57F0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57F0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“[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=state]”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WebElement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state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7F0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@XPath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“#submit-button”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WebElement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submitButton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}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1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ELEMENT ACTIONS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360501" y="2192792"/>
            <a:ext cx="3605213" cy="1486088"/>
          </a:xfrm>
        </p:spPr>
        <p:txBody>
          <a:bodyPr/>
          <a:lstStyle/>
          <a:p>
            <a:pPr marL="0" indent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dirty="0"/>
              <a:t>new Actions(driver)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dirty="0"/>
              <a:t>    .</a:t>
            </a:r>
            <a:r>
              <a:rPr lang="en-US" sz="1600" dirty="0" err="1"/>
              <a:t>moveToElement</a:t>
            </a:r>
            <a:r>
              <a:rPr lang="en-US" sz="1600" dirty="0"/>
              <a:t>(</a:t>
            </a:r>
            <a:r>
              <a:rPr lang="en-US" sz="1600" dirty="0" err="1">
                <a:solidFill>
                  <a:srgbClr val="7030A0"/>
                </a:solidFill>
              </a:rPr>
              <a:t>myInput</a:t>
            </a:r>
            <a:r>
              <a:rPr lang="en-US" sz="1600" dirty="0"/>
              <a:t>)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   </a:t>
            </a:r>
            <a:r>
              <a:rPr lang="en-US" sz="1600" dirty="0">
                <a:solidFill>
                  <a:srgbClr val="00B050"/>
                </a:solidFill>
              </a:rPr>
              <a:t>.click().</a:t>
            </a:r>
            <a:r>
              <a:rPr lang="en-US" sz="1600" dirty="0" err="1">
                <a:solidFill>
                  <a:srgbClr val="00B050"/>
                </a:solidFill>
              </a:rPr>
              <a:t>keyDown</a:t>
            </a:r>
            <a:r>
              <a:rPr lang="en-US" sz="1600" dirty="0">
                <a:solidFill>
                  <a:srgbClr val="00B050"/>
                </a:solidFill>
              </a:rPr>
              <a:t>(</a:t>
            </a:r>
            <a:r>
              <a:rPr lang="en-US" sz="1600" dirty="0" err="1">
                <a:solidFill>
                  <a:srgbClr val="00B050"/>
                </a:solidFill>
              </a:rPr>
              <a:t>Keys.SHIFT</a:t>
            </a:r>
            <a:r>
              <a:rPr lang="en-US" sz="1600" dirty="0">
                <a:solidFill>
                  <a:srgbClr val="00B050"/>
                </a:solidFill>
              </a:rPr>
              <a:t>)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B050"/>
                </a:solidFill>
              </a:rPr>
              <a:t>    .</a:t>
            </a:r>
            <a:r>
              <a:rPr lang="en-US" sz="1600" dirty="0" err="1">
                <a:solidFill>
                  <a:srgbClr val="00B050"/>
                </a:solidFill>
              </a:rPr>
              <a:t>sendKeys</a:t>
            </a:r>
            <a:r>
              <a:rPr lang="en-US" sz="1600" dirty="0">
                <a:solidFill>
                  <a:srgbClr val="00B050"/>
                </a:solidFill>
              </a:rPr>
              <a:t>("hello")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dirty="0"/>
              <a:t>    .build().perform();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4441549" y="2192792"/>
            <a:ext cx="4134679" cy="13364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1800" dirty="0" smtClean="0">
                <a:solidFill>
                  <a:srgbClr val="7030A0"/>
                </a:solidFill>
              </a:rPr>
              <a:t>myInput</a:t>
            </a:r>
            <a:r>
              <a:rPr lang="en-US" sz="1800" dirty="0" smtClean="0"/>
              <a:t>.do(a </a:t>
            </a:r>
            <a:r>
              <a:rPr lang="en-US" sz="1800" dirty="0"/>
              <a:t>-&gt;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en-US" sz="1800" dirty="0" err="1" smtClean="0">
                <a:solidFill>
                  <a:srgbClr val="00B050"/>
                </a:solidFill>
              </a:rPr>
              <a:t>a.click</a:t>
            </a:r>
            <a:r>
              <a:rPr lang="en-US" sz="1800" dirty="0">
                <a:solidFill>
                  <a:srgbClr val="00B050"/>
                </a:solidFill>
              </a:rPr>
              <a:t>().</a:t>
            </a:r>
            <a:r>
              <a:rPr lang="en-US" sz="1800" dirty="0" err="1">
                <a:solidFill>
                  <a:srgbClr val="00B050"/>
                </a:solidFill>
              </a:rPr>
              <a:t>keyDown</a:t>
            </a:r>
            <a:r>
              <a:rPr lang="en-US" sz="1800" dirty="0">
                <a:solidFill>
                  <a:srgbClr val="00B050"/>
                </a:solidFill>
              </a:rPr>
              <a:t>(</a:t>
            </a:r>
            <a:r>
              <a:rPr lang="en-US" sz="1800" dirty="0" err="1">
                <a:solidFill>
                  <a:srgbClr val="00B050"/>
                </a:solidFill>
              </a:rPr>
              <a:t>Keys.SHIFT</a:t>
            </a:r>
            <a:r>
              <a:rPr lang="en-US" sz="1800" dirty="0">
                <a:solidFill>
                  <a:srgbClr val="00B050"/>
                </a:solidFill>
              </a:rPr>
              <a:t>)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1800" dirty="0">
                <a:solidFill>
                  <a:srgbClr val="00B050"/>
                </a:solidFill>
              </a:rPr>
              <a:t>    .</a:t>
            </a:r>
            <a:r>
              <a:rPr lang="en-US" sz="1800" dirty="0" err="1">
                <a:solidFill>
                  <a:srgbClr val="00B050"/>
                </a:solidFill>
              </a:rPr>
              <a:t>sendKeys</a:t>
            </a:r>
            <a:r>
              <a:rPr lang="en-US" sz="1800" dirty="0">
                <a:solidFill>
                  <a:srgbClr val="00B050"/>
                </a:solidFill>
              </a:rPr>
              <a:t>("hello")</a:t>
            </a:r>
            <a:r>
              <a:rPr lang="en-US" sz="1800" dirty="0"/>
              <a:t>);</a:t>
            </a: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360397" y="1287091"/>
            <a:ext cx="3605420" cy="8247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1600" dirty="0"/>
              <a:t>new Actions(driver)     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   </a:t>
            </a:r>
            <a:r>
              <a:rPr lang="en-US" sz="1600" dirty="0">
                <a:solidFill>
                  <a:srgbClr val="00B050"/>
                </a:solidFill>
              </a:rPr>
              <a:t>.</a:t>
            </a:r>
            <a:r>
              <a:rPr lang="en-US" sz="1600" dirty="0" err="1">
                <a:solidFill>
                  <a:srgbClr val="00B050"/>
                </a:solidFill>
              </a:rPr>
              <a:t>clickAndHold</a:t>
            </a:r>
            <a:r>
              <a:rPr lang="en-US" sz="1600" dirty="0">
                <a:solidFill>
                  <a:srgbClr val="00B050"/>
                </a:solidFill>
              </a:rPr>
              <a:t>().release()    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1600" dirty="0"/>
              <a:t>    .build().perform();</a:t>
            </a: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4494972" y="1287090"/>
            <a:ext cx="4027832" cy="8247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1800" dirty="0" err="1">
                <a:solidFill>
                  <a:srgbClr val="7030A0"/>
                </a:solidFill>
              </a:rPr>
              <a:t>myInput</a:t>
            </a:r>
            <a:r>
              <a:rPr lang="en-US" sz="1800" dirty="0" err="1"/>
              <a:t>.doActions</a:t>
            </a:r>
            <a:r>
              <a:rPr lang="en-US" sz="1800" dirty="0"/>
              <a:t>(a -&gt; 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   </a:t>
            </a:r>
            <a:r>
              <a:rPr lang="en-US" sz="1800" dirty="0" err="1">
                <a:solidFill>
                  <a:srgbClr val="00B050"/>
                </a:solidFill>
              </a:rPr>
              <a:t>a.clickAndHold</a:t>
            </a:r>
            <a:r>
              <a:rPr lang="en-US" sz="1800" dirty="0">
                <a:solidFill>
                  <a:srgbClr val="00B050"/>
                </a:solidFill>
              </a:rPr>
              <a:t>().release()</a:t>
            </a:r>
            <a:r>
              <a:rPr lang="en-US" sz="1800" dirty="0"/>
              <a:t>);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41756" y="3929909"/>
            <a:ext cx="2909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7030A0"/>
                </a:solidFill>
              </a:rPr>
              <a:t>myButton</a:t>
            </a:r>
            <a:r>
              <a:rPr lang="en-US" sz="1800" dirty="0" err="1" smtClean="0"/>
              <a:t>.jsExecute</a:t>
            </a:r>
            <a:r>
              <a:rPr lang="en-US" sz="1800" dirty="0" smtClean="0"/>
              <a:t>(“click()”)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360294" y="3942214"/>
            <a:ext cx="3949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((</a:t>
            </a:r>
            <a:r>
              <a:rPr lang="en-US" sz="1600" dirty="0" err="1" smtClean="0"/>
              <a:t>JavascriptExecutor</a:t>
            </a:r>
            <a:r>
              <a:rPr lang="en-US" sz="1600" dirty="0" smtClean="0"/>
              <a:t>) driver).</a:t>
            </a:r>
            <a:r>
              <a:rPr lang="en-US" sz="1600" dirty="0" err="1" smtClean="0"/>
              <a:t>executeScript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        (</a:t>
            </a:r>
            <a:r>
              <a:rPr lang="en-US" sz="1600" dirty="0" smtClean="0">
                <a:solidFill>
                  <a:srgbClr val="00B050"/>
                </a:solidFill>
              </a:rPr>
              <a:t>"</a:t>
            </a:r>
            <a:r>
              <a:rPr lang="en-US" sz="1600" dirty="0">
                <a:solidFill>
                  <a:srgbClr val="00B050"/>
                </a:solidFill>
              </a:rPr>
              <a:t>arguments[0].click();"</a:t>
            </a:r>
            <a:r>
              <a:rPr lang="en-US" sz="1600" dirty="0"/>
              <a:t>, </a:t>
            </a:r>
            <a:r>
              <a:rPr lang="en-US" sz="1600" dirty="0" err="1" smtClean="0">
                <a:solidFill>
                  <a:srgbClr val="7030A0"/>
                </a:solidFill>
              </a:rPr>
              <a:t>myButton</a:t>
            </a:r>
            <a:r>
              <a:rPr lang="en-US" sz="1600" dirty="0" smtClean="0"/>
              <a:t>);</a:t>
            </a:r>
            <a:endParaRPr lang="en-US" sz="1600" dirty="0"/>
          </a:p>
        </p:txBody>
      </p:sp>
      <p:sp>
        <p:nvSpPr>
          <p:cNvPr id="10" name="Title 6"/>
          <p:cNvSpPr txBox="1">
            <a:spLocks/>
          </p:cNvSpPr>
          <p:nvPr/>
        </p:nvSpPr>
        <p:spPr>
          <a:xfrm>
            <a:off x="360294" y="3610213"/>
            <a:ext cx="1676324" cy="319696"/>
          </a:xfrm>
          <a:prstGeom prst="rect">
            <a:avLst/>
          </a:prstGeom>
          <a:solidFill>
            <a:schemeClr val="accent6"/>
          </a:solidFill>
        </p:spPr>
        <p:txBody>
          <a:bodyPr vert="horz" wrap="none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 cap="all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r>
              <a:rPr lang="en-US" sz="2000" dirty="0" smtClean="0">
                <a:solidFill>
                  <a:schemeClr val="bg1"/>
                </a:solidFill>
              </a:rPr>
              <a:t>Java SCRIPT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360294" y="853879"/>
            <a:ext cx="1676324" cy="319696"/>
          </a:xfrm>
          <a:prstGeom prst="rect">
            <a:avLst/>
          </a:prstGeom>
          <a:solidFill>
            <a:schemeClr val="accent6"/>
          </a:solidFill>
        </p:spPr>
        <p:txBody>
          <a:bodyPr vert="horz" wrap="none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 cap="all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r>
              <a:rPr lang="en-US" sz="2000" dirty="0" smtClean="0">
                <a:solidFill>
                  <a:schemeClr val="bg1"/>
                </a:solidFill>
              </a:rPr>
              <a:t>ACTIONS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90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9" grpId="0"/>
      <p:bldP spid="14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ALSO Reduce CODE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360364" y="935783"/>
            <a:ext cx="7721601" cy="2219246"/>
          </a:xfrm>
        </p:spPr>
        <p:txBody>
          <a:bodyPr/>
          <a:lstStyle/>
          <a:p>
            <a:pPr marL="274320" indent="-27432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/>
              <a:t>Remove all </a:t>
            </a:r>
            <a:r>
              <a:rPr lang="en-US" sz="2200" dirty="0" err="1" smtClean="0"/>
              <a:t>Thread.sleep</a:t>
            </a:r>
            <a:r>
              <a:rPr lang="en-US" sz="2200" dirty="0" smtClean="0"/>
              <a:t> / </a:t>
            </a:r>
            <a:r>
              <a:rPr lang="en-US" sz="2200" dirty="0" err="1" smtClean="0"/>
              <a:t>waitUntil</a:t>
            </a:r>
            <a:r>
              <a:rPr lang="en-US" sz="2200" dirty="0" smtClean="0"/>
              <a:t> / </a:t>
            </a:r>
            <a:r>
              <a:rPr lang="en-US" sz="2200" dirty="0" err="1"/>
              <a:t>w</a:t>
            </a:r>
            <a:r>
              <a:rPr lang="en-US" sz="2200" dirty="0" err="1" smtClean="0"/>
              <a:t>aitPageLoad</a:t>
            </a:r>
            <a:r>
              <a:rPr lang="en-US" sz="2200" dirty="0" smtClean="0"/>
              <a:t> etc.</a:t>
            </a:r>
          </a:p>
          <a:p>
            <a:pPr marL="274320" indent="-27432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/>
              <a:t>Reduce code for Tables, Dropdowns and other Complex elements</a:t>
            </a:r>
          </a:p>
          <a:p>
            <a:pPr marL="274320" indent="-27432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/>
              <a:t>Remove most of logger strings in code</a:t>
            </a:r>
          </a:p>
          <a:p>
            <a:pPr marL="274320" indent="-27432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/>
              <a:t>Simplify locators</a:t>
            </a:r>
          </a:p>
          <a:p>
            <a:pPr marL="274320" indent="-27432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/>
              <a:t>Driver Manager: Auto-download driver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75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224422" y="3154044"/>
            <a:ext cx="4354557" cy="1191755"/>
          </a:xfrm>
        </p:spPr>
        <p:txBody>
          <a:bodyPr/>
          <a:lstStyle/>
          <a:p>
            <a:r>
              <a:rPr lang="en-US" dirty="0" smtClean="0"/>
              <a:t>JDN: UI </a:t>
            </a:r>
            <a:r>
              <a:rPr lang="en-US" dirty="0"/>
              <a:t>OBJECTS GENERATOR </a:t>
            </a:r>
            <a:endParaRPr lang="en-US" dirty="0" smtClean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6868579" y="1473858"/>
            <a:ext cx="668867" cy="1186543"/>
          </a:xfrm>
        </p:spPr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85" y="930696"/>
            <a:ext cx="1220659" cy="1220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855" y="930695"/>
            <a:ext cx="1178527" cy="11785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351" y="1074227"/>
            <a:ext cx="728926" cy="799261"/>
          </a:xfrm>
          <a:prstGeom prst="rect">
            <a:avLst/>
          </a:prstGeom>
        </p:spPr>
      </p:pic>
      <p:sp>
        <p:nvSpPr>
          <p:cNvPr id="7" name="Text Placeholder 16"/>
          <p:cNvSpPr txBox="1">
            <a:spLocks/>
          </p:cNvSpPr>
          <p:nvPr/>
        </p:nvSpPr>
        <p:spPr>
          <a:xfrm>
            <a:off x="224422" y="4345799"/>
            <a:ext cx="4354557" cy="47465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WRITE TESTS in MINUTES</a:t>
            </a:r>
          </a:p>
        </p:txBody>
      </p:sp>
    </p:spTree>
    <p:extLst>
      <p:ext uri="{BB962C8B-B14F-4D97-AF65-F5344CB8AC3E}">
        <p14:creationId xmlns:p14="http://schemas.microsoft.com/office/powerpoint/2010/main" val="90970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115" y="131393"/>
            <a:ext cx="982492" cy="444731"/>
          </a:xfrm>
          <a:solidFill>
            <a:schemeClr val="accent6"/>
          </a:solidFill>
        </p:spPr>
        <p:txBody>
          <a:bodyPr vert="horz" wrap="none" lIns="0" tIns="45720" rIns="0" bIns="45720" rtlCol="0" anchor="ctr">
            <a:noAutofit/>
          </a:bodyPr>
          <a:lstStyle/>
          <a:p>
            <a:pPr marL="182880"/>
            <a:r>
              <a:rPr lang="en-US" dirty="0" smtClean="0">
                <a:solidFill>
                  <a:schemeClr val="bg1"/>
                </a:solidFill>
              </a:rPr>
              <a:t>JDN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15" y="876532"/>
            <a:ext cx="8523719" cy="3601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398" y="876532"/>
            <a:ext cx="1661277" cy="144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JDN DEMO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7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</a:t>
            </a:r>
            <a:endParaRPr kumimoji="0" lang="en-US" sz="187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0363" y="902131"/>
            <a:ext cx="842644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Open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EpamGithub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site https://epam.github.io/JDI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Click user icon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Login as User (name: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password: 1234)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 Select Contacts page in sidebar menu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 Check that Contacts page opened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Submit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contacts form with:</a:t>
            </a:r>
          </a:p>
          <a:p>
            <a:pPr marL="27432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gender = "Male"; religion = "Other";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wheather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"Sun, Snow"; passport = "true"; name = "Roman";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lastName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"Iovlev"; position = "QA Automation"; number = "4321";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seria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"123456"; description = "JDI awesome";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7.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 that contact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 filled with expected data:</a:t>
            </a:r>
          </a:p>
          <a:p>
            <a:pPr marL="27432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gender = "Male"; religion = "Other";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wheather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"Sun, Snow"; passport = "true"; name = "Roman";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lastName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"Iovlev"; position = "QA Automation"; number = "4321";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seria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"123456"; description = "JDI awesome";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241" y="1218015"/>
            <a:ext cx="1237524" cy="135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2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GUESS HOW LONG IT WILL TAKE FOR YOU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025" y="1485318"/>
            <a:ext cx="2579107" cy="25791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2030" y="1069819"/>
            <a:ext cx="14061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&gt; 8h </a:t>
            </a:r>
            <a:endParaRPr lang="en-US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1182030" y="2105798"/>
            <a:ext cx="16017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4-8 h </a:t>
            </a:r>
            <a:endParaRPr lang="en-US" sz="4800" dirty="0"/>
          </a:p>
        </p:txBody>
      </p:sp>
      <p:sp>
        <p:nvSpPr>
          <p:cNvPr id="8" name="TextBox 7"/>
          <p:cNvSpPr txBox="1"/>
          <p:nvPr/>
        </p:nvSpPr>
        <p:spPr>
          <a:xfrm>
            <a:off x="1182029" y="3141777"/>
            <a:ext cx="16017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2-4 h </a:t>
            </a:r>
            <a:endParaRPr lang="en-US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6799406" y="1069819"/>
            <a:ext cx="16017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1-2 h </a:t>
            </a:r>
            <a:endParaRPr lang="en-US" sz="4800" dirty="0"/>
          </a:p>
        </p:txBody>
      </p:sp>
      <p:sp>
        <p:nvSpPr>
          <p:cNvPr id="10" name="TextBox 9"/>
          <p:cNvSpPr txBox="1"/>
          <p:nvPr/>
        </p:nvSpPr>
        <p:spPr>
          <a:xfrm>
            <a:off x="6799406" y="2105797"/>
            <a:ext cx="15456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&lt; 1 h </a:t>
            </a:r>
            <a:endParaRPr lang="en-US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6211905" y="3233428"/>
            <a:ext cx="27206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10-20 min</a:t>
            </a:r>
            <a:endParaRPr lang="en-US" sz="480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66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JDN DEMO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74" y="930713"/>
            <a:ext cx="3171027" cy="3477003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71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JDN DEMO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27</a:t>
            </a:r>
            <a:endParaRPr lang="en-US" dirty="0"/>
          </a:p>
        </p:txBody>
      </p:sp>
      <p:pic>
        <p:nvPicPr>
          <p:cNvPr id="3" name="JDN de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4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JDI </a:t>
            </a:r>
            <a:r>
              <a:rPr lang="en-US" dirty="0" smtClean="0"/>
              <a:t>Framework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60364" y="801531"/>
            <a:ext cx="503114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JDI </a:t>
            </a:r>
            <a:r>
              <a:rPr lang="en-US" sz="3200" b="1" i="1" dirty="0">
                <a:solidFill>
                  <a:srgbClr val="C00000"/>
                </a:solidFill>
              </a:rPr>
              <a:t>L</a:t>
            </a:r>
            <a:r>
              <a:rPr lang="en-US" sz="3200" b="1" i="1" dirty="0">
                <a:solidFill>
                  <a:srgbClr val="F29C00"/>
                </a:solidFill>
              </a:rPr>
              <a:t>i</a:t>
            </a:r>
            <a:r>
              <a:rPr lang="en-US" sz="3200" b="1" i="1" dirty="0">
                <a:solidFill>
                  <a:srgbClr val="00B050"/>
                </a:solidFill>
              </a:rPr>
              <a:t>g</a:t>
            </a:r>
            <a:r>
              <a:rPr lang="en-US" sz="3200" b="1" i="1" dirty="0">
                <a:solidFill>
                  <a:srgbClr val="0070C0"/>
                </a:solidFill>
              </a:rPr>
              <a:t>h</a:t>
            </a:r>
            <a:r>
              <a:rPr lang="en-US" sz="3200" b="1" i="1" dirty="0">
                <a:solidFill>
                  <a:srgbClr val="7030A0"/>
                </a:solidFill>
              </a:rPr>
              <a:t>t</a:t>
            </a:r>
          </a:p>
          <a:p>
            <a:pPr marL="137160" indent="-13716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Simple to use test Automation Framework</a:t>
            </a:r>
          </a:p>
          <a:p>
            <a:pPr marL="137160" indent="-13716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Based on UI Elements (Buttons, Forms etc.)</a:t>
            </a:r>
          </a:p>
          <a:p>
            <a:pPr marL="137160" indent="-13716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Fast and stable tests execution</a:t>
            </a:r>
          </a:p>
          <a:p>
            <a:pPr marL="137160" indent="-13716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User friendly logs and reports with no effort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63571" y="939554"/>
            <a:ext cx="1527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[since  2015]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5884285" y="1934899"/>
            <a:ext cx="2902528" cy="92333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JDN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1500" dirty="0"/>
              <a:t>Simple and modern </a:t>
            </a:r>
            <a:br>
              <a:rPr lang="en-US" sz="1500" dirty="0"/>
            </a:br>
            <a:r>
              <a:rPr lang="en-US" sz="1500" dirty="0"/>
              <a:t>Page Objects Generator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84285" y="939554"/>
            <a:ext cx="2902528" cy="92333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JDI Dark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1500" dirty="0"/>
              <a:t>Web Services testing Framework powered by Rest Assured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884285" y="2930244"/>
            <a:ext cx="2902528" cy="69249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JDI Mobile</a:t>
            </a:r>
            <a:endParaRPr lang="en-US" sz="2400" dirty="0"/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1500" dirty="0" smtClean="0"/>
              <a:t>UI Test Framework for Mobile</a:t>
            </a:r>
            <a:endParaRPr lang="en-US" sz="1500" dirty="0"/>
          </a:p>
        </p:txBody>
      </p:sp>
      <p:sp>
        <p:nvSpPr>
          <p:cNvPr id="23" name="TextBox 22"/>
          <p:cNvSpPr txBox="1"/>
          <p:nvPr/>
        </p:nvSpPr>
        <p:spPr>
          <a:xfrm>
            <a:off x="5884285" y="3738158"/>
            <a:ext cx="2902528" cy="69249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JDI Desktop</a:t>
            </a:r>
            <a:endParaRPr lang="en-US" sz="2400" dirty="0"/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1500" dirty="0" smtClean="0"/>
              <a:t>UI Test Framework for Desktop</a:t>
            </a:r>
            <a:endParaRPr lang="en-US" sz="1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75" y="3203890"/>
            <a:ext cx="2329172" cy="7869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598" y="4914900"/>
            <a:ext cx="470910" cy="166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850" y="3274842"/>
            <a:ext cx="1523231" cy="69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0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 animBg="1"/>
      <p:bldP spid="20" grpId="0" animBg="1"/>
      <p:bldP spid="21" grpId="0" animBg="1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GENERATION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537" y="3593853"/>
            <a:ext cx="3703950" cy="1119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60" y="3593853"/>
            <a:ext cx="4811691" cy="8930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60" y="805355"/>
            <a:ext cx="5048613" cy="26986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6211" y="805355"/>
            <a:ext cx="3140602" cy="264447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30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62" y="742807"/>
            <a:ext cx="5666769" cy="1891241"/>
          </a:xfrm>
          <a:prstGeom prst="rect">
            <a:avLst/>
          </a:prstGeom>
          <a:ln w="38100">
            <a:solidFill>
              <a:srgbClr val="133C4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GENERATED PAGE OBJECTS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61" y="2702519"/>
            <a:ext cx="6347323" cy="1881453"/>
          </a:xfrm>
          <a:prstGeom prst="rect">
            <a:avLst/>
          </a:prstGeom>
          <a:ln w="38100">
            <a:solidFill>
              <a:srgbClr val="133C4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757" y="2384436"/>
            <a:ext cx="3963738" cy="1028857"/>
          </a:xfrm>
          <a:prstGeom prst="rect">
            <a:avLst/>
          </a:prstGeom>
          <a:ln w="38100">
            <a:solidFill>
              <a:srgbClr val="133C41"/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13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114" y="131393"/>
            <a:ext cx="4719535" cy="444731"/>
          </a:xfrm>
          <a:solidFill>
            <a:schemeClr val="accent6"/>
          </a:solidFill>
        </p:spPr>
        <p:txBody>
          <a:bodyPr vert="horz" wrap="none" lIns="0" tIns="45720" rIns="0" bIns="45720" rtlCol="0" anchor="ctr">
            <a:noAutofit/>
          </a:bodyPr>
          <a:lstStyle/>
          <a:p>
            <a:pPr marL="182880"/>
            <a:r>
              <a:rPr lang="en-US" dirty="0" smtClean="0">
                <a:solidFill>
                  <a:schemeClr val="bg1"/>
                </a:solidFill>
              </a:rPr>
              <a:t>WRITE TESTS IN MINUTES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32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5591" y="1917368"/>
            <a:ext cx="5643455" cy="2804991"/>
          </a:xfrm>
          <a:prstGeom prst="rect">
            <a:avLst/>
          </a:prstGeom>
          <a:ln w="3175">
            <a:noFill/>
          </a:ln>
        </p:spPr>
        <p:txBody>
          <a:bodyPr/>
          <a:lstStyle/>
          <a:p>
            <a:pPr defTabSz="914400">
              <a:buClr>
                <a:srgbClr val="5B9BD5"/>
              </a:buClr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D57F01"/>
                </a:solidFill>
              </a:rPr>
              <a:t>@</a:t>
            </a:r>
            <a:r>
              <a:rPr lang="en-US" sz="1600" dirty="0">
                <a:solidFill>
                  <a:srgbClr val="D57F01"/>
                </a:solidFill>
              </a:rPr>
              <a:t>Test</a:t>
            </a:r>
          </a:p>
          <a:p>
            <a:pPr defTabSz="914400">
              <a:buClr>
                <a:srgbClr val="5B9BD5"/>
              </a:buClr>
              <a:buFont typeface="Arial" panose="020B0604020202020204" pitchFamily="34" charset="0"/>
              <a:buNone/>
            </a:pPr>
            <a:r>
              <a:rPr lang="en-US" sz="1600" dirty="0" smtClean="0"/>
              <a:t>public </a:t>
            </a:r>
            <a:r>
              <a:rPr lang="en-US" sz="1600" dirty="0"/>
              <a:t>void </a:t>
            </a:r>
            <a:r>
              <a:rPr lang="en-US" sz="1600" dirty="0" err="1"/>
              <a:t>loginTest</a:t>
            </a:r>
            <a:r>
              <a:rPr lang="en-US" sz="1600" dirty="0"/>
              <a:t>() {</a:t>
            </a:r>
          </a:p>
          <a:p>
            <a:pPr defTabSz="914400">
              <a:buClr>
                <a:srgbClr val="5B9BD5"/>
              </a:buClr>
              <a:buFont typeface="Arial" panose="020B0604020202020204" pitchFamily="34" charset="0"/>
              <a:buNone/>
            </a:pPr>
            <a:r>
              <a:rPr lang="en-US" sz="1600" dirty="0"/>
              <a:t>        </a:t>
            </a:r>
            <a:r>
              <a:rPr lang="en-US" sz="1600" dirty="0" err="1">
                <a:solidFill>
                  <a:srgbClr val="7030A0"/>
                </a:solidFill>
              </a:rPr>
              <a:t>homePage</a:t>
            </a:r>
            <a:r>
              <a:rPr lang="en-US" sz="1600" dirty="0" err="1"/>
              <a:t>.open</a:t>
            </a:r>
            <a:r>
              <a:rPr lang="en-US" sz="1600" dirty="0"/>
              <a:t>();</a:t>
            </a:r>
          </a:p>
          <a:p>
            <a:pPr defTabSz="914400">
              <a:buClr>
                <a:srgbClr val="5B9BD5"/>
              </a:buClr>
              <a:buFont typeface="Arial" panose="020B0604020202020204" pitchFamily="34" charset="0"/>
              <a:buNone/>
            </a:pPr>
            <a:r>
              <a:rPr lang="en-US" sz="1600" dirty="0"/>
              <a:t>        </a:t>
            </a:r>
            <a:r>
              <a:rPr lang="en-US" sz="1600" dirty="0" err="1">
                <a:solidFill>
                  <a:srgbClr val="7030A0"/>
                </a:solidFill>
              </a:rPr>
              <a:t>header</a:t>
            </a:r>
            <a:r>
              <a:rPr lang="en-US" sz="1600" dirty="0" err="1"/>
              <a:t>.userIcon.click</a:t>
            </a:r>
            <a:r>
              <a:rPr lang="en-US" sz="1600" dirty="0"/>
              <a:t>();</a:t>
            </a:r>
          </a:p>
          <a:p>
            <a:pPr defTabSz="914400">
              <a:buClr>
                <a:srgbClr val="5B9BD5"/>
              </a:buClr>
              <a:buFont typeface="Arial" panose="020B0604020202020204" pitchFamily="34" charset="0"/>
              <a:buNone/>
            </a:pPr>
            <a:r>
              <a:rPr lang="en-US" sz="1600" dirty="0"/>
              <a:t>        </a:t>
            </a:r>
            <a:r>
              <a:rPr lang="en-US" sz="1600" dirty="0" err="1">
                <a:solidFill>
                  <a:srgbClr val="7030A0"/>
                </a:solidFill>
              </a:rPr>
              <a:t>header.loginForm</a:t>
            </a:r>
            <a:r>
              <a:rPr lang="en-US" sz="1600" dirty="0" err="1"/>
              <a:t>.loginAs</a:t>
            </a:r>
            <a:r>
              <a:rPr lang="en-US" sz="1600" dirty="0"/>
              <a:t>(DEFAULT_USER);</a:t>
            </a:r>
          </a:p>
          <a:p>
            <a:pPr defTabSz="914400">
              <a:buClr>
                <a:srgbClr val="5B9BD5"/>
              </a:buClr>
              <a:buFont typeface="Arial" panose="020B0604020202020204" pitchFamily="34" charset="0"/>
              <a:buNone/>
            </a:pPr>
            <a:r>
              <a:rPr lang="en-US" sz="1600" dirty="0"/>
              <a:t>        </a:t>
            </a:r>
            <a:r>
              <a:rPr lang="en-US" sz="1600" dirty="0" err="1">
                <a:solidFill>
                  <a:srgbClr val="7030A0"/>
                </a:solidFill>
              </a:rPr>
              <a:t>homePage</a:t>
            </a:r>
            <a:r>
              <a:rPr lang="en-US" sz="1600" dirty="0" err="1"/>
              <a:t>.checkOpened</a:t>
            </a:r>
            <a:r>
              <a:rPr lang="en-US" sz="1600" dirty="0"/>
              <a:t>();</a:t>
            </a:r>
          </a:p>
          <a:p>
            <a:pPr defTabSz="914400">
              <a:buClr>
                <a:srgbClr val="5B9BD5"/>
              </a:buClr>
              <a:buFont typeface="Arial" panose="020B0604020202020204" pitchFamily="34" charset="0"/>
              <a:buNone/>
            </a:pPr>
            <a:r>
              <a:rPr lang="en-US" sz="1600" dirty="0"/>
              <a:t>        </a:t>
            </a:r>
            <a:r>
              <a:rPr lang="en-US" sz="1600" dirty="0" err="1">
                <a:solidFill>
                  <a:srgbClr val="7030A0"/>
                </a:solidFill>
              </a:rPr>
              <a:t>leftMenu</a:t>
            </a:r>
            <a:r>
              <a:rPr lang="en-US" sz="1600" dirty="0" err="1"/>
              <a:t>.select</a:t>
            </a:r>
            <a:r>
              <a:rPr lang="en-US" sz="1600" dirty="0"/>
              <a:t>(</a:t>
            </a:r>
            <a:r>
              <a:rPr lang="en-US" sz="1600" dirty="0" err="1"/>
              <a:t>ContactForm</a:t>
            </a:r>
            <a:r>
              <a:rPr lang="en-US" sz="1600" dirty="0"/>
              <a:t>);</a:t>
            </a:r>
          </a:p>
          <a:p>
            <a:pPr defTabSz="914400">
              <a:buClr>
                <a:srgbClr val="5B9BD5"/>
              </a:buClr>
              <a:buFont typeface="Arial" panose="020B0604020202020204" pitchFamily="34" charset="0"/>
              <a:buNone/>
            </a:pPr>
            <a:r>
              <a:rPr lang="en-US" sz="1600" dirty="0"/>
              <a:t>        </a:t>
            </a:r>
            <a:r>
              <a:rPr lang="en-US" sz="1600" dirty="0" err="1">
                <a:solidFill>
                  <a:srgbClr val="7030A0"/>
                </a:solidFill>
              </a:rPr>
              <a:t>contactFormPage</a:t>
            </a:r>
            <a:r>
              <a:rPr lang="en-US" sz="1600" dirty="0" err="1"/>
              <a:t>.checkOpened</a:t>
            </a:r>
            <a:r>
              <a:rPr lang="en-US" sz="1600" dirty="0"/>
              <a:t>();</a:t>
            </a:r>
          </a:p>
          <a:p>
            <a:pPr defTabSz="914400">
              <a:buClr>
                <a:srgbClr val="5B9BD5"/>
              </a:buClr>
              <a:buFont typeface="Arial" panose="020B0604020202020204" pitchFamily="34" charset="0"/>
              <a:buNone/>
            </a:pPr>
            <a:r>
              <a:rPr lang="en-US" sz="1600" dirty="0"/>
              <a:t>        </a:t>
            </a:r>
            <a:r>
              <a:rPr lang="en-US" sz="1600" dirty="0" err="1">
                <a:solidFill>
                  <a:srgbClr val="7030A0"/>
                </a:solidFill>
              </a:rPr>
              <a:t>main.contactForm</a:t>
            </a:r>
            <a:r>
              <a:rPr lang="en-US" sz="1600" dirty="0" err="1"/>
              <a:t>.submit</a:t>
            </a:r>
            <a:r>
              <a:rPr lang="en-US" sz="1600" dirty="0"/>
              <a:t>(DEFAULT_CONTACTS);</a:t>
            </a:r>
          </a:p>
          <a:p>
            <a:pPr defTabSz="914400">
              <a:buClr>
                <a:srgbClr val="5B9BD5"/>
              </a:buClr>
              <a:buFont typeface="Arial" panose="020B0604020202020204" pitchFamily="34" charset="0"/>
              <a:buNone/>
            </a:pPr>
            <a:r>
              <a:rPr lang="en-US" sz="1600" dirty="0"/>
              <a:t>        </a:t>
            </a:r>
            <a:r>
              <a:rPr lang="en-US" sz="1600" dirty="0" err="1">
                <a:solidFill>
                  <a:srgbClr val="7030A0"/>
                </a:solidFill>
              </a:rPr>
              <a:t>main.contactForm</a:t>
            </a:r>
            <a:r>
              <a:rPr lang="en-US" sz="1600" dirty="0" err="1"/>
              <a:t>.check</a:t>
            </a:r>
            <a:r>
              <a:rPr lang="en-US" sz="1600" dirty="0"/>
              <a:t>(DEFAULT_CONTACTS);</a:t>
            </a:r>
          </a:p>
          <a:p>
            <a:pPr defTabSz="914400">
              <a:buClr>
                <a:srgbClr val="5B9BD5"/>
              </a:buClr>
              <a:buFont typeface="Arial" panose="020B0604020202020204" pitchFamily="34" charset="0"/>
              <a:buNone/>
            </a:pPr>
            <a:r>
              <a:rPr lang="en-US" sz="1600" dirty="0" smtClean="0"/>
              <a:t>}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658" y="2626891"/>
            <a:ext cx="1237524" cy="13569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591" y="963261"/>
            <a:ext cx="6305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Generate </a:t>
            </a:r>
            <a:r>
              <a:rPr lang="en-US" sz="1800" dirty="0" err="1" smtClean="0"/>
              <a:t>PageObjects</a:t>
            </a:r>
            <a:r>
              <a:rPr lang="en-US" sz="1800" dirty="0" smtClean="0"/>
              <a:t> via JDN and place in appropriate folder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Add test data (</a:t>
            </a:r>
            <a:r>
              <a:rPr lang="en-US" sz="1600" dirty="0" smtClean="0"/>
              <a:t>DEFAULT_USER, </a:t>
            </a:r>
            <a:r>
              <a:rPr lang="en-US" sz="1600" dirty="0"/>
              <a:t>DEFAULT_CONTACTS</a:t>
            </a:r>
            <a:r>
              <a:rPr lang="en-US" sz="1800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Write simple test code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7657134" y="931896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15 sec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7644718" y="1225421"/>
            <a:ext cx="1176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2-3 minutes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657134" y="1516522"/>
            <a:ext cx="1176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1-2 minutes</a:t>
            </a:r>
            <a:endParaRPr lang="en-US" sz="16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449015" y="1886990"/>
            <a:ext cx="1315844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49015" y="1871955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&lt; 5 </a:t>
            </a:r>
            <a:r>
              <a:rPr lang="en-US" sz="2800" dirty="0" err="1" smtClean="0"/>
              <a:t>mins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587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3" grpId="0"/>
      <p:bldP spid="14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115" y="131393"/>
            <a:ext cx="4270764" cy="444731"/>
          </a:xfrm>
          <a:solidFill>
            <a:schemeClr val="accent6"/>
          </a:solidFill>
        </p:spPr>
        <p:txBody>
          <a:bodyPr vert="horz" wrap="none" lIns="0" tIns="45720" rIns="0" bIns="45720" rtlCol="0" anchor="ctr">
            <a:noAutofit/>
          </a:bodyPr>
          <a:lstStyle/>
          <a:p>
            <a:pPr marL="182880"/>
            <a:r>
              <a:rPr lang="en-US" dirty="0" smtClean="0">
                <a:solidFill>
                  <a:schemeClr val="bg1"/>
                </a:solidFill>
              </a:rPr>
              <a:t>RULES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33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27115" y="862760"/>
            <a:ext cx="761747" cy="400110"/>
          </a:xfrm>
          <a:prstGeom prst="rect">
            <a:avLst/>
          </a:prstGeom>
          <a:solidFill>
            <a:srgbClr val="4472C4">
              <a:lumMod val="75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Rules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327115" y="1262870"/>
            <a:ext cx="5962003" cy="969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&lt;input type=“button”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value=“Next”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&lt;input type=“button”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value=“Previous”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&lt;button class=“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btn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”&gt;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Submit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&lt;/button&gt;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327115" y="2430546"/>
            <a:ext cx="3714393" cy="2057691"/>
          </a:xfrm>
          <a:prstGeom prst="rect">
            <a:avLst/>
          </a:prstGeom>
          <a:ln w="3175">
            <a:solidFill>
              <a:sysClr val="windowText" lastClr="00000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type":"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Button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",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name": “value",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“input[type=button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]“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type":"Button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"name":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“text",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“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button.btn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4263168" y="2430547"/>
            <a:ext cx="4685388" cy="2057690"/>
          </a:xfrm>
          <a:prstGeom prst="rect">
            <a:avLst/>
          </a:prstGeom>
          <a:ln w="3175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Findby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=“input[type=button]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[value=Next]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Button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Findby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=“input[type=button]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value=Previous]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Button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previous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Findby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xpath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=“//button[@class=‘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btn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text()=‘Submit’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]”)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Button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ubmit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66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234069" y="3185708"/>
            <a:ext cx="4315968" cy="1160091"/>
          </a:xfrm>
        </p:spPr>
        <p:txBody>
          <a:bodyPr/>
          <a:lstStyle/>
          <a:p>
            <a:r>
              <a:rPr lang="en-US" dirty="0" smtClean="0"/>
              <a:t>Business LOGS and </a:t>
            </a:r>
          </a:p>
          <a:p>
            <a:r>
              <a:rPr lang="en-US" dirty="0" smtClean="0"/>
              <a:t>REPORTS</a:t>
            </a:r>
            <a:endParaRPr lang="en-US" dirty="0"/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6868579" y="1473858"/>
            <a:ext cx="668867" cy="1186543"/>
          </a:xfrm>
        </p:spPr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415217" y="1577739"/>
            <a:ext cx="345709" cy="33528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Placeholder 16"/>
          <p:cNvSpPr txBox="1">
            <a:spLocks/>
          </p:cNvSpPr>
          <p:nvPr/>
        </p:nvSpPr>
        <p:spPr>
          <a:xfrm>
            <a:off x="224422" y="4345799"/>
            <a:ext cx="4556983" cy="47465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GET CLEAR AND OBVIOUS RESULTS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13" y="485195"/>
            <a:ext cx="1977325" cy="197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6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115" y="131393"/>
            <a:ext cx="4270764" cy="444731"/>
          </a:xfrm>
          <a:solidFill>
            <a:schemeClr val="accent6"/>
          </a:solidFill>
        </p:spPr>
        <p:txBody>
          <a:bodyPr vert="horz" wrap="none" lIns="0" tIns="45720" rIns="0" bIns="45720" rtlCol="0" anchor="ctr">
            <a:noAutofit/>
          </a:bodyPr>
          <a:lstStyle/>
          <a:p>
            <a:pPr marL="182880"/>
            <a:r>
              <a:rPr lang="en-US" dirty="0" smtClean="0">
                <a:solidFill>
                  <a:schemeClr val="bg1"/>
                </a:solidFill>
              </a:rPr>
              <a:t>LOGS AND REPORTING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35</a:t>
            </a:r>
            <a:endParaRPr lang="en-US" dirty="0"/>
          </a:p>
        </p:txBody>
      </p:sp>
      <p:sp>
        <p:nvSpPr>
          <p:cNvPr id="33" name="Content Placeholder 1"/>
          <p:cNvSpPr txBox="1">
            <a:spLocks/>
          </p:cNvSpPr>
          <p:nvPr/>
        </p:nvSpPr>
        <p:spPr>
          <a:xfrm>
            <a:off x="327115" y="1262871"/>
            <a:ext cx="8495798" cy="3353734"/>
          </a:xfrm>
          <a:prstGeom prst="rect">
            <a:avLst/>
          </a:prstGeom>
          <a:ln w="3175">
            <a:solidFill>
              <a:sysClr val="windowText" lastClr="00000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Clr>
                <a:srgbClr val="5B9BD5"/>
              </a:buClr>
              <a:buNone/>
            </a:pPr>
            <a:r>
              <a:rPr lang="en-US" sz="1400" dirty="0"/>
              <a:t>[ STEP 53:25.314] : Open 'Home Page'(</a:t>
            </a:r>
            <a:r>
              <a:rPr lang="en-US" sz="1400" dirty="0" err="1"/>
              <a:t>url</a:t>
            </a:r>
            <a:r>
              <a:rPr lang="en-US" sz="1400" dirty="0"/>
              <a:t>=https://epam.github.io/JDI/index.html)</a:t>
            </a:r>
          </a:p>
          <a:p>
            <a:pPr marL="0" lvl="0" indent="0">
              <a:lnSpc>
                <a:spcPct val="100000"/>
              </a:lnSpc>
              <a:buClr>
                <a:srgbClr val="5B9BD5"/>
              </a:buClr>
              <a:buNone/>
            </a:pPr>
            <a:r>
              <a:rPr lang="en-US" sz="1400" dirty="0"/>
              <a:t>[ STEP 53:29.616] : Click on 'User Icon'</a:t>
            </a:r>
          </a:p>
          <a:p>
            <a:pPr marL="0" lvl="0" indent="0">
              <a:lnSpc>
                <a:spcPct val="100000"/>
              </a:lnSpc>
              <a:buClr>
                <a:srgbClr val="5B9BD5"/>
              </a:buClr>
              <a:buNone/>
            </a:pPr>
            <a:r>
              <a:rPr lang="en-US" sz="1400" dirty="0"/>
              <a:t>[ STEP 53:29.760] : Login as User(</a:t>
            </a:r>
            <a:r>
              <a:rPr lang="en-US" sz="1400" dirty="0" err="1"/>
              <a:t>name:epam</a:t>
            </a:r>
            <a:r>
              <a:rPr lang="en-US" sz="1400" dirty="0"/>
              <a:t>; password:1234)</a:t>
            </a:r>
          </a:p>
          <a:p>
            <a:pPr marL="0" lvl="0" indent="0">
              <a:lnSpc>
                <a:spcPct val="100000"/>
              </a:lnSpc>
              <a:buClr>
                <a:srgbClr val="5B9BD5"/>
              </a:buClr>
              <a:buNone/>
            </a:pPr>
            <a:r>
              <a:rPr lang="en-US" sz="1400" dirty="0"/>
              <a:t>[ STEP 53:30.307] : Check that 'Home Page' is opened (</a:t>
            </a:r>
            <a:r>
              <a:rPr lang="en-US" sz="1400" dirty="0" err="1"/>
              <a:t>url</a:t>
            </a:r>
            <a:r>
              <a:rPr lang="en-US" sz="1400" dirty="0"/>
              <a:t> CONTAINS '/JDI/index.html'; title EQUALS 'Home Page')</a:t>
            </a:r>
          </a:p>
          <a:p>
            <a:pPr marL="0" lvl="0" indent="0">
              <a:lnSpc>
                <a:spcPct val="100000"/>
              </a:lnSpc>
              <a:buClr>
                <a:srgbClr val="5B9BD5"/>
              </a:buClr>
              <a:buNone/>
            </a:pPr>
            <a:r>
              <a:rPr lang="en-US" sz="1400" dirty="0"/>
              <a:t>[ STEP 53:30.330] : Select '[Contact form]' in 'Left Menu'</a:t>
            </a:r>
          </a:p>
          <a:p>
            <a:pPr marL="0" lvl="0" indent="0">
              <a:lnSpc>
                <a:spcPct val="100000"/>
              </a:lnSpc>
              <a:buClr>
                <a:srgbClr val="5B9BD5"/>
              </a:buClr>
              <a:buNone/>
            </a:pPr>
            <a:r>
              <a:rPr lang="en-US" sz="1400" dirty="0"/>
              <a:t>[ STEP 53:31.176] : Check that 'Contact Form Page' is opened (</a:t>
            </a:r>
            <a:r>
              <a:rPr lang="en-US" sz="1400" dirty="0" err="1"/>
              <a:t>url</a:t>
            </a:r>
            <a:r>
              <a:rPr lang="en-US" sz="1400" dirty="0"/>
              <a:t> CONTAINS '/JDI/contacts.html'; title EQUALS 'Contact Form')</a:t>
            </a:r>
          </a:p>
          <a:p>
            <a:pPr marL="0" lvl="0" indent="0">
              <a:lnSpc>
                <a:spcPct val="100000"/>
              </a:lnSpc>
              <a:buClr>
                <a:srgbClr val="5B9BD5"/>
              </a:buClr>
              <a:buNone/>
            </a:pPr>
            <a:r>
              <a:rPr lang="en-US" sz="1400" dirty="0"/>
              <a:t>[ STEP 53:31.202] : Submit 'Contact Form' with Contacts(</a:t>
            </a:r>
            <a:r>
              <a:rPr lang="en-US" sz="1200" dirty="0" err="1"/>
              <a:t>gender:Male</a:t>
            </a:r>
            <a:r>
              <a:rPr lang="en-US" sz="1200" dirty="0"/>
              <a:t>; </a:t>
            </a:r>
            <a:r>
              <a:rPr lang="en-US" sz="1200" dirty="0" err="1"/>
              <a:t>weather:Sun</a:t>
            </a:r>
            <a:r>
              <a:rPr lang="en-US" sz="1200" dirty="0"/>
              <a:t>, Snow; </a:t>
            </a:r>
            <a:r>
              <a:rPr lang="en-US" sz="1200" dirty="0" err="1"/>
              <a:t>passport:true</a:t>
            </a:r>
            <a:r>
              <a:rPr lang="en-US" sz="1200" dirty="0"/>
              <a:t>; </a:t>
            </a:r>
            <a:r>
              <a:rPr lang="en-US" sz="1200" dirty="0" err="1"/>
              <a:t>name:Roman</a:t>
            </a:r>
            <a:r>
              <a:rPr lang="en-US" sz="1200" dirty="0"/>
              <a:t>; </a:t>
            </a:r>
            <a:r>
              <a:rPr lang="en-US" sz="1200" dirty="0" err="1"/>
              <a:t>lastName:Iovlev</a:t>
            </a:r>
            <a:r>
              <a:rPr lang="en-US" sz="1200" dirty="0"/>
              <a:t>; </a:t>
            </a:r>
            <a:r>
              <a:rPr lang="en-US" sz="1200" dirty="0" err="1"/>
              <a:t>position:QA</a:t>
            </a:r>
            <a:r>
              <a:rPr lang="en-US" sz="1200" dirty="0"/>
              <a:t> Automation; passportNumber:4321; passportSeria:123456; </a:t>
            </a:r>
            <a:r>
              <a:rPr lang="en-US" sz="1200" dirty="0" err="1"/>
              <a:t>description:JDI</a:t>
            </a:r>
            <a:r>
              <a:rPr lang="en-US" sz="1200" dirty="0"/>
              <a:t> awesome</a:t>
            </a:r>
            <a:r>
              <a:rPr lang="en-US" sz="1400" dirty="0"/>
              <a:t>)</a:t>
            </a:r>
          </a:p>
          <a:p>
            <a:pPr marL="0" lvl="0" indent="0">
              <a:lnSpc>
                <a:spcPct val="100000"/>
              </a:lnSpc>
              <a:buClr>
                <a:srgbClr val="5B9BD5"/>
              </a:buClr>
              <a:buNone/>
            </a:pPr>
            <a:r>
              <a:rPr lang="en-US" sz="1400" dirty="0"/>
              <a:t>[ STEP 53:33.043] : Check that 'Contact Form' values are: Contacts(</a:t>
            </a:r>
            <a:r>
              <a:rPr lang="en-US" sz="1200" dirty="0" err="1"/>
              <a:t>gender:Male</a:t>
            </a:r>
            <a:r>
              <a:rPr lang="en-US" sz="1200" dirty="0"/>
              <a:t>; </a:t>
            </a:r>
            <a:r>
              <a:rPr lang="en-US" sz="1200" dirty="0" err="1"/>
              <a:t>weather:Sun</a:t>
            </a:r>
            <a:r>
              <a:rPr lang="en-US" sz="1200" dirty="0"/>
              <a:t>, Snow; </a:t>
            </a:r>
            <a:r>
              <a:rPr lang="en-US" sz="1200" dirty="0" err="1"/>
              <a:t>passport:true</a:t>
            </a:r>
            <a:r>
              <a:rPr lang="en-US" sz="1200" dirty="0"/>
              <a:t>; </a:t>
            </a:r>
            <a:r>
              <a:rPr lang="en-US" sz="1200" dirty="0" err="1"/>
              <a:t>name:Roman</a:t>
            </a:r>
            <a:r>
              <a:rPr lang="en-US" sz="1200" dirty="0"/>
              <a:t>; </a:t>
            </a:r>
            <a:r>
              <a:rPr lang="en-US" sz="1200" dirty="0" err="1"/>
              <a:t>lastName:Iovlev</a:t>
            </a:r>
            <a:r>
              <a:rPr lang="en-US" sz="1200" dirty="0"/>
              <a:t>; </a:t>
            </a:r>
            <a:r>
              <a:rPr lang="en-US" sz="1200" dirty="0" err="1"/>
              <a:t>position:QA</a:t>
            </a:r>
            <a:r>
              <a:rPr lang="en-US" sz="1200" dirty="0"/>
              <a:t> Automation; passportNumber:4321; passportSeria:123456; </a:t>
            </a:r>
            <a:r>
              <a:rPr lang="en-US" sz="1200" dirty="0" err="1"/>
              <a:t>description:JDI</a:t>
            </a:r>
            <a:r>
              <a:rPr lang="en-US" sz="1200" dirty="0"/>
              <a:t> awesome</a:t>
            </a:r>
            <a:r>
              <a:rPr lang="en-US" sz="1400" dirty="0"/>
              <a:t>)</a:t>
            </a:r>
            <a:endParaRPr lang="en-US" sz="1400" dirty="0" smtClean="0"/>
          </a:p>
        </p:txBody>
      </p:sp>
      <p:sp>
        <p:nvSpPr>
          <p:cNvPr id="34" name="TextBox 33"/>
          <p:cNvSpPr txBox="1"/>
          <p:nvPr/>
        </p:nvSpPr>
        <p:spPr>
          <a:xfrm>
            <a:off x="327115" y="862760"/>
            <a:ext cx="752129" cy="400110"/>
          </a:xfrm>
          <a:prstGeom prst="rect">
            <a:avLst/>
          </a:prstGeom>
          <a:solidFill>
            <a:srgbClr val="4472C4">
              <a:lumMod val="75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LOGS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722" y="1348907"/>
            <a:ext cx="1279817" cy="49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115" y="131393"/>
            <a:ext cx="4270764" cy="444731"/>
          </a:xfrm>
          <a:solidFill>
            <a:schemeClr val="accent6"/>
          </a:solidFill>
        </p:spPr>
        <p:txBody>
          <a:bodyPr vert="horz" wrap="none" lIns="0" tIns="45720" rIns="0" bIns="45720" rtlCol="0" anchor="ctr">
            <a:noAutofit/>
          </a:bodyPr>
          <a:lstStyle/>
          <a:p>
            <a:pPr marL="182880"/>
            <a:r>
              <a:rPr lang="en-US" dirty="0" smtClean="0">
                <a:solidFill>
                  <a:schemeClr val="bg1"/>
                </a:solidFill>
              </a:rPr>
              <a:t>LOGS AND REPORTING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36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18" y="870856"/>
            <a:ext cx="8359661" cy="378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5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234069" y="3208149"/>
            <a:ext cx="4315968" cy="968644"/>
          </a:xfrm>
        </p:spPr>
        <p:txBody>
          <a:bodyPr/>
          <a:lstStyle/>
          <a:p>
            <a:r>
              <a:rPr lang="en-US" dirty="0" smtClean="0"/>
              <a:t>STABLE AND FAST</a:t>
            </a:r>
            <a:endParaRPr lang="en-US" dirty="0"/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6868579" y="1473858"/>
            <a:ext cx="668867" cy="1186543"/>
          </a:xfrm>
        </p:spPr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9" name="Text Placeholder 16"/>
          <p:cNvSpPr txBox="1">
            <a:spLocks/>
          </p:cNvSpPr>
          <p:nvPr/>
        </p:nvSpPr>
        <p:spPr>
          <a:xfrm>
            <a:off x="234069" y="4308528"/>
            <a:ext cx="4556983" cy="64365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INCREASE TRUST TO RESULTS</a:t>
            </a:r>
            <a:br>
              <a:rPr lang="en-US" sz="2400" dirty="0" smtClean="0"/>
            </a:br>
            <a:r>
              <a:rPr lang="en-US" sz="2400" dirty="0" smtClean="0"/>
              <a:t>REDUCE MAINTENANCE EFFORT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54" y="643478"/>
            <a:ext cx="1690025" cy="1660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9" y="470491"/>
            <a:ext cx="2006733" cy="200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4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115" y="131393"/>
            <a:ext cx="4270764" cy="444731"/>
          </a:xfrm>
          <a:solidFill>
            <a:schemeClr val="accent6"/>
          </a:solidFill>
        </p:spPr>
        <p:txBody>
          <a:bodyPr vert="horz" wrap="none" lIns="0" tIns="45720" rIns="0" bIns="45720" rtlCol="0" anchor="ctr">
            <a:noAutofit/>
          </a:bodyPr>
          <a:lstStyle/>
          <a:p>
            <a:pPr marL="182880"/>
            <a:r>
              <a:rPr lang="en-US" dirty="0" smtClean="0">
                <a:solidFill>
                  <a:schemeClr val="bg1"/>
                </a:solidFill>
              </a:rPr>
              <a:t>STABLE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7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38</a:t>
            </a:r>
            <a:endParaRPr kumimoji="0" lang="en-US" sz="187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631" y="814114"/>
            <a:ext cx="643972" cy="54010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5239508" y="886053"/>
            <a:ext cx="411089" cy="3962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480" y="2347216"/>
            <a:ext cx="1172870" cy="8216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7498" y="917656"/>
            <a:ext cx="30290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/>
              <a:t>1. No more false negative</a:t>
            </a:r>
            <a:endParaRPr lang="en-US" sz="21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08404" y="2406579"/>
            <a:ext cx="27403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/>
              <a:t>2. No Thread sleeps or </a:t>
            </a:r>
          </a:p>
          <a:p>
            <a:r>
              <a:rPr lang="en-US" sz="2100" b="1" dirty="0"/>
              <a:t> </a:t>
            </a:r>
            <a:r>
              <a:rPr lang="en-US" sz="2100" b="1" dirty="0" smtClean="0"/>
              <a:t>    other waits</a:t>
            </a:r>
            <a:endParaRPr lang="en-US" sz="21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321" y="855485"/>
            <a:ext cx="593760" cy="4700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18" y="814114"/>
            <a:ext cx="517967" cy="5190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4773" y="802040"/>
            <a:ext cx="654358" cy="6128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1755" y="3232070"/>
            <a:ext cx="8298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Increase trust to your tests and to testing as practice</a:t>
            </a:r>
          </a:p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Saves up to 50-80% of waste engineers effort on bug analyses</a:t>
            </a:r>
          </a:p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Increase tests execution speed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183" y="1149657"/>
            <a:ext cx="389672" cy="3896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186" y="1589644"/>
            <a:ext cx="486895" cy="6289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601" y="1591155"/>
            <a:ext cx="600530" cy="600530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>
            <a:off x="5239507" y="1662832"/>
            <a:ext cx="411089" cy="3962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47" y="1589644"/>
            <a:ext cx="517967" cy="5190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57" y="1523879"/>
            <a:ext cx="667806" cy="66780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647802" y="1913731"/>
            <a:ext cx="170991" cy="204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62425" y="1705982"/>
            <a:ext cx="19311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Write Less code</a:t>
            </a:r>
          </a:p>
        </p:txBody>
      </p:sp>
    </p:spTree>
    <p:extLst>
      <p:ext uri="{BB962C8B-B14F-4D97-AF65-F5344CB8AC3E}">
        <p14:creationId xmlns:p14="http://schemas.microsoft.com/office/powerpoint/2010/main" val="4743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9" grpId="0" animBg="1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5862" y="205353"/>
            <a:ext cx="4188389" cy="352586"/>
          </a:xfrm>
          <a:solidFill>
            <a:schemeClr val="accent6"/>
          </a:solidFill>
        </p:spPr>
        <p:txBody>
          <a:bodyPr vert="horz" wrap="none" lIns="0" tIns="45720" rIns="0" bIns="45720" rtlCol="0" anchor="ctr">
            <a:noAutofit/>
          </a:bodyPr>
          <a:lstStyle/>
          <a:p>
            <a:pPr marL="182880"/>
            <a:r>
              <a:rPr lang="en-US" dirty="0">
                <a:solidFill>
                  <a:schemeClr val="bg1"/>
                </a:solidFill>
              </a:rPr>
              <a:t>FAST TEST EXECUTION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39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76749" y="1222091"/>
            <a:ext cx="46632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err="1" smtClean="0"/>
              <a:t>Textarea</a:t>
            </a:r>
            <a:r>
              <a:rPr lang="en-US" sz="2400" dirty="0" smtClean="0"/>
              <a:t> input 3000 symbols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Dropdown 300 values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Table with 400 rows (4 columns)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6282137" y="701772"/>
            <a:ext cx="1539204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dirty="0" smtClean="0">
                <a:solidFill>
                  <a:srgbClr val="0070C0"/>
                </a:solidFill>
                <a:latin typeface="Bauhaus 93" panose="04030905020B02020C02" pitchFamily="82" charset="0"/>
              </a:rPr>
              <a:t>?</a:t>
            </a:r>
            <a:endParaRPr lang="en-US" sz="19900" dirty="0">
              <a:solidFill>
                <a:srgbClr val="0070C0"/>
              </a:solidFill>
              <a:latin typeface="Bauhaus 93" panose="04030905020B02020C02" pitchFamily="8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6749" y="4304753"/>
            <a:ext cx="6966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u="sng" dirty="0">
                <a:solidFill>
                  <a:srgbClr val="0070C0"/>
                </a:solidFill>
              </a:rPr>
              <a:t>https://</a:t>
            </a:r>
            <a:r>
              <a:rPr lang="en-US" sz="1800" u="sng" dirty="0" smtClean="0">
                <a:solidFill>
                  <a:srgbClr val="0070C0"/>
                </a:solidFill>
              </a:rPr>
              <a:t>epam.github.io/JDI/performance.html</a:t>
            </a:r>
            <a:r>
              <a:rPr lang="en-US" sz="1800" dirty="0" smtClean="0"/>
              <a:t> - for login use </a:t>
            </a:r>
            <a:r>
              <a:rPr lang="en-US" sz="1800" dirty="0" err="1" smtClean="0"/>
              <a:t>epam</a:t>
            </a:r>
            <a:r>
              <a:rPr lang="en-US" sz="1800" dirty="0" smtClean="0"/>
              <a:t>/1234</a:t>
            </a:r>
            <a:endParaRPr lang="en-US" sz="1800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70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482" y="616528"/>
            <a:ext cx="6127630" cy="41690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115" y="131393"/>
            <a:ext cx="2864974" cy="444731"/>
          </a:xfrm>
          <a:solidFill>
            <a:schemeClr val="accent6"/>
          </a:solidFill>
        </p:spPr>
        <p:txBody>
          <a:bodyPr vert="horz" wrap="none" lIns="0" tIns="45720" rIns="0" bIns="45720" rtlCol="0" anchor="ctr">
            <a:noAutofit/>
          </a:bodyPr>
          <a:lstStyle/>
          <a:p>
            <a:pPr marL="182880"/>
            <a:r>
              <a:rPr lang="en-US" dirty="0">
                <a:solidFill>
                  <a:schemeClr val="bg1"/>
                </a:solidFill>
              </a:rPr>
              <a:t>PAGE OBJECTS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8" name="Rounded Rectangle 37"/>
          <p:cNvSpPr/>
          <p:nvPr/>
        </p:nvSpPr>
        <p:spPr>
          <a:xfrm>
            <a:off x="2667175" y="1251715"/>
            <a:ext cx="1190445" cy="1388853"/>
          </a:xfrm>
          <a:prstGeom prst="round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4035900" y="1464501"/>
            <a:ext cx="1417607" cy="46870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4035901" y="2025567"/>
            <a:ext cx="658482" cy="24406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6905621" y="2436582"/>
            <a:ext cx="1334217" cy="1204649"/>
          </a:xfrm>
          <a:prstGeom prst="round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4077594" y="2847602"/>
            <a:ext cx="2143664" cy="79362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4109540" y="4331228"/>
            <a:ext cx="1930564" cy="293415"/>
          </a:xfrm>
          <a:prstGeom prst="round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857620" y="1251715"/>
            <a:ext cx="4537494" cy="35165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667175" y="886531"/>
            <a:ext cx="5727939" cy="3651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86131" y="1182856"/>
            <a:ext cx="112402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b="1">
                <a:solidFill>
                  <a:srgbClr val="00B050"/>
                </a:solidFill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Header</a:t>
            </a:r>
          </a:p>
          <a:p>
            <a:r>
              <a:rPr lang="en-US" dirty="0">
                <a:solidFill>
                  <a:srgbClr val="FF0000"/>
                </a:solidFill>
              </a:rPr>
              <a:t>Main Section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1509940" y="1238501"/>
            <a:ext cx="1139894" cy="1319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1509940" y="1711577"/>
            <a:ext cx="2342554" cy="3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87104" y="2260140"/>
            <a:ext cx="1650067" cy="9950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70C0"/>
                </a:solidFill>
              </a:rPr>
              <a:t>Menu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70C0"/>
                </a:solidFill>
              </a:rPr>
              <a:t>Odd Radio buttons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70C0"/>
                </a:solidFill>
              </a:rPr>
              <a:t>Weather </a:t>
            </a:r>
            <a:r>
              <a:rPr lang="en-US" b="1" dirty="0" err="1" smtClean="0">
                <a:solidFill>
                  <a:srgbClr val="0070C0"/>
                </a:solidFill>
              </a:rPr>
              <a:t>Multiselect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1171435" y="2436583"/>
            <a:ext cx="1462793" cy="59953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1923636" y="2732932"/>
            <a:ext cx="2153333" cy="1665458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398789" y="3629515"/>
            <a:ext cx="1639103" cy="9950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B050"/>
                </a:solidFill>
              </a:rPr>
              <a:t>Name </a:t>
            </a:r>
            <a:r>
              <a:rPr lang="en-US" b="1" dirty="0" err="1" smtClean="0">
                <a:solidFill>
                  <a:srgbClr val="00B050"/>
                </a:solidFill>
              </a:rPr>
              <a:t>Textfield</a:t>
            </a:r>
            <a:endParaRPr lang="en-US" b="1" dirty="0" smtClean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B050"/>
                </a:solidFill>
              </a:rPr>
              <a:t>Passport checkbox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B050"/>
                </a:solidFill>
              </a:rPr>
              <a:t>Description </a:t>
            </a:r>
            <a:r>
              <a:rPr lang="en-US" b="1" dirty="0" err="1" smtClean="0">
                <a:solidFill>
                  <a:srgbClr val="00B050"/>
                </a:solidFill>
              </a:rPr>
              <a:t>textarea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80" name="Straight Arrow Connector 79"/>
          <p:cNvCxnSpPr>
            <a:endCxn id="39" idx="1"/>
          </p:cNvCxnSpPr>
          <p:nvPr/>
        </p:nvCxnSpPr>
        <p:spPr>
          <a:xfrm flipV="1">
            <a:off x="1771508" y="1698852"/>
            <a:ext cx="2264392" cy="207837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72" idx="3"/>
          </p:cNvCxnSpPr>
          <p:nvPr/>
        </p:nvCxnSpPr>
        <p:spPr>
          <a:xfrm flipV="1">
            <a:off x="2037892" y="2261740"/>
            <a:ext cx="1995660" cy="186528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V="1">
            <a:off x="2135927" y="3311857"/>
            <a:ext cx="1889992" cy="116607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flipV="1">
            <a:off x="1978356" y="3076453"/>
            <a:ext cx="4873800" cy="2367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397276" y="882774"/>
            <a:ext cx="951992" cy="30008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Composite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397276" y="1963756"/>
            <a:ext cx="810350" cy="30008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Complex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384810" y="3316777"/>
            <a:ext cx="673582" cy="30008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Simple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7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50" grpId="0" animBg="1"/>
      <p:bldP spid="51" grpId="0" animBg="1"/>
      <p:bldP spid="52" grpId="0"/>
      <p:bldP spid="63" grpId="0"/>
      <p:bldP spid="72" grpId="0"/>
      <p:bldP spid="118" grpId="0" animBg="1"/>
      <p:bldP spid="119" grpId="0" animBg="1"/>
      <p:bldP spid="1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TEXTFIELD </a:t>
            </a:r>
            <a:r>
              <a:rPr lang="en-US" dirty="0" smtClean="0"/>
              <a:t>AND DROPDOWN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124738" y="1090973"/>
            <a:ext cx="26620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/>
              <a:t>JDIPerformanceTests.CS</a:t>
            </a:r>
            <a:endParaRPr lang="en-US" sz="3600" dirty="0"/>
          </a:p>
        </p:txBody>
      </p:sp>
      <p:sp>
        <p:nvSpPr>
          <p:cNvPr id="12" name="Right Arrow 11"/>
          <p:cNvSpPr/>
          <p:nvPr/>
        </p:nvSpPr>
        <p:spPr>
          <a:xfrm>
            <a:off x="5570351" y="2494074"/>
            <a:ext cx="334253" cy="567074"/>
          </a:xfrm>
          <a:prstGeom prst="right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TextBox 12"/>
          <p:cNvSpPr txBox="1"/>
          <p:nvPr/>
        </p:nvSpPr>
        <p:spPr>
          <a:xfrm>
            <a:off x="6529343" y="2545796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~96ms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60364" y="2394757"/>
            <a:ext cx="4205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err="1" smtClean="0"/>
              <a:t>Textarea</a:t>
            </a:r>
            <a:r>
              <a:rPr lang="en-US" sz="2400" dirty="0" smtClean="0"/>
              <a:t> input 3000 symbols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884995" y="2851110"/>
            <a:ext cx="1725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~17 seconds</a:t>
            </a:r>
            <a:endParaRPr lang="en-US" sz="2400" dirty="0"/>
          </a:p>
        </p:txBody>
      </p:sp>
      <p:sp>
        <p:nvSpPr>
          <p:cNvPr id="16" name="Right Arrow 15"/>
          <p:cNvSpPr/>
          <p:nvPr/>
        </p:nvSpPr>
        <p:spPr>
          <a:xfrm>
            <a:off x="5570351" y="3590197"/>
            <a:ext cx="334253" cy="567074"/>
          </a:xfrm>
          <a:prstGeom prst="right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TextBox 16"/>
          <p:cNvSpPr txBox="1"/>
          <p:nvPr/>
        </p:nvSpPr>
        <p:spPr>
          <a:xfrm>
            <a:off x="6451599" y="3642901"/>
            <a:ext cx="117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~250ms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360364" y="3440154"/>
            <a:ext cx="3982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400" dirty="0" smtClean="0"/>
              <a:t>Dropdown with 300 values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884995" y="3901819"/>
            <a:ext cx="1958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~12,5 seconds</a:t>
            </a:r>
            <a:endParaRPr lang="en-US" sz="2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369" y="955693"/>
            <a:ext cx="654215" cy="6555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4" y="1019996"/>
            <a:ext cx="710342" cy="5623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65" y="986705"/>
            <a:ext cx="486895" cy="628906"/>
          </a:xfrm>
          <a:prstGeom prst="rect">
            <a:avLst/>
          </a:prstGeom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40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48526">
            <a:off x="8127218" y="2444846"/>
            <a:ext cx="417962" cy="82980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131916" y="2384827"/>
            <a:ext cx="928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170X</a:t>
            </a:r>
            <a:endParaRPr lang="en-US" sz="2400" b="1" dirty="0">
              <a:solidFill>
                <a:srgbClr val="00B05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48526">
            <a:off x="8127217" y="3401271"/>
            <a:ext cx="417962" cy="82980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131915" y="3341252"/>
            <a:ext cx="928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50X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20766" y="1120906"/>
            <a:ext cx="439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…</a:t>
            </a:r>
            <a:endParaRPr lang="en-US" sz="2800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70" y="1395047"/>
            <a:ext cx="389672" cy="3896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6184" y="1019996"/>
            <a:ext cx="533066" cy="53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/>
      <p:bldP spid="16" grpId="0" animBg="1"/>
      <p:bldP spid="17" grpId="0"/>
      <p:bldP spid="18" grpId="0"/>
      <p:bldP spid="19" grpId="0"/>
      <p:bldP spid="25" grpId="0"/>
      <p:bldP spid="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TABLE EXAMPLE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360365" y="3606800"/>
            <a:ext cx="4965718" cy="9144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solidFill>
                  <a:srgbClr val="7030A0"/>
                </a:solidFill>
              </a:rPr>
              <a:t>usersTable</a:t>
            </a:r>
            <a:r>
              <a:rPr lang="en-US" dirty="0" err="1" smtClean="0"/>
              <a:t>.assertThat</a:t>
            </a:r>
            <a:r>
              <a:rPr lang="en-US" dirty="0" smtClean="0"/>
              <a:t>().</a:t>
            </a:r>
            <a:r>
              <a:rPr lang="en-US" dirty="0" err="1" smtClean="0"/>
              <a:t>hasRowWithValues</a:t>
            </a:r>
            <a:r>
              <a:rPr lang="en-US" dirty="0" smtClean="0"/>
              <a:t>(</a:t>
            </a:r>
          </a:p>
          <a:p>
            <a:pPr marL="0" indent="0">
              <a:buNone/>
            </a:pPr>
            <a:r>
              <a:rPr lang="en-US" dirty="0" smtClean="0"/>
              <a:t>            </a:t>
            </a:r>
            <a:r>
              <a:rPr lang="en-US" dirty="0" err="1" smtClean="0"/>
              <a:t>containsValue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B050"/>
                </a:solidFill>
              </a:rPr>
              <a:t>“Brock"</a:t>
            </a:r>
            <a:r>
              <a:rPr lang="en-US" dirty="0" smtClean="0"/>
              <a:t>, </a:t>
            </a:r>
            <a:r>
              <a:rPr lang="en-US" dirty="0" err="1" smtClean="0"/>
              <a:t>inColumn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70C0"/>
                </a:solidFill>
              </a:rPr>
              <a:t>"Name"</a:t>
            </a:r>
            <a:r>
              <a:rPr lang="en-US" dirty="0" smtClean="0"/>
              <a:t>)),</a:t>
            </a:r>
          </a:p>
          <a:p>
            <a:pPr marL="0" indent="0">
              <a:buNone/>
            </a:pPr>
            <a:r>
              <a:rPr lang="en-US" dirty="0" smtClean="0"/>
              <a:t>            </a:t>
            </a:r>
            <a:r>
              <a:rPr lang="en-US" dirty="0" err="1" smtClean="0"/>
              <a:t>containsValue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B050"/>
                </a:solidFill>
              </a:rPr>
              <a:t>".org"</a:t>
            </a:r>
            <a:r>
              <a:rPr lang="en-US" dirty="0" smtClean="0"/>
              <a:t>, </a:t>
            </a:r>
            <a:r>
              <a:rPr lang="en-US" dirty="0" err="1" smtClean="0"/>
              <a:t>inColumn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70C0"/>
                </a:solidFill>
              </a:rPr>
              <a:t>"Email"</a:t>
            </a:r>
            <a:r>
              <a:rPr lang="en-US" dirty="0" smtClean="0"/>
              <a:t>)));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124738" y="1090973"/>
            <a:ext cx="26620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/>
              <a:t>JDIPerformanceTests.CS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41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0364" y="1090973"/>
            <a:ext cx="49657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sng" dirty="0">
                <a:solidFill>
                  <a:srgbClr val="0070C0"/>
                </a:solidFill>
              </a:rPr>
              <a:t>https://epam.github.io/JDI/performance.html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4" y="2010056"/>
            <a:ext cx="7474285" cy="13963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10733" y="189379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 smtClean="0"/>
              <a:t>400</a:t>
            </a:r>
            <a:endParaRPr lang="en-US" sz="1800" u="sng" dirty="0"/>
          </a:p>
        </p:txBody>
      </p:sp>
      <p:sp>
        <p:nvSpPr>
          <p:cNvPr id="12" name="Right Arrow 11"/>
          <p:cNvSpPr/>
          <p:nvPr/>
        </p:nvSpPr>
        <p:spPr>
          <a:xfrm>
            <a:off x="5790485" y="3780463"/>
            <a:ext cx="334253" cy="567074"/>
          </a:xfrm>
          <a:prstGeom prst="right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TextBox 12"/>
          <p:cNvSpPr txBox="1"/>
          <p:nvPr/>
        </p:nvSpPr>
        <p:spPr>
          <a:xfrm>
            <a:off x="6671733" y="3833167"/>
            <a:ext cx="117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~900ms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471838" y="1847629"/>
            <a:ext cx="1570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~5 seconds</a:t>
            </a:r>
            <a:endParaRPr lang="en-US" sz="2400" dirty="0"/>
          </a:p>
        </p:txBody>
      </p:sp>
      <p:sp>
        <p:nvSpPr>
          <p:cNvPr id="15" name="Right Arrow 14"/>
          <p:cNvSpPr/>
          <p:nvPr/>
        </p:nvSpPr>
        <p:spPr>
          <a:xfrm>
            <a:off x="5721798" y="1893796"/>
            <a:ext cx="343673" cy="347143"/>
          </a:xfrm>
          <a:prstGeom prst="right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48526">
            <a:off x="8015152" y="3727457"/>
            <a:ext cx="417962" cy="82980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131914" y="3669849"/>
            <a:ext cx="65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5X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94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 animBg="1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 smtClean="0"/>
              <a:t>Jdi</a:t>
            </a:r>
            <a:r>
              <a:rPr lang="en-US" dirty="0" smtClean="0"/>
              <a:t> is simple</a:t>
            </a:r>
            <a:endParaRPr lang="en-US" dirty="0"/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6868579" y="1473858"/>
            <a:ext cx="668867" cy="1186543"/>
          </a:xfrm>
        </p:spPr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48" y="370114"/>
            <a:ext cx="2162638" cy="221496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415217" y="1577739"/>
            <a:ext cx="345709" cy="33528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053" y="1543389"/>
            <a:ext cx="368873" cy="36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8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TO START FROM SCRATCH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97496" y="917656"/>
            <a:ext cx="85394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 smtClean="0"/>
              <a:t>Simple to setup</a:t>
            </a:r>
          </a:p>
          <a:p>
            <a:pPr marL="8001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Just add dependency in your project or use predefined Project Templates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Simple to learn and write tests</a:t>
            </a:r>
          </a:p>
          <a:p>
            <a:pPr marL="8001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Native UI Elements based interface</a:t>
            </a:r>
          </a:p>
          <a:p>
            <a:pPr marL="8001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Well documented </a:t>
            </a:r>
            <a:r>
              <a:rPr lang="en-US" sz="1600" dirty="0"/>
              <a:t>(will be available at April-May 2019)</a:t>
            </a:r>
            <a:endParaRPr lang="en-US" sz="2000" dirty="0"/>
          </a:p>
          <a:p>
            <a:pPr marL="8001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Lot of real examples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Simple to maintain</a:t>
            </a:r>
          </a:p>
          <a:p>
            <a:pPr marL="8001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Native tests, No false negatives, No waits, detailed logs and reporting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Simple to customize</a:t>
            </a:r>
          </a:p>
          <a:p>
            <a:pPr marL="8001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Flexible to customization on all levels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Simple to integrate</a:t>
            </a:r>
          </a:p>
          <a:p>
            <a:pPr marL="8001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Templates for integration with popular tools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82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TO IMPROVE SELENIUM PROJECTS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69341" y="1007043"/>
            <a:ext cx="19811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1. </a:t>
            </a:r>
            <a:r>
              <a:rPr lang="en-US" sz="1500" b="1" dirty="0" smtClean="0"/>
              <a:t>Change </a:t>
            </a:r>
            <a:r>
              <a:rPr lang="en-US" sz="1500" b="1" dirty="0"/>
              <a:t>dependency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436345" y="1058004"/>
            <a:ext cx="2972837" cy="114646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altLang="en-US" sz="1400" b="1" dirty="0">
                <a:solidFill>
                  <a:srgbClr val="0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dependency</a:t>
            </a: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b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&lt;</a:t>
            </a:r>
            <a:r>
              <a:rPr lang="en-US" altLang="en-US" sz="1400" b="1" dirty="0" err="1">
                <a:solidFill>
                  <a:srgbClr val="0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groupId</a:t>
            </a: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en-US" alt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com.epam.jdi</a:t>
            </a: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&lt;/</a:t>
            </a:r>
            <a:r>
              <a:rPr lang="en-US" altLang="en-US" sz="1400" b="1" dirty="0" err="1">
                <a:solidFill>
                  <a:srgbClr val="0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groupId</a:t>
            </a: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b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&lt;</a:t>
            </a:r>
            <a:r>
              <a:rPr lang="en-US" altLang="en-US" sz="1400" b="1" dirty="0" err="1">
                <a:solidFill>
                  <a:srgbClr val="0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artifactId</a:t>
            </a: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en-US" alt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jdi</a:t>
            </a: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-light&lt;/</a:t>
            </a:r>
            <a:r>
              <a:rPr lang="en-US" altLang="en-US" sz="1400" b="1" dirty="0" err="1">
                <a:solidFill>
                  <a:srgbClr val="0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artifactId</a:t>
            </a: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b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&lt;</a:t>
            </a:r>
            <a:r>
              <a:rPr lang="en-US" altLang="en-US" sz="1400" b="1" dirty="0" smtClean="0">
                <a:solidFill>
                  <a:srgbClr val="0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version</a:t>
            </a:r>
            <a:r>
              <a:rPr lang="en-US" altLang="en-US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&gt;RELEASE&lt;/</a:t>
            </a:r>
            <a:r>
              <a:rPr lang="en-US" altLang="en-US" sz="1400" b="1" dirty="0">
                <a:solidFill>
                  <a:srgbClr val="0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version</a:t>
            </a: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b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&lt;/</a:t>
            </a:r>
            <a:r>
              <a:rPr lang="en-US" altLang="en-US" sz="1400" b="1" dirty="0" smtClean="0">
                <a:solidFill>
                  <a:srgbClr val="0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dependency</a:t>
            </a:r>
            <a:r>
              <a:rPr lang="en-US" altLang="en-US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endParaRPr lang="en-US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36344" y="2204472"/>
            <a:ext cx="2972838" cy="738664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dependencies</a:t>
            </a:r>
            <a:r>
              <a:rPr lang="en-US" sz="1400" dirty="0"/>
              <a:t> { </a:t>
            </a:r>
            <a:endParaRPr lang="ru-RU" sz="1400" dirty="0"/>
          </a:p>
          <a:p>
            <a:r>
              <a:rPr lang="ru-RU" sz="1400" b="1" dirty="0">
                <a:solidFill>
                  <a:srgbClr val="0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1400" b="1" dirty="0">
                <a:solidFill>
                  <a:srgbClr val="0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compile</a:t>
            </a:r>
            <a:r>
              <a:rPr lang="en-US" sz="1400" dirty="0"/>
              <a:t> </a:t>
            </a:r>
            <a:r>
              <a:rPr lang="en-US" sz="1400" dirty="0" smtClean="0"/>
              <a:t>'</a:t>
            </a:r>
            <a:r>
              <a:rPr lang="en-US" sz="1400" dirty="0" err="1" smtClean="0"/>
              <a:t>com.epam.jdi:jdi-light</a:t>
            </a:r>
            <a:r>
              <a:rPr lang="en-US" sz="1400" dirty="0" smtClean="0"/>
              <a:t>:+'</a:t>
            </a:r>
            <a:endParaRPr lang="ru-RU" sz="1400" dirty="0"/>
          </a:p>
          <a:p>
            <a:r>
              <a:rPr lang="en-US" sz="1400" dirty="0"/>
              <a:t>}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683" y="1497912"/>
            <a:ext cx="531700" cy="4317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613" y="2127763"/>
            <a:ext cx="417770" cy="4389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69341" y="3092475"/>
            <a:ext cx="3418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2.</a:t>
            </a:r>
            <a:r>
              <a:rPr lang="ru-RU" sz="1600" b="1" dirty="0"/>
              <a:t> </a:t>
            </a:r>
            <a:r>
              <a:rPr lang="en-US" sz="1600" b="1" dirty="0" err="1"/>
              <a:t>Init</a:t>
            </a:r>
            <a:r>
              <a:rPr lang="en-US" sz="1600" b="1" dirty="0"/>
              <a:t> your page objects with JDI Light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3301648" y="3803504"/>
            <a:ext cx="3790589" cy="284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i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PageFactory.initElements</a:t>
            </a:r>
            <a:r>
              <a:rPr lang="en-US" altLang="en-US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sz="14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driver</a:t>
            </a: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HomePage.</a:t>
            </a:r>
            <a:r>
              <a:rPr lang="en-US" altLang="en-US" sz="1400" b="1" dirty="0" err="1">
                <a:solidFill>
                  <a:srgbClr val="0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</a:t>
            </a: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);</a:t>
            </a:r>
            <a:endParaRPr lang="en-US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3301648" y="3431029"/>
            <a:ext cx="4968861" cy="284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solidFill>
                  <a:srgbClr val="0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 static </a:t>
            </a:r>
            <a:r>
              <a:rPr lang="en-US" alt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com.epam.jdi.light.ui.html.PageFactory.</a:t>
            </a:r>
            <a:r>
              <a:rPr lang="en-US" altLang="en-US" sz="14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initElements</a:t>
            </a: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en-US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44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0364" y="4347921"/>
            <a:ext cx="6326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See </a:t>
            </a:r>
            <a:r>
              <a:rPr lang="en-US" sz="1400" b="1" u="sng" dirty="0" smtClean="0">
                <a:solidFill>
                  <a:srgbClr val="0070C0"/>
                </a:solidFill>
              </a:rPr>
              <a:t>https</a:t>
            </a:r>
            <a:r>
              <a:rPr lang="en-US" sz="1400" b="1" u="sng" dirty="0">
                <a:solidFill>
                  <a:srgbClr val="0070C0"/>
                </a:solidFill>
              </a:rPr>
              <a:t>://</a:t>
            </a:r>
            <a:r>
              <a:rPr lang="en-US" sz="1400" b="1" u="sng" dirty="0" smtClean="0">
                <a:solidFill>
                  <a:srgbClr val="0070C0"/>
                </a:solidFill>
              </a:rPr>
              <a:t>github.com/jdi-examlples/jdi-selenium</a:t>
            </a:r>
            <a:r>
              <a:rPr lang="en-US" sz="1400" dirty="0" smtClean="0"/>
              <a:t> &gt; branch </a:t>
            </a:r>
            <a:r>
              <a:rPr lang="en-US" sz="1400" u="sng" dirty="0" smtClean="0">
                <a:solidFill>
                  <a:srgbClr val="C00000"/>
                </a:solidFill>
              </a:rPr>
              <a:t>switch-selenium-to-</a:t>
            </a:r>
            <a:r>
              <a:rPr lang="en-US" sz="1400" u="sng" dirty="0" err="1" smtClean="0">
                <a:solidFill>
                  <a:srgbClr val="C00000"/>
                </a:solidFill>
              </a:rPr>
              <a:t>jdi</a:t>
            </a:r>
            <a:r>
              <a:rPr lang="en-US" sz="1400" u="sng" dirty="0" smtClean="0">
                <a:solidFill>
                  <a:srgbClr val="C00000"/>
                </a:solidFill>
              </a:rPr>
              <a:t> </a:t>
            </a:r>
            <a:endParaRPr lang="en-US" sz="1400" u="sng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5920" y="914709"/>
            <a:ext cx="25525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Already have thousands of Selenium tests?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6541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5" grpId="0"/>
      <p:bldP spid="16" grpId="0" animBg="1"/>
      <p:bldP spid="17" grpId="0" animBg="1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80954" y="1532467"/>
            <a:ext cx="5582093" cy="1735665"/>
          </a:xfrm>
          <a:solidFill>
            <a:schemeClr val="bg1"/>
          </a:solidFill>
        </p:spPr>
        <p:txBody>
          <a:bodyPr/>
          <a:lstStyle/>
          <a:p>
            <a:r>
              <a:rPr lang="en-US" sz="6000" dirty="0">
                <a:solidFill>
                  <a:srgbClr val="0070C0"/>
                </a:solidFill>
              </a:rPr>
              <a:t>JDI </a:t>
            </a:r>
            <a:r>
              <a:rPr lang="en-US" sz="6000" dirty="0">
                <a:solidFill>
                  <a:srgbClr val="C00000"/>
                </a:solidFill>
              </a:rPr>
              <a:t>L</a:t>
            </a:r>
            <a:r>
              <a:rPr lang="en-US" sz="6000" dirty="0">
                <a:solidFill>
                  <a:srgbClr val="F29C00"/>
                </a:solidFill>
              </a:rPr>
              <a:t>i</a:t>
            </a:r>
            <a:r>
              <a:rPr lang="en-US" sz="6000" dirty="0">
                <a:solidFill>
                  <a:srgbClr val="00B050"/>
                </a:solidFill>
              </a:rPr>
              <a:t>g</a:t>
            </a:r>
            <a:r>
              <a:rPr lang="en-US" sz="6000" dirty="0">
                <a:solidFill>
                  <a:srgbClr val="0070C0"/>
                </a:solidFill>
              </a:rPr>
              <a:t>h</a:t>
            </a:r>
            <a:r>
              <a:rPr lang="en-US" sz="6000" dirty="0">
                <a:solidFill>
                  <a:srgbClr val="7030A0"/>
                </a:solidFill>
              </a:rPr>
              <a:t>t</a:t>
            </a:r>
            <a:br>
              <a:rPr lang="en-US" sz="6000" dirty="0">
                <a:solidFill>
                  <a:srgbClr val="7030A0"/>
                </a:solidFill>
              </a:rPr>
            </a:br>
            <a:r>
              <a:rPr lang="en-US" sz="4800" dirty="0" smtClean="0">
                <a:solidFill>
                  <a:schemeClr val="tx1"/>
                </a:solidFill>
              </a:rPr>
              <a:t>HIGHLIGHTS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40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114" y="142805"/>
            <a:ext cx="4227134" cy="391332"/>
          </a:xfrm>
          <a:solidFill>
            <a:schemeClr val="accent6"/>
          </a:solidFill>
        </p:spPr>
        <p:txBody>
          <a:bodyPr vert="horz" wrap="none" lIns="0" tIns="45720" rIns="0" bIns="45720" rtlCol="0" anchor="ctr">
            <a:noAutofit/>
          </a:bodyPr>
          <a:lstStyle/>
          <a:p>
            <a:pPr marL="182880"/>
            <a:r>
              <a:rPr lang="en-US" dirty="0">
                <a:solidFill>
                  <a:schemeClr val="bg1"/>
                </a:solidFill>
              </a:rPr>
              <a:t>JDI LIGHT HIGHLIGHTS</a:t>
            </a:r>
          </a:p>
        </p:txBody>
      </p:sp>
      <p:sp>
        <p:nvSpPr>
          <p:cNvPr id="31" name="Content Placeholder 1"/>
          <p:cNvSpPr>
            <a:spLocks noGrp="1"/>
          </p:cNvSpPr>
          <p:nvPr>
            <p:ph idx="4294967295"/>
          </p:nvPr>
        </p:nvSpPr>
        <p:spPr>
          <a:xfrm>
            <a:off x="536123" y="925022"/>
            <a:ext cx="8250690" cy="3460998"/>
          </a:xfrm>
        </p:spPr>
        <p:txBody>
          <a:bodyPr/>
          <a:lstStyle/>
          <a:p>
            <a:pPr marL="457200" indent="-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/>
              <a:t>Simple to start and use. Simple to switch from Selenium</a:t>
            </a:r>
          </a:p>
          <a:p>
            <a:pPr marL="457200" indent="-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/>
              <a:t>Cool typified elements that native for your application and has a </a:t>
            </a:r>
            <a:r>
              <a:rPr lang="en-US" sz="2400" dirty="0" smtClean="0"/>
              <a:t>lot </a:t>
            </a:r>
            <a:r>
              <a:rPr lang="en-US" sz="2400" dirty="0"/>
              <a:t>of cool unique features out of the box</a:t>
            </a:r>
          </a:p>
          <a:p>
            <a:pPr marL="457200" indent="-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/>
              <a:t>Stable and predictable test results</a:t>
            </a:r>
          </a:p>
          <a:p>
            <a:pPr marL="457200" indent="-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/>
              <a:t>Good </a:t>
            </a:r>
            <a:r>
              <a:rPr lang="en-US" sz="2400" dirty="0" smtClean="0"/>
              <a:t>logs </a:t>
            </a:r>
            <a:r>
              <a:rPr lang="en-US" sz="2400" dirty="0"/>
              <a:t>and </a:t>
            </a:r>
            <a:r>
              <a:rPr lang="en-US" sz="2400" dirty="0" smtClean="0"/>
              <a:t>reports </a:t>
            </a:r>
            <a:r>
              <a:rPr lang="en-US" sz="2400" dirty="0"/>
              <a:t>out of the box</a:t>
            </a:r>
          </a:p>
          <a:p>
            <a:pPr marL="457200" indent="-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/>
              <a:t>Helps to reduce amount of code (LOC) in times</a:t>
            </a:r>
          </a:p>
          <a:p>
            <a:pPr marL="457200" indent="-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/>
              <a:t>Increase test’s development speed and test run’s performance</a:t>
            </a:r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95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0364" y="228599"/>
            <a:ext cx="4679306" cy="399081"/>
          </a:xfrm>
          <a:solidFill>
            <a:schemeClr val="accent6"/>
          </a:solidFill>
        </p:spPr>
        <p:txBody>
          <a:bodyPr vert="horz" wrap="none" lIns="0" tIns="45720" rIns="0" bIns="45720" rtlCol="0" anchor="ctr">
            <a:noAutofit/>
          </a:bodyPr>
          <a:lstStyle/>
          <a:p>
            <a:pPr marL="182880"/>
            <a:r>
              <a:rPr lang="en-US" dirty="0" smtClean="0">
                <a:solidFill>
                  <a:schemeClr val="bg1"/>
                </a:solidFill>
              </a:rPr>
              <a:t>START AND INTEGRATION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0847" y="1221135"/>
            <a:ext cx="66173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Templates: </a:t>
            </a:r>
            <a:r>
              <a:rPr lang="en-US" sz="2000" u="sng" dirty="0" smtClean="0">
                <a:solidFill>
                  <a:srgbClr val="0070C0"/>
                </a:solidFill>
              </a:rPr>
              <a:t>https</a:t>
            </a:r>
            <a:r>
              <a:rPr lang="en-US" sz="2000" u="sng" dirty="0">
                <a:solidFill>
                  <a:srgbClr val="0070C0"/>
                </a:solidFill>
              </a:rPr>
              <a:t>://</a:t>
            </a:r>
            <a:r>
              <a:rPr lang="en-US" sz="2000" u="sng" dirty="0" smtClean="0">
                <a:solidFill>
                  <a:srgbClr val="0070C0"/>
                </a:solidFill>
              </a:rPr>
              <a:t>github.com/jdi-templates/</a:t>
            </a:r>
            <a:endParaRPr lang="en-US" sz="2000" u="sng" dirty="0">
              <a:solidFill>
                <a:srgbClr val="0070C0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47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80847" y="1617890"/>
            <a:ext cx="66173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Examples: </a:t>
            </a:r>
            <a:r>
              <a:rPr lang="en-US" sz="2000" u="sng" dirty="0">
                <a:solidFill>
                  <a:srgbClr val="0070C0"/>
                </a:solidFill>
              </a:rPr>
              <a:t>https://</a:t>
            </a:r>
            <a:r>
              <a:rPr lang="en-US" sz="2000" u="sng" dirty="0" smtClean="0">
                <a:solidFill>
                  <a:srgbClr val="0070C0"/>
                </a:solidFill>
              </a:rPr>
              <a:t>github.com/jdi-examples/</a:t>
            </a:r>
            <a:endParaRPr lang="en-US" sz="2000" u="sng" dirty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0847" y="824380"/>
            <a:ext cx="66173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Our projects: </a:t>
            </a:r>
            <a:r>
              <a:rPr lang="en-US" sz="2000" u="sng" dirty="0" smtClean="0">
                <a:solidFill>
                  <a:srgbClr val="0070C0"/>
                </a:solidFill>
              </a:rPr>
              <a:t>https</a:t>
            </a:r>
            <a:r>
              <a:rPr lang="en-US" sz="2000" u="sng" dirty="0">
                <a:solidFill>
                  <a:srgbClr val="0070C0"/>
                </a:solidFill>
              </a:rPr>
              <a:t>://</a:t>
            </a:r>
            <a:r>
              <a:rPr lang="en-US" sz="2000" u="sng" dirty="0" smtClean="0">
                <a:solidFill>
                  <a:srgbClr val="0070C0"/>
                </a:solidFill>
              </a:rPr>
              <a:t>github.com/jdi-testing/</a:t>
            </a:r>
            <a:endParaRPr lang="en-US" sz="2000" u="sng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27985" y="3376463"/>
            <a:ext cx="2673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Hamcrest</a:t>
            </a:r>
            <a:r>
              <a:rPr lang="en-US" sz="2400" dirty="0" smtClean="0"/>
              <a:t> matchers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509" y="2681719"/>
            <a:ext cx="710342" cy="562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243" y="2744937"/>
            <a:ext cx="1279817" cy="491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159" y="3975090"/>
            <a:ext cx="1258551" cy="5556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503" y="3607295"/>
            <a:ext cx="999389" cy="99938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0847" y="2989495"/>
            <a:ext cx="3988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Powered by Selenium</a:t>
            </a:r>
          </a:p>
          <a:p>
            <a:r>
              <a:rPr lang="en-US" sz="2000" dirty="0" smtClean="0"/>
              <a:t>Use </a:t>
            </a:r>
            <a:r>
              <a:rPr lang="en-US" sz="2000" dirty="0" err="1" smtClean="0"/>
              <a:t>Hamcrest</a:t>
            </a:r>
            <a:r>
              <a:rPr lang="en-US" sz="2000" dirty="0" smtClean="0"/>
              <a:t>, log4j and Allure</a:t>
            </a:r>
          </a:p>
          <a:p>
            <a:r>
              <a:rPr lang="en-US" sz="2000" dirty="0" smtClean="0"/>
              <a:t>Easy integration with Selenium Grid, </a:t>
            </a:r>
            <a:r>
              <a:rPr lang="en-US" sz="2000" dirty="0" err="1" smtClean="0"/>
              <a:t>Selenoid</a:t>
            </a:r>
            <a:r>
              <a:rPr lang="en-US" sz="2000" dirty="0" smtClean="0"/>
              <a:t>, </a:t>
            </a:r>
            <a:r>
              <a:rPr lang="en-US" sz="2000" dirty="0" err="1" smtClean="0"/>
              <a:t>BrowserStack</a:t>
            </a:r>
            <a:r>
              <a:rPr lang="en-US" sz="2000" dirty="0" smtClean="0"/>
              <a:t> etc.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580846" y="2020884"/>
            <a:ext cx="85631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Documentation: </a:t>
            </a:r>
            <a:r>
              <a:rPr lang="en-US" sz="2000" u="sng" dirty="0">
                <a:solidFill>
                  <a:srgbClr val="0070C0"/>
                </a:solidFill>
              </a:rPr>
              <a:t>https://</a:t>
            </a:r>
            <a:r>
              <a:rPr lang="en-US" sz="2000" u="sng" dirty="0" smtClean="0">
                <a:solidFill>
                  <a:srgbClr val="0070C0"/>
                </a:solidFill>
              </a:rPr>
              <a:t>jdi-docs.github.io/jdi-light/</a:t>
            </a:r>
            <a:r>
              <a:rPr lang="en-US" sz="2000" dirty="0" smtClean="0"/>
              <a:t> </a:t>
            </a:r>
            <a:r>
              <a:rPr lang="en-US" sz="1600" dirty="0" smtClean="0"/>
              <a:t>(will be available at April-May 2019)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9704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JDI </a:t>
            </a:r>
            <a:r>
              <a:rPr lang="en-US" dirty="0" smtClean="0"/>
              <a:t>PRODUCTS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146784" y="837436"/>
            <a:ext cx="433961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u="sng" dirty="0">
                <a:solidFill>
                  <a:srgbClr val="002060"/>
                </a:solidFill>
              </a:rPr>
              <a:t>https://github.com/epam/jdi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40269" y="1463088"/>
            <a:ext cx="434613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u="sng" dirty="0">
                <a:solidFill>
                  <a:srgbClr val="002060"/>
                </a:solidFill>
              </a:rPr>
              <a:t>https://github.com/jdi-testing/jdi-2.0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40268" y="2135544"/>
            <a:ext cx="502864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u="sng" dirty="0">
                <a:solidFill>
                  <a:srgbClr val="002060"/>
                </a:solidFill>
              </a:rPr>
              <a:t>https://github.com/jdi-testing/jdi-light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2" y="793013"/>
            <a:ext cx="526337" cy="52742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2" y="1418665"/>
            <a:ext cx="526337" cy="52742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2" y="2091121"/>
            <a:ext cx="526337" cy="527426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175484" y="796311"/>
            <a:ext cx="23171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JDI original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177730" y="1451372"/>
            <a:ext cx="23149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JDI 2.0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172200" y="2118268"/>
            <a:ext cx="2320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JDI Light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146784" y="1183684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Since 2015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46782" y="1774140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Autumn 2017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46782" y="2475102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Spring 2018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36986" y="2821351"/>
            <a:ext cx="434613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u="sng" dirty="0">
                <a:solidFill>
                  <a:srgbClr val="002060"/>
                </a:solidFill>
              </a:rPr>
              <a:t>https://github.com/jdi-testing/jdi-http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8" y="2776928"/>
            <a:ext cx="526337" cy="52742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177730" y="2775185"/>
            <a:ext cx="23149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JDI Dark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150066" y="3436123"/>
            <a:ext cx="539769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u="sng" dirty="0">
                <a:solidFill>
                  <a:srgbClr val="002060"/>
                </a:solidFill>
              </a:rPr>
              <a:t>https://github.com/jdi-testing/jdi-flash-pages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8" y="3391700"/>
            <a:ext cx="526337" cy="527426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6188529" y="3356614"/>
            <a:ext cx="2304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JDN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156579" y="3775681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Spring 2018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146782" y="4121929"/>
            <a:ext cx="509889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u="sng" dirty="0">
                <a:solidFill>
                  <a:srgbClr val="002060"/>
                </a:solidFill>
              </a:rPr>
              <a:t>https://github.com/jdi-testing/jdi-lightsaber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25" y="4077507"/>
            <a:ext cx="526337" cy="527426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6188530" y="4081072"/>
            <a:ext cx="2304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JDI </a:t>
            </a:r>
            <a:r>
              <a:rPr lang="en-US" sz="2400" dirty="0" err="1"/>
              <a:t>LightSaber</a:t>
            </a:r>
            <a:endParaRPr lang="en-US" sz="2400" dirty="0"/>
          </a:p>
        </p:txBody>
      </p:sp>
      <p:sp>
        <p:nvSpPr>
          <p:cNvPr id="51" name="TextBox 50"/>
          <p:cNvSpPr txBox="1"/>
          <p:nvPr/>
        </p:nvSpPr>
        <p:spPr>
          <a:xfrm>
            <a:off x="1136986" y="3153566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Autumn 2017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195474" y="4511047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Since 2016</a:t>
            </a:r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90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0364" y="228599"/>
            <a:ext cx="4679306" cy="399081"/>
          </a:xfrm>
          <a:solidFill>
            <a:schemeClr val="accent6"/>
          </a:solidFill>
        </p:spPr>
        <p:txBody>
          <a:bodyPr vert="horz" wrap="none" lIns="0" tIns="45720" rIns="0" bIns="45720" rtlCol="0" anchor="ctr">
            <a:noAutofit/>
          </a:bodyPr>
          <a:lstStyle/>
          <a:p>
            <a:pPr marL="182880"/>
            <a:r>
              <a:rPr lang="en-US" dirty="0" smtClean="0">
                <a:solidFill>
                  <a:schemeClr val="bg1"/>
                </a:solidFill>
              </a:rPr>
              <a:t>ULTIMATE GOAL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49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851207" y="2264275"/>
            <a:ext cx="39437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You </a:t>
            </a:r>
            <a:r>
              <a:rPr lang="en-US" sz="2000" dirty="0"/>
              <a:t>may say I'm a dreamer</a:t>
            </a:r>
          </a:p>
          <a:p>
            <a:r>
              <a:rPr lang="en-US" sz="2000" dirty="0"/>
              <a:t>But I'm not the only one</a:t>
            </a:r>
          </a:p>
          <a:p>
            <a:r>
              <a:rPr lang="en-US" sz="2000" dirty="0"/>
              <a:t>I hope </a:t>
            </a:r>
            <a:r>
              <a:rPr lang="en-US" sz="2000" dirty="0" smtClean="0"/>
              <a:t>someday </a:t>
            </a:r>
            <a:r>
              <a:rPr lang="en-US" sz="2000" dirty="0"/>
              <a:t>you'll join us</a:t>
            </a:r>
          </a:p>
          <a:p>
            <a:r>
              <a:rPr lang="en-US" sz="2000" dirty="0"/>
              <a:t>And the world </a:t>
            </a:r>
            <a:r>
              <a:rPr lang="en-US" sz="2000" dirty="0" smtClean="0"/>
              <a:t>will have a fun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572704" y="2264275"/>
            <a:ext cx="41179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Imagine there's </a:t>
            </a:r>
            <a:r>
              <a:rPr lang="en-US" sz="2000" dirty="0" smtClean="0"/>
              <a:t>no, time wasting</a:t>
            </a:r>
            <a:endParaRPr lang="en-US" sz="2000" dirty="0"/>
          </a:p>
          <a:p>
            <a:r>
              <a:rPr lang="en-US" sz="2000" dirty="0"/>
              <a:t>It isn't hard to do</a:t>
            </a:r>
          </a:p>
          <a:p>
            <a:r>
              <a:rPr lang="en-US" sz="2000" dirty="0" smtClean="0"/>
              <a:t>No matter what are you testing</a:t>
            </a:r>
            <a:endParaRPr lang="en-US" sz="2000" dirty="0"/>
          </a:p>
          <a:p>
            <a:r>
              <a:rPr lang="en-US" sz="2000" dirty="0" smtClean="0"/>
              <a:t>And logs are clear </a:t>
            </a:r>
            <a:r>
              <a:rPr lang="en-US" sz="2000" dirty="0"/>
              <a:t>too</a:t>
            </a:r>
          </a:p>
          <a:p>
            <a:r>
              <a:rPr lang="en-US" sz="2000" dirty="0"/>
              <a:t>Imagine all </a:t>
            </a:r>
            <a:r>
              <a:rPr lang="en-US" sz="2000" dirty="0" smtClean="0"/>
              <a:t>applications tested by AI…</a:t>
            </a:r>
          </a:p>
          <a:p>
            <a:r>
              <a:rPr lang="en-US" sz="2000" dirty="0" smtClean="0"/>
              <a:t>You-u-u-u</a:t>
            </a:r>
            <a:endParaRPr lang="en-US" sz="2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457" y="3678886"/>
            <a:ext cx="823658" cy="82536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72704" y="860101"/>
            <a:ext cx="8033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Use AI for </a:t>
            </a:r>
            <a:r>
              <a:rPr lang="en-US" sz="2000" dirty="0" err="1" smtClean="0"/>
              <a:t>PageObjects</a:t>
            </a:r>
            <a:r>
              <a:rPr lang="en-US" sz="2000" dirty="0" smtClean="0"/>
              <a:t> generation and self-healing; test cases and test data generation; smart tests execution and analyzes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Increase testing tool efficiency and reduce time on routines dramatically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 hope you’ll join us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5967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114" y="131393"/>
            <a:ext cx="3239743" cy="444731"/>
          </a:xfrm>
          <a:solidFill>
            <a:schemeClr val="accent6"/>
          </a:solidFill>
        </p:spPr>
        <p:txBody>
          <a:bodyPr vert="horz" wrap="none" lIns="0" tIns="45720" rIns="0" bIns="45720" rtlCol="0" anchor="ctr">
            <a:noAutofit/>
          </a:bodyPr>
          <a:lstStyle/>
          <a:p>
            <a:pPr marL="182880"/>
            <a:r>
              <a:rPr lang="en-US" dirty="0" smtClean="0">
                <a:solidFill>
                  <a:schemeClr val="bg1"/>
                </a:solidFill>
              </a:rPr>
              <a:t>UI PAGE </a:t>
            </a:r>
            <a:r>
              <a:rPr lang="en-US" dirty="0">
                <a:solidFill>
                  <a:schemeClr val="bg1"/>
                </a:solidFill>
              </a:rPr>
              <a:t>OBJECTS</a:t>
            </a:r>
          </a:p>
        </p:txBody>
      </p:sp>
      <p:sp>
        <p:nvSpPr>
          <p:cNvPr id="5" name="Содержимое 19"/>
          <p:cNvSpPr txBox="1">
            <a:spLocks/>
          </p:cNvSpPr>
          <p:nvPr/>
        </p:nvSpPr>
        <p:spPr>
          <a:xfrm>
            <a:off x="407194" y="802914"/>
            <a:ext cx="4663570" cy="1786723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D57F01"/>
                </a:solidFill>
              </a:rPr>
              <a:t>@</a:t>
            </a:r>
            <a:r>
              <a:rPr lang="en-US" sz="1800" dirty="0" err="1">
                <a:solidFill>
                  <a:srgbClr val="D57F01"/>
                </a:solidFill>
              </a:rPr>
              <a:t>JSite</a:t>
            </a:r>
            <a:r>
              <a:rPr lang="en-US" sz="1800" dirty="0"/>
              <a:t>( </a:t>
            </a:r>
            <a:r>
              <a:rPr lang="en-US" sz="1800" dirty="0">
                <a:solidFill>
                  <a:srgbClr val="1E9660"/>
                </a:solidFill>
              </a:rPr>
              <a:t>“https://epam.github.io/JDI/ "</a:t>
            </a:r>
            <a:r>
              <a:rPr lang="en-US" sz="1800" dirty="0"/>
              <a:t>)</a:t>
            </a:r>
            <a:endParaRPr lang="en-US" sz="1800" b="1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public class </a:t>
            </a:r>
            <a:r>
              <a:rPr lang="en-US" sz="1800" dirty="0" err="1">
                <a:solidFill>
                  <a:srgbClr val="002060"/>
                </a:solidFill>
              </a:rPr>
              <a:t>EpamSite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dirty="0"/>
              <a:t>{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accent2"/>
                </a:solidFill>
              </a:rPr>
              <a:t>   </a:t>
            </a:r>
            <a:r>
              <a:rPr lang="en-US" sz="1800" dirty="0" smtClean="0">
                <a:solidFill>
                  <a:schemeClr val="accent2"/>
                </a:solidFill>
              </a:rPr>
              <a:t> </a:t>
            </a:r>
            <a:r>
              <a:rPr lang="en-US" sz="1800" dirty="0" smtClean="0">
                <a:solidFill>
                  <a:srgbClr val="D57F01"/>
                </a:solidFill>
              </a:rPr>
              <a:t>@</a:t>
            </a:r>
            <a:r>
              <a:rPr lang="en-US" sz="1800" dirty="0" err="1" smtClean="0">
                <a:solidFill>
                  <a:srgbClr val="D57F01"/>
                </a:solidFill>
              </a:rPr>
              <a:t>Url</a:t>
            </a:r>
            <a:r>
              <a:rPr lang="en-US" sz="1800" dirty="0" smtClean="0">
                <a:solidFill>
                  <a:srgbClr val="D57F01"/>
                </a:solidFill>
              </a:rPr>
              <a:t> </a:t>
            </a:r>
            <a:r>
              <a:rPr lang="en-US" sz="1800" dirty="0" smtClean="0"/>
              <a:t>(</a:t>
            </a:r>
            <a:r>
              <a:rPr lang="en-US" sz="1800" dirty="0" smtClean="0">
                <a:solidFill>
                  <a:srgbClr val="1E9660"/>
                </a:solidFill>
              </a:rPr>
              <a:t>"/</a:t>
            </a:r>
            <a:r>
              <a:rPr lang="en-US" sz="1800" dirty="0">
                <a:solidFill>
                  <a:srgbClr val="1E9660"/>
                </a:solidFill>
              </a:rPr>
              <a:t>index.html”</a:t>
            </a:r>
            <a:r>
              <a:rPr lang="en-US" sz="1800" dirty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    public </a:t>
            </a:r>
            <a:r>
              <a:rPr lang="en-US" sz="1800" b="1" dirty="0">
                <a:solidFill>
                  <a:srgbClr val="C00000"/>
                </a:solidFill>
              </a:rPr>
              <a:t>static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002060"/>
                </a:solidFill>
              </a:rPr>
              <a:t>HomePage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7030A0"/>
                </a:solidFill>
              </a:rPr>
              <a:t>homepage</a:t>
            </a:r>
            <a:r>
              <a:rPr lang="en-US" sz="1800" dirty="0"/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    public </a:t>
            </a:r>
            <a:r>
              <a:rPr lang="en-US" sz="1800" b="1" dirty="0">
                <a:solidFill>
                  <a:srgbClr val="C00000"/>
                </a:solidFill>
              </a:rPr>
              <a:t>static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002060"/>
                </a:solidFill>
              </a:rPr>
              <a:t>ContactPage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7030A0"/>
                </a:solidFill>
              </a:rPr>
              <a:t>contactPage</a:t>
            </a:r>
            <a:r>
              <a:rPr lang="en-US" sz="1800" dirty="0"/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}</a:t>
            </a: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7194" y="2816427"/>
            <a:ext cx="51805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D57F01"/>
                </a:solidFill>
              </a:rPr>
              <a:t>@</a:t>
            </a:r>
            <a:r>
              <a:rPr lang="en-US" sz="1800" dirty="0" err="1">
                <a:solidFill>
                  <a:srgbClr val="D57F01"/>
                </a:solidFill>
              </a:rPr>
              <a:t>Url</a:t>
            </a:r>
            <a:r>
              <a:rPr lang="en-US" sz="1800" dirty="0"/>
              <a:t>(</a:t>
            </a:r>
            <a:r>
              <a:rPr lang="en-US" sz="1800" dirty="0">
                <a:solidFill>
                  <a:srgbClr val="1E9660"/>
                </a:solidFill>
              </a:rPr>
              <a:t>"/contact/%s”</a:t>
            </a:r>
            <a:r>
              <a:rPr lang="en-US" sz="1800" dirty="0"/>
              <a:t>) </a:t>
            </a:r>
            <a:r>
              <a:rPr lang="en-US" sz="1800" dirty="0">
                <a:solidFill>
                  <a:srgbClr val="D57F01"/>
                </a:solidFill>
              </a:rPr>
              <a:t>@Title</a:t>
            </a:r>
            <a:r>
              <a:rPr lang="en-US" sz="1800" dirty="0"/>
              <a:t>(</a:t>
            </a:r>
            <a:r>
              <a:rPr lang="en-US" sz="1800" dirty="0">
                <a:solidFill>
                  <a:srgbClr val="1E9660"/>
                </a:solidFill>
              </a:rPr>
              <a:t>“Contact Form"</a:t>
            </a:r>
            <a:r>
              <a:rPr lang="en-US" sz="1800" dirty="0"/>
              <a:t>)</a:t>
            </a:r>
            <a:endParaRPr lang="en-US" sz="1800" b="1" dirty="0">
              <a:solidFill>
                <a:srgbClr val="0070C0"/>
              </a:solidFill>
            </a:endParaRPr>
          </a:p>
          <a:p>
            <a:r>
              <a:rPr lang="en-US" sz="1800" dirty="0"/>
              <a:t>public class </a:t>
            </a:r>
            <a:r>
              <a:rPr lang="en-US" sz="1800" b="1" dirty="0" err="1">
                <a:solidFill>
                  <a:srgbClr val="002060"/>
                </a:solidFill>
              </a:rPr>
              <a:t>ContactPage</a:t>
            </a:r>
            <a:r>
              <a:rPr lang="en-US" sz="1800" dirty="0"/>
              <a:t> extends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0070C0"/>
                </a:solidFill>
              </a:rPr>
              <a:t>WebPage</a:t>
            </a:r>
            <a:r>
              <a:rPr lang="en-US" sz="1800" dirty="0"/>
              <a:t> {</a:t>
            </a:r>
          </a:p>
          <a:p>
            <a:r>
              <a:rPr lang="en-US" sz="1800" dirty="0">
                <a:solidFill>
                  <a:schemeClr val="accent2"/>
                </a:solidFill>
              </a:rPr>
              <a:t>    </a:t>
            </a:r>
            <a:r>
              <a:rPr lang="en-US" sz="1800" dirty="0">
                <a:solidFill>
                  <a:srgbClr val="D57F01"/>
                </a:solidFill>
              </a:rPr>
              <a:t>@</a:t>
            </a:r>
            <a:r>
              <a:rPr lang="en-US" sz="1800" dirty="0" err="1" smtClean="0">
                <a:solidFill>
                  <a:srgbClr val="D57F01"/>
                </a:solidFill>
              </a:rPr>
              <a:t>FindBy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(id=</a:t>
            </a:r>
            <a:r>
              <a:rPr lang="en-US" sz="1800" dirty="0" smtClean="0">
                <a:solidFill>
                  <a:srgbClr val="1E9660"/>
                </a:solidFill>
              </a:rPr>
              <a:t>“#</a:t>
            </a:r>
            <a:r>
              <a:rPr lang="en-US" sz="1800" dirty="0">
                <a:solidFill>
                  <a:srgbClr val="1E9660"/>
                </a:solidFill>
              </a:rPr>
              <a:t>Name”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) public </a:t>
            </a:r>
            <a:r>
              <a:rPr lang="en-US" sz="1800" b="1" dirty="0" err="1" smtClean="0">
                <a:solidFill>
                  <a:srgbClr val="0070C0"/>
                </a:solidFill>
              </a:rPr>
              <a:t>TextField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dirty="0">
                <a:solidFill>
                  <a:srgbClr val="7030A0"/>
                </a:solidFill>
              </a:rPr>
              <a:t>name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;</a:t>
            </a:r>
            <a:endParaRPr lang="en-US" sz="1800" dirty="0"/>
          </a:p>
          <a:p>
            <a:r>
              <a:rPr lang="en-US" sz="1800" dirty="0">
                <a:solidFill>
                  <a:schemeClr val="accent2"/>
                </a:solidFill>
              </a:rPr>
              <a:t>    </a:t>
            </a:r>
            <a:r>
              <a:rPr lang="en-US" sz="1800" dirty="0" smtClean="0">
                <a:solidFill>
                  <a:srgbClr val="D57F01"/>
                </a:solidFill>
              </a:rPr>
              <a:t>@</a:t>
            </a:r>
            <a:r>
              <a:rPr lang="en-US" sz="1800" dirty="0" err="1" smtClean="0">
                <a:solidFill>
                  <a:srgbClr val="D57F01"/>
                </a:solidFill>
              </a:rPr>
              <a:t>Css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en-US" sz="1800" dirty="0" smtClean="0">
                <a:solidFill>
                  <a:srgbClr val="1E9660"/>
                </a:solidFill>
              </a:rPr>
              <a:t>“#</a:t>
            </a:r>
            <a:r>
              <a:rPr lang="en-US" sz="1800" dirty="0" err="1">
                <a:solidFill>
                  <a:srgbClr val="1E9660"/>
                </a:solidFill>
              </a:rPr>
              <a:t>LastName</a:t>
            </a:r>
            <a:r>
              <a:rPr lang="en-US" sz="1800" dirty="0">
                <a:solidFill>
                  <a:srgbClr val="1E9660"/>
                </a:solidFill>
              </a:rPr>
              <a:t>”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) public </a:t>
            </a:r>
            <a:r>
              <a:rPr lang="en-US" sz="1800" b="1" dirty="0" err="1">
                <a:solidFill>
                  <a:srgbClr val="0070C0"/>
                </a:solidFill>
              </a:rPr>
              <a:t>TextField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lastName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;</a:t>
            </a:r>
            <a:endParaRPr lang="en-US" sz="1800" dirty="0"/>
          </a:p>
          <a:p>
            <a:r>
              <a:rPr lang="en-US" sz="1800" dirty="0">
                <a:solidFill>
                  <a:schemeClr val="accent2"/>
                </a:solidFill>
              </a:rPr>
              <a:t>    </a:t>
            </a:r>
            <a:r>
              <a:rPr lang="en-US" sz="1800" dirty="0" smtClean="0">
                <a:solidFill>
                  <a:srgbClr val="D57F01"/>
                </a:solidFill>
              </a:rPr>
              <a:t>@UI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en-US" sz="1800" dirty="0" smtClean="0">
                <a:solidFill>
                  <a:srgbClr val="1E9660"/>
                </a:solidFill>
              </a:rPr>
              <a:t>“[‘Submit’]”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)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public </a:t>
            </a:r>
            <a:r>
              <a:rPr lang="en-US" sz="1800" b="1" dirty="0" smtClean="0">
                <a:solidFill>
                  <a:srgbClr val="0070C0"/>
                </a:solidFill>
              </a:rPr>
              <a:t>Button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dirty="0">
                <a:solidFill>
                  <a:srgbClr val="7030A0"/>
                </a:solidFill>
              </a:rPr>
              <a:t>submit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;</a:t>
            </a:r>
          </a:p>
          <a:p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70764" y="802915"/>
            <a:ext cx="3899065" cy="1246495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D57F01"/>
                </a:solidFill>
              </a:rPr>
              <a:t>@</a:t>
            </a:r>
            <a:r>
              <a:rPr lang="en-US" sz="1800" dirty="0" err="1">
                <a:solidFill>
                  <a:srgbClr val="D57F01"/>
                </a:solidFill>
              </a:rPr>
              <a:t>BeforeSuite</a:t>
            </a:r>
            <a:r>
              <a:rPr lang="en-US" sz="1800" dirty="0"/>
              <a:t>(</a:t>
            </a:r>
            <a:r>
              <a:rPr lang="en-US" sz="1800" dirty="0" err="1"/>
              <a:t>alwaysRun</a:t>
            </a:r>
            <a:r>
              <a:rPr lang="en-US" sz="1800" dirty="0"/>
              <a:t> = true)</a:t>
            </a:r>
          </a:p>
          <a:p>
            <a:r>
              <a:rPr lang="en-US" sz="1800" dirty="0"/>
              <a:t>public static void </a:t>
            </a:r>
            <a:r>
              <a:rPr lang="en-US" sz="1800" dirty="0" err="1"/>
              <a:t>setUp</a:t>
            </a:r>
            <a:r>
              <a:rPr lang="en-US" sz="1800" dirty="0"/>
              <a:t>() {</a:t>
            </a:r>
            <a:r>
              <a:rPr lang="en-US" sz="2100" dirty="0"/>
              <a:t>   </a:t>
            </a:r>
          </a:p>
          <a:p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smtClean="0">
                <a:solidFill>
                  <a:srgbClr val="C00000"/>
                </a:solidFill>
              </a:rPr>
              <a:t>  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initElements</a:t>
            </a:r>
            <a:r>
              <a:rPr lang="en-US" sz="1800" dirty="0" smtClean="0"/>
              <a:t>(</a:t>
            </a:r>
            <a:r>
              <a:rPr lang="en-US" sz="1800" dirty="0" err="1" smtClean="0">
                <a:solidFill>
                  <a:srgbClr val="7030A0"/>
                </a:solidFill>
              </a:rPr>
              <a:t>EpamGithubSite</a:t>
            </a:r>
            <a:r>
              <a:rPr lang="en-US" sz="1800" dirty="0" err="1" smtClean="0"/>
              <a:t>.class</a:t>
            </a:r>
            <a:r>
              <a:rPr lang="en-US" sz="1800" dirty="0"/>
              <a:t>);</a:t>
            </a:r>
            <a:endParaRPr lang="en-US" sz="1600" dirty="0"/>
          </a:p>
          <a:p>
            <a:r>
              <a:rPr lang="en-US" sz="1800" dirty="0"/>
              <a:t>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88182" y="2737730"/>
            <a:ext cx="2957945" cy="1754326"/>
          </a:xfrm>
          <a:prstGeom prst="rect">
            <a:avLst/>
          </a:prstGeom>
          <a:noFill/>
          <a:ln w="38100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open()</a:t>
            </a:r>
          </a:p>
          <a:p>
            <a:r>
              <a:rPr lang="en-US" sz="1800" dirty="0"/>
              <a:t>back()/ forward()</a:t>
            </a:r>
          </a:p>
          <a:p>
            <a:r>
              <a:rPr lang="en-US" sz="1800" dirty="0"/>
              <a:t>refresh()/ reload()</a:t>
            </a:r>
          </a:p>
          <a:p>
            <a:r>
              <a:rPr lang="en-US" sz="1800" dirty="0" err="1"/>
              <a:t>clearCache</a:t>
            </a:r>
            <a:r>
              <a:rPr lang="en-US" sz="1800" dirty="0"/>
              <a:t>()/ </a:t>
            </a:r>
            <a:r>
              <a:rPr lang="en-US" sz="1800" dirty="0" err="1"/>
              <a:t>addCookie</a:t>
            </a:r>
            <a:r>
              <a:rPr lang="en-US" sz="1800" dirty="0"/>
              <a:t>()</a:t>
            </a:r>
          </a:p>
          <a:p>
            <a:r>
              <a:rPr lang="en-US" sz="1800" dirty="0"/>
              <a:t>String </a:t>
            </a:r>
            <a:r>
              <a:rPr lang="en-US" sz="1800" dirty="0" err="1"/>
              <a:t>getHtml</a:t>
            </a:r>
            <a:r>
              <a:rPr lang="en-US" sz="1800" dirty="0"/>
              <a:t>()</a:t>
            </a:r>
          </a:p>
          <a:p>
            <a:r>
              <a:rPr lang="en-US" sz="1800" dirty="0"/>
              <a:t>zoom(double factor)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19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 &amp; </a:t>
            </a:r>
            <a:r>
              <a:rPr lang="en-US" dirty="0" smtClean="0"/>
              <a:t>A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99" y="879462"/>
            <a:ext cx="1472425" cy="1475473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461" y="883524"/>
            <a:ext cx="2298511" cy="216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746" y="879462"/>
            <a:ext cx="2298511" cy="21922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14" name="Content Placeholder 12"/>
          <p:cNvSpPr txBox="1">
            <a:spLocks/>
          </p:cNvSpPr>
          <p:nvPr/>
        </p:nvSpPr>
        <p:spPr>
          <a:xfrm>
            <a:off x="935847" y="3720151"/>
            <a:ext cx="1864702" cy="320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100" dirty="0" err="1" smtClean="0"/>
              <a:t>roman.Iovlev</a:t>
            </a:r>
            <a:endParaRPr lang="en-US" sz="2100" dirty="0"/>
          </a:p>
        </p:txBody>
      </p:sp>
      <p:pic>
        <p:nvPicPr>
          <p:cNvPr id="15" name="Content Placeholder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4" y="3683538"/>
            <a:ext cx="384938" cy="384938"/>
          </a:xfrm>
          <a:prstGeom prst="rect">
            <a:avLst/>
          </a:prstGeom>
        </p:spPr>
      </p:pic>
      <p:pic>
        <p:nvPicPr>
          <p:cNvPr id="19" name="Content Placeholder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24" y="4222671"/>
            <a:ext cx="368288" cy="368288"/>
          </a:xfrm>
          <a:prstGeom prst="rect">
            <a:avLst/>
          </a:prstGeom>
        </p:spPr>
      </p:pic>
      <p:sp>
        <p:nvSpPr>
          <p:cNvPr id="20" name="Content Placeholder 12"/>
          <p:cNvSpPr txBox="1">
            <a:spLocks/>
          </p:cNvSpPr>
          <p:nvPr/>
        </p:nvSpPr>
        <p:spPr>
          <a:xfrm>
            <a:off x="935847" y="4186106"/>
            <a:ext cx="3344949" cy="4048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100" dirty="0" smtClean="0"/>
              <a:t>roman.Iovlev.jdi@gmail.com</a:t>
            </a:r>
            <a:endParaRPr lang="en-US" sz="21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4" y="3137861"/>
            <a:ext cx="436958" cy="436958"/>
          </a:xfrm>
          <a:prstGeom prst="rect">
            <a:avLst/>
          </a:prstGeom>
        </p:spPr>
      </p:pic>
      <p:sp>
        <p:nvSpPr>
          <p:cNvPr id="22" name="Content Placeholder 12"/>
          <p:cNvSpPr txBox="1">
            <a:spLocks/>
          </p:cNvSpPr>
          <p:nvPr/>
        </p:nvSpPr>
        <p:spPr>
          <a:xfrm>
            <a:off x="935847" y="3221245"/>
            <a:ext cx="2931090" cy="35357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u="sng" dirty="0"/>
              <a:t>http://roman-iovlev.info</a:t>
            </a:r>
            <a:r>
              <a:rPr lang="en-US" sz="2100" u="sng" dirty="0" smtClean="0"/>
              <a:t>/ </a:t>
            </a:r>
            <a:endParaRPr lang="en-US" sz="2100" u="sng" dirty="0"/>
          </a:p>
        </p:txBody>
      </p:sp>
      <p:pic>
        <p:nvPicPr>
          <p:cNvPr id="16" name="Content Placeholder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352" y="3719809"/>
            <a:ext cx="384938" cy="384938"/>
          </a:xfrm>
          <a:prstGeom prst="rect">
            <a:avLst/>
          </a:prstGeom>
        </p:spPr>
      </p:pic>
      <p:sp>
        <p:nvSpPr>
          <p:cNvPr id="17" name="Content Placeholder 12"/>
          <p:cNvSpPr txBox="1">
            <a:spLocks/>
          </p:cNvSpPr>
          <p:nvPr/>
        </p:nvSpPr>
        <p:spPr>
          <a:xfrm>
            <a:off x="4355453" y="3725956"/>
            <a:ext cx="4855454" cy="320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u="sng" dirty="0"/>
              <a:t>https://join.skype.com/u2Cel0MWHkAO</a:t>
            </a:r>
          </a:p>
        </p:txBody>
      </p:sp>
      <p:sp>
        <p:nvSpPr>
          <p:cNvPr id="23" name="Content Placeholder 12"/>
          <p:cNvSpPr txBox="1">
            <a:spLocks/>
          </p:cNvSpPr>
          <p:nvPr/>
        </p:nvSpPr>
        <p:spPr>
          <a:xfrm>
            <a:off x="5118426" y="4196367"/>
            <a:ext cx="3869457" cy="320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u="sng" dirty="0"/>
              <a:t>https://</a:t>
            </a:r>
            <a:r>
              <a:rPr lang="en-US" sz="2100" u="sng" dirty="0" smtClean="0"/>
              <a:t>jdi-docs.github.io/jdi-light</a:t>
            </a:r>
            <a:endParaRPr lang="en-US" sz="2100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88" y="4124238"/>
            <a:ext cx="600405" cy="47698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364" y="2404549"/>
            <a:ext cx="1488415" cy="5028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0294" y="2518742"/>
            <a:ext cx="973393" cy="44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1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259947" y="3328547"/>
            <a:ext cx="4430715" cy="1174973"/>
          </a:xfrm>
        </p:spPr>
        <p:txBody>
          <a:bodyPr/>
          <a:lstStyle/>
          <a:p>
            <a:r>
              <a:rPr lang="en-US" dirty="0" smtClean="0"/>
              <a:t>APPENDIX:</a:t>
            </a:r>
          </a:p>
          <a:p>
            <a:r>
              <a:rPr lang="en-US" dirty="0" smtClean="0"/>
              <a:t>MORE COOL FEATURES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451" y="487324"/>
            <a:ext cx="1949977" cy="19499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774" y="1378570"/>
            <a:ext cx="363900" cy="364654"/>
          </a:xfrm>
          <a:prstGeom prst="rect">
            <a:avLst/>
          </a:prstGeom>
        </p:spPr>
      </p:pic>
      <p:sp>
        <p:nvSpPr>
          <p:cNvPr id="21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6868579" y="1473858"/>
            <a:ext cx="668867" cy="1186543"/>
          </a:xfrm>
        </p:spPr>
        <p:txBody>
          <a:bodyPr/>
          <a:lstStyle/>
          <a:p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43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365" y="228600"/>
            <a:ext cx="4693774" cy="394122"/>
          </a:xfrm>
          <a:solidFill>
            <a:schemeClr val="accent6"/>
          </a:solidFill>
        </p:spPr>
        <p:txBody>
          <a:bodyPr vert="horz" wrap="none" lIns="0" tIns="45720" rIns="0" bIns="45720" rtlCol="0" anchor="ctr">
            <a:noAutofit/>
          </a:bodyPr>
          <a:lstStyle/>
          <a:p>
            <a:pPr marL="182880"/>
            <a:r>
              <a:rPr lang="en-US" dirty="0">
                <a:solidFill>
                  <a:schemeClr val="bg1"/>
                </a:solidFill>
              </a:rPr>
              <a:t>XPATH OR CSS LOCATORS?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4909" y="1661146"/>
            <a:ext cx="42741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//*[contains(@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class,’user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’)]//*[@value=‘Roman’]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//div[@name=’product’]//*[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contains(class(),‘toast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’)]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//*[@id=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’product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’]/*[@type=‘checkbox’]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//*[@class=’ice-cream’]//*[@type=‘text’]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60115" y="1623994"/>
            <a:ext cx="29695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.user [value=Roman]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div[name=product] .toast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#product [type=checkbox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]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.ice-cream [type=text]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4909" y="1274851"/>
            <a:ext cx="2310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29C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29C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FindBy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xpath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35D47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“…”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560115" y="1274851"/>
            <a:ext cx="2310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9C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9C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FindBy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35D47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“…”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4866597" y="1727332"/>
            <a:ext cx="469624" cy="186359"/>
          </a:xfrm>
          <a:prstGeom prst="right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4866597" y="2079426"/>
            <a:ext cx="469624" cy="186359"/>
          </a:xfrm>
          <a:prstGeom prst="right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4866597" y="2431519"/>
            <a:ext cx="469624" cy="186359"/>
          </a:xfrm>
          <a:prstGeom prst="right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4866596" y="2783613"/>
            <a:ext cx="469624" cy="186359"/>
          </a:xfrm>
          <a:prstGeom prst="right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5432" y="3656302"/>
            <a:ext cx="15183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BUT…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7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52</a:t>
            </a:r>
            <a:endParaRPr kumimoji="0" lang="en-US" sz="187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4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 animBg="1"/>
      <p:bldP spid="32" grpId="0" animBg="1"/>
      <p:bldP spid="33" grpId="0" animBg="1"/>
      <p:bldP spid="34" grpId="0" animBg="1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UI LOCATORS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4909" y="1670678"/>
            <a:ext cx="42741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//*[contains(@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class,’user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’)]//*[text()=‘Roman’]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//div[@name=’product’]//*[contains(text(),‘Toast’)]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//*[@category=’product’][2]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//*[text()=’Ice Cream’]/..//*[type=‘checkbox’]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60115" y="1633526"/>
            <a:ext cx="25526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.user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[‘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Roman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’]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div[name=product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]</a:t>
            </a: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[*‘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Toast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’]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[category=product]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[2]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[’Ice Cream’]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[type=checkbox]</a:t>
            </a:r>
          </a:p>
        </p:txBody>
      </p:sp>
      <p:sp>
        <p:nvSpPr>
          <p:cNvPr id="6" name="Rectangle 5"/>
          <p:cNvSpPr/>
          <p:nvPr/>
        </p:nvSpPr>
        <p:spPr>
          <a:xfrm>
            <a:off x="484909" y="1284383"/>
            <a:ext cx="2310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29C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29C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FindBy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xpath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35D47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“…”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60115" y="1284383"/>
            <a:ext cx="2310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29C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@UI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35D47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“…”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1961" y="3313019"/>
            <a:ext cx="467944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public void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selectMenu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String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value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{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driver.findElement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By.cssSelector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D35D47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“[value=“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D35D47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value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D35D47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D35D47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”]”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)).click();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}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selectMenu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“About”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61" y="719531"/>
            <a:ext cx="593760" cy="4700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51" y="750861"/>
            <a:ext cx="501919" cy="50295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560114" y="3313019"/>
            <a:ext cx="348200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29C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29C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29C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D35D47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“[value=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D35D47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]”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WebElement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menu;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menu.select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“About”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866597" y="1736864"/>
            <a:ext cx="469624" cy="186359"/>
          </a:xfrm>
          <a:prstGeom prst="right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4866597" y="2088958"/>
            <a:ext cx="469624" cy="186359"/>
          </a:xfrm>
          <a:prstGeom prst="right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4866597" y="2441051"/>
            <a:ext cx="469624" cy="186359"/>
          </a:xfrm>
          <a:prstGeom prst="right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4866596" y="2793145"/>
            <a:ext cx="469624" cy="186359"/>
          </a:xfrm>
          <a:prstGeom prst="right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4866596" y="3580937"/>
            <a:ext cx="469624" cy="186359"/>
          </a:xfrm>
          <a:prstGeom prst="right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4866597" y="4287551"/>
            <a:ext cx="469624" cy="186359"/>
          </a:xfrm>
          <a:prstGeom prst="right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7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53</a:t>
            </a:r>
            <a:endParaRPr kumimoji="0" lang="en-US" sz="187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35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1" grpId="0"/>
      <p:bldP spid="8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364" y="187036"/>
            <a:ext cx="3837563" cy="453044"/>
          </a:xfrm>
          <a:solidFill>
            <a:schemeClr val="accent6"/>
          </a:solidFill>
        </p:spPr>
        <p:txBody>
          <a:bodyPr vert="horz" wrap="none" lIns="0" tIns="45720" rIns="0" bIns="45720" rtlCol="0" anchor="ctr">
            <a:noAutofit/>
          </a:bodyPr>
          <a:lstStyle/>
          <a:p>
            <a:pPr marL="182880"/>
            <a:r>
              <a:rPr lang="en-US" dirty="0">
                <a:solidFill>
                  <a:schemeClr val="bg1"/>
                </a:solidFill>
              </a:rPr>
              <a:t>MANAGE WINDOWS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87829" y="1549399"/>
            <a:ext cx="3755572" cy="3141133"/>
          </a:xfrm>
        </p:spPr>
        <p:txBody>
          <a:bodyPr/>
          <a:lstStyle/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 err="1">
                <a:latin typeface="+mn-lt"/>
              </a:rPr>
              <a:t>getWindows</a:t>
            </a:r>
            <a:r>
              <a:rPr lang="en-US" dirty="0">
                <a:latin typeface="+mn-lt"/>
              </a:rPr>
              <a:t>()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 err="1">
                <a:latin typeface="+mn-lt"/>
              </a:rPr>
              <a:t>newWindowIsOpened</a:t>
            </a:r>
            <a:r>
              <a:rPr lang="en-US" dirty="0">
                <a:latin typeface="+mn-lt"/>
              </a:rPr>
              <a:t>()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 err="1">
                <a:latin typeface="+mn-lt"/>
              </a:rPr>
              <a:t>setWindowName</a:t>
            </a:r>
            <a:r>
              <a:rPr lang="en-US" dirty="0">
                <a:latin typeface="+mn-lt"/>
              </a:rPr>
              <a:t>(String name)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 err="1">
                <a:latin typeface="+mn-lt"/>
              </a:rPr>
              <a:t>windowsCount</a:t>
            </a:r>
            <a:r>
              <a:rPr lang="en-US" dirty="0">
                <a:latin typeface="+mn-lt"/>
              </a:rPr>
              <a:t>()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 err="1">
                <a:latin typeface="+mn-lt"/>
              </a:rPr>
              <a:t>switchToNewWindow</a:t>
            </a:r>
            <a:r>
              <a:rPr lang="en-US" dirty="0">
                <a:latin typeface="+mn-lt"/>
              </a:rPr>
              <a:t>()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 err="1">
                <a:latin typeface="+mn-lt"/>
              </a:rPr>
              <a:t>openNewTab</a:t>
            </a:r>
            <a:r>
              <a:rPr lang="en-US" dirty="0">
                <a:latin typeface="+mn-lt"/>
              </a:rPr>
              <a:t>()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 err="1">
                <a:latin typeface="+mn-lt"/>
              </a:rPr>
              <a:t>originalWindow</a:t>
            </a:r>
            <a:r>
              <a:rPr lang="en-US" dirty="0">
                <a:latin typeface="+mn-lt"/>
              </a:rPr>
              <a:t>()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 err="1">
                <a:latin typeface="+mn-lt"/>
              </a:rPr>
              <a:t>switchToWindow</a:t>
            </a:r>
            <a:r>
              <a:rPr lang="en-US" dirty="0">
                <a:latin typeface="+mn-lt"/>
              </a:rPr>
              <a:t>(</a:t>
            </a:r>
            <a:r>
              <a:rPr lang="en-US" dirty="0" err="1">
                <a:latin typeface="+mn-lt"/>
              </a:rPr>
              <a:t>int</a:t>
            </a:r>
            <a:r>
              <a:rPr lang="en-US" dirty="0">
                <a:latin typeface="+mn-lt"/>
              </a:rPr>
              <a:t> number)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 err="1">
                <a:latin typeface="+mn-lt"/>
              </a:rPr>
              <a:t>switchToWindow</a:t>
            </a:r>
            <a:r>
              <a:rPr lang="en-US" dirty="0">
                <a:latin typeface="+mn-lt"/>
              </a:rPr>
              <a:t>(String name)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 err="1">
                <a:latin typeface="+mn-lt"/>
              </a:rPr>
              <a:t>closeWindow</a:t>
            </a:r>
            <a:r>
              <a:rPr lang="en-US" dirty="0">
                <a:latin typeface="+mn-lt"/>
              </a:rPr>
              <a:t>()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 err="1">
                <a:latin typeface="+mn-lt"/>
              </a:rPr>
              <a:t>closeWindow</a:t>
            </a:r>
            <a:r>
              <a:rPr lang="en-US" dirty="0">
                <a:latin typeface="+mn-lt"/>
              </a:rPr>
              <a:t>(String name)</a:t>
            </a:r>
          </a:p>
        </p:txBody>
      </p:sp>
      <p:sp>
        <p:nvSpPr>
          <p:cNvPr id="6" name="Rectangle 5"/>
          <p:cNvSpPr/>
          <p:nvPr/>
        </p:nvSpPr>
        <p:spPr>
          <a:xfrm>
            <a:off x="587829" y="930658"/>
            <a:ext cx="24736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WindowsManager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661149" y="961436"/>
            <a:ext cx="3125664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000" dirty="0" err="1" smtClean="0"/>
              <a:t>WindowsAndFramesTests.cs</a:t>
            </a:r>
            <a:endParaRPr lang="en-US" sz="2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944533" y="1549399"/>
            <a:ext cx="4030134" cy="31411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286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−"/>
            </a:pPr>
            <a:r>
              <a:rPr lang="en-US" dirty="0" smtClean="0">
                <a:latin typeface="+mn-lt"/>
              </a:rPr>
              <a:t>return all </a:t>
            </a:r>
            <a:r>
              <a:rPr lang="en-US" dirty="0" err="1" smtClean="0">
                <a:latin typeface="+mn-lt"/>
              </a:rPr>
              <a:t>WindowHandles</a:t>
            </a:r>
            <a:endParaRPr lang="en-US" dirty="0" smtClean="0">
              <a:latin typeface="+mn-lt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−"/>
            </a:pPr>
            <a:r>
              <a:rPr lang="en-US" dirty="0">
                <a:latin typeface="+mn-lt"/>
              </a:rPr>
              <a:t>r</a:t>
            </a:r>
            <a:r>
              <a:rPr lang="en-US" dirty="0" smtClean="0">
                <a:latin typeface="+mn-lt"/>
              </a:rPr>
              <a:t>eturn true if new window opened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−"/>
            </a:pPr>
            <a:r>
              <a:rPr lang="en-US" dirty="0" smtClean="0">
                <a:latin typeface="+mn-lt"/>
              </a:rPr>
              <a:t>Set specific name for current window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−"/>
            </a:pPr>
            <a:r>
              <a:rPr lang="en-US" dirty="0" smtClean="0">
                <a:latin typeface="+mn-lt"/>
              </a:rPr>
              <a:t>return count of opened windows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−"/>
            </a:pPr>
            <a:r>
              <a:rPr lang="en-US" dirty="0" smtClean="0">
                <a:latin typeface="+mn-lt"/>
              </a:rPr>
              <a:t>switches to latest opened window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−"/>
            </a:pPr>
            <a:r>
              <a:rPr lang="en-US" dirty="0">
                <a:latin typeface="+mn-lt"/>
              </a:rPr>
              <a:t>o</a:t>
            </a:r>
            <a:r>
              <a:rPr lang="en-US" dirty="0" smtClean="0">
                <a:latin typeface="+mn-lt"/>
              </a:rPr>
              <a:t>pen new window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−"/>
            </a:pPr>
            <a:r>
              <a:rPr lang="en-US" dirty="0" smtClean="0">
                <a:latin typeface="+mn-lt"/>
              </a:rPr>
              <a:t>switch to first window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−"/>
            </a:pPr>
            <a:r>
              <a:rPr lang="en-US" dirty="0" smtClean="0">
                <a:latin typeface="+mn-lt"/>
              </a:rPr>
              <a:t>switch to window by number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−"/>
            </a:pPr>
            <a:r>
              <a:rPr lang="en-US" dirty="0">
                <a:latin typeface="+mn-lt"/>
              </a:rPr>
              <a:t>s</a:t>
            </a:r>
            <a:r>
              <a:rPr lang="en-US" dirty="0" smtClean="0">
                <a:latin typeface="+mn-lt"/>
              </a:rPr>
              <a:t>witch to window by name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−"/>
            </a:pPr>
            <a:r>
              <a:rPr lang="en-US" dirty="0">
                <a:latin typeface="+mn-lt"/>
              </a:rPr>
              <a:t>c</a:t>
            </a:r>
            <a:r>
              <a:rPr lang="en-US" dirty="0" smtClean="0">
                <a:latin typeface="+mn-lt"/>
              </a:rPr>
              <a:t>lose current window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−"/>
            </a:pPr>
            <a:r>
              <a:rPr lang="en-US" dirty="0" smtClean="0">
                <a:latin typeface="+mn-lt"/>
              </a:rPr>
              <a:t>close window by name</a:t>
            </a:r>
            <a:endParaRPr lang="en-US" dirty="0">
              <a:latin typeface="+mn-lt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54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11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87829" y="1549399"/>
            <a:ext cx="3755572" cy="1524001"/>
          </a:xfrm>
        </p:spPr>
        <p:txBody>
          <a:bodyPr/>
          <a:lstStyle/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 err="1">
                <a:latin typeface="+mn-lt"/>
              </a:rPr>
              <a:t>acceptAlert</a:t>
            </a:r>
            <a:r>
              <a:rPr lang="en-US" dirty="0">
                <a:latin typeface="+mn-lt"/>
              </a:rPr>
              <a:t>()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 err="1">
                <a:latin typeface="+mn-lt"/>
              </a:rPr>
              <a:t>declineAlert</a:t>
            </a:r>
            <a:r>
              <a:rPr lang="en-US" dirty="0">
                <a:latin typeface="+mn-lt"/>
              </a:rPr>
              <a:t>()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 err="1">
                <a:latin typeface="+mn-lt"/>
              </a:rPr>
              <a:t>getAlertText</a:t>
            </a:r>
            <a:r>
              <a:rPr lang="en-US" dirty="0">
                <a:latin typeface="+mn-lt"/>
              </a:rPr>
              <a:t>()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 err="1">
                <a:latin typeface="+mn-lt"/>
              </a:rPr>
              <a:t>sendKeysInAlert</a:t>
            </a:r>
            <a:r>
              <a:rPr lang="en-US" dirty="0">
                <a:latin typeface="+mn-lt"/>
              </a:rPr>
              <a:t>(String text)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+mn-lt"/>
              </a:rPr>
              <a:t>Alert alert()</a:t>
            </a:r>
          </a:p>
        </p:txBody>
      </p:sp>
      <p:sp>
        <p:nvSpPr>
          <p:cNvPr id="9" name="Rectangle 8"/>
          <p:cNvSpPr/>
          <p:nvPr/>
        </p:nvSpPr>
        <p:spPr>
          <a:xfrm>
            <a:off x="5661149" y="961436"/>
            <a:ext cx="3125664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000" dirty="0" err="1" smtClean="0"/>
              <a:t>WindowsAndFramesTests.cs</a:t>
            </a:r>
            <a:endParaRPr lang="en-US" sz="2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944533" y="1549400"/>
            <a:ext cx="4030134" cy="14647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286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−"/>
            </a:pPr>
            <a:r>
              <a:rPr lang="en-US" dirty="0" smtClean="0">
                <a:latin typeface="+mn-lt"/>
              </a:rPr>
              <a:t>accept alert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−"/>
            </a:pPr>
            <a:r>
              <a:rPr lang="en-US" dirty="0" smtClean="0">
                <a:latin typeface="+mn-lt"/>
              </a:rPr>
              <a:t>decline alert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−"/>
            </a:pPr>
            <a:r>
              <a:rPr lang="en-US" dirty="0" smtClean="0">
                <a:latin typeface="+mn-lt"/>
              </a:rPr>
              <a:t>get alert text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−"/>
            </a:pPr>
            <a:r>
              <a:rPr lang="en-US" dirty="0" smtClean="0">
                <a:latin typeface="+mn-lt"/>
              </a:rPr>
              <a:t>Input text in alert text field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−"/>
            </a:pPr>
            <a:r>
              <a:rPr lang="en-US" dirty="0" smtClean="0">
                <a:latin typeface="+mn-lt"/>
              </a:rPr>
              <a:t>get alert instance</a:t>
            </a:r>
            <a:endParaRPr lang="en-US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7829" y="930658"/>
            <a:ext cx="24736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WindowsManager</a:t>
            </a:r>
            <a:endParaRPr lang="en-US" sz="240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55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60364" y="187036"/>
            <a:ext cx="3305549" cy="444731"/>
          </a:xfrm>
          <a:prstGeom prst="rect">
            <a:avLst/>
          </a:prstGeom>
          <a:solidFill>
            <a:schemeClr val="accent6"/>
          </a:solidFill>
        </p:spPr>
        <p:txBody>
          <a:bodyPr vert="horz" wrap="none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 cap="all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r>
              <a:rPr lang="en-US" smtClean="0">
                <a:solidFill>
                  <a:schemeClr val="bg1"/>
                </a:solidFill>
              </a:rPr>
              <a:t>MANAGE ALERTS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91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0364" y="228600"/>
            <a:ext cx="2698720" cy="432838"/>
          </a:xfrm>
          <a:solidFill>
            <a:schemeClr val="accent6"/>
          </a:solidFill>
        </p:spPr>
        <p:txBody>
          <a:bodyPr/>
          <a:lstStyle/>
          <a:p>
            <a:pPr marL="182880"/>
            <a:r>
              <a:rPr lang="en-US" dirty="0">
                <a:solidFill>
                  <a:schemeClr val="bg1"/>
                </a:solidFill>
              </a:rPr>
              <a:t>UI </a:t>
            </a:r>
            <a:r>
              <a:rPr lang="en-US" dirty="0" smtClean="0">
                <a:solidFill>
                  <a:schemeClr val="bg1"/>
                </a:solidFill>
              </a:rPr>
              <a:t>ELEMENTS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07266" y="866343"/>
            <a:ext cx="4289425" cy="485775"/>
          </a:xfrm>
        </p:spPr>
        <p:txBody>
          <a:bodyPr anchor="ctr"/>
          <a:lstStyle/>
          <a:p>
            <a:pPr marL="0" indent="0">
              <a:buNone/>
            </a:pPr>
            <a:r>
              <a:rPr lang="en-US" sz="2400" dirty="0" err="1" smtClean="0"/>
              <a:t>UIElement</a:t>
            </a:r>
            <a:r>
              <a:rPr lang="en-US" sz="2400" dirty="0" smtClean="0"/>
              <a:t> = </a:t>
            </a:r>
            <a:r>
              <a:rPr lang="en-US" sz="2400" dirty="0" err="1" smtClean="0"/>
              <a:t>WebElement</a:t>
            </a:r>
            <a:endParaRPr lang="en-US" sz="2400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299257" y="1352117"/>
            <a:ext cx="8370917" cy="3219883"/>
          </a:xfrm>
          <a:prstGeom prst="rect">
            <a:avLst/>
          </a:prstGeom>
        </p:spPr>
        <p:txBody>
          <a:bodyPr numCol="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800" dirty="0" err="1">
                <a:solidFill>
                  <a:srgbClr val="0070C0"/>
                </a:solidFill>
              </a:rPr>
              <a:t>jsClick</a:t>
            </a:r>
            <a:r>
              <a:rPr lang="en-US" sz="1800" dirty="0"/>
              <a:t>();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800" dirty="0" err="1">
                <a:solidFill>
                  <a:srgbClr val="0070C0"/>
                </a:solidFill>
              </a:rPr>
              <a:t>setText</a:t>
            </a:r>
            <a:r>
              <a:rPr lang="en-US" sz="1800" dirty="0"/>
              <a:t>(String value);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800" dirty="0" err="1">
                <a:solidFill>
                  <a:srgbClr val="0070C0"/>
                </a:solidFill>
              </a:rPr>
              <a:t>getText</a:t>
            </a:r>
            <a:r>
              <a:rPr lang="en-US" sz="1800" dirty="0"/>
              <a:t>();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800" dirty="0">
                <a:solidFill>
                  <a:srgbClr val="0070C0"/>
                </a:solidFill>
              </a:rPr>
              <a:t>input</a:t>
            </a:r>
            <a:r>
              <a:rPr lang="en-US" sz="1800" dirty="0"/>
              <a:t>(String text);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800" dirty="0" err="1">
                <a:solidFill>
                  <a:srgbClr val="0070C0"/>
                </a:solidFill>
              </a:rPr>
              <a:t>setAttribute</a:t>
            </a:r>
            <a:r>
              <a:rPr lang="en-US" sz="1800" dirty="0"/>
              <a:t>(String name, String value);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800" dirty="0">
                <a:solidFill>
                  <a:srgbClr val="0070C0"/>
                </a:solidFill>
              </a:rPr>
              <a:t>select</a:t>
            </a:r>
            <a:r>
              <a:rPr lang="en-US" sz="1800" dirty="0"/>
              <a:t>(String name);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800" dirty="0" err="1">
                <a:solidFill>
                  <a:srgbClr val="0070C0"/>
                </a:solidFill>
              </a:rPr>
              <a:t>setValue</a:t>
            </a:r>
            <a:r>
              <a:rPr lang="en-US" sz="1800" dirty="0"/>
              <a:t>(String value);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800" dirty="0">
                <a:solidFill>
                  <a:srgbClr val="0070C0"/>
                </a:solidFill>
              </a:rPr>
              <a:t>show</a:t>
            </a:r>
            <a:r>
              <a:rPr lang="en-US" sz="1800" dirty="0"/>
              <a:t>();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800" dirty="0">
                <a:solidFill>
                  <a:srgbClr val="0070C0"/>
                </a:solidFill>
              </a:rPr>
              <a:t>hover</a:t>
            </a:r>
            <a:r>
              <a:rPr lang="en-US" sz="1800" dirty="0"/>
              <a:t>();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800" dirty="0" err="1">
                <a:solidFill>
                  <a:srgbClr val="0070C0"/>
                </a:solidFill>
              </a:rPr>
              <a:t>scrollUp</a:t>
            </a:r>
            <a:r>
              <a:rPr lang="en-US" sz="1800" dirty="0">
                <a:solidFill>
                  <a:srgbClr val="0070C0"/>
                </a:solidFill>
              </a:rPr>
              <a:t>/Down/Left/Right</a:t>
            </a:r>
            <a:r>
              <a:rPr lang="en-US" sz="1800" dirty="0"/>
              <a:t>(</a:t>
            </a:r>
            <a:r>
              <a:rPr lang="en-US" sz="1800" dirty="0" err="1"/>
              <a:t>int</a:t>
            </a:r>
            <a:r>
              <a:rPr lang="en-US" sz="1800" dirty="0"/>
              <a:t> value)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800" dirty="0" err="1">
                <a:solidFill>
                  <a:srgbClr val="0070C0"/>
                </a:solidFill>
              </a:rPr>
              <a:t>higlight</a:t>
            </a:r>
            <a:r>
              <a:rPr lang="en-US" sz="1800" dirty="0"/>
              <a:t>() / </a:t>
            </a:r>
            <a:r>
              <a:rPr lang="en-US" sz="1800" dirty="0" err="1">
                <a:solidFill>
                  <a:srgbClr val="0070C0"/>
                </a:solidFill>
              </a:rPr>
              <a:t>higlight</a:t>
            </a:r>
            <a:r>
              <a:rPr lang="en-US" sz="1800" dirty="0"/>
              <a:t>(String color)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800" dirty="0">
                <a:solidFill>
                  <a:srgbClr val="0070C0"/>
                </a:solidFill>
              </a:rPr>
              <a:t>find</a:t>
            </a:r>
            <a:r>
              <a:rPr lang="en-US" sz="1800" dirty="0"/>
              <a:t>(By) / </a:t>
            </a:r>
            <a:r>
              <a:rPr lang="en-US" sz="1800" dirty="0">
                <a:solidFill>
                  <a:srgbClr val="0070C0"/>
                </a:solidFill>
              </a:rPr>
              <a:t>find</a:t>
            </a:r>
            <a:r>
              <a:rPr lang="en-US" sz="1800" dirty="0"/>
              <a:t>(String) / </a:t>
            </a:r>
            <a:r>
              <a:rPr lang="en-US" sz="1800" dirty="0">
                <a:solidFill>
                  <a:srgbClr val="0070C0"/>
                </a:solidFill>
              </a:rPr>
              <a:t>finds</a:t>
            </a:r>
            <a:r>
              <a:rPr lang="en-US" sz="1800" dirty="0"/>
              <a:t>(String)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800" dirty="0" err="1">
                <a:solidFill>
                  <a:srgbClr val="0070C0"/>
                </a:solidFill>
              </a:rPr>
              <a:t>printHtml</a:t>
            </a:r>
            <a:r>
              <a:rPr lang="en-US" sz="1800" dirty="0"/>
              <a:t>()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800" dirty="0" err="1">
                <a:solidFill>
                  <a:srgbClr val="0070C0"/>
                </a:solidFill>
              </a:rPr>
              <a:t>isDisabled</a:t>
            </a:r>
            <a:r>
              <a:rPr lang="en-US" sz="1800" dirty="0"/>
              <a:t>() / </a:t>
            </a:r>
            <a:r>
              <a:rPr lang="en-US" sz="1800" dirty="0" err="1">
                <a:solidFill>
                  <a:srgbClr val="0070C0"/>
                </a:solidFill>
              </a:rPr>
              <a:t>isHidden</a:t>
            </a:r>
            <a:r>
              <a:rPr lang="en-US" sz="1800" dirty="0"/>
              <a:t>()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800" dirty="0" err="1">
                <a:solidFill>
                  <a:srgbClr val="0070C0"/>
                </a:solidFill>
              </a:rPr>
              <a:t>dragAndDropTo</a:t>
            </a:r>
            <a:r>
              <a:rPr lang="en-US" sz="1800" dirty="0"/>
              <a:t>(</a:t>
            </a:r>
            <a:r>
              <a:rPr lang="en-US" sz="1800" dirty="0" err="1"/>
              <a:t>WebElement</a:t>
            </a:r>
            <a:r>
              <a:rPr lang="en-US" sz="1800" dirty="0"/>
              <a:t>) (x, y)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800" dirty="0" err="1">
                <a:solidFill>
                  <a:srgbClr val="0070C0"/>
                </a:solidFill>
              </a:rPr>
              <a:t>doubleClick</a:t>
            </a:r>
            <a:r>
              <a:rPr lang="en-US" sz="1800" dirty="0"/>
              <a:t>()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800" dirty="0" err="1">
                <a:solidFill>
                  <a:srgbClr val="0070C0"/>
                </a:solidFill>
              </a:rPr>
              <a:t>rightClick</a:t>
            </a:r>
            <a:r>
              <a:rPr lang="en-US" sz="1800" dirty="0"/>
              <a:t>() 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800" dirty="0">
                <a:solidFill>
                  <a:srgbClr val="0070C0"/>
                </a:solidFill>
              </a:rPr>
              <a:t>select</a:t>
            </a:r>
            <a:r>
              <a:rPr lang="en-US" sz="1800" dirty="0"/>
              <a:t>() -&gt; new Select(</a:t>
            </a:r>
            <a:r>
              <a:rPr lang="en-US" sz="1800" dirty="0" err="1"/>
              <a:t>myElement</a:t>
            </a:r>
            <a:r>
              <a:rPr lang="en-US" sz="1800" dirty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56" y="977260"/>
            <a:ext cx="484835" cy="490743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16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365" y="228600"/>
            <a:ext cx="3347112" cy="427592"/>
          </a:xfrm>
          <a:solidFill>
            <a:schemeClr val="accent6"/>
          </a:solidFill>
        </p:spPr>
        <p:txBody>
          <a:bodyPr vert="horz" wrap="none" lIns="0" tIns="45720" rIns="0" bIns="45720" rtlCol="0" anchor="ctr">
            <a:noAutofit/>
          </a:bodyPr>
          <a:lstStyle/>
          <a:p>
            <a:pPr marL="182880"/>
            <a:r>
              <a:rPr lang="en-US" dirty="0">
                <a:solidFill>
                  <a:schemeClr val="bg1"/>
                </a:solidFill>
              </a:rPr>
              <a:t>Web LIST FILTERS</a:t>
            </a:r>
          </a:p>
        </p:txBody>
      </p:sp>
      <p:sp>
        <p:nvSpPr>
          <p:cNvPr id="9" name="Content Placeholder 1"/>
          <p:cNvSpPr>
            <a:spLocks noGrp="1"/>
          </p:cNvSpPr>
          <p:nvPr>
            <p:ph idx="4294967295"/>
          </p:nvPr>
        </p:nvSpPr>
        <p:spPr>
          <a:xfrm>
            <a:off x="360364" y="2934999"/>
            <a:ext cx="5453063" cy="155733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public void </a:t>
            </a:r>
            <a:r>
              <a:rPr lang="en-US" sz="1800" dirty="0" err="1">
                <a:solidFill>
                  <a:srgbClr val="7030A0"/>
                </a:solidFill>
              </a:rPr>
              <a:t>HeaderLine</a:t>
            </a:r>
            <a:r>
              <a:rPr lang="en-US" sz="1800" dirty="0"/>
              <a:t> {</a:t>
            </a:r>
          </a:p>
          <a:p>
            <a:pPr marL="0" indent="0">
              <a:buNone/>
            </a:pPr>
            <a:r>
              <a:rPr lang="en-US" sz="1800" dirty="0"/>
              <a:t>    </a:t>
            </a:r>
            <a:r>
              <a:rPr lang="en-US" sz="1800" dirty="0">
                <a:solidFill>
                  <a:srgbClr val="F29C00"/>
                </a:solidFill>
              </a:rPr>
              <a:t>@</a:t>
            </a:r>
            <a:r>
              <a:rPr lang="en-US" sz="1800" dirty="0" err="1">
                <a:solidFill>
                  <a:srgbClr val="F29C00"/>
                </a:solidFill>
              </a:rPr>
              <a:t>Css</a:t>
            </a:r>
            <a:r>
              <a:rPr lang="en-US" sz="1800" dirty="0"/>
              <a:t>(</a:t>
            </a:r>
            <a:r>
              <a:rPr lang="en-US" sz="1800" dirty="0">
                <a:solidFill>
                  <a:srgbClr val="00B050"/>
                </a:solidFill>
              </a:rPr>
              <a:t>“#navigation”</a:t>
            </a:r>
            <a:r>
              <a:rPr lang="en-US" sz="1800" dirty="0"/>
              <a:t>) public List&lt;</a:t>
            </a:r>
            <a:r>
              <a:rPr lang="en-US" sz="1800" dirty="0" err="1"/>
              <a:t>WebElement</a:t>
            </a:r>
            <a:r>
              <a:rPr lang="en-US" sz="1800" dirty="0"/>
              <a:t>&gt; menu;</a:t>
            </a:r>
          </a:p>
          <a:p>
            <a:pPr marL="0" indent="0">
              <a:buNone/>
            </a:pPr>
            <a:r>
              <a:rPr lang="en-US" sz="1800" dirty="0"/>
              <a:t>    </a:t>
            </a:r>
            <a:r>
              <a:rPr lang="en-US" sz="1800" dirty="0">
                <a:solidFill>
                  <a:srgbClr val="F29C00"/>
                </a:solidFill>
              </a:rPr>
              <a:t>@</a:t>
            </a:r>
            <a:r>
              <a:rPr lang="en-US" sz="1800" dirty="0" err="1">
                <a:solidFill>
                  <a:srgbClr val="F29C00"/>
                </a:solidFill>
              </a:rPr>
              <a:t>Css</a:t>
            </a:r>
            <a:r>
              <a:rPr lang="en-US" sz="1800" dirty="0"/>
              <a:t>(</a:t>
            </a:r>
            <a:r>
              <a:rPr lang="en-US" sz="1800" dirty="0">
                <a:solidFill>
                  <a:srgbClr val="00B050"/>
                </a:solidFill>
              </a:rPr>
              <a:t>“#navigation[item=</a:t>
            </a:r>
            <a:r>
              <a:rPr lang="en-US" sz="1800" b="1" u="sng" dirty="0">
                <a:solidFill>
                  <a:srgbClr val="FF0000"/>
                </a:solidFill>
              </a:rPr>
              <a:t>%s</a:t>
            </a:r>
            <a:r>
              <a:rPr lang="en-US" sz="1800" dirty="0">
                <a:solidFill>
                  <a:srgbClr val="00B050"/>
                </a:solidFill>
              </a:rPr>
              <a:t>]”</a:t>
            </a:r>
            <a:r>
              <a:rPr lang="en-US" sz="1800" dirty="0"/>
              <a:t>) public </a:t>
            </a:r>
            <a:r>
              <a:rPr lang="en-US" sz="1800" dirty="0" err="1"/>
              <a:t>WebList</a:t>
            </a:r>
            <a:r>
              <a:rPr lang="en-US" sz="1800" dirty="0"/>
              <a:t> menu;</a:t>
            </a:r>
          </a:p>
          <a:p>
            <a:pPr marL="0" indent="0">
              <a:buNone/>
            </a:pPr>
            <a:r>
              <a:rPr lang="en-US" sz="1800" dirty="0"/>
              <a:t>    </a:t>
            </a:r>
            <a:r>
              <a:rPr lang="en-US" sz="1800" dirty="0">
                <a:solidFill>
                  <a:srgbClr val="F29C00"/>
                </a:solidFill>
              </a:rPr>
              <a:t>@</a:t>
            </a:r>
            <a:r>
              <a:rPr lang="en-US" sz="1800" dirty="0" err="1">
                <a:solidFill>
                  <a:srgbClr val="F29C00"/>
                </a:solidFill>
              </a:rPr>
              <a:t>Css</a:t>
            </a:r>
            <a:r>
              <a:rPr lang="en-US" sz="1800" dirty="0"/>
              <a:t>(</a:t>
            </a:r>
            <a:r>
              <a:rPr lang="en-US" sz="1800" dirty="0">
                <a:solidFill>
                  <a:srgbClr val="00B050"/>
                </a:solidFill>
              </a:rPr>
              <a:t>“#navigation”</a:t>
            </a:r>
            <a:r>
              <a:rPr lang="en-US" sz="1800" dirty="0"/>
              <a:t>) public </a:t>
            </a:r>
            <a:r>
              <a:rPr lang="en-US" sz="1800" dirty="0" err="1"/>
              <a:t>WebList</a:t>
            </a:r>
            <a:r>
              <a:rPr lang="en-US" sz="1800" dirty="0"/>
              <a:t> menu;</a:t>
            </a:r>
          </a:p>
          <a:p>
            <a:pPr marL="0" indent="0">
              <a:buNone/>
            </a:pPr>
            <a:r>
              <a:rPr lang="en-US" sz="1800" dirty="0"/>
              <a:t>}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332509" y="1537855"/>
            <a:ext cx="4946073" cy="11222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buNone/>
            </a:pPr>
            <a:r>
              <a:rPr lang="en-US" sz="1800" dirty="0" err="1"/>
              <a:t>WebElement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0070C0"/>
                </a:solidFill>
              </a:rPr>
              <a:t>get</a:t>
            </a:r>
            <a:r>
              <a:rPr lang="en-US" sz="1800" dirty="0"/>
              <a:t>(String)</a:t>
            </a:r>
          </a:p>
          <a:p>
            <a:pPr marL="0" indent="0">
              <a:lnSpc>
                <a:spcPct val="100000"/>
              </a:lnSpc>
              <a:spcBef>
                <a:spcPts val="450"/>
              </a:spcBef>
              <a:buNone/>
            </a:pPr>
            <a:r>
              <a:rPr lang="en-US" sz="1800" dirty="0"/>
              <a:t>void </a:t>
            </a:r>
            <a:r>
              <a:rPr lang="en-US" sz="1800" dirty="0">
                <a:solidFill>
                  <a:srgbClr val="0070C0"/>
                </a:solidFill>
              </a:rPr>
              <a:t>select</a:t>
            </a:r>
            <a:r>
              <a:rPr lang="en-US" sz="1800" dirty="0"/>
              <a:t>(String/</a:t>
            </a:r>
            <a:r>
              <a:rPr lang="en-US" sz="1800" dirty="0" err="1"/>
              <a:t>Int</a:t>
            </a:r>
            <a:r>
              <a:rPr lang="en-US" sz="1800" dirty="0"/>
              <a:t>)</a:t>
            </a:r>
          </a:p>
          <a:p>
            <a:pPr marL="0" indent="0">
              <a:lnSpc>
                <a:spcPct val="100000"/>
              </a:lnSpc>
              <a:spcBef>
                <a:spcPts val="450"/>
              </a:spcBef>
              <a:buNone/>
            </a:pPr>
            <a:r>
              <a:rPr lang="en-US" sz="1800" dirty="0"/>
              <a:t>String </a:t>
            </a:r>
            <a:r>
              <a:rPr lang="en-US" sz="1800" dirty="0" err="1">
                <a:solidFill>
                  <a:srgbClr val="0070C0"/>
                </a:solidFill>
              </a:rPr>
              <a:t>getValue</a:t>
            </a:r>
            <a:r>
              <a:rPr lang="en-US" sz="1800" dirty="0"/>
              <a:t>()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5140036" y="1537855"/>
            <a:ext cx="3927764" cy="11222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50"/>
              </a:spcBef>
              <a:buFont typeface="Calibri" panose="020F0502020204030204" pitchFamily="34" charset="0"/>
              <a:buChar char="−"/>
            </a:pPr>
            <a:r>
              <a:rPr lang="en-US" sz="1800" dirty="0"/>
              <a:t>Get element by text value</a:t>
            </a:r>
          </a:p>
          <a:p>
            <a:pPr>
              <a:lnSpc>
                <a:spcPct val="100000"/>
              </a:lnSpc>
              <a:spcBef>
                <a:spcPts val="450"/>
              </a:spcBef>
              <a:buFont typeface="Calibri" panose="020F0502020204030204" pitchFamily="34" charset="0"/>
              <a:buChar char="−"/>
            </a:pPr>
            <a:r>
              <a:rPr lang="en-US" sz="1800" dirty="0"/>
              <a:t>Click on element with text/</a:t>
            </a:r>
            <a:r>
              <a:rPr lang="en-US" sz="1800" dirty="0" err="1"/>
              <a:t>int</a:t>
            </a:r>
            <a:r>
              <a:rPr lang="en-US" sz="1800" dirty="0"/>
              <a:t> value</a:t>
            </a:r>
          </a:p>
          <a:p>
            <a:pPr>
              <a:lnSpc>
                <a:spcPct val="100000"/>
              </a:lnSpc>
              <a:spcBef>
                <a:spcPts val="450"/>
              </a:spcBef>
              <a:buFont typeface="Calibri" panose="020F0502020204030204" pitchFamily="34" charset="0"/>
              <a:buChar char="−"/>
            </a:pPr>
            <a:r>
              <a:rPr lang="en-US" sz="1800" dirty="0"/>
              <a:t>Print list values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70" y="1155021"/>
            <a:ext cx="484835" cy="490743"/>
          </a:xfrm>
          <a:prstGeom prst="rect">
            <a:avLst/>
          </a:prstGeom>
        </p:spPr>
      </p:pic>
      <p:sp>
        <p:nvSpPr>
          <p:cNvPr id="12" name="Content Placeholder 1"/>
          <p:cNvSpPr txBox="1">
            <a:spLocks/>
          </p:cNvSpPr>
          <p:nvPr/>
        </p:nvSpPr>
        <p:spPr>
          <a:xfrm>
            <a:off x="332509" y="931117"/>
            <a:ext cx="4807527" cy="4849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700" dirty="0" err="1"/>
              <a:t>WebList</a:t>
            </a:r>
            <a:r>
              <a:rPr lang="en-US" sz="2700" dirty="0"/>
              <a:t> = List&lt;</a:t>
            </a:r>
            <a:r>
              <a:rPr lang="en-US" sz="2700" dirty="0" err="1"/>
              <a:t>WebElement</a:t>
            </a:r>
            <a:r>
              <a:rPr lang="en-US" sz="2700" dirty="0"/>
              <a:t>&gt;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57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64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</a:t>
            </a:r>
            <a:r>
              <a:rPr lang="en-US" dirty="0"/>
              <a:t>LIST </a:t>
            </a:r>
            <a:r>
              <a:rPr lang="en-US" dirty="0" smtClean="0"/>
              <a:t>FILTERS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332509" y="931117"/>
            <a:ext cx="6186824" cy="4849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700" dirty="0" err="1"/>
              <a:t>WebList</a:t>
            </a:r>
            <a:r>
              <a:rPr lang="en-US" sz="2700" dirty="0"/>
              <a:t> = List&lt;</a:t>
            </a:r>
            <a:r>
              <a:rPr lang="en-US" sz="2700" dirty="0" err="1"/>
              <a:t>WebElement</a:t>
            </a:r>
            <a:r>
              <a:rPr lang="en-US" sz="2700" dirty="0"/>
              <a:t>&gt; </a:t>
            </a:r>
            <a:r>
              <a:rPr lang="en-US" sz="2700" dirty="0" smtClean="0"/>
              <a:t>    + stream()</a:t>
            </a:r>
            <a:endParaRPr lang="en-US" sz="2700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332509" y="1537855"/>
            <a:ext cx="4807529" cy="3351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buNone/>
            </a:pPr>
            <a:r>
              <a:rPr lang="en-US" sz="1400" dirty="0" err="1"/>
              <a:t>WebElement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70C0"/>
                </a:solidFill>
              </a:rPr>
              <a:t>first/last</a:t>
            </a:r>
            <a:r>
              <a:rPr lang="en-US" sz="1400" dirty="0"/>
              <a:t>()</a:t>
            </a:r>
          </a:p>
          <a:p>
            <a:pPr marL="0" indent="0">
              <a:lnSpc>
                <a:spcPct val="100000"/>
              </a:lnSpc>
              <a:spcBef>
                <a:spcPts val="450"/>
              </a:spcBef>
              <a:buNone/>
            </a:pPr>
            <a:r>
              <a:rPr lang="en-US" sz="1400" dirty="0"/>
              <a:t>T </a:t>
            </a:r>
            <a:r>
              <a:rPr lang="en-US" sz="1400" dirty="0">
                <a:solidFill>
                  <a:srgbClr val="0070C0"/>
                </a:solidFill>
              </a:rPr>
              <a:t>first/last</a:t>
            </a:r>
            <a:r>
              <a:rPr lang="en-US" sz="1400" dirty="0"/>
              <a:t>(JFunc1&lt;T, Boolean&gt; condition)</a:t>
            </a:r>
          </a:p>
          <a:p>
            <a:pPr marL="0" indent="0">
              <a:lnSpc>
                <a:spcPct val="100000"/>
              </a:lnSpc>
              <a:spcBef>
                <a:spcPts val="450"/>
              </a:spcBef>
              <a:buNone/>
            </a:pPr>
            <a:r>
              <a:rPr lang="en-US" sz="1400" dirty="0"/>
              <a:t>List&lt;T&gt; </a:t>
            </a:r>
            <a:r>
              <a:rPr lang="en-US" sz="1400" dirty="0">
                <a:solidFill>
                  <a:srgbClr val="0070C0"/>
                </a:solidFill>
              </a:rPr>
              <a:t>where/filter</a:t>
            </a:r>
            <a:r>
              <a:rPr lang="en-US" sz="1400" dirty="0"/>
              <a:t>(JFunc1&lt;T, Boolean&gt; condition)</a:t>
            </a:r>
          </a:p>
          <a:p>
            <a:pPr marL="0" indent="0">
              <a:lnSpc>
                <a:spcPct val="100000"/>
              </a:lnSpc>
              <a:spcBef>
                <a:spcPts val="450"/>
              </a:spcBef>
              <a:buNone/>
            </a:pPr>
            <a:r>
              <a:rPr lang="en-US" sz="1400" dirty="0"/>
              <a:t>&lt;R&gt; List&lt;R&gt; </a:t>
            </a:r>
            <a:r>
              <a:rPr lang="en-US" sz="1400" dirty="0">
                <a:solidFill>
                  <a:srgbClr val="0070C0"/>
                </a:solidFill>
              </a:rPr>
              <a:t>select/map</a:t>
            </a:r>
            <a:r>
              <a:rPr lang="en-US" sz="1400" dirty="0"/>
              <a:t>(JFunc1&lt;T, R&gt; transform)</a:t>
            </a:r>
          </a:p>
          <a:p>
            <a:pPr marL="0" indent="0">
              <a:lnSpc>
                <a:spcPct val="100000"/>
              </a:lnSpc>
              <a:spcBef>
                <a:spcPts val="450"/>
              </a:spcBef>
              <a:buNone/>
            </a:pPr>
            <a:r>
              <a:rPr lang="en-US" sz="1400" dirty="0"/>
              <a:t>void </a:t>
            </a:r>
            <a:r>
              <a:rPr lang="en-US" sz="1400" dirty="0" err="1">
                <a:solidFill>
                  <a:srgbClr val="0070C0"/>
                </a:solidFill>
              </a:rPr>
              <a:t>ifDo</a:t>
            </a:r>
            <a:r>
              <a:rPr lang="en-US" sz="1400" dirty="0"/>
              <a:t>(JFunc1&lt;T, Boolean&gt; condition, JAction1&lt;T&gt; action)</a:t>
            </a:r>
          </a:p>
          <a:p>
            <a:pPr marL="0" indent="0">
              <a:lnSpc>
                <a:spcPct val="100000"/>
              </a:lnSpc>
              <a:spcBef>
                <a:spcPts val="450"/>
              </a:spcBef>
              <a:buNone/>
            </a:pPr>
            <a:r>
              <a:rPr lang="en-US" sz="1400" dirty="0"/>
              <a:t>List&lt;R&gt; </a:t>
            </a:r>
            <a:r>
              <a:rPr lang="en-US" sz="1400" dirty="0" err="1">
                <a:solidFill>
                  <a:srgbClr val="0070C0"/>
                </a:solidFill>
              </a:rPr>
              <a:t>ifSelect</a:t>
            </a:r>
            <a:r>
              <a:rPr lang="en-US" sz="1400" dirty="0"/>
              <a:t>(JFunc1&lt;T, Boolean&gt; c,  JFunc1&lt;T, R&gt; t)</a:t>
            </a:r>
          </a:p>
          <a:p>
            <a:pPr marL="0" indent="0">
              <a:lnSpc>
                <a:spcPct val="100000"/>
              </a:lnSpc>
              <a:spcBef>
                <a:spcPts val="450"/>
              </a:spcBef>
              <a:buNone/>
            </a:pPr>
            <a:r>
              <a:rPr lang="en-US" sz="1400" dirty="0"/>
              <a:t>void </a:t>
            </a:r>
            <a:r>
              <a:rPr lang="en-US" sz="1400" dirty="0" err="1">
                <a:solidFill>
                  <a:srgbClr val="0070C0"/>
                </a:solidFill>
              </a:rPr>
              <a:t>foreach</a:t>
            </a:r>
            <a:r>
              <a:rPr lang="en-US" sz="1400" dirty="0"/>
              <a:t>(JAction1&lt;T&gt; action)</a:t>
            </a:r>
          </a:p>
          <a:p>
            <a:pPr marL="0" indent="0">
              <a:lnSpc>
                <a:spcPct val="100000"/>
              </a:lnSpc>
              <a:spcBef>
                <a:spcPts val="450"/>
              </a:spcBef>
              <a:buNone/>
            </a:pPr>
            <a:r>
              <a:rPr lang="en-US" sz="1400" dirty="0" err="1"/>
              <a:t>boolean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70C0"/>
                </a:solidFill>
              </a:rPr>
              <a:t>any</a:t>
            </a:r>
            <a:r>
              <a:rPr lang="en-US" sz="1400" dirty="0"/>
              <a:t>(JFunc1&lt;T, Boolean&gt; condition)</a:t>
            </a:r>
          </a:p>
          <a:p>
            <a:pPr marL="0" indent="0">
              <a:lnSpc>
                <a:spcPct val="100000"/>
              </a:lnSpc>
              <a:spcBef>
                <a:spcPts val="450"/>
              </a:spcBef>
              <a:buNone/>
            </a:pPr>
            <a:r>
              <a:rPr lang="en-US" sz="1400" dirty="0" err="1"/>
              <a:t>boolean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70C0"/>
                </a:solidFill>
              </a:rPr>
              <a:t>all</a:t>
            </a:r>
            <a:r>
              <a:rPr lang="en-US" sz="1400" dirty="0"/>
              <a:t>(JFunc1&lt;T, Boolean&gt; condition)</a:t>
            </a:r>
          </a:p>
          <a:p>
            <a:pPr marL="0" indent="0">
              <a:lnSpc>
                <a:spcPct val="100000"/>
              </a:lnSpc>
              <a:spcBef>
                <a:spcPts val="450"/>
              </a:spcBef>
              <a:buNone/>
            </a:pPr>
            <a:r>
              <a:rPr lang="en-US" sz="1400" dirty="0"/>
              <a:t>List&lt;T&gt; </a:t>
            </a:r>
            <a:r>
              <a:rPr lang="en-US" sz="1400" dirty="0" err="1">
                <a:solidFill>
                  <a:srgbClr val="0070C0"/>
                </a:solidFill>
              </a:rPr>
              <a:t>listCopy</a:t>
            </a:r>
            <a:r>
              <a:rPr lang="en-US" sz="1400" dirty="0"/>
              <a:t>(</a:t>
            </a:r>
            <a:r>
              <a:rPr lang="en-US" sz="1400" dirty="0" err="1"/>
              <a:t>int</a:t>
            </a:r>
            <a:r>
              <a:rPr lang="en-US" sz="1400" dirty="0"/>
              <a:t> from[, </a:t>
            </a:r>
            <a:r>
              <a:rPr lang="en-US" sz="1400" dirty="0" err="1"/>
              <a:t>int</a:t>
            </a:r>
            <a:r>
              <a:rPr lang="en-US" sz="1400" dirty="0"/>
              <a:t> to])</a:t>
            </a:r>
          </a:p>
          <a:p>
            <a:pPr marL="0" indent="0">
              <a:lnSpc>
                <a:spcPct val="100000"/>
              </a:lnSpc>
              <a:spcBef>
                <a:spcPts val="450"/>
              </a:spcBef>
              <a:buNone/>
            </a:pPr>
            <a:r>
              <a:rPr lang="en-US" sz="1400" dirty="0"/>
              <a:t>List&lt;R&gt; </a:t>
            </a:r>
            <a:r>
              <a:rPr lang="en-US" sz="1400" dirty="0" err="1">
                <a:solidFill>
                  <a:srgbClr val="0070C0"/>
                </a:solidFill>
              </a:rPr>
              <a:t>selectMany</a:t>
            </a:r>
            <a:r>
              <a:rPr lang="en-US" sz="1400" dirty="0"/>
              <a:t>(JFunc1&lt;T, List&lt;R&gt;&gt; </a:t>
            </a:r>
            <a:r>
              <a:rPr lang="en-US" sz="1400" dirty="0" err="1"/>
              <a:t>func</a:t>
            </a:r>
            <a:r>
              <a:rPr lang="en-US" sz="1400" dirty="0"/>
              <a:t>)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5140036" y="1537855"/>
            <a:ext cx="3927764" cy="32294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50"/>
              </a:spcBef>
              <a:buFont typeface="Calibri" panose="020F0502020204030204" pitchFamily="34" charset="0"/>
              <a:buChar char="−"/>
            </a:pPr>
            <a:r>
              <a:rPr lang="en-US" sz="1400" dirty="0"/>
              <a:t>Get first/last element</a:t>
            </a:r>
          </a:p>
          <a:p>
            <a:pPr>
              <a:lnSpc>
                <a:spcPct val="100000"/>
              </a:lnSpc>
              <a:spcBef>
                <a:spcPts val="450"/>
              </a:spcBef>
              <a:buFont typeface="Calibri" panose="020F0502020204030204" pitchFamily="34" charset="0"/>
              <a:buChar char="−"/>
            </a:pPr>
            <a:r>
              <a:rPr lang="en-US" sz="1400" dirty="0"/>
              <a:t>Get first/last element by condition</a:t>
            </a:r>
          </a:p>
          <a:p>
            <a:pPr>
              <a:lnSpc>
                <a:spcPct val="100000"/>
              </a:lnSpc>
              <a:spcBef>
                <a:spcPts val="450"/>
              </a:spcBef>
              <a:buFont typeface="Calibri" panose="020F0502020204030204" pitchFamily="34" charset="0"/>
              <a:buChar char="−"/>
            </a:pPr>
            <a:r>
              <a:rPr lang="en-US" sz="1400" dirty="0"/>
              <a:t>Filter elements by condition</a:t>
            </a:r>
          </a:p>
          <a:p>
            <a:pPr>
              <a:lnSpc>
                <a:spcPct val="100000"/>
              </a:lnSpc>
              <a:spcBef>
                <a:spcPts val="450"/>
              </a:spcBef>
              <a:buFont typeface="Calibri" panose="020F0502020204030204" pitchFamily="34" charset="0"/>
              <a:buChar char="−"/>
            </a:pPr>
            <a:r>
              <a:rPr lang="en-US" sz="1400" dirty="0"/>
              <a:t>Transform all elements using template</a:t>
            </a:r>
          </a:p>
          <a:p>
            <a:pPr>
              <a:lnSpc>
                <a:spcPct val="100000"/>
              </a:lnSpc>
              <a:spcBef>
                <a:spcPts val="450"/>
              </a:spcBef>
              <a:buFont typeface="Calibri" panose="020F0502020204030204" pitchFamily="34" charset="0"/>
              <a:buChar char="−"/>
            </a:pPr>
            <a:r>
              <a:rPr lang="en-US" sz="1400" dirty="0"/>
              <a:t>Do action in case of  condition true</a:t>
            </a:r>
          </a:p>
          <a:p>
            <a:pPr>
              <a:lnSpc>
                <a:spcPct val="100000"/>
              </a:lnSpc>
              <a:spcBef>
                <a:spcPts val="450"/>
              </a:spcBef>
              <a:buFont typeface="Calibri" panose="020F0502020204030204" pitchFamily="34" charset="0"/>
              <a:buChar char="−"/>
            </a:pPr>
            <a:r>
              <a:rPr lang="en-US" sz="1400" dirty="0"/>
              <a:t>Transform all elements that suit to condition</a:t>
            </a:r>
          </a:p>
          <a:p>
            <a:pPr>
              <a:lnSpc>
                <a:spcPct val="100000"/>
              </a:lnSpc>
              <a:spcBef>
                <a:spcPts val="450"/>
              </a:spcBef>
              <a:buFont typeface="Calibri" panose="020F0502020204030204" pitchFamily="34" charset="0"/>
              <a:buChar char="−"/>
            </a:pPr>
            <a:r>
              <a:rPr lang="en-US" sz="1400" dirty="0"/>
              <a:t>Do action for all elements</a:t>
            </a:r>
          </a:p>
          <a:p>
            <a:pPr>
              <a:lnSpc>
                <a:spcPct val="100000"/>
              </a:lnSpc>
              <a:spcBef>
                <a:spcPts val="450"/>
              </a:spcBef>
              <a:buFont typeface="Calibri" panose="020F0502020204030204" pitchFamily="34" charset="0"/>
              <a:buChar char="−"/>
            </a:pPr>
            <a:r>
              <a:rPr lang="en-US" sz="1400" dirty="0"/>
              <a:t>True if </a:t>
            </a:r>
            <a:r>
              <a:rPr lang="en-US" sz="1400" b="1" dirty="0"/>
              <a:t>at least one</a:t>
            </a:r>
            <a:r>
              <a:rPr lang="en-US" sz="1400" dirty="0"/>
              <a:t> of elements suit condition</a:t>
            </a:r>
          </a:p>
          <a:p>
            <a:pPr>
              <a:lnSpc>
                <a:spcPct val="100000"/>
              </a:lnSpc>
              <a:spcBef>
                <a:spcPts val="450"/>
              </a:spcBef>
              <a:buFont typeface="Calibri" panose="020F0502020204030204" pitchFamily="34" charset="0"/>
              <a:buChar char="−"/>
            </a:pPr>
            <a:r>
              <a:rPr lang="en-US" sz="1400" dirty="0"/>
              <a:t>True if </a:t>
            </a:r>
            <a:r>
              <a:rPr lang="en-US" sz="1400" b="1" dirty="0"/>
              <a:t>all</a:t>
            </a:r>
            <a:r>
              <a:rPr lang="en-US" sz="1400" dirty="0"/>
              <a:t> elements suit condition</a:t>
            </a:r>
          </a:p>
          <a:p>
            <a:pPr>
              <a:lnSpc>
                <a:spcPct val="100000"/>
              </a:lnSpc>
              <a:spcBef>
                <a:spcPts val="450"/>
              </a:spcBef>
              <a:buFont typeface="Calibri" panose="020F0502020204030204" pitchFamily="34" charset="0"/>
              <a:buChar char="−"/>
            </a:pPr>
            <a:r>
              <a:rPr lang="en-US" sz="1400" dirty="0"/>
              <a:t>Copy part of list</a:t>
            </a:r>
          </a:p>
          <a:p>
            <a:pPr>
              <a:lnSpc>
                <a:spcPct val="100000"/>
              </a:lnSpc>
              <a:spcBef>
                <a:spcPts val="450"/>
              </a:spcBef>
              <a:buFont typeface="Calibri" panose="020F0502020204030204" pitchFamily="34" charset="0"/>
              <a:buChar char="−"/>
            </a:pPr>
            <a:r>
              <a:rPr lang="en-US" sz="1400" dirty="0"/>
              <a:t>Transform List of list to list</a:t>
            </a:r>
          </a:p>
          <a:p>
            <a:pPr>
              <a:lnSpc>
                <a:spcPct val="100000"/>
              </a:lnSpc>
              <a:spcBef>
                <a:spcPts val="450"/>
              </a:spcBef>
              <a:buFont typeface="Calibri" panose="020F0502020204030204" pitchFamily="34" charset="0"/>
              <a:buChar char="−"/>
            </a:pP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70" y="1155021"/>
            <a:ext cx="484835" cy="490743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58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72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60364" y="228599"/>
            <a:ext cx="3252683" cy="419794"/>
          </a:xfrm>
          <a:solidFill>
            <a:schemeClr val="accent6"/>
          </a:solidFill>
        </p:spPr>
        <p:txBody>
          <a:bodyPr vert="horz" wrap="none" lIns="0" tIns="45720" rIns="0" bIns="45720" rtlCol="0" anchor="ctr">
            <a:noAutofit/>
          </a:bodyPr>
          <a:lstStyle/>
          <a:p>
            <a:pPr marL="182880"/>
            <a:r>
              <a:rPr lang="en-US" dirty="0" smtClean="0">
                <a:solidFill>
                  <a:schemeClr val="bg1"/>
                </a:solidFill>
              </a:rPr>
              <a:t>UI </a:t>
            </a:r>
            <a:r>
              <a:rPr lang="en-US" dirty="0">
                <a:solidFill>
                  <a:schemeClr val="bg1"/>
                </a:solidFill>
              </a:rPr>
              <a:t>ELEMENTS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4" y="1077927"/>
            <a:ext cx="2008763" cy="10590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402" y="1035924"/>
            <a:ext cx="1497907" cy="9447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11" y="2721675"/>
            <a:ext cx="2191991" cy="187058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33462" y="1685477"/>
            <a:ext cx="44114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public class </a:t>
            </a:r>
            <a:r>
              <a:rPr lang="en-US" sz="1800" dirty="0" err="1" smtClean="0"/>
              <a:t>LoginForm</a:t>
            </a:r>
            <a:r>
              <a:rPr lang="en-US" sz="1800" dirty="0" smtClean="0"/>
              <a:t> extends Form&lt;User&gt; {</a:t>
            </a:r>
          </a:p>
          <a:p>
            <a:r>
              <a:rPr lang="en-US" sz="1800" dirty="0" smtClean="0"/>
              <a:t>    </a:t>
            </a:r>
            <a:r>
              <a:rPr lang="en-US" sz="1800" b="1" dirty="0" err="1" smtClean="0">
                <a:solidFill>
                  <a:srgbClr val="7030A0"/>
                </a:solidFill>
              </a:rPr>
              <a:t>TextField</a:t>
            </a:r>
            <a:r>
              <a:rPr lang="en-US" sz="1800" dirty="0" smtClean="0"/>
              <a:t> login, password;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 </a:t>
            </a:r>
            <a:r>
              <a:rPr lang="en-US" sz="1800" b="1" dirty="0" smtClean="0">
                <a:solidFill>
                  <a:srgbClr val="7030A0"/>
                </a:solidFill>
              </a:rPr>
              <a:t>Button</a:t>
            </a:r>
            <a:r>
              <a:rPr lang="en-US" sz="1800" dirty="0" smtClean="0"/>
              <a:t> enter;</a:t>
            </a:r>
          </a:p>
          <a:p>
            <a:r>
              <a:rPr lang="en-US" sz="1800" dirty="0" smtClean="0"/>
              <a:t>}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4533462" y="931992"/>
            <a:ext cx="4411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D57F01"/>
                </a:solidFill>
              </a:rPr>
              <a:t>@</a:t>
            </a:r>
            <a:r>
              <a:rPr lang="en-US" sz="1800" dirty="0" err="1" smtClean="0">
                <a:solidFill>
                  <a:srgbClr val="D57F01"/>
                </a:solidFill>
              </a:rPr>
              <a:t>FindBy</a:t>
            </a:r>
            <a:r>
              <a:rPr lang="en-US" sz="1800" dirty="0" smtClean="0"/>
              <a:t>(id = </a:t>
            </a:r>
            <a:r>
              <a:rPr lang="en-US" sz="1800" dirty="0" smtClean="0">
                <a:solidFill>
                  <a:srgbClr val="00B050"/>
                </a:solidFill>
              </a:rPr>
              <a:t>“</a:t>
            </a:r>
            <a:r>
              <a:rPr lang="en-US" sz="1800" dirty="0" err="1" smtClean="0">
                <a:solidFill>
                  <a:srgbClr val="00B050"/>
                </a:solidFill>
              </a:rPr>
              <a:t>jdi</a:t>
            </a:r>
            <a:r>
              <a:rPr lang="en-US" sz="1800" dirty="0" smtClean="0">
                <a:solidFill>
                  <a:srgbClr val="00B050"/>
                </a:solidFill>
              </a:rPr>
              <a:t>-logo”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public static </a:t>
            </a:r>
            <a:r>
              <a:rPr lang="en-US" sz="1800" b="1" dirty="0" smtClean="0">
                <a:solidFill>
                  <a:srgbClr val="7030A0"/>
                </a:solidFill>
              </a:rPr>
              <a:t>Image</a:t>
            </a:r>
            <a:r>
              <a:rPr lang="en-US" sz="1800" dirty="0" smtClean="0"/>
              <a:t> </a:t>
            </a:r>
            <a:r>
              <a:rPr lang="en-US" sz="1800" dirty="0" err="1" smtClean="0"/>
              <a:t>jdiLogo</a:t>
            </a:r>
            <a:r>
              <a:rPr lang="en-US" sz="1800" dirty="0" smtClean="0"/>
              <a:t>;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4526877" y="2992960"/>
            <a:ext cx="4418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D57F01"/>
                </a:solidFill>
              </a:rPr>
              <a:t>@</a:t>
            </a:r>
            <a:r>
              <a:rPr lang="en-US" sz="1800" dirty="0" err="1" smtClean="0">
                <a:solidFill>
                  <a:srgbClr val="D57F01"/>
                </a:solidFill>
              </a:rPr>
              <a:t>Css</a:t>
            </a:r>
            <a:r>
              <a:rPr lang="en-US" sz="1800" dirty="0" smtClean="0"/>
              <a:t>(</a:t>
            </a:r>
            <a:r>
              <a:rPr lang="en-US" sz="1800" dirty="0" smtClean="0">
                <a:solidFill>
                  <a:srgbClr val="00B050"/>
                </a:solidFill>
              </a:rPr>
              <a:t>“#colors”</a:t>
            </a:r>
            <a:r>
              <a:rPr lang="en-US" sz="1800" dirty="0" smtClean="0"/>
              <a:t>) public </a:t>
            </a:r>
            <a:r>
              <a:rPr lang="en-US" sz="1800" b="1" dirty="0" smtClean="0">
                <a:solidFill>
                  <a:srgbClr val="7030A0"/>
                </a:solidFill>
              </a:rPr>
              <a:t>Dropdown</a:t>
            </a:r>
            <a:r>
              <a:rPr lang="en-US" sz="1800" dirty="0" smtClean="0"/>
              <a:t> colors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4526877" y="3469446"/>
            <a:ext cx="4401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D57F01"/>
                </a:solidFill>
              </a:rPr>
              <a:t>@XPath</a:t>
            </a:r>
            <a:r>
              <a:rPr lang="en-US" sz="1800" dirty="0" smtClean="0"/>
              <a:t>(</a:t>
            </a:r>
            <a:r>
              <a:rPr lang="en-US" sz="1800" dirty="0" smtClean="0">
                <a:solidFill>
                  <a:srgbClr val="00B050"/>
                </a:solidFill>
              </a:rPr>
              <a:t>“//*[@id=‘</a:t>
            </a:r>
            <a:r>
              <a:rPr lang="en-US" sz="1800" dirty="0" err="1" smtClean="0">
                <a:solidFill>
                  <a:srgbClr val="00B050"/>
                </a:solidFill>
              </a:rPr>
              <a:t>nav</a:t>
            </a:r>
            <a:r>
              <a:rPr lang="en-US" sz="1800" dirty="0" smtClean="0">
                <a:solidFill>
                  <a:srgbClr val="00B050"/>
                </a:solidFill>
              </a:rPr>
              <a:t>’][text=‘%s’]”</a:t>
            </a:r>
            <a:r>
              <a:rPr lang="en-US" sz="1800" dirty="0" smtClean="0"/>
              <a:t>) </a:t>
            </a:r>
          </a:p>
          <a:p>
            <a:r>
              <a:rPr lang="en-US" sz="1800" dirty="0" smtClean="0"/>
              <a:t>public </a:t>
            </a:r>
            <a:r>
              <a:rPr lang="en-US" sz="1800" b="1" dirty="0" smtClean="0">
                <a:solidFill>
                  <a:srgbClr val="7030A0"/>
                </a:solidFill>
              </a:rPr>
              <a:t>Menu</a:t>
            </a:r>
            <a:r>
              <a:rPr lang="en-US" sz="1800" dirty="0" smtClean="0"/>
              <a:t> navigation;</a:t>
            </a:r>
            <a:endParaRPr lang="en-US" sz="18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45" y="2403116"/>
            <a:ext cx="2811318" cy="139536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526876" y="4222931"/>
            <a:ext cx="4401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D57F01"/>
                </a:solidFill>
              </a:rPr>
              <a:t>@UI</a:t>
            </a:r>
            <a:r>
              <a:rPr lang="en-US" sz="1800" dirty="0" smtClean="0"/>
              <a:t>(</a:t>
            </a:r>
            <a:r>
              <a:rPr lang="en-US" sz="1800" dirty="0" smtClean="0">
                <a:solidFill>
                  <a:srgbClr val="00B050"/>
                </a:solidFill>
              </a:rPr>
              <a:t>“#</a:t>
            </a:r>
            <a:r>
              <a:rPr lang="en-US" sz="1800" dirty="0" err="1" smtClean="0">
                <a:solidFill>
                  <a:srgbClr val="00B050"/>
                </a:solidFill>
              </a:rPr>
              <a:t>nav</a:t>
            </a:r>
            <a:r>
              <a:rPr lang="en-US" sz="1800" dirty="0" smtClean="0">
                <a:solidFill>
                  <a:srgbClr val="00B050"/>
                </a:solidFill>
              </a:rPr>
              <a:t>[‘%s’]”</a:t>
            </a:r>
            <a:r>
              <a:rPr lang="en-US" sz="1800" dirty="0" smtClean="0"/>
              <a:t>) public </a:t>
            </a:r>
            <a:r>
              <a:rPr lang="en-US" sz="1800" b="1" dirty="0" smtClean="0">
                <a:solidFill>
                  <a:srgbClr val="7030A0"/>
                </a:solidFill>
              </a:rPr>
              <a:t>Menu</a:t>
            </a:r>
            <a:r>
              <a:rPr lang="en-US" sz="1800" dirty="0" smtClean="0"/>
              <a:t> navigation;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278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60364" y="228599"/>
            <a:ext cx="3252683" cy="419794"/>
          </a:xfrm>
          <a:solidFill>
            <a:schemeClr val="accent6"/>
          </a:solidFill>
        </p:spPr>
        <p:txBody>
          <a:bodyPr vert="horz" wrap="none" lIns="0" tIns="45720" rIns="0" bIns="45720" rtlCol="0" anchor="ctr">
            <a:noAutofit/>
          </a:bodyPr>
          <a:lstStyle/>
          <a:p>
            <a:pPr marL="182880"/>
            <a:r>
              <a:rPr lang="en-US" dirty="0">
                <a:solidFill>
                  <a:schemeClr val="bg1"/>
                </a:solidFill>
              </a:rPr>
              <a:t>HTML ELEMENTS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878464" y="1052513"/>
            <a:ext cx="7008235" cy="3810000"/>
          </a:xfrm>
        </p:spPr>
        <p:txBody>
          <a:bodyPr/>
          <a:lstStyle/>
          <a:p>
            <a:pPr marL="365760" indent="-36576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</a:pPr>
            <a:r>
              <a:rPr lang="en-US" sz="2400" b="1" dirty="0" smtClean="0"/>
              <a:t>HTML elements pack</a:t>
            </a:r>
          </a:p>
          <a:p>
            <a:pPr marL="365760" indent="-36576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</a:pPr>
            <a:endParaRPr lang="en-US" sz="2400" dirty="0" smtClean="0"/>
          </a:p>
          <a:p>
            <a:pPr marL="365760" indent="-36576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</a:pPr>
            <a:endParaRPr lang="en-US" sz="2400" dirty="0" smtClean="0"/>
          </a:p>
          <a:p>
            <a:pPr marL="365760" indent="-36576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Bootstrap elements</a:t>
            </a:r>
          </a:p>
          <a:p>
            <a:pPr marL="365760" indent="-36576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Angular collections</a:t>
            </a:r>
          </a:p>
          <a:p>
            <a:pPr marL="365760" indent="-36576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React collections</a:t>
            </a:r>
          </a:p>
          <a:p>
            <a:pPr marL="365760" indent="-36576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</a:pP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Vue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collections</a:t>
            </a:r>
          </a:p>
          <a:p>
            <a:pPr marL="365760" indent="-36576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</a:pP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Telerik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KendoUI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322" y="1513717"/>
            <a:ext cx="2371725" cy="5643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69017" y="1121533"/>
            <a:ext cx="3365473" cy="323165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sz="1500" b="1" u="sng" dirty="0"/>
              <a:t>https://epam.github.io/JDI/html5.html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861" y="1513717"/>
            <a:ext cx="2526723" cy="3458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323" y="2114680"/>
            <a:ext cx="4000755" cy="247319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48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364" y="228600"/>
            <a:ext cx="3372051" cy="436418"/>
          </a:xfrm>
          <a:solidFill>
            <a:schemeClr val="accent6"/>
          </a:solidFill>
        </p:spPr>
        <p:txBody>
          <a:bodyPr vert="horz" wrap="none" lIns="0" tIns="45720" rIns="0" bIns="45720" rtlCol="0" anchor="ctr">
            <a:noAutofit/>
          </a:bodyPr>
          <a:lstStyle/>
          <a:p>
            <a:pPr marL="182880"/>
            <a:r>
              <a:rPr lang="en-US" dirty="0">
                <a:solidFill>
                  <a:schemeClr val="bg1"/>
                </a:solidFill>
              </a:rPr>
              <a:t>List OF SECTIONS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28543" y="4515444"/>
            <a:ext cx="2057400" cy="274637"/>
          </a:xfrm>
          <a:prstGeom prst="rect">
            <a:avLst/>
          </a:prstGeom>
        </p:spPr>
        <p:txBody>
          <a:bodyPr/>
          <a:lstStyle/>
          <a:p>
            <a:fld id="{DA896BDD-8C87-40D7-8650-5CFFA3FBC00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274452" y="2723124"/>
            <a:ext cx="4559877" cy="4849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700" dirty="0"/>
              <a:t>List&lt;Section&gt; = Elements in JDI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274452" y="3328832"/>
            <a:ext cx="4080164" cy="12271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T </a:t>
            </a:r>
            <a:r>
              <a:rPr lang="en-US" sz="1800" dirty="0">
                <a:solidFill>
                  <a:srgbClr val="0070C0"/>
                </a:solidFill>
              </a:rPr>
              <a:t>get</a:t>
            </a:r>
            <a:r>
              <a:rPr lang="en-US" sz="1800" dirty="0"/>
              <a:t>(String name/</a:t>
            </a:r>
            <a:r>
              <a:rPr lang="en-US" sz="1800" dirty="0" err="1"/>
              <a:t>int</a:t>
            </a:r>
            <a:r>
              <a:rPr lang="en-US" sz="1800" dirty="0"/>
              <a:t> index)</a:t>
            </a:r>
          </a:p>
          <a:p>
            <a:pPr marL="0" indent="0">
              <a:buNone/>
            </a:pPr>
            <a:r>
              <a:rPr lang="en-US" sz="1800" dirty="0" err="1"/>
              <a:t>MapArray</a:t>
            </a:r>
            <a:r>
              <a:rPr lang="en-US" sz="1800" dirty="0"/>
              <a:t>&lt;String, T&gt; </a:t>
            </a:r>
            <a:r>
              <a:rPr lang="en-US" sz="1800" dirty="0" err="1">
                <a:solidFill>
                  <a:srgbClr val="0070C0"/>
                </a:solidFill>
              </a:rPr>
              <a:t>getMap</a:t>
            </a:r>
            <a:r>
              <a:rPr lang="en-US" sz="1800" dirty="0"/>
              <a:t>()</a:t>
            </a:r>
          </a:p>
          <a:p>
            <a:pPr marL="0" indent="0">
              <a:buNone/>
            </a:pPr>
            <a:r>
              <a:rPr lang="en-US" sz="1800" dirty="0"/>
              <a:t>List&lt;E&gt; </a:t>
            </a:r>
            <a:r>
              <a:rPr lang="en-US" sz="1800" dirty="0" err="1">
                <a:solidFill>
                  <a:srgbClr val="0070C0"/>
                </a:solidFill>
              </a:rPr>
              <a:t>asData</a:t>
            </a:r>
            <a:r>
              <a:rPr lang="en-US" sz="1800" dirty="0"/>
              <a:t>(Class&lt;E&gt; </a:t>
            </a:r>
            <a:r>
              <a:rPr lang="en-US" sz="1800" dirty="0" err="1"/>
              <a:t>entityClass</a:t>
            </a:r>
            <a:r>
              <a:rPr lang="en-US" sz="1800" dirty="0"/>
              <a:t>)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4573588" y="3328832"/>
            <a:ext cx="4281269" cy="10460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50"/>
              </a:spcBef>
              <a:buFont typeface="Calibri" panose="020F0502020204030204" pitchFamily="34" charset="0"/>
              <a:buChar char="−"/>
            </a:pPr>
            <a:r>
              <a:rPr lang="en-US" sz="1800" dirty="0"/>
              <a:t>Get Section by name/index</a:t>
            </a:r>
          </a:p>
          <a:p>
            <a:pPr>
              <a:lnSpc>
                <a:spcPct val="100000"/>
              </a:lnSpc>
              <a:spcBef>
                <a:spcPts val="450"/>
              </a:spcBef>
              <a:buFont typeface="Calibri" panose="020F0502020204030204" pitchFamily="34" charset="0"/>
              <a:buChar char="−"/>
            </a:pPr>
            <a:r>
              <a:rPr lang="en-US" sz="1800" dirty="0"/>
              <a:t>Get all elements as Map</a:t>
            </a:r>
          </a:p>
          <a:p>
            <a:pPr>
              <a:lnSpc>
                <a:spcPct val="100000"/>
              </a:lnSpc>
              <a:spcBef>
                <a:spcPts val="450"/>
              </a:spcBef>
              <a:buFont typeface="Calibri" panose="020F0502020204030204" pitchFamily="34" charset="0"/>
              <a:buChar char="−"/>
            </a:pPr>
            <a:r>
              <a:rPr lang="en-US" sz="1800" dirty="0"/>
              <a:t>Get All elements as List of Sections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50576" y="931735"/>
            <a:ext cx="416505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public class </a:t>
            </a:r>
            <a:r>
              <a:rPr lang="en-US" sz="1800" dirty="0" err="1">
                <a:solidFill>
                  <a:srgbClr val="C00000"/>
                </a:solidFill>
              </a:rPr>
              <a:t>SearchResult</a:t>
            </a:r>
            <a:r>
              <a:rPr lang="en-US" sz="1800" dirty="0"/>
              <a:t> extends Section {</a:t>
            </a:r>
          </a:p>
          <a:p>
            <a:r>
              <a:rPr lang="en-US" sz="1800" dirty="0">
                <a:solidFill>
                  <a:srgbClr val="FFC000"/>
                </a:solidFill>
              </a:rPr>
              <a:t>@Title </a:t>
            </a:r>
            <a:r>
              <a:rPr lang="en-US" sz="1800" dirty="0"/>
              <a:t>public </a:t>
            </a:r>
            <a:r>
              <a:rPr lang="en-US" sz="1800" dirty="0" err="1">
                <a:solidFill>
                  <a:srgbClr val="0070C0"/>
                </a:solidFill>
              </a:rPr>
              <a:t>WebElement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7030A0"/>
                </a:solidFill>
              </a:rPr>
              <a:t>label</a:t>
            </a:r>
            <a:r>
              <a:rPr lang="en-US" sz="1800" dirty="0"/>
              <a:t>;</a:t>
            </a:r>
          </a:p>
          <a:p>
            <a:r>
              <a:rPr lang="en-US" sz="1800" dirty="0">
                <a:solidFill>
                  <a:srgbClr val="0070C0"/>
                </a:solidFill>
              </a:rPr>
              <a:t>    	</a:t>
            </a:r>
            <a:r>
              <a:rPr lang="en-US" sz="1800" dirty="0"/>
              <a:t>public </a:t>
            </a:r>
            <a:r>
              <a:rPr lang="en-US" sz="1800" dirty="0" err="1">
                <a:solidFill>
                  <a:srgbClr val="0070C0"/>
                </a:solidFill>
              </a:rPr>
              <a:t>WebElement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7030A0"/>
                </a:solidFill>
              </a:rPr>
              <a:t>link</a:t>
            </a:r>
            <a:r>
              <a:rPr lang="en-US" sz="1800" dirty="0"/>
              <a:t>;</a:t>
            </a:r>
          </a:p>
          <a:p>
            <a:r>
              <a:rPr lang="en-US" sz="1800" dirty="0">
                <a:solidFill>
                  <a:srgbClr val="0070C0"/>
                </a:solidFill>
              </a:rPr>
              <a:t>	</a:t>
            </a:r>
            <a:r>
              <a:rPr lang="en-US" sz="1800" dirty="0"/>
              <a:t>public </a:t>
            </a:r>
            <a:r>
              <a:rPr lang="en-US" sz="1800" dirty="0" err="1">
                <a:solidFill>
                  <a:srgbClr val="0070C0"/>
                </a:solidFill>
              </a:rPr>
              <a:t>WebElement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7030A0"/>
                </a:solidFill>
              </a:rPr>
              <a:t>description</a:t>
            </a:r>
            <a:r>
              <a:rPr lang="en-US" sz="1800" dirty="0"/>
              <a:t>;</a:t>
            </a:r>
          </a:p>
          <a:p>
            <a:r>
              <a:rPr lang="en-US" sz="1800" dirty="0"/>
              <a:t>… </a:t>
            </a:r>
          </a:p>
          <a:p>
            <a:r>
              <a:rPr lang="en-US" sz="1800" dirty="0"/>
              <a:t>}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19" y="1735079"/>
            <a:ext cx="3768876" cy="8335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64" y="955576"/>
            <a:ext cx="3710893" cy="81900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58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 OF SECTIONS EXAMPLES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360294" y="829637"/>
            <a:ext cx="8185190" cy="4333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D57F01"/>
                </a:solidFill>
              </a:rPr>
              <a:t>@UI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00B050"/>
                </a:solidFill>
              </a:rPr>
              <a:t>“.g”</a:t>
            </a:r>
            <a:r>
              <a:rPr lang="en-US" sz="2000" dirty="0" smtClean="0"/>
              <a:t>) List&lt;</a:t>
            </a:r>
            <a:r>
              <a:rPr lang="en-US" sz="2000" b="1" dirty="0" err="1">
                <a:solidFill>
                  <a:srgbClr val="7030A0"/>
                </a:solidFill>
              </a:rPr>
              <a:t>SearchResult</a:t>
            </a:r>
            <a:r>
              <a:rPr lang="en-US" sz="2000" dirty="0" smtClean="0"/>
              <a:t>&gt; </a:t>
            </a:r>
            <a:r>
              <a:rPr lang="en-US" sz="2000" b="1" dirty="0" smtClean="0">
                <a:solidFill>
                  <a:srgbClr val="002060"/>
                </a:solidFill>
              </a:rPr>
              <a:t>results</a:t>
            </a:r>
            <a:r>
              <a:rPr lang="en-US" sz="2000" dirty="0" smtClean="0"/>
              <a:t>;</a:t>
            </a:r>
            <a:endParaRPr lang="en-US" sz="2000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360293" y="1412632"/>
            <a:ext cx="8185190" cy="8401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err="1" smtClean="0"/>
              <a:t>Assert.assertContains</a:t>
            </a:r>
            <a:r>
              <a:rPr lang="en-US" sz="2000" dirty="0" smtClean="0"/>
              <a:t>(</a:t>
            </a:r>
            <a:r>
              <a:rPr lang="en-US" sz="2000" b="1" dirty="0" err="1">
                <a:solidFill>
                  <a:srgbClr val="002060"/>
                </a:solidFill>
              </a:rPr>
              <a:t>results</a:t>
            </a:r>
            <a:r>
              <a:rPr lang="en-US" sz="2000" dirty="0" err="1" smtClean="0"/>
              <a:t>.get</a:t>
            </a:r>
            <a:r>
              <a:rPr lang="en-US" sz="2000" dirty="0" smtClean="0"/>
              <a:t>(5).</a:t>
            </a:r>
            <a:r>
              <a:rPr lang="en-US" sz="2000" u="sng" dirty="0" err="1" smtClean="0">
                <a:solidFill>
                  <a:srgbClr val="C00000"/>
                </a:solidFill>
              </a:rPr>
              <a:t>description</a:t>
            </a:r>
            <a:r>
              <a:rPr lang="en-US" sz="2000" dirty="0" err="1" smtClean="0"/>
              <a:t>.getText</a:t>
            </a:r>
            <a:r>
              <a:rPr lang="en-US" sz="2000" dirty="0" smtClean="0"/>
              <a:t>(), </a:t>
            </a:r>
            <a:r>
              <a:rPr lang="en-US" sz="2000" dirty="0" smtClean="0">
                <a:solidFill>
                  <a:srgbClr val="00B050"/>
                </a:solidFill>
              </a:rPr>
              <a:t>“JDI some text”</a:t>
            </a:r>
            <a:r>
              <a:rPr lang="en-US" sz="2000" dirty="0" smtClean="0"/>
              <a:t>); </a:t>
            </a:r>
          </a:p>
          <a:p>
            <a:pPr marL="0" indent="0">
              <a:buNone/>
            </a:pPr>
            <a:r>
              <a:rPr lang="en-US" sz="2000" b="1" dirty="0" err="1">
                <a:solidFill>
                  <a:srgbClr val="002060"/>
                </a:solidFill>
              </a:rPr>
              <a:t>results</a:t>
            </a:r>
            <a:r>
              <a:rPr lang="en-US" sz="2000" dirty="0" err="1" smtClean="0"/>
              <a:t>.get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00B050"/>
                </a:solidFill>
              </a:rPr>
              <a:t>“EPAM JDI”</a:t>
            </a:r>
            <a:r>
              <a:rPr lang="en-US" sz="2000" dirty="0" smtClean="0"/>
              <a:t>).</a:t>
            </a:r>
            <a:r>
              <a:rPr lang="en-US" sz="2000" u="sng" dirty="0" err="1" smtClean="0">
                <a:solidFill>
                  <a:srgbClr val="C00000"/>
                </a:solidFill>
              </a:rPr>
              <a:t>link</a:t>
            </a:r>
            <a:r>
              <a:rPr lang="en-US" sz="2000" dirty="0" err="1" smtClean="0"/>
              <a:t>.click</a:t>
            </a:r>
            <a:r>
              <a:rPr lang="en-US" sz="2000" dirty="0" smtClean="0"/>
              <a:t>();</a:t>
            </a:r>
          </a:p>
        </p:txBody>
      </p:sp>
      <p:sp>
        <p:nvSpPr>
          <p:cNvPr id="3" name="Rectangle 2"/>
          <p:cNvSpPr/>
          <p:nvPr/>
        </p:nvSpPr>
        <p:spPr>
          <a:xfrm>
            <a:off x="360292" y="2285986"/>
            <a:ext cx="81851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</a:rPr>
              <a:t>results</a:t>
            </a:r>
            <a:r>
              <a:rPr lang="en-US" sz="2000" dirty="0" err="1" smtClean="0"/>
              <a:t>.assertThat</a:t>
            </a:r>
            <a:r>
              <a:rPr lang="en-US" sz="2000" dirty="0"/>
              <a:t>().</a:t>
            </a:r>
            <a:r>
              <a:rPr lang="en-US" sz="2000" b="1" u="sng" dirty="0"/>
              <a:t>value</a:t>
            </a:r>
            <a:r>
              <a:rPr lang="en-US" sz="2000" dirty="0"/>
              <a:t>(</a:t>
            </a:r>
            <a:r>
              <a:rPr lang="en-US" sz="2000" dirty="0" err="1"/>
              <a:t>expetedValue</a:t>
            </a:r>
            <a:r>
              <a:rPr lang="en-US" sz="2000" dirty="0"/>
              <a:t>);</a:t>
            </a:r>
          </a:p>
          <a:p>
            <a:r>
              <a:rPr lang="en-US" sz="2000" b="1" dirty="0" err="1">
                <a:solidFill>
                  <a:srgbClr val="002060"/>
                </a:solidFill>
              </a:rPr>
              <a:t>results</a:t>
            </a:r>
            <a:r>
              <a:rPr lang="en-US" sz="2000" dirty="0" err="1" smtClean="0"/>
              <a:t>.assertThat</a:t>
            </a:r>
            <a:r>
              <a:rPr lang="en-US" sz="2000" dirty="0"/>
              <a:t>().</a:t>
            </a:r>
            <a:r>
              <a:rPr lang="en-US" sz="2000" b="1" u="sng" dirty="0"/>
              <a:t>any</a:t>
            </a:r>
            <a:r>
              <a:rPr lang="en-US" sz="2000" dirty="0"/>
              <a:t>(e -&gt; </a:t>
            </a:r>
            <a:r>
              <a:rPr lang="en-US" sz="2000" dirty="0" err="1"/>
              <a:t>e.</a:t>
            </a:r>
            <a:r>
              <a:rPr lang="en-US" sz="2000" u="sng" dirty="0" err="1">
                <a:solidFill>
                  <a:srgbClr val="C00000"/>
                </a:solidFill>
              </a:rPr>
              <a:t>name</a:t>
            </a:r>
            <a:r>
              <a:rPr lang="en-US" sz="2000" dirty="0" err="1"/>
              <a:t>.toLowerCase</a:t>
            </a:r>
            <a:r>
              <a:rPr lang="en-US" sz="2000" dirty="0"/>
              <a:t>().contains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00B050"/>
                </a:solidFill>
              </a:rPr>
              <a:t>“</a:t>
            </a:r>
            <a:r>
              <a:rPr lang="en-US" sz="2000" dirty="0" err="1" smtClean="0">
                <a:solidFill>
                  <a:srgbClr val="00B050"/>
                </a:solidFill>
              </a:rPr>
              <a:t>epam</a:t>
            </a:r>
            <a:r>
              <a:rPr lang="en-US" sz="2000" dirty="0" smtClean="0">
                <a:solidFill>
                  <a:srgbClr val="00B050"/>
                </a:solidFill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</a:rPr>
              <a:t>jdi</a:t>
            </a:r>
            <a:r>
              <a:rPr lang="en-US" sz="2000" dirty="0" smtClean="0">
                <a:solidFill>
                  <a:srgbClr val="00B050"/>
                </a:solidFill>
              </a:rPr>
              <a:t>"</a:t>
            </a:r>
            <a:r>
              <a:rPr lang="en-US" sz="2000" dirty="0" smtClean="0"/>
              <a:t>));</a:t>
            </a:r>
            <a:endParaRPr lang="en-US" sz="2000" dirty="0"/>
          </a:p>
          <a:p>
            <a:r>
              <a:rPr lang="en-US" sz="2000" b="1" dirty="0" err="1">
                <a:solidFill>
                  <a:srgbClr val="002060"/>
                </a:solidFill>
              </a:rPr>
              <a:t>results</a:t>
            </a:r>
            <a:r>
              <a:rPr lang="en-US" sz="2000" dirty="0" err="1" smtClean="0"/>
              <a:t>.assertThat</a:t>
            </a:r>
            <a:r>
              <a:rPr lang="en-US" sz="2000" dirty="0"/>
              <a:t>().</a:t>
            </a:r>
            <a:r>
              <a:rPr lang="en-US" sz="2000" b="1" u="sng" dirty="0"/>
              <a:t>each</a:t>
            </a:r>
            <a:r>
              <a:rPr lang="en-US" sz="2000" dirty="0"/>
              <a:t>(e -&gt; </a:t>
            </a:r>
            <a:r>
              <a:rPr lang="en-US" sz="2000" dirty="0" err="1"/>
              <a:t>e.</a:t>
            </a:r>
            <a:r>
              <a:rPr lang="en-US" sz="2000" u="sng" dirty="0" err="1">
                <a:solidFill>
                  <a:srgbClr val="C00000"/>
                </a:solidFill>
              </a:rPr>
              <a:t>name</a:t>
            </a:r>
            <a:r>
              <a:rPr lang="en-US" sz="2000" dirty="0" err="1"/>
              <a:t>.toLowerCase</a:t>
            </a:r>
            <a:r>
              <a:rPr lang="en-US" sz="2000" dirty="0"/>
              <a:t>().contains(</a:t>
            </a:r>
            <a:r>
              <a:rPr lang="en-US" sz="2000" dirty="0">
                <a:solidFill>
                  <a:srgbClr val="00B050"/>
                </a:solidFill>
              </a:rPr>
              <a:t>"</a:t>
            </a:r>
            <a:r>
              <a:rPr lang="en-US" sz="2000" dirty="0" err="1">
                <a:solidFill>
                  <a:srgbClr val="00B050"/>
                </a:solidFill>
              </a:rPr>
              <a:t>jdi</a:t>
            </a:r>
            <a:r>
              <a:rPr lang="en-US" sz="2000" dirty="0" smtClean="0">
                <a:solidFill>
                  <a:srgbClr val="00B050"/>
                </a:solidFill>
              </a:rPr>
              <a:t>"</a:t>
            </a:r>
            <a:r>
              <a:rPr lang="en-US" sz="2000" dirty="0" smtClean="0"/>
              <a:t>))</a:t>
            </a:r>
            <a:endParaRPr lang="en-US" sz="2000" dirty="0"/>
          </a:p>
          <a:p>
            <a:r>
              <a:rPr lang="en-US" sz="2000" dirty="0"/>
              <a:t>            || </a:t>
            </a:r>
            <a:r>
              <a:rPr lang="en-US" sz="2000" dirty="0" err="1" smtClean="0"/>
              <a:t>e.</a:t>
            </a:r>
            <a:r>
              <a:rPr lang="en-US" sz="2000" u="sng" dirty="0" err="1" smtClean="0">
                <a:solidFill>
                  <a:srgbClr val="C00000"/>
                </a:solidFill>
              </a:rPr>
              <a:t>description</a:t>
            </a:r>
            <a:r>
              <a:rPr lang="en-US" sz="2000" dirty="0" err="1" smtClean="0"/>
              <a:t>.contains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00B050"/>
                </a:solidFill>
              </a:rPr>
              <a:t>“</a:t>
            </a:r>
            <a:r>
              <a:rPr lang="en-US" altLang="ja-JP" sz="2000" dirty="0" err="1" smtClean="0">
                <a:solidFill>
                  <a:srgbClr val="00B050"/>
                </a:solidFill>
              </a:rPr>
              <a:t>jdi</a:t>
            </a:r>
            <a:r>
              <a:rPr lang="en-US" altLang="ja-JP" sz="2000" dirty="0" smtClean="0">
                <a:solidFill>
                  <a:srgbClr val="00B050"/>
                </a:solidFill>
              </a:rPr>
              <a:t>"</a:t>
            </a:r>
            <a:r>
              <a:rPr lang="en-US" altLang="ja-JP" sz="2000" dirty="0" smtClean="0"/>
              <a:t>)</a:t>
            </a:r>
            <a:r>
              <a:rPr lang="en-US" sz="2000" dirty="0" smtClean="0"/>
              <a:t>);</a:t>
            </a:r>
            <a:endParaRPr lang="en-US" sz="2000" dirty="0"/>
          </a:p>
          <a:p>
            <a:r>
              <a:rPr lang="en-US" sz="2000" b="1" dirty="0" err="1">
                <a:solidFill>
                  <a:srgbClr val="002060"/>
                </a:solidFill>
              </a:rPr>
              <a:t>results</a:t>
            </a:r>
            <a:r>
              <a:rPr lang="en-US" sz="2000" dirty="0" err="1" smtClean="0"/>
              <a:t>.assertThat</a:t>
            </a:r>
            <a:r>
              <a:rPr lang="en-US" sz="2000" dirty="0"/>
              <a:t>().</a:t>
            </a:r>
            <a:r>
              <a:rPr lang="en-US" sz="2000" b="1" u="sng" dirty="0" err="1"/>
              <a:t>onlyOne</a:t>
            </a:r>
            <a:r>
              <a:rPr lang="en-US" sz="2000" dirty="0"/>
              <a:t>(e -&gt; </a:t>
            </a:r>
            <a:r>
              <a:rPr lang="en-US" sz="2000" dirty="0" err="1"/>
              <a:t>e.</a:t>
            </a:r>
            <a:r>
              <a:rPr lang="en-US" sz="2000" u="sng" dirty="0" err="1">
                <a:solidFill>
                  <a:srgbClr val="C00000"/>
                </a:solidFill>
              </a:rPr>
              <a:t>name</a:t>
            </a:r>
            <a:r>
              <a:rPr lang="en-US" sz="2000" dirty="0" err="1"/>
              <a:t>.contains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00B050"/>
                </a:solidFill>
              </a:rPr>
              <a:t>"EPAM JDI</a:t>
            </a:r>
            <a:r>
              <a:rPr lang="en-US" altLang="ja-JP" sz="2000" dirty="0" smtClean="0">
                <a:solidFill>
                  <a:srgbClr val="00B050"/>
                </a:solidFill>
              </a:rPr>
              <a:t>"</a:t>
            </a:r>
            <a:r>
              <a:rPr lang="en-US" altLang="ja-JP" sz="2000" dirty="0" smtClean="0"/>
              <a:t>));</a:t>
            </a:r>
            <a:endParaRPr lang="en-US" altLang="ja-JP" sz="2000" dirty="0"/>
          </a:p>
          <a:p>
            <a:r>
              <a:rPr lang="en-US" sz="2000" b="1" dirty="0" err="1">
                <a:solidFill>
                  <a:srgbClr val="002060"/>
                </a:solidFill>
              </a:rPr>
              <a:t>results</a:t>
            </a:r>
            <a:r>
              <a:rPr lang="en-US" sz="2000" dirty="0" err="1" smtClean="0"/>
              <a:t>.assertThat</a:t>
            </a:r>
            <a:r>
              <a:rPr lang="en-US" sz="2000" dirty="0"/>
              <a:t>().</a:t>
            </a:r>
            <a:r>
              <a:rPr lang="en-US" sz="2000" b="1" u="sng" dirty="0" err="1"/>
              <a:t>noOne</a:t>
            </a:r>
            <a:r>
              <a:rPr lang="en-US" sz="2000" dirty="0"/>
              <a:t>(e -&gt; </a:t>
            </a:r>
            <a:r>
              <a:rPr lang="en-US" sz="2000" dirty="0" err="1"/>
              <a:t>e.</a:t>
            </a:r>
            <a:r>
              <a:rPr lang="en-US" sz="2000" u="sng" dirty="0" err="1">
                <a:solidFill>
                  <a:srgbClr val="C00000"/>
                </a:solidFill>
              </a:rPr>
              <a:t>name</a:t>
            </a:r>
            <a:r>
              <a:rPr lang="en-US" sz="2000" dirty="0" err="1"/>
              <a:t>.contains</a:t>
            </a:r>
            <a:r>
              <a:rPr lang="en-US" sz="2000" dirty="0"/>
              <a:t>(</a:t>
            </a:r>
            <a:r>
              <a:rPr lang="en-US" sz="2000" dirty="0">
                <a:solidFill>
                  <a:srgbClr val="00B050"/>
                </a:solidFill>
              </a:rPr>
              <a:t>"SELENIDE"</a:t>
            </a:r>
            <a:r>
              <a:rPr lang="en-US" sz="2000" dirty="0"/>
              <a:t>));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EFCEB-79B1-4804-9AAD-90F858401DA4}"/>
              </a:ext>
            </a:extLst>
          </p:cNvPr>
          <p:cNvSpPr txBox="1">
            <a:spLocks/>
          </p:cNvSpPr>
          <p:nvPr/>
        </p:nvSpPr>
        <p:spPr>
          <a:xfrm>
            <a:off x="6850760" y="4776905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875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79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s">
  <a:themeElements>
    <a:clrScheme name="Custom 6">
      <a:dk1>
        <a:srgbClr val="222222"/>
      </a:dk1>
      <a:lt1>
        <a:srgbClr val="FFFFFF"/>
      </a:lt1>
      <a:dk2>
        <a:srgbClr val="464547"/>
      </a:dk2>
      <a:lt2>
        <a:srgbClr val="CCCCCC"/>
      </a:lt2>
      <a:accent1>
        <a:srgbClr val="464547"/>
      </a:accent1>
      <a:accent2>
        <a:srgbClr val="76CDD8"/>
      </a:accent2>
      <a:accent3>
        <a:srgbClr val="008ACF"/>
      </a:accent3>
      <a:accent4>
        <a:srgbClr val="CEDB56"/>
      </a:accent4>
      <a:accent5>
        <a:srgbClr val="39C2D7"/>
      </a:accent5>
      <a:accent6>
        <a:srgbClr val="D35D47"/>
      </a:accent6>
      <a:hlink>
        <a:srgbClr val="76CDD8"/>
      </a:hlink>
      <a:folHlink>
        <a:srgbClr val="76CDD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AM PPTX Template" id="{07F0FB55-CFFA-47CA-99A0-A77E3213ACA6}" vid="{740A320D-646C-4C12-89B1-0B127236B0F7}"/>
    </a:ext>
  </a:extLst>
</a:theme>
</file>

<file path=ppt/theme/theme2.xml><?xml version="1.0" encoding="utf-8"?>
<a:theme xmlns:a="http://schemas.openxmlformats.org/drawingml/2006/main" name="General">
  <a:themeElements>
    <a:clrScheme name="Custom 7">
      <a:dk1>
        <a:srgbClr val="222222"/>
      </a:dk1>
      <a:lt1>
        <a:srgbClr val="FFFFFF"/>
      </a:lt1>
      <a:dk2>
        <a:srgbClr val="464547"/>
      </a:dk2>
      <a:lt2>
        <a:srgbClr val="CCCCCC"/>
      </a:lt2>
      <a:accent1>
        <a:srgbClr val="222222"/>
      </a:accent1>
      <a:accent2>
        <a:srgbClr val="76CDD8"/>
      </a:accent2>
      <a:accent3>
        <a:srgbClr val="008ACF"/>
      </a:accent3>
      <a:accent4>
        <a:srgbClr val="CEDB56"/>
      </a:accent4>
      <a:accent5>
        <a:srgbClr val="39C2D7"/>
      </a:accent5>
      <a:accent6>
        <a:srgbClr val="D35D47"/>
      </a:accent6>
      <a:hlink>
        <a:srgbClr val="76CDD8"/>
      </a:hlink>
      <a:folHlink>
        <a:srgbClr val="76CDD8"/>
      </a:folHlink>
    </a:clrScheme>
    <a:fontScheme name="Custom 3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AM PPTX Template" id="{07F0FB55-CFFA-47CA-99A0-A77E3213ACA6}" vid="{5C4EAAF8-284D-4A65-B20F-C47DE8AC2658}"/>
    </a:ext>
  </a:extLst>
</a:theme>
</file>

<file path=ppt/theme/theme3.xml><?xml version="1.0" encoding="utf-8"?>
<a:theme xmlns:a="http://schemas.openxmlformats.org/drawingml/2006/main" name="Breakers">
  <a:themeElements>
    <a:clrScheme name="Custom 8">
      <a:dk1>
        <a:srgbClr val="222222"/>
      </a:dk1>
      <a:lt1>
        <a:srgbClr val="FFFFFF"/>
      </a:lt1>
      <a:dk2>
        <a:srgbClr val="464547"/>
      </a:dk2>
      <a:lt2>
        <a:srgbClr val="CCCCCC"/>
      </a:lt2>
      <a:accent1>
        <a:srgbClr val="222222"/>
      </a:accent1>
      <a:accent2>
        <a:srgbClr val="76CDD8"/>
      </a:accent2>
      <a:accent3>
        <a:srgbClr val="008ACF"/>
      </a:accent3>
      <a:accent4>
        <a:srgbClr val="CEDB56"/>
      </a:accent4>
      <a:accent5>
        <a:srgbClr val="39C2D7"/>
      </a:accent5>
      <a:accent6>
        <a:srgbClr val="D35D47"/>
      </a:accent6>
      <a:hlink>
        <a:srgbClr val="76CDD8"/>
      </a:hlink>
      <a:folHlink>
        <a:srgbClr val="76CDD8"/>
      </a:folHlink>
    </a:clrScheme>
    <a:fontScheme name="EPAM September 2017 - PPT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AM PPTX Template" id="{07F0FB55-CFFA-47CA-99A0-A77E3213ACA6}" vid="{67367244-F583-44E6-8F01-4BEACD68663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 Objects JDI.potx" id="{B1ABDF4C-5591-4C94-86D3-F7B5C386E962}" vid="{02A0C948-6A21-4DC6-8F68-B01048C2964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Covers</Template>
  <TotalTime>30513</TotalTime>
  <Words>3622</Words>
  <Application>Microsoft Office PowerPoint</Application>
  <PresentationFormat>On-screen Show (16:9)</PresentationFormat>
  <Paragraphs>714</Paragraphs>
  <Slides>58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58</vt:i4>
      </vt:variant>
    </vt:vector>
  </HeadingPairs>
  <TitlesOfParts>
    <vt:vector size="70" baseType="lpstr">
      <vt:lpstr>Arial</vt:lpstr>
      <vt:lpstr>Arial Black</vt:lpstr>
      <vt:lpstr>Bauhaus 93</vt:lpstr>
      <vt:lpstr>Berlin Sans FB Demi</vt:lpstr>
      <vt:lpstr>Calibri</vt:lpstr>
      <vt:lpstr>Calibri Light</vt:lpstr>
      <vt:lpstr>Oswald DemiBold</vt:lpstr>
      <vt:lpstr>Wingdings</vt:lpstr>
      <vt:lpstr>Covers</vt:lpstr>
      <vt:lpstr>General</vt:lpstr>
      <vt:lpstr>Breakers</vt:lpstr>
      <vt:lpstr>Office Theme</vt:lpstr>
      <vt:lpstr>PowerPoint Presentation</vt:lpstr>
      <vt:lpstr>PowerPoint Presentation</vt:lpstr>
      <vt:lpstr>JDI Framework</vt:lpstr>
      <vt:lpstr>PAGE OBJECTS</vt:lpstr>
      <vt:lpstr>UI PAGE OBJECTS</vt:lpstr>
      <vt:lpstr>UI ELEMENTS</vt:lpstr>
      <vt:lpstr>HTML ELEMENTS</vt:lpstr>
      <vt:lpstr>List OF SECTIONS</vt:lpstr>
      <vt:lpstr>List OF SECTIONS EXAMPLES</vt:lpstr>
      <vt:lpstr>ELEMENT ASSERTS</vt:lpstr>
      <vt:lpstr>NO PAGE OBJECTS STYLE</vt:lpstr>
      <vt:lpstr>PowerPoint Presentation</vt:lpstr>
      <vt:lpstr>FORM EXAMPLE</vt:lpstr>
      <vt:lpstr>Reduce AMOUNT OF CODE</vt:lpstr>
      <vt:lpstr>Reduce AMOUNT OF CODE</vt:lpstr>
      <vt:lpstr>Reduce AMOUNT OF CODE</vt:lpstr>
      <vt:lpstr>Reduce AMOUNT OF CODE</vt:lpstr>
      <vt:lpstr>Reduce AMOUNT OF CODE</vt:lpstr>
      <vt:lpstr>Reduce AMOUNT OF CODE</vt:lpstr>
      <vt:lpstr>Reduce AMOUNT OF CODE</vt:lpstr>
      <vt:lpstr>SMART LOCATORS</vt:lpstr>
      <vt:lpstr>IN ELEMENT ACTIONS</vt:lpstr>
      <vt:lpstr>ALSO Reduce CODE</vt:lpstr>
      <vt:lpstr>PowerPoint Presentation</vt:lpstr>
      <vt:lpstr>JDN</vt:lpstr>
      <vt:lpstr>JDN DEMO</vt:lpstr>
      <vt:lpstr>GUESS HOW LONG IT WILL TAKE FOR YOU</vt:lpstr>
      <vt:lpstr>JDN DEMO</vt:lpstr>
      <vt:lpstr>JDN DEMO</vt:lpstr>
      <vt:lpstr>BEFORE GENERATION</vt:lpstr>
      <vt:lpstr>GENERATED PAGE OBJECTS</vt:lpstr>
      <vt:lpstr>WRITE TESTS IN MINUTES</vt:lpstr>
      <vt:lpstr>RULES</vt:lpstr>
      <vt:lpstr>PowerPoint Presentation</vt:lpstr>
      <vt:lpstr>LOGS AND REPORTING</vt:lpstr>
      <vt:lpstr>LOGS AND REPORTING</vt:lpstr>
      <vt:lpstr>PowerPoint Presentation</vt:lpstr>
      <vt:lpstr>STABLE</vt:lpstr>
      <vt:lpstr>FAST TEST EXECUTION</vt:lpstr>
      <vt:lpstr>FAST TEXTFIELD AND DROPDOWN</vt:lpstr>
      <vt:lpstr>FAST TABLE EXAMPLE</vt:lpstr>
      <vt:lpstr>PowerPoint Presentation</vt:lpstr>
      <vt:lpstr>SIMPLE TO START FROM SCRATCH</vt:lpstr>
      <vt:lpstr>SIMPLE TO IMPROVE SELENIUM PROJECTS</vt:lpstr>
      <vt:lpstr>JDI Light HIGHLIGHTS</vt:lpstr>
      <vt:lpstr>JDI LIGHT HIGHLIGHTS</vt:lpstr>
      <vt:lpstr>START AND INTEGRATION</vt:lpstr>
      <vt:lpstr>JDI PRODUCTS</vt:lpstr>
      <vt:lpstr>ULTIMATE GOAL</vt:lpstr>
      <vt:lpstr>Q &amp; A</vt:lpstr>
      <vt:lpstr>PowerPoint Presentation</vt:lpstr>
      <vt:lpstr>XPATH OR CSS LOCATORS?</vt:lpstr>
      <vt:lpstr>UI LOCATORS</vt:lpstr>
      <vt:lpstr>MANAGE WINDOWS</vt:lpstr>
      <vt:lpstr>PowerPoint Presentation</vt:lpstr>
      <vt:lpstr>UI ELEMENTS</vt:lpstr>
      <vt:lpstr>Web LIST FILTERS</vt:lpstr>
      <vt:lpstr>WEB LIST FILTERS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Markowitz</dc:creator>
  <cp:lastModifiedBy>Roman Iovlev</cp:lastModifiedBy>
  <cp:revision>268</cp:revision>
  <dcterms:created xsi:type="dcterms:W3CDTF">2018-01-26T19:23:30Z</dcterms:created>
  <dcterms:modified xsi:type="dcterms:W3CDTF">2019-03-22T09:40:53Z</dcterms:modified>
</cp:coreProperties>
</file>