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6.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1"/>
          </a:solidFill>
        </a:fill>
      </a:tcStyle>
    </a:firstCol>
    <a:lastRow>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381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1"/>
          </a:solidFill>
        </a:fill>
      </a:tcStyle>
    </a:lastRow>
    <a:firstRow>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381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3"/>
          </a:solidFill>
        </a:fill>
      </a:tcStyle>
    </a:firstCol>
    <a:lastRow>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381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3"/>
          </a:solidFill>
        </a:fill>
      </a:tcStyle>
    </a:lastRow>
    <a:firstRow>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381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6"/>
          </a:solidFill>
        </a:fill>
      </a:tcStyle>
    </a:firstCol>
    <a:lastRow>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381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6"/>
          </a:solidFill>
        </a:fill>
      </a:tcStyle>
    </a:lastRow>
    <a:firstRow>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381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783BF9"/>
          </a:solidFill>
        </a:fill>
      </a:tcStyle>
    </a:band2H>
    <a:firstCol>
      <a:tcTxStyle b="on" i="off">
        <a:fontRef idx="major">
          <a:srgbClr val="783BF9"/>
        </a:fontRef>
        <a:srgbClr val="783BF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783BF9"/>
          </a:solidFill>
        </a:fill>
      </a:tcStyle>
    </a:lastRow>
    <a:firstRow>
      <a:tcTxStyle b="on" i="off">
        <a:fontRef idx="major">
          <a:srgbClr val="783BF9"/>
        </a:fontRef>
        <a:srgbClr val="783BF9"/>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rgbClr val="000000"/>
          </a:solidFill>
        </a:fill>
      </a:tcStyle>
    </a:firstCol>
    <a:lastRow>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38100" cap="flat">
              <a:solidFill>
                <a:srgbClr val="783BF9"/>
              </a:solidFill>
              <a:prstDash val="solid"/>
              <a:round/>
            </a:ln>
          </a:top>
          <a:bottom>
            <a:ln w="127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rgbClr val="000000"/>
          </a:solidFill>
        </a:fill>
      </a:tcStyle>
    </a:lastRow>
    <a:firstRow>
      <a:tcTxStyle b="on" i="off">
        <a:fontRef idx="major">
          <a:srgbClr val="783BF9"/>
        </a:fontRef>
        <a:srgbClr val="783BF9"/>
      </a:tcTxStyle>
      <a:tcStyle>
        <a:tcBdr>
          <a:left>
            <a:ln w="12700" cap="flat">
              <a:solidFill>
                <a:srgbClr val="783BF9"/>
              </a:solidFill>
              <a:prstDash val="solid"/>
              <a:round/>
            </a:ln>
          </a:left>
          <a:right>
            <a:ln w="12700" cap="flat">
              <a:solidFill>
                <a:srgbClr val="783BF9"/>
              </a:solidFill>
              <a:prstDash val="solid"/>
              <a:round/>
            </a:ln>
          </a:right>
          <a:top>
            <a:ln w="12700" cap="flat">
              <a:solidFill>
                <a:srgbClr val="783BF9"/>
              </a:solidFill>
              <a:prstDash val="solid"/>
              <a:round/>
            </a:ln>
          </a:top>
          <a:bottom>
            <a:ln w="38100" cap="flat">
              <a:solidFill>
                <a:srgbClr val="783BF9"/>
              </a:solidFill>
              <a:prstDash val="solid"/>
              <a:round/>
            </a:ln>
          </a:bottom>
          <a:insideH>
            <a:ln w="12700" cap="flat">
              <a:solidFill>
                <a:srgbClr val="783BF9"/>
              </a:solidFill>
              <a:prstDash val="solid"/>
              <a:round/>
            </a:ln>
          </a:insideH>
          <a:insideV>
            <a:ln w="12700" cap="flat">
              <a:solidFill>
                <a:srgbClr val="783BF9"/>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p:nvPr>
            <p:ph type="sldImg"/>
          </p:nvPr>
        </p:nvSpPr>
        <p:spPr>
          <a:xfrm>
            <a:off x="1143000" y="685800"/>
            <a:ext cx="4572000" cy="3429000"/>
          </a:xfrm>
          <a:prstGeom prst="rect">
            <a:avLst/>
          </a:prstGeom>
        </p:spPr>
        <p:txBody>
          <a:bodyPr/>
          <a:lstStyle/>
          <a:p>
            <a:pPr/>
          </a:p>
        </p:txBody>
      </p:sp>
      <p:sp>
        <p:nvSpPr>
          <p:cNvPr id="625" name="Shape 6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7" name="Shape 647"/>
          <p:cNvSpPr/>
          <p:nvPr>
            <p:ph type="sldImg"/>
          </p:nvPr>
        </p:nvSpPr>
        <p:spPr>
          <a:prstGeom prst="rect">
            <a:avLst/>
          </a:prstGeom>
        </p:spPr>
        <p:txBody>
          <a:bodyPr/>
          <a:lstStyle/>
          <a:p>
            <a:pPr/>
          </a:p>
        </p:txBody>
      </p:sp>
      <p:sp>
        <p:nvSpPr>
          <p:cNvPr id="648" name="Shape 648"/>
          <p:cNvSpPr/>
          <p:nvPr>
            <p:ph type="body" sz="quarter" idx="1"/>
          </p:nvPr>
        </p:nvSpPr>
        <p:spPr>
          <a:prstGeom prst="rect">
            <a:avLst/>
          </a:prstGeom>
        </p:spPr>
        <p:txBody>
          <a:bodyPr/>
          <a:lstStyle/>
          <a:p>
            <a:pPr/>
            <a:r>
              <a:t>If you've ever caught the tube in London, the phrase 'Mind the gap' is probably carved into your brain.But if you think about it, the phrase can also be a real asset when it comes to working with professional teams. The ability to pick up on the gaps between teams and bring them closer can be one the most powerful weapons in your professional arsenal.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2" name="Shape 722"/>
          <p:cNvSpPr/>
          <p:nvPr>
            <p:ph type="sldImg"/>
          </p:nvPr>
        </p:nvSpPr>
        <p:spPr>
          <a:prstGeom prst="rect">
            <a:avLst/>
          </a:prstGeom>
        </p:spPr>
        <p:txBody>
          <a:bodyPr/>
          <a:lstStyle/>
          <a:p>
            <a:pPr/>
          </a:p>
        </p:txBody>
      </p:sp>
      <p:sp>
        <p:nvSpPr>
          <p:cNvPr id="723" name="Shape 723"/>
          <p:cNvSpPr/>
          <p:nvPr>
            <p:ph type="body" sz="quarter" idx="1"/>
          </p:nvPr>
        </p:nvSpPr>
        <p:spPr>
          <a:prstGeom prst="rect">
            <a:avLst/>
          </a:prstGeom>
        </p:spPr>
        <p:txBody>
          <a:bodyPr/>
          <a:lstStyle/>
          <a:p>
            <a:pPr/>
            <a:r>
              <a:t>Manual QA was not happy because bugs were getting detected quite late, and which would be found in early stages.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2" name="Shape 742"/>
          <p:cNvSpPr/>
          <p:nvPr>
            <p:ph type="sldImg"/>
          </p:nvPr>
        </p:nvSpPr>
        <p:spPr>
          <a:prstGeom prst="rect">
            <a:avLst/>
          </a:prstGeom>
        </p:spPr>
        <p:txBody>
          <a:bodyPr/>
          <a:lstStyle/>
          <a:p>
            <a:pPr/>
          </a:p>
        </p:txBody>
      </p:sp>
      <p:sp>
        <p:nvSpPr>
          <p:cNvPr id="743" name="Shape 743"/>
          <p:cNvSpPr/>
          <p:nvPr>
            <p:ph type="body" sz="quarter" idx="1"/>
          </p:nvPr>
        </p:nvSpPr>
        <p:spPr>
          <a:prstGeom prst="rect">
            <a:avLst/>
          </a:prstGeom>
        </p:spPr>
        <p:txBody>
          <a:bodyPr/>
          <a:lstStyle/>
          <a:p>
            <a:pPr/>
            <a:r>
              <a:t>Moreover, we realised that there is a gap between developers and Automation as well.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8" name="Shape 748"/>
          <p:cNvSpPr/>
          <p:nvPr>
            <p:ph type="sldImg"/>
          </p:nvPr>
        </p:nvSpPr>
        <p:spPr>
          <a:prstGeom prst="rect">
            <a:avLst/>
          </a:prstGeom>
        </p:spPr>
        <p:txBody>
          <a:bodyPr/>
          <a:lstStyle/>
          <a:p>
            <a:pPr/>
          </a:p>
        </p:txBody>
      </p:sp>
      <p:sp>
        <p:nvSpPr>
          <p:cNvPr id="749" name="Shape 749"/>
          <p:cNvSpPr/>
          <p:nvPr>
            <p:ph type="body" sz="quarter" idx="1"/>
          </p:nvPr>
        </p:nvSpPr>
        <p:spPr>
          <a:prstGeom prst="rect">
            <a:avLst/>
          </a:prstGeom>
        </p:spPr>
        <p:txBody>
          <a:bodyPr/>
          <a:lstStyle/>
          <a:p>
            <a:pPr/>
            <a:r>
              <a:t>by the time Automation would give test results , developers ticket was already tested and deployed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4" name="Shape 754"/>
          <p:cNvSpPr/>
          <p:nvPr>
            <p:ph type="sldImg"/>
          </p:nvPr>
        </p:nvSpPr>
        <p:spPr>
          <a:prstGeom prst="rect">
            <a:avLst/>
          </a:prstGeom>
        </p:spPr>
        <p:txBody>
          <a:bodyPr/>
          <a:lstStyle/>
          <a:p>
            <a:pPr/>
          </a:p>
        </p:txBody>
      </p:sp>
      <p:sp>
        <p:nvSpPr>
          <p:cNvPr id="755" name="Shape 755"/>
          <p:cNvSpPr/>
          <p:nvPr>
            <p:ph type="body" sz="quarter" idx="1"/>
          </p:nvPr>
        </p:nvSpPr>
        <p:spPr>
          <a:prstGeom prst="rect">
            <a:avLst/>
          </a:prstGeom>
        </p:spPr>
        <p:txBody>
          <a:bodyPr/>
          <a:lstStyle/>
          <a:p>
            <a:pPr/>
            <a:r>
              <a:t>no one was interested and did not gave any feedback to automation..so automation also didn’t care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0" name="Shape 760"/>
          <p:cNvSpPr/>
          <p:nvPr>
            <p:ph type="sldImg"/>
          </p:nvPr>
        </p:nvSpPr>
        <p:spPr>
          <a:prstGeom prst="rect">
            <a:avLst/>
          </a:prstGeom>
        </p:spPr>
        <p:txBody>
          <a:bodyPr/>
          <a:lstStyle/>
          <a:p>
            <a:pPr/>
          </a:p>
        </p:txBody>
      </p:sp>
      <p:sp>
        <p:nvSpPr>
          <p:cNvPr id="761" name="Shape 761"/>
          <p:cNvSpPr/>
          <p:nvPr>
            <p:ph type="body" sz="quarter" idx="1"/>
          </p:nvPr>
        </p:nvSpPr>
        <p:spPr>
          <a:prstGeom prst="rect">
            <a:avLst/>
          </a:prstGeom>
        </p:spPr>
        <p:txBody>
          <a:bodyPr/>
          <a:lstStyle/>
          <a:p>
            <a:pPr/>
            <a:r>
              <a:t>So it was kind of a vicious circle , meaning an “endless circle “ or infinite loop situation.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6" name="Shape 766"/>
          <p:cNvSpPr/>
          <p:nvPr>
            <p:ph type="sldImg"/>
          </p:nvPr>
        </p:nvSpPr>
        <p:spPr>
          <a:prstGeom prst="rect">
            <a:avLst/>
          </a:prstGeom>
        </p:spPr>
        <p:txBody>
          <a:bodyPr/>
          <a:lstStyle/>
          <a:p>
            <a:pPr/>
          </a:p>
        </p:txBody>
      </p:sp>
      <p:sp>
        <p:nvSpPr>
          <p:cNvPr id="767" name="Shape 767"/>
          <p:cNvSpPr/>
          <p:nvPr>
            <p:ph type="body" sz="quarter" idx="1"/>
          </p:nvPr>
        </p:nvSpPr>
        <p:spPr>
          <a:prstGeom prst="rect">
            <a:avLst/>
          </a:prstGeom>
        </p:spPr>
        <p:txBody>
          <a:bodyPr/>
          <a:lstStyle/>
          <a:p>
            <a:pPr/>
            <a:r>
              <a:t>We realised that we were getting value from automation… so we need to fill the gap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2" name="Shape 772"/>
          <p:cNvSpPr/>
          <p:nvPr>
            <p:ph type="sldImg"/>
          </p:nvPr>
        </p:nvSpPr>
        <p:spPr>
          <a:prstGeom prst="rect">
            <a:avLst/>
          </a:prstGeom>
        </p:spPr>
        <p:txBody>
          <a:bodyPr/>
          <a:lstStyle/>
          <a:p>
            <a:pPr/>
          </a:p>
        </p:txBody>
      </p:sp>
      <p:sp>
        <p:nvSpPr>
          <p:cNvPr id="773" name="Shape 773"/>
          <p:cNvSpPr/>
          <p:nvPr>
            <p:ph type="body" sz="quarter" idx="1"/>
          </p:nvPr>
        </p:nvSpPr>
        <p:spPr>
          <a:prstGeom prst="rect">
            <a:avLst/>
          </a:prstGeom>
        </p:spPr>
        <p:txBody>
          <a:bodyPr/>
          <a:lstStyle/>
          <a:p>
            <a:pPr/>
            <a:r>
              <a:t>different tasks were involved in bridging the gap..1st is this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4" name="Shape 804"/>
          <p:cNvSpPr/>
          <p:nvPr>
            <p:ph type="sldImg"/>
          </p:nvPr>
        </p:nvSpPr>
        <p:spPr>
          <a:prstGeom prst="rect">
            <a:avLst/>
          </a:prstGeom>
        </p:spPr>
        <p:txBody>
          <a:bodyPr/>
          <a:lstStyle/>
          <a:p>
            <a:pPr/>
          </a:p>
        </p:txBody>
      </p:sp>
      <p:sp>
        <p:nvSpPr>
          <p:cNvPr id="805" name="Shape 805"/>
          <p:cNvSpPr/>
          <p:nvPr>
            <p:ph type="body" sz="quarter" idx="1"/>
          </p:nvPr>
        </p:nvSpPr>
        <p:spPr>
          <a:prstGeom prst="rect">
            <a:avLst/>
          </a:prstGeom>
        </p:spPr>
        <p:txBody>
          <a:bodyPr/>
          <a:lstStyle/>
          <a:p>
            <a:pPr/>
            <a:r>
              <a:t>- manual qa know best what to test, as they know product much better than automation guys</a:t>
            </a:r>
          </a:p>
          <a:p>
            <a:pPr/>
            <a:r>
              <a:t>- they know more in what conditions ap crashes , corner cases , putting app in background , killing app, push notifications, deeplink, pip mode.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0" name="Shape 810"/>
          <p:cNvSpPr/>
          <p:nvPr>
            <p:ph type="sldImg"/>
          </p:nvPr>
        </p:nvSpPr>
        <p:spPr>
          <a:prstGeom prst="rect">
            <a:avLst/>
          </a:prstGeom>
        </p:spPr>
        <p:txBody>
          <a:bodyPr/>
          <a:lstStyle/>
          <a:p>
            <a:pPr/>
          </a:p>
        </p:txBody>
      </p:sp>
      <p:sp>
        <p:nvSpPr>
          <p:cNvPr id="811" name="Shape 811"/>
          <p:cNvSpPr/>
          <p:nvPr>
            <p:ph type="body" sz="quarter" idx="1"/>
          </p:nvPr>
        </p:nvSpPr>
        <p:spPr>
          <a:prstGeom prst="rect">
            <a:avLst/>
          </a:prstGeom>
        </p:spPr>
        <p:txBody>
          <a:bodyPr/>
          <a:lstStyle/>
          <a:p>
            <a:pPr/>
            <a:r>
              <a:t>manual qa know best what to test, as they know product much better than automation guys.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1" name="Shape 821"/>
          <p:cNvSpPr/>
          <p:nvPr>
            <p:ph type="sldImg"/>
          </p:nvPr>
        </p:nvSpPr>
        <p:spPr>
          <a:prstGeom prst="rect">
            <a:avLst/>
          </a:prstGeom>
        </p:spPr>
        <p:txBody>
          <a:bodyPr/>
          <a:lstStyle/>
          <a:p>
            <a:pPr/>
          </a:p>
        </p:txBody>
      </p:sp>
      <p:sp>
        <p:nvSpPr>
          <p:cNvPr id="822" name="Shape 822"/>
          <p:cNvSpPr/>
          <p:nvPr>
            <p:ph type="body" sz="quarter" idx="1"/>
          </p:nvPr>
        </p:nvSpPr>
        <p:spPr>
          <a:prstGeom prst="rect">
            <a:avLst/>
          </a:prstGeom>
        </p:spPr>
        <p:txBody>
          <a:bodyPr/>
          <a:lstStyle/>
          <a:p>
            <a:pPr/>
            <a:r>
              <a:t>manual qa know best what to test, as they know product much better than automation guys.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8" name="Shape 658"/>
          <p:cNvSpPr/>
          <p:nvPr>
            <p:ph type="sldImg"/>
          </p:nvPr>
        </p:nvSpPr>
        <p:spPr>
          <a:prstGeom prst="rect">
            <a:avLst/>
          </a:prstGeom>
        </p:spPr>
        <p:txBody>
          <a:bodyPr/>
          <a:lstStyle/>
          <a:p>
            <a:pPr/>
          </a:p>
        </p:txBody>
      </p:sp>
      <p:sp>
        <p:nvSpPr>
          <p:cNvPr id="659" name="Shape 659"/>
          <p:cNvSpPr/>
          <p:nvPr>
            <p:ph type="body" sz="quarter" idx="1"/>
          </p:nvPr>
        </p:nvSpPr>
        <p:spPr>
          <a:prstGeom prst="rect">
            <a:avLst/>
          </a:prstGeom>
        </p:spPr>
        <p:txBody>
          <a:bodyPr/>
          <a:lstStyle/>
          <a:p>
            <a:pPr/>
            <a:r>
              <a:t>Manual and Automation were separate ...  they considered and had separate responsibility and work…</a:t>
            </a:r>
          </a:p>
          <a:p>
            <a:pPr/>
          </a:p>
          <a:p>
            <a:pPr/>
            <a:r>
              <a:t>Separate Regression Testing</a:t>
            </a:r>
          </a:p>
          <a:p>
            <a:pPr/>
          </a:p>
          <a:p>
            <a:pPr/>
            <a:r>
              <a:t>explain and glue the flow .. two different flows .. very discreet . . lifecycle of a task from eyes of both these people.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2" name="Shape 832"/>
          <p:cNvSpPr/>
          <p:nvPr>
            <p:ph type="sldImg"/>
          </p:nvPr>
        </p:nvSpPr>
        <p:spPr>
          <a:prstGeom prst="rect">
            <a:avLst/>
          </a:prstGeom>
        </p:spPr>
        <p:txBody>
          <a:bodyPr/>
          <a:lstStyle/>
          <a:p>
            <a:pPr/>
          </a:p>
        </p:txBody>
      </p:sp>
      <p:sp>
        <p:nvSpPr>
          <p:cNvPr id="833" name="Shape 833"/>
          <p:cNvSpPr/>
          <p:nvPr>
            <p:ph type="body" sz="quarter" idx="1"/>
          </p:nvPr>
        </p:nvSpPr>
        <p:spPr>
          <a:prstGeom prst="rect">
            <a:avLst/>
          </a:prstGeom>
        </p:spPr>
        <p:txBody>
          <a:bodyPr/>
          <a:lstStyle/>
          <a:p>
            <a:pPr/>
            <a:r>
              <a:t>- manual qa know best what to test, as they know product much better than automation guys.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8" name="Shape 848"/>
          <p:cNvSpPr/>
          <p:nvPr>
            <p:ph type="sldImg"/>
          </p:nvPr>
        </p:nvSpPr>
        <p:spPr>
          <a:prstGeom prst="rect">
            <a:avLst/>
          </a:prstGeom>
        </p:spPr>
        <p:txBody>
          <a:bodyPr/>
          <a:lstStyle/>
          <a:p>
            <a:pPr/>
          </a:p>
        </p:txBody>
      </p:sp>
      <p:sp>
        <p:nvSpPr>
          <p:cNvPr id="849" name="Shape 849"/>
          <p:cNvSpPr/>
          <p:nvPr>
            <p:ph type="body" sz="quarter" idx="1"/>
          </p:nvPr>
        </p:nvSpPr>
        <p:spPr>
          <a:prstGeom prst="rect">
            <a:avLst/>
          </a:prstGeom>
        </p:spPr>
        <p:txBody>
          <a:bodyPr/>
          <a:lstStyle/>
          <a:p>
            <a:pPr/>
            <a:r>
              <a:t>problems are isolated very easily now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5" name="Shape 855"/>
          <p:cNvSpPr/>
          <p:nvPr>
            <p:ph type="sldImg"/>
          </p:nvPr>
        </p:nvSpPr>
        <p:spPr>
          <a:prstGeom prst="rect">
            <a:avLst/>
          </a:prstGeom>
        </p:spPr>
        <p:txBody>
          <a:bodyPr/>
          <a:lstStyle/>
          <a:p>
            <a:pPr/>
          </a:p>
        </p:txBody>
      </p:sp>
      <p:sp>
        <p:nvSpPr>
          <p:cNvPr id="856" name="Shape 856"/>
          <p:cNvSpPr/>
          <p:nvPr>
            <p:ph type="body" sz="quarter" idx="1"/>
          </p:nvPr>
        </p:nvSpPr>
        <p:spPr>
          <a:prstGeom prst="rect">
            <a:avLst/>
          </a:prstGeom>
        </p:spPr>
        <p:txBody>
          <a:bodyPr/>
          <a:lstStyle/>
          <a:p>
            <a:pPr/>
            <a:r>
              <a:t>problems are isolated very easily now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1" name="Shape 861"/>
          <p:cNvSpPr/>
          <p:nvPr>
            <p:ph type="sldImg"/>
          </p:nvPr>
        </p:nvSpPr>
        <p:spPr>
          <a:prstGeom prst="rect">
            <a:avLst/>
          </a:prstGeom>
        </p:spPr>
        <p:txBody>
          <a:bodyPr/>
          <a:lstStyle/>
          <a:p>
            <a:pPr/>
          </a:p>
        </p:txBody>
      </p:sp>
      <p:sp>
        <p:nvSpPr>
          <p:cNvPr id="862" name="Shape 862"/>
          <p:cNvSpPr/>
          <p:nvPr>
            <p:ph type="body" sz="quarter" idx="1"/>
          </p:nvPr>
        </p:nvSpPr>
        <p:spPr>
          <a:prstGeom prst="rect">
            <a:avLst/>
          </a:prstGeom>
        </p:spPr>
        <p:txBody>
          <a:bodyPr/>
          <a:lstStyle/>
          <a:p>
            <a:pPr/>
            <a:r>
              <a:t>problems are isolated very easily now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9" name="Shape 879"/>
          <p:cNvSpPr/>
          <p:nvPr>
            <p:ph type="sldImg"/>
          </p:nvPr>
        </p:nvSpPr>
        <p:spPr>
          <a:prstGeom prst="rect">
            <a:avLst/>
          </a:prstGeom>
        </p:spPr>
        <p:txBody>
          <a:bodyPr/>
          <a:lstStyle/>
          <a:p>
            <a:pPr/>
          </a:p>
        </p:txBody>
      </p:sp>
      <p:sp>
        <p:nvSpPr>
          <p:cNvPr id="880" name="Shape 880"/>
          <p:cNvSpPr/>
          <p:nvPr>
            <p:ph type="body" sz="quarter" idx="1"/>
          </p:nvPr>
        </p:nvSpPr>
        <p:spPr>
          <a:prstGeom prst="rect">
            <a:avLst/>
          </a:prstGeom>
        </p:spPr>
        <p:txBody>
          <a:bodyPr/>
          <a:lstStyle/>
          <a:p>
            <a:pPr/>
            <a:r>
              <a:t>- mentioned automation checker of the week here for point 2….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5" name="Shape 925"/>
          <p:cNvSpPr/>
          <p:nvPr>
            <p:ph type="sldImg"/>
          </p:nvPr>
        </p:nvSpPr>
        <p:spPr>
          <a:prstGeom prst="rect">
            <a:avLst/>
          </a:prstGeom>
        </p:spPr>
        <p:txBody>
          <a:bodyPr/>
          <a:lstStyle/>
          <a:p>
            <a:pPr/>
          </a:p>
        </p:txBody>
      </p:sp>
      <p:sp>
        <p:nvSpPr>
          <p:cNvPr id="926" name="Shape 926"/>
          <p:cNvSpPr/>
          <p:nvPr>
            <p:ph type="body" sz="quarter" idx="1"/>
          </p:nvPr>
        </p:nvSpPr>
        <p:spPr>
          <a:prstGeom prst="rect">
            <a:avLst/>
          </a:prstGeom>
        </p:spPr>
        <p:txBody>
          <a:bodyPr/>
          <a:lstStyle>
            <a:lvl1pPr marL="376114" indent="-376114">
              <a:buSzPct val="100000"/>
              <a:buAutoNum type="arabicParenR" startAt="1"/>
            </a:lvl1pPr>
          </a:lstStyle>
          <a:p>
            <a:pPr/>
            <a:r>
              <a:t>When major refactoring happens, devs rely on auto tests now.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4" name="Shape 934"/>
          <p:cNvSpPr/>
          <p:nvPr>
            <p:ph type="sldImg"/>
          </p:nvPr>
        </p:nvSpPr>
        <p:spPr>
          <a:prstGeom prst="rect">
            <a:avLst/>
          </a:prstGeom>
        </p:spPr>
        <p:txBody>
          <a:bodyPr/>
          <a:lstStyle/>
          <a:p>
            <a:pPr/>
          </a:p>
        </p:txBody>
      </p:sp>
      <p:sp>
        <p:nvSpPr>
          <p:cNvPr id="935" name="Shape 935"/>
          <p:cNvSpPr/>
          <p:nvPr>
            <p:ph type="body" sz="quarter" idx="1"/>
          </p:nvPr>
        </p:nvSpPr>
        <p:spPr>
          <a:prstGeom prst="rect">
            <a:avLst/>
          </a:prstGeom>
        </p:spPr>
        <p:txBody>
          <a:bodyPr/>
          <a:lstStyle/>
          <a:p>
            <a:pPr marL="376114" indent="-376114">
              <a:buSzPct val="100000"/>
              <a:buAutoNum type="arabicParenR" startAt="1"/>
            </a:pPr>
          </a:p>
          <a:p>
            <a:pPr/>
            <a:r>
              <a:t>To change : change point 2 , explain more better about QA=NO . “QA=No battles are won and automation is only weapon—— explain it completely.. what was history&gt; why we wanted it &gt; all tests are reviewed already.”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2" name="Shape 942"/>
          <p:cNvSpPr/>
          <p:nvPr>
            <p:ph type="sldImg"/>
          </p:nvPr>
        </p:nvSpPr>
        <p:spPr>
          <a:prstGeom prst="rect">
            <a:avLst/>
          </a:prstGeom>
        </p:spPr>
        <p:txBody>
          <a:bodyPr/>
          <a:lstStyle/>
          <a:p>
            <a:pPr/>
          </a:p>
        </p:txBody>
      </p:sp>
      <p:sp>
        <p:nvSpPr>
          <p:cNvPr id="943" name="Shape 943"/>
          <p:cNvSpPr/>
          <p:nvPr>
            <p:ph type="body" sz="quarter" idx="1"/>
          </p:nvPr>
        </p:nvSpPr>
        <p:spPr>
          <a:prstGeom prst="rect">
            <a:avLst/>
          </a:prstGeom>
        </p:spPr>
        <p:txBody>
          <a:bodyPr/>
          <a:lstStyle>
            <a:lvl1pPr marL="376114" indent="-376114">
              <a:buSzPct val="100000"/>
              <a:buAutoNum type="arabicParenR" startAt="1"/>
            </a:lvl1pPr>
          </a:lstStyle>
          <a:p>
            <a:pPr/>
            <a:r>
              <a:t>developer       watches and trusts.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3" name="Shape 963"/>
          <p:cNvSpPr/>
          <p:nvPr>
            <p:ph type="sldImg"/>
          </p:nvPr>
        </p:nvSpPr>
        <p:spPr>
          <a:prstGeom prst="rect">
            <a:avLst/>
          </a:prstGeom>
        </p:spPr>
        <p:txBody>
          <a:bodyPr/>
          <a:lstStyle/>
          <a:p>
            <a:pPr/>
          </a:p>
        </p:txBody>
      </p:sp>
      <p:sp>
        <p:nvSpPr>
          <p:cNvPr id="964" name="Shape 964"/>
          <p:cNvSpPr/>
          <p:nvPr>
            <p:ph type="body" sz="quarter" idx="1"/>
          </p:nvPr>
        </p:nvSpPr>
        <p:spPr>
          <a:prstGeom prst="rect">
            <a:avLst/>
          </a:prstGeom>
        </p:spPr>
        <p:txBody>
          <a:bodyPr/>
          <a:lstStyle/>
          <a:p>
            <a:pPr/>
            <a:r>
              <a:t>1- discuss on which level tests should be covered for tasks taken from @todo backlog</a:t>
            </a:r>
          </a:p>
          <a:p>
            <a:pPr/>
            <a:r>
              <a:t>- to shape our pyramid of automation that how its done…. we make sure our pyramid is not broken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4" name="Shape 974"/>
          <p:cNvSpPr/>
          <p:nvPr>
            <p:ph type="sldImg"/>
          </p:nvPr>
        </p:nvSpPr>
        <p:spPr>
          <a:prstGeom prst="rect">
            <a:avLst/>
          </a:prstGeom>
        </p:spPr>
        <p:txBody>
          <a:bodyPr/>
          <a:lstStyle/>
          <a:p>
            <a:pPr/>
          </a:p>
        </p:txBody>
      </p:sp>
      <p:sp>
        <p:nvSpPr>
          <p:cNvPr id="975" name="Shape 975"/>
          <p:cNvSpPr/>
          <p:nvPr>
            <p:ph type="body" sz="quarter" idx="1"/>
          </p:nvPr>
        </p:nvSpPr>
        <p:spPr>
          <a:prstGeom prst="rect">
            <a:avLst/>
          </a:prstGeom>
        </p:spPr>
        <p:txBody>
          <a:bodyPr/>
          <a:lstStyle/>
          <a:p>
            <a:pPr/>
            <a:r>
              <a:t>1- discuss on which level tests should be covered for tasks taken from @todo backlog</a:t>
            </a:r>
          </a:p>
          <a:p>
            <a:pPr/>
            <a:r>
              <a:t>- to shape our pyramid of automation that how its done…. we make sure our pyramid is not broken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4" name="Shape 664"/>
          <p:cNvSpPr/>
          <p:nvPr>
            <p:ph type="sldImg"/>
          </p:nvPr>
        </p:nvSpPr>
        <p:spPr>
          <a:prstGeom prst="rect">
            <a:avLst/>
          </a:prstGeom>
        </p:spPr>
        <p:txBody>
          <a:bodyPr/>
          <a:lstStyle/>
          <a:p>
            <a:pPr/>
          </a:p>
        </p:txBody>
      </p:sp>
      <p:sp>
        <p:nvSpPr>
          <p:cNvPr id="665" name="Shape 665"/>
          <p:cNvSpPr/>
          <p:nvPr>
            <p:ph type="body" sz="quarter" idx="1"/>
          </p:nvPr>
        </p:nvSpPr>
        <p:spPr>
          <a:prstGeom prst="rect">
            <a:avLst/>
          </a:prstGeom>
        </p:spPr>
        <p:txBody>
          <a:bodyPr/>
          <a:lstStyle/>
          <a:p>
            <a:pPr/>
            <a:r>
              <a:t>its our usual development flow</a:t>
            </a:r>
          </a:p>
          <a:p>
            <a:pPr/>
            <a:r>
              <a:t>release weekly for android and iOS and for all apps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1" name="Shape 981"/>
          <p:cNvSpPr/>
          <p:nvPr>
            <p:ph type="sldImg"/>
          </p:nvPr>
        </p:nvSpPr>
        <p:spPr>
          <a:prstGeom prst="rect">
            <a:avLst/>
          </a:prstGeom>
        </p:spPr>
        <p:txBody>
          <a:bodyPr/>
          <a:lstStyle/>
          <a:p>
            <a:pPr/>
          </a:p>
        </p:txBody>
      </p:sp>
      <p:sp>
        <p:nvSpPr>
          <p:cNvPr id="982" name="Shape 982"/>
          <p:cNvSpPr/>
          <p:nvPr>
            <p:ph type="body" sz="quarter" idx="1"/>
          </p:nvPr>
        </p:nvSpPr>
        <p:spPr>
          <a:prstGeom prst="rect">
            <a:avLst/>
          </a:prstGeom>
        </p:spPr>
        <p:txBody>
          <a:bodyPr/>
          <a:lstStyle/>
          <a:p>
            <a:pPr/>
            <a:r>
              <a:t>2- Feature is ready when all tests ( at all levels) are ready. when it is covered  by tests. because it helps to achieve having,  no manual testing in later stages.</a:t>
            </a:r>
          </a:p>
          <a:p>
            <a:pPr/>
          </a:p>
          <a:p>
            <a:pPr/>
            <a:r>
              <a:t>feature is chosen &gt; dev and qa both sync &gt; create test scenarios &gt; chose which level they will be implement them &gt; feature and tests implemented parallel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9" name="Shape 679"/>
          <p:cNvSpPr/>
          <p:nvPr>
            <p:ph type="sldImg"/>
          </p:nvPr>
        </p:nvSpPr>
        <p:spPr>
          <a:prstGeom prst="rect">
            <a:avLst/>
          </a:prstGeom>
        </p:spPr>
        <p:txBody>
          <a:bodyPr/>
          <a:lstStyle/>
          <a:p>
            <a:pPr/>
          </a:p>
        </p:txBody>
      </p:sp>
      <p:sp>
        <p:nvSpPr>
          <p:cNvPr id="680" name="Shape 680"/>
          <p:cNvSpPr/>
          <p:nvPr>
            <p:ph type="body" sz="quarter" idx="1"/>
          </p:nvPr>
        </p:nvSpPr>
        <p:spPr>
          <a:prstGeom prst="rect">
            <a:avLst/>
          </a:prstGeom>
        </p:spPr>
        <p:txBody>
          <a:bodyPr/>
          <a:lstStyle/>
          <a:p>
            <a:pPr/>
            <a:r>
              <a:t>so Automation is not included in any of these QA stages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0" name="Shape 690"/>
          <p:cNvSpPr/>
          <p:nvPr>
            <p:ph type="sldImg"/>
          </p:nvPr>
        </p:nvSpPr>
        <p:spPr>
          <a:prstGeom prst="rect">
            <a:avLst/>
          </a:prstGeom>
        </p:spPr>
        <p:txBody>
          <a:bodyPr/>
          <a:lstStyle/>
          <a:p>
            <a:pPr/>
          </a:p>
        </p:txBody>
      </p:sp>
      <p:sp>
        <p:nvSpPr>
          <p:cNvPr id="691" name="Shape 691"/>
          <p:cNvSpPr/>
          <p:nvPr>
            <p:ph type="body" sz="quarter" idx="1"/>
          </p:nvPr>
        </p:nvSpPr>
        <p:spPr>
          <a:prstGeom prst="rect">
            <a:avLst/>
          </a:prstGeom>
        </p:spPr>
        <p:txBody>
          <a:bodyPr/>
          <a:lstStyle/>
          <a:p>
            <a:pPr/>
            <a:r>
              <a:t>Automation Infrastructural problems</a:t>
            </a:r>
          </a:p>
          <a:p>
            <a:pPr/>
          </a:p>
          <a:p>
            <a:pPr/>
            <a:r>
              <a:t>Automation nightly dev ( our stable branch) runs</a:t>
            </a:r>
          </a:p>
          <a:p>
            <a:pPr/>
          </a:p>
          <a:p>
            <a:pPr/>
            <a:r>
              <a:t>Tests use to take quite a long time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6" name="Shape 696"/>
          <p:cNvSpPr/>
          <p:nvPr>
            <p:ph type="sldImg"/>
          </p:nvPr>
        </p:nvSpPr>
        <p:spPr>
          <a:prstGeom prst="rect">
            <a:avLst/>
          </a:prstGeom>
        </p:spPr>
        <p:txBody>
          <a:bodyPr/>
          <a:lstStyle/>
          <a:p>
            <a:pPr/>
          </a:p>
        </p:txBody>
      </p:sp>
      <p:sp>
        <p:nvSpPr>
          <p:cNvPr id="697" name="Shape 697"/>
          <p:cNvSpPr/>
          <p:nvPr>
            <p:ph type="body" sz="quarter" idx="1"/>
          </p:nvPr>
        </p:nvSpPr>
        <p:spPr>
          <a:prstGeom prst="rect">
            <a:avLst/>
          </a:prstGeom>
        </p:spPr>
        <p:txBody>
          <a:bodyPr/>
          <a:lstStyle/>
          <a:p>
            <a:pPr marL="268653" indent="-268653">
              <a:buSzPct val="75000"/>
              <a:buChar char="-"/>
            </a:pPr>
            <a:r>
              <a:t>Automation guys take decision when to run auto tests and on which branch</a:t>
            </a:r>
          </a:p>
          <a:p>
            <a:pPr/>
          </a:p>
          <a:p>
            <a:pPr/>
            <a:r>
              <a:t>-   Whether automation is doing correct and which tests are needed tests and which are not. Was no clarity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2" name="Shape 702"/>
          <p:cNvSpPr/>
          <p:nvPr>
            <p:ph type="sldImg"/>
          </p:nvPr>
        </p:nvSpPr>
        <p:spPr>
          <a:prstGeom prst="rect">
            <a:avLst/>
          </a:prstGeom>
        </p:spPr>
        <p:txBody>
          <a:bodyPr/>
          <a:lstStyle/>
          <a:p>
            <a:pPr/>
          </a:p>
        </p:txBody>
      </p:sp>
      <p:sp>
        <p:nvSpPr>
          <p:cNvPr id="703" name="Shape 703"/>
          <p:cNvSpPr/>
          <p:nvPr>
            <p:ph type="body" sz="quarter" idx="1"/>
          </p:nvPr>
        </p:nvSpPr>
        <p:spPr>
          <a:prstGeom prst="rect">
            <a:avLst/>
          </a:prstGeom>
        </p:spPr>
        <p:txBody>
          <a:bodyPr/>
          <a:lstStyle/>
          <a:p>
            <a:pPr/>
            <a:r>
              <a:t>There was no review by any manual QA </a:t>
            </a:r>
          </a:p>
          <a:p>
            <a:pPr/>
          </a:p>
          <a:p>
            <a:pPr/>
            <a:r>
              <a:t>end it similar way as no involvement was by automation team in previous case.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7" name="Shape 707"/>
          <p:cNvSpPr/>
          <p:nvPr>
            <p:ph type="sldImg"/>
          </p:nvPr>
        </p:nvSpPr>
        <p:spPr>
          <a:prstGeom prst="rect">
            <a:avLst/>
          </a:prstGeom>
        </p:spPr>
        <p:txBody>
          <a:bodyPr/>
          <a:lstStyle/>
          <a:p>
            <a:pPr/>
          </a:p>
        </p:txBody>
      </p:sp>
      <p:sp>
        <p:nvSpPr>
          <p:cNvPr id="708" name="Shape 708"/>
          <p:cNvSpPr/>
          <p:nvPr>
            <p:ph type="body" sz="quarter" idx="1"/>
          </p:nvPr>
        </p:nvSpPr>
        <p:spPr>
          <a:prstGeom prst="rect">
            <a:avLst/>
          </a:prstGeom>
        </p:spPr>
        <p:txBody>
          <a:bodyPr/>
          <a:lstStyle/>
          <a:p>
            <a:pPr/>
            <a:r>
              <a:t>what can go wring when no collaboration .. bridge fails…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4" name="Shape 714"/>
          <p:cNvSpPr/>
          <p:nvPr>
            <p:ph type="sldImg"/>
          </p:nvPr>
        </p:nvSpPr>
        <p:spPr>
          <a:prstGeom prst="rect">
            <a:avLst/>
          </a:prstGeom>
        </p:spPr>
        <p:txBody>
          <a:bodyPr/>
          <a:lstStyle/>
          <a:p>
            <a:pPr/>
          </a:p>
        </p:txBody>
      </p:sp>
      <p:sp>
        <p:nvSpPr>
          <p:cNvPr id="715" name="Shape 715"/>
          <p:cNvSpPr/>
          <p:nvPr>
            <p:ph type="body" sz="quarter" idx="1"/>
          </p:nvPr>
        </p:nvSpPr>
        <p:spPr>
          <a:prstGeom prst="rect">
            <a:avLst/>
          </a:prstGeom>
        </p:spPr>
        <p:txBody>
          <a:bodyPr/>
          <a:lstStyle/>
          <a:p>
            <a:pPr/>
            <a:r>
              <a:t>—-   Discovery of bugs was very later in stage ——</a:t>
            </a:r>
          </a:p>
          <a:p>
            <a:pPr/>
            <a:r>
              <a:t>Output of automation was bugs... automation guy found a bug , logs in jira.. Problem was, this bug shouldn’t have come till release branch or our stable branch “dev”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5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5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Cover Slide 1">
    <p:spTree>
      <p:nvGrpSpPr>
        <p:cNvPr id="1" name=""/>
        <p:cNvGrpSpPr/>
        <p:nvPr/>
      </p:nvGrpSpPr>
      <p:grpSpPr>
        <a:xfrm>
          <a:off x="0" y="0"/>
          <a:ext cx="0" cy="0"/>
          <a:chOff x="0" y="0"/>
          <a:chExt cx="0" cy="0"/>
        </a:xfrm>
      </p:grpSpPr>
      <p:pic>
        <p:nvPicPr>
          <p:cNvPr id="13" name="Image" descr="Image"/>
          <p:cNvPicPr>
            <a:picLocks noChangeAspect="1"/>
          </p:cNvPicPr>
          <p:nvPr/>
        </p:nvPicPr>
        <p:blipFill>
          <a:blip r:embed="rId2">
            <a:extLst/>
          </a:blip>
          <a:stretch>
            <a:fillRect/>
          </a:stretch>
        </p:blipFill>
        <p:spPr>
          <a:xfrm>
            <a:off x="9169544" y="12096270"/>
            <a:ext cx="2267567" cy="395595"/>
          </a:xfrm>
          <a:prstGeom prst="rect">
            <a:avLst/>
          </a:prstGeom>
          <a:ln w="12700">
            <a:miter lim="400000"/>
          </a:ln>
        </p:spPr>
      </p:pic>
      <p:pic>
        <p:nvPicPr>
          <p:cNvPr id="14" name="Image" descr="Image"/>
          <p:cNvPicPr>
            <a:picLocks noChangeAspect="1"/>
          </p:cNvPicPr>
          <p:nvPr/>
        </p:nvPicPr>
        <p:blipFill>
          <a:blip r:embed="rId3">
            <a:extLst/>
          </a:blip>
          <a:stretch>
            <a:fillRect/>
          </a:stretch>
        </p:blipFill>
        <p:spPr>
          <a:xfrm>
            <a:off x="12216407" y="12109101"/>
            <a:ext cx="2352297" cy="428892"/>
          </a:xfrm>
          <a:prstGeom prst="rect">
            <a:avLst/>
          </a:prstGeom>
          <a:ln w="12700">
            <a:miter lim="400000"/>
          </a:ln>
        </p:spPr>
      </p:pic>
      <p:pic>
        <p:nvPicPr>
          <p:cNvPr id="15" name="Image" descr="Image"/>
          <p:cNvPicPr>
            <a:picLocks noChangeAspect="1"/>
          </p:cNvPicPr>
          <p:nvPr/>
        </p:nvPicPr>
        <p:blipFill>
          <a:blip r:embed="rId4">
            <a:extLst/>
          </a:blip>
          <a:stretch>
            <a:fillRect/>
          </a:stretch>
        </p:blipFill>
        <p:spPr>
          <a:xfrm>
            <a:off x="15348002" y="12117771"/>
            <a:ext cx="2246856" cy="470506"/>
          </a:xfrm>
          <a:prstGeom prst="rect">
            <a:avLst/>
          </a:prstGeom>
          <a:ln w="12700">
            <a:miter lim="400000"/>
          </a:ln>
        </p:spPr>
      </p:pic>
      <p:pic>
        <p:nvPicPr>
          <p:cNvPr id="16" name="Image" descr="Image"/>
          <p:cNvPicPr>
            <a:picLocks noChangeAspect="1"/>
          </p:cNvPicPr>
          <p:nvPr/>
        </p:nvPicPr>
        <p:blipFill>
          <a:blip r:embed="rId5">
            <a:extLst/>
          </a:blip>
          <a:stretch>
            <a:fillRect/>
          </a:stretch>
        </p:blipFill>
        <p:spPr>
          <a:xfrm>
            <a:off x="18307248" y="11963044"/>
            <a:ext cx="1902620" cy="738251"/>
          </a:xfrm>
          <a:prstGeom prst="rect">
            <a:avLst/>
          </a:prstGeom>
          <a:ln w="12700">
            <a:miter lim="400000"/>
          </a:ln>
        </p:spPr>
      </p:pic>
      <p:pic>
        <p:nvPicPr>
          <p:cNvPr id="17" name="Image" descr="Image"/>
          <p:cNvPicPr>
            <a:picLocks noChangeAspect="1"/>
          </p:cNvPicPr>
          <p:nvPr/>
        </p:nvPicPr>
        <p:blipFill>
          <a:blip r:embed="rId6">
            <a:extLst/>
          </a:blip>
          <a:stretch>
            <a:fillRect/>
          </a:stretch>
        </p:blipFill>
        <p:spPr>
          <a:xfrm>
            <a:off x="20999746" y="12064806"/>
            <a:ext cx="2160181" cy="541943"/>
          </a:xfrm>
          <a:prstGeom prst="rect">
            <a:avLst/>
          </a:prstGeom>
          <a:ln w="12700">
            <a:miter lim="400000"/>
          </a:ln>
        </p:spPr>
      </p:pic>
      <p:sp>
        <p:nvSpPr>
          <p:cNvPr id="18" name="Body Level One…"/>
          <p:cNvSpPr txBox="1"/>
          <p:nvPr>
            <p:ph type="body" sz="quarter" idx="1"/>
          </p:nvPr>
        </p:nvSpPr>
        <p:spPr>
          <a:xfrm>
            <a:off x="1204285" y="11988800"/>
            <a:ext cx="6423783" cy="635000"/>
          </a:xfrm>
          <a:prstGeom prst="rect">
            <a:avLst/>
          </a:prstGeom>
        </p:spPr>
        <p:txBody>
          <a:bodyPr/>
          <a:lstStyle>
            <a:lvl1pPr algn="l" defTabSz="825500">
              <a:lnSpc>
                <a:spcPct val="100000"/>
              </a:lnSpc>
              <a:defRPr spc="0" sz="3500"/>
            </a:lvl1pPr>
            <a:lvl2pPr algn="l" defTabSz="825500">
              <a:lnSpc>
                <a:spcPct val="100000"/>
              </a:lnSpc>
              <a:defRPr spc="0" sz="3500"/>
            </a:lvl2pPr>
            <a:lvl3pPr algn="l" defTabSz="825500">
              <a:lnSpc>
                <a:spcPct val="100000"/>
              </a:lnSpc>
              <a:defRPr spc="0" sz="3500"/>
            </a:lvl3pPr>
            <a:lvl4pPr algn="l" defTabSz="825500">
              <a:lnSpc>
                <a:spcPct val="100000"/>
              </a:lnSpc>
              <a:defRPr spc="0" sz="3500"/>
            </a:lvl4pPr>
            <a:lvl5pPr algn="l" defTabSz="825500">
              <a:lnSpc>
                <a:spcPct val="100000"/>
              </a:lnSpc>
              <a:defRPr spc="0" sz="3500"/>
            </a:lvl5pPr>
          </a:lstStyle>
          <a:p>
            <a:pPr/>
            <a:r>
              <a:t>Body Level One</a:t>
            </a:r>
          </a:p>
          <a:p>
            <a:pPr lvl="1"/>
            <a:r>
              <a:t>Body Level Two</a:t>
            </a:r>
          </a:p>
          <a:p>
            <a:pPr lvl="2"/>
            <a:r>
              <a:t>Body Level Three</a:t>
            </a:r>
          </a:p>
          <a:p>
            <a:pPr lvl="3"/>
            <a:r>
              <a:t>Body Level Four</a:t>
            </a:r>
          </a:p>
          <a:p>
            <a:pPr lvl="4"/>
            <a:r>
              <a:t>Body Level Five</a:t>
            </a:r>
          </a:p>
        </p:txBody>
      </p:sp>
      <p:sp>
        <p:nvSpPr>
          <p:cNvPr id="19" name="Meaningful name of the presentation…"/>
          <p:cNvSpPr txBox="1"/>
          <p:nvPr>
            <p:ph type="body" sz="quarter" idx="13"/>
          </p:nvPr>
        </p:nvSpPr>
        <p:spPr>
          <a:xfrm>
            <a:off x="5220165" y="4604087"/>
            <a:ext cx="13943669" cy="4084323"/>
          </a:xfrm>
          <a:prstGeom prst="rect">
            <a:avLst/>
          </a:prstGeom>
        </p:spPr>
        <p:txBody>
          <a:bodyPr/>
          <a:lstStyle/>
          <a:p>
            <a:pPr>
              <a:defRPr spc="-700"/>
            </a:pP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What is Bado Tech">
    <p:bg>
      <p:bgPr>
        <a:solidFill>
          <a:srgbClr val="FFFFFF"/>
        </a:solidFill>
      </p:bgPr>
    </p:bg>
    <p:spTree>
      <p:nvGrpSpPr>
        <p:cNvPr id="1" name=""/>
        <p:cNvGrpSpPr/>
        <p:nvPr/>
      </p:nvGrpSpPr>
      <p:grpSpPr>
        <a:xfrm>
          <a:off x="0" y="0"/>
          <a:ext cx="0" cy="0"/>
          <a:chOff x="0" y="0"/>
          <a:chExt cx="0" cy="0"/>
        </a:xfrm>
      </p:grpSpPr>
      <p:sp>
        <p:nvSpPr>
          <p:cNvPr id="115" name="Rectangle"/>
          <p:cNvSpPr/>
          <p:nvPr/>
        </p:nvSpPr>
        <p:spPr>
          <a:xfrm>
            <a:off x="12193492" y="-8468"/>
            <a:ext cx="12215910" cy="13732937"/>
          </a:xfrm>
          <a:prstGeom prst="rect">
            <a:avLst/>
          </a:prstGeom>
          <a:solidFill>
            <a:srgbClr val="3C3C3B"/>
          </a:solidFill>
          <a:ln w="12700">
            <a:miter lim="400000"/>
          </a:ln>
        </p:spPr>
        <p:txBody>
          <a:bodyPr lIns="50800" tIns="50800" rIns="50800" bIns="50800" anchor="ctr"/>
          <a:lstStyle/>
          <a:p>
            <a:pPr>
              <a:defRPr sz="3200">
                <a:solidFill>
                  <a:srgbClr val="3C3C3B"/>
                </a:solidFill>
                <a:latin typeface="Helvetica Light"/>
                <a:ea typeface="Helvetica Light"/>
                <a:cs typeface="Helvetica Light"/>
                <a:sym typeface="Helvetica Light"/>
              </a:defRPr>
            </a:pPr>
          </a:p>
        </p:txBody>
      </p:sp>
      <p:sp>
        <p:nvSpPr>
          <p:cNvPr id="116" name="Rectangle"/>
          <p:cNvSpPr/>
          <p:nvPr/>
        </p:nvSpPr>
        <p:spPr>
          <a:xfrm>
            <a:off x="-25400" y="-8468"/>
            <a:ext cx="12215908" cy="13732937"/>
          </a:xfrm>
          <a:prstGeom prst="rect">
            <a:avLst/>
          </a:prstGeom>
          <a:solidFill>
            <a:srgbClr val="783BF9"/>
          </a:solidFill>
          <a:ln w="12700">
            <a:miter lim="400000"/>
          </a:ln>
        </p:spPr>
        <p:txBody>
          <a:bodyPr lIns="50800" tIns="50800" rIns="50800" bIns="50800" anchor="ctr"/>
          <a:lstStyle/>
          <a:p>
            <a:pPr>
              <a:defRPr sz="3200">
                <a:solidFill>
                  <a:srgbClr val="3C3C3B"/>
                </a:solidFill>
                <a:latin typeface="Helvetica Light"/>
                <a:ea typeface="Helvetica Light"/>
                <a:cs typeface="Helvetica Light"/>
                <a:sym typeface="Helvetica Light"/>
              </a:defRPr>
            </a:pPr>
          </a:p>
        </p:txBody>
      </p:sp>
      <p:pic>
        <p:nvPicPr>
          <p:cNvPr id="117" name="Image" descr="Image"/>
          <p:cNvPicPr>
            <a:picLocks noChangeAspect="1"/>
          </p:cNvPicPr>
          <p:nvPr/>
        </p:nvPicPr>
        <p:blipFill>
          <a:blip r:embed="rId2">
            <a:extLst/>
          </a:blip>
          <a:stretch>
            <a:fillRect/>
          </a:stretch>
        </p:blipFill>
        <p:spPr>
          <a:xfrm>
            <a:off x="16729267" y="2738566"/>
            <a:ext cx="3183940" cy="8238867"/>
          </a:xfrm>
          <a:prstGeom prst="rect">
            <a:avLst/>
          </a:prstGeom>
          <a:ln w="12700">
            <a:miter lim="400000"/>
          </a:ln>
        </p:spPr>
      </p:pic>
      <p:pic>
        <p:nvPicPr>
          <p:cNvPr id="118" name="Image" descr="Image"/>
          <p:cNvPicPr>
            <a:picLocks noChangeAspect="1"/>
          </p:cNvPicPr>
          <p:nvPr/>
        </p:nvPicPr>
        <p:blipFill>
          <a:blip r:embed="rId3">
            <a:extLst/>
          </a:blip>
          <a:stretch>
            <a:fillRect/>
          </a:stretch>
        </p:blipFill>
        <p:spPr>
          <a:xfrm>
            <a:off x="2991492" y="6526948"/>
            <a:ext cx="5928123" cy="738302"/>
          </a:xfrm>
          <a:prstGeom prst="rect">
            <a:avLst/>
          </a:prstGeom>
          <a:ln w="12700">
            <a:miter lim="400000"/>
          </a:ln>
        </p:spPr>
      </p:pic>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Group users slide">
    <p:spTree>
      <p:nvGrpSpPr>
        <p:cNvPr id="1" name=""/>
        <p:cNvGrpSpPr/>
        <p:nvPr/>
      </p:nvGrpSpPr>
      <p:grpSpPr>
        <a:xfrm>
          <a:off x="0" y="0"/>
          <a:ext cx="0" cy="0"/>
          <a:chOff x="0" y="0"/>
          <a:chExt cx="0" cy="0"/>
        </a:xfrm>
      </p:grpSpPr>
      <p:sp>
        <p:nvSpPr>
          <p:cNvPr id="126" name="Body Level One…"/>
          <p:cNvSpPr txBox="1"/>
          <p:nvPr>
            <p:ph type="body" sz="half"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7" name="people all over the world use our apps"/>
          <p:cNvSpPr txBox="1"/>
          <p:nvPr>
            <p:ph type="body" sz="quarter" idx="13"/>
          </p:nvPr>
        </p:nvSpPr>
        <p:spPr>
          <a:xfrm>
            <a:off x="16329443" y="7782135"/>
            <a:ext cx="6214031" cy="1115063"/>
          </a:xfrm>
          <a:prstGeom prst="rect">
            <a:avLst/>
          </a:prstGeom>
        </p:spPr>
        <p:txBody>
          <a:bodyPr/>
          <a:lstStyle/>
          <a:p>
            <a:pPr>
              <a:defRPr spc="-700"/>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Agenda">
    <p:bg>
      <p:bgPr>
        <a:solidFill>
          <a:srgbClr val="FFFFFF"/>
        </a:solidFill>
      </p:bgPr>
    </p:bg>
    <p:spTree>
      <p:nvGrpSpPr>
        <p:cNvPr id="1" name=""/>
        <p:cNvGrpSpPr/>
        <p:nvPr/>
      </p:nvGrpSpPr>
      <p:grpSpPr>
        <a:xfrm>
          <a:off x="0" y="0"/>
          <a:ext cx="0" cy="0"/>
          <a:chOff x="0" y="0"/>
          <a:chExt cx="0" cy="0"/>
        </a:xfrm>
      </p:grpSpPr>
      <p:sp>
        <p:nvSpPr>
          <p:cNvPr id="135" name="Body Level One…"/>
          <p:cNvSpPr txBox="1"/>
          <p:nvPr>
            <p:ph type="body" sz="half" idx="1"/>
          </p:nvPr>
        </p:nvSpPr>
        <p:spPr>
          <a:xfrm>
            <a:off x="1140785" y="709930"/>
            <a:ext cx="10968829" cy="8568567"/>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One idea per slide">
    <p:bg>
      <p:bgPr>
        <a:solidFill>
          <a:srgbClr val="FFFFFF"/>
        </a:solidFill>
      </p:bgPr>
    </p:bg>
    <p:spTree>
      <p:nvGrpSpPr>
        <p:cNvPr id="1" name=""/>
        <p:cNvGrpSpPr/>
        <p:nvPr/>
      </p:nvGrpSpPr>
      <p:grpSpPr>
        <a:xfrm>
          <a:off x="0" y="0"/>
          <a:ext cx="0" cy="0"/>
          <a:chOff x="0" y="0"/>
          <a:chExt cx="0" cy="0"/>
        </a:xfrm>
      </p:grpSpPr>
      <p:sp>
        <p:nvSpPr>
          <p:cNvPr id="143" name="Body Level One…"/>
          <p:cNvSpPr txBox="1"/>
          <p:nvPr>
            <p:ph type="body" sz="half" idx="1"/>
          </p:nvPr>
        </p:nvSpPr>
        <p:spPr>
          <a:xfrm>
            <a:off x="4362517" y="2919658"/>
            <a:ext cx="15658965" cy="7622683"/>
          </a:xfrm>
          <a:prstGeom prst="rect">
            <a:avLst/>
          </a:prstGeom>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One idea per slide + highlight">
    <p:bg>
      <p:bgPr>
        <a:solidFill>
          <a:srgbClr val="FFFFFF"/>
        </a:solidFill>
      </p:bgPr>
    </p:bg>
    <p:spTree>
      <p:nvGrpSpPr>
        <p:cNvPr id="1" name=""/>
        <p:cNvGrpSpPr/>
        <p:nvPr/>
      </p:nvGrpSpPr>
      <p:grpSpPr>
        <a:xfrm>
          <a:off x="0" y="0"/>
          <a:ext cx="0" cy="0"/>
          <a:chOff x="0" y="0"/>
          <a:chExt cx="0" cy="0"/>
        </a:xfrm>
      </p:grpSpPr>
      <p:sp>
        <p:nvSpPr>
          <p:cNvPr id="151" name="Body Level One…"/>
          <p:cNvSpPr txBox="1"/>
          <p:nvPr>
            <p:ph type="body" sz="half" idx="1"/>
          </p:nvPr>
        </p:nvSpPr>
        <p:spPr>
          <a:xfrm>
            <a:off x="4377204" y="3046658"/>
            <a:ext cx="15658961" cy="7622683"/>
          </a:xfrm>
          <a:prstGeom prst="rect">
            <a:avLst/>
          </a:prstGeom>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Image and Text 1">
    <p:bg>
      <p:bgPr>
        <a:solidFill>
          <a:srgbClr val="FFFFFF"/>
        </a:solidFill>
      </p:bgPr>
    </p:bg>
    <p:spTree>
      <p:nvGrpSpPr>
        <p:cNvPr id="1" name=""/>
        <p:cNvGrpSpPr/>
        <p:nvPr/>
      </p:nvGrpSpPr>
      <p:grpSpPr>
        <a:xfrm>
          <a:off x="0" y="0"/>
          <a:ext cx="0" cy="0"/>
          <a:chOff x="0" y="0"/>
          <a:chExt cx="0" cy="0"/>
        </a:xfrm>
      </p:grpSpPr>
      <p:sp>
        <p:nvSpPr>
          <p:cNvPr id="159" name="Image"/>
          <p:cNvSpPr/>
          <p:nvPr>
            <p:ph type="pic" idx="13"/>
          </p:nvPr>
        </p:nvSpPr>
        <p:spPr>
          <a:xfrm>
            <a:off x="12174535" y="-200"/>
            <a:ext cx="12209862" cy="13716400"/>
          </a:xfrm>
          <a:prstGeom prst="rect">
            <a:avLst/>
          </a:prstGeom>
        </p:spPr>
        <p:txBody>
          <a:bodyPr lIns="91439" tIns="45719" rIns="91439" bIns="45719" anchor="t">
            <a:noAutofit/>
          </a:bodyPr>
          <a:lstStyle/>
          <a:p>
            <a:pPr/>
          </a:p>
        </p:txBody>
      </p:sp>
      <p:sp>
        <p:nvSpPr>
          <p:cNvPr id="160" name="Body Level One…"/>
          <p:cNvSpPr txBox="1"/>
          <p:nvPr>
            <p:ph type="body" sz="quarter" idx="1"/>
          </p:nvPr>
        </p:nvSpPr>
        <p:spPr>
          <a:xfrm>
            <a:off x="1140785" y="773430"/>
            <a:ext cx="9535977" cy="5810649"/>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Image and Text 2">
    <p:bg>
      <p:bgPr>
        <a:solidFill>
          <a:srgbClr val="FFFFFF"/>
        </a:solidFill>
      </p:bgPr>
    </p:bg>
    <p:spTree>
      <p:nvGrpSpPr>
        <p:cNvPr id="1" name=""/>
        <p:cNvGrpSpPr/>
        <p:nvPr/>
      </p:nvGrpSpPr>
      <p:grpSpPr>
        <a:xfrm>
          <a:off x="0" y="0"/>
          <a:ext cx="0" cy="0"/>
          <a:chOff x="0" y="0"/>
          <a:chExt cx="0" cy="0"/>
        </a:xfrm>
      </p:grpSpPr>
      <p:sp>
        <p:nvSpPr>
          <p:cNvPr id="168" name="Image"/>
          <p:cNvSpPr/>
          <p:nvPr>
            <p:ph type="pic" idx="13"/>
          </p:nvPr>
        </p:nvSpPr>
        <p:spPr>
          <a:xfrm>
            <a:off x="12174535" y="-200"/>
            <a:ext cx="12209862" cy="13716400"/>
          </a:xfrm>
          <a:prstGeom prst="rect">
            <a:avLst/>
          </a:prstGeom>
        </p:spPr>
        <p:txBody>
          <a:bodyPr lIns="91439" tIns="45719" rIns="91439" bIns="45719" anchor="t">
            <a:noAutofit/>
          </a:bodyPr>
          <a:lstStyle/>
          <a:p>
            <a:pPr/>
          </a:p>
        </p:txBody>
      </p:sp>
      <p:sp>
        <p:nvSpPr>
          <p:cNvPr id="169" name="Body Level One…"/>
          <p:cNvSpPr txBox="1"/>
          <p:nvPr>
            <p:ph type="body" sz="quarter" idx="1"/>
          </p:nvPr>
        </p:nvSpPr>
        <p:spPr>
          <a:xfrm>
            <a:off x="1102685" y="1205230"/>
            <a:ext cx="7972289" cy="2730501"/>
          </a:xfrm>
          <a:prstGeom prst="rect">
            <a:avLst/>
          </a:prstGeom>
        </p:spPr>
        <p:txBody>
          <a:bodyPr anchor="t"/>
          <a:lstStyle>
            <a:lvl1pPr algn="l" defTabSz="825500">
              <a:lnSpc>
                <a:spcPct val="80000"/>
              </a:lnSpc>
              <a:defRPr spc="0" sz="8400">
                <a:solidFill>
                  <a:srgbClr val="424242"/>
                </a:solidFill>
              </a:defRPr>
            </a:lvl1pPr>
            <a:lvl2pPr algn="l" defTabSz="825500">
              <a:lnSpc>
                <a:spcPct val="80000"/>
              </a:lnSpc>
              <a:defRPr spc="0" sz="8400">
                <a:solidFill>
                  <a:srgbClr val="424242"/>
                </a:solidFill>
              </a:defRPr>
            </a:lvl2pPr>
            <a:lvl3pPr algn="l" defTabSz="825500">
              <a:lnSpc>
                <a:spcPct val="80000"/>
              </a:lnSpc>
              <a:defRPr spc="0" sz="8400">
                <a:solidFill>
                  <a:srgbClr val="424242"/>
                </a:solidFill>
              </a:defRPr>
            </a:lvl3pPr>
            <a:lvl4pPr algn="l" defTabSz="825500">
              <a:lnSpc>
                <a:spcPct val="80000"/>
              </a:lnSpc>
              <a:defRPr spc="0" sz="8400">
                <a:solidFill>
                  <a:srgbClr val="424242"/>
                </a:solidFill>
              </a:defRPr>
            </a:lvl4pPr>
            <a:lvl5pPr algn="l" defTabSz="825500">
              <a:lnSpc>
                <a:spcPct val="80000"/>
              </a:lnSpc>
              <a:defRPr spc="0" sz="8400">
                <a:solidFill>
                  <a:srgbClr val="424242"/>
                </a:solidFill>
              </a:defRPr>
            </a:lvl5pPr>
          </a:lstStyle>
          <a:p>
            <a:pPr/>
            <a:r>
              <a:t>Body Level One</a:t>
            </a:r>
          </a:p>
          <a:p>
            <a:pPr lvl="1"/>
            <a:r>
              <a:t>Body Level Two</a:t>
            </a:r>
          </a:p>
          <a:p>
            <a:pPr lvl="2"/>
            <a:r>
              <a:t>Body Level Three</a:t>
            </a:r>
          </a:p>
          <a:p>
            <a:pPr lvl="3"/>
            <a:r>
              <a:t>Body Level Four</a:t>
            </a:r>
          </a:p>
          <a:p>
            <a:pPr lvl="4"/>
            <a:r>
              <a:t>Body Level Five</a:t>
            </a:r>
          </a:p>
        </p:txBody>
      </p:sp>
      <p:sp>
        <p:nvSpPr>
          <p:cNvPr id="170" name="This handbook is the first place you need to look for answers on how to be a good Badooer. So store it somewhere safe, you will need it.…"/>
          <p:cNvSpPr txBox="1"/>
          <p:nvPr>
            <p:ph type="body" sz="quarter" idx="14"/>
          </p:nvPr>
        </p:nvSpPr>
        <p:spPr>
          <a:xfrm>
            <a:off x="1175415" y="7621089"/>
            <a:ext cx="7826831" cy="4897638"/>
          </a:xfrm>
          <a:prstGeom prst="rect">
            <a:avLst/>
          </a:prstGeom>
        </p:spPr>
        <p:txBody>
          <a:bodyPr anchor="b"/>
          <a:lstStyle/>
          <a:p>
            <a:pPr>
              <a:defRPr spc="-700"/>
            </a:pPr>
          </a:p>
        </p:txBody>
      </p:sp>
      <p:sp>
        <p:nvSpPr>
          <p:cNvPr id="171"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1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Image and list">
    <p:bg>
      <p:bgPr>
        <a:solidFill>
          <a:srgbClr val="FFFFFF"/>
        </a:solidFill>
      </p:bgPr>
    </p:bg>
    <p:spTree>
      <p:nvGrpSpPr>
        <p:cNvPr id="1" name=""/>
        <p:cNvGrpSpPr/>
        <p:nvPr/>
      </p:nvGrpSpPr>
      <p:grpSpPr>
        <a:xfrm>
          <a:off x="0" y="0"/>
          <a:ext cx="0" cy="0"/>
          <a:chOff x="0" y="0"/>
          <a:chExt cx="0" cy="0"/>
        </a:xfrm>
      </p:grpSpPr>
      <p:sp>
        <p:nvSpPr>
          <p:cNvPr id="179" name="Body Level One…"/>
          <p:cNvSpPr txBox="1"/>
          <p:nvPr>
            <p:ph type="body" sz="half" idx="1"/>
          </p:nvPr>
        </p:nvSpPr>
        <p:spPr>
          <a:xfrm>
            <a:off x="1115385" y="671830"/>
            <a:ext cx="9318622" cy="9263296"/>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80" name="Image"/>
          <p:cNvSpPr/>
          <p:nvPr>
            <p:ph type="pic" idx="13"/>
          </p:nvPr>
        </p:nvSpPr>
        <p:spPr>
          <a:xfrm>
            <a:off x="12174535" y="-200"/>
            <a:ext cx="12209862" cy="13716400"/>
          </a:xfrm>
          <a:prstGeom prst="rect">
            <a:avLst/>
          </a:prstGeom>
        </p:spPr>
        <p:txBody>
          <a:bodyPr lIns="91439" tIns="45719" rIns="91439" bIns="45719" anchor="t">
            <a:noAutofit/>
          </a:bodyPr>
          <a:lstStyle/>
          <a:p>
            <a:pPr/>
          </a:p>
        </p:txBody>
      </p:sp>
      <p:sp>
        <p:nvSpPr>
          <p:cNvPr id="1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Statement &amp; Image">
    <p:bg>
      <p:bgPr>
        <a:solidFill>
          <a:srgbClr val="FFFFFF"/>
        </a:solidFill>
      </p:bgPr>
    </p:bg>
    <p:spTree>
      <p:nvGrpSpPr>
        <p:cNvPr id="1" name=""/>
        <p:cNvGrpSpPr/>
        <p:nvPr/>
      </p:nvGrpSpPr>
      <p:grpSpPr>
        <a:xfrm>
          <a:off x="0" y="0"/>
          <a:ext cx="0" cy="0"/>
          <a:chOff x="0" y="0"/>
          <a:chExt cx="0" cy="0"/>
        </a:xfrm>
      </p:grpSpPr>
      <p:sp>
        <p:nvSpPr>
          <p:cNvPr id="188" name="Body Level One…"/>
          <p:cNvSpPr txBox="1"/>
          <p:nvPr>
            <p:ph type="body" sz="quarter" idx="1"/>
          </p:nvPr>
        </p:nvSpPr>
        <p:spPr>
          <a:xfrm>
            <a:off x="2107443" y="2788061"/>
            <a:ext cx="7891786" cy="7631877"/>
          </a:xfrm>
          <a:prstGeom prst="rect">
            <a:avLst/>
          </a:prstGeom>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89" name="Image"/>
          <p:cNvSpPr/>
          <p:nvPr>
            <p:ph type="pic" idx="13"/>
          </p:nvPr>
        </p:nvSpPr>
        <p:spPr>
          <a:xfrm>
            <a:off x="12174535" y="-200"/>
            <a:ext cx="12209862" cy="13716400"/>
          </a:xfrm>
          <a:prstGeom prst="rect">
            <a:avLst/>
          </a:prstGeom>
        </p:spPr>
        <p:txBody>
          <a:bodyPr lIns="91439" tIns="45719" rIns="91439" bIns="45719" anchor="t">
            <a:noAutofit/>
          </a:bodyPr>
          <a:lstStyle/>
          <a:p>
            <a:pPr/>
          </a:p>
        </p:txBody>
      </p:sp>
      <p:sp>
        <p:nvSpPr>
          <p:cNvPr id="1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Statement &amp; Emoji 1">
    <p:bg>
      <p:bgPr>
        <a:solidFill>
          <a:srgbClr val="FFFFFF"/>
        </a:solidFill>
      </p:bgPr>
    </p:bg>
    <p:spTree>
      <p:nvGrpSpPr>
        <p:cNvPr id="1" name=""/>
        <p:cNvGrpSpPr/>
        <p:nvPr/>
      </p:nvGrpSpPr>
      <p:grpSpPr>
        <a:xfrm>
          <a:off x="0" y="0"/>
          <a:ext cx="0" cy="0"/>
          <a:chOff x="0" y="0"/>
          <a:chExt cx="0" cy="0"/>
        </a:xfrm>
      </p:grpSpPr>
      <p:sp>
        <p:nvSpPr>
          <p:cNvPr id="197" name="Body Level One…"/>
          <p:cNvSpPr txBox="1"/>
          <p:nvPr>
            <p:ph type="body" idx="1"/>
          </p:nvPr>
        </p:nvSpPr>
        <p:spPr>
          <a:xfrm>
            <a:off x="12203903" y="-8467"/>
            <a:ext cx="12205497" cy="13732936"/>
          </a:xfrm>
          <a:prstGeom prst="rect">
            <a:avLst/>
          </a:prstGeom>
          <a:solidFill>
            <a:srgbClr val="D2D3D6"/>
          </a:solidFill>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98" name="Image"/>
          <p:cNvSpPr/>
          <p:nvPr>
            <p:ph type="pic" sz="quarter" idx="13"/>
          </p:nvPr>
        </p:nvSpPr>
        <p:spPr>
          <a:xfrm>
            <a:off x="16445870" y="4942547"/>
            <a:ext cx="3830905" cy="3830905"/>
          </a:xfrm>
          <a:prstGeom prst="rect">
            <a:avLst/>
          </a:prstGeom>
        </p:spPr>
        <p:txBody>
          <a:bodyPr lIns="91439" tIns="45719" rIns="91439" bIns="45719" anchor="t">
            <a:noAutofit/>
          </a:bodyPr>
          <a:lstStyle/>
          <a:p>
            <a:pPr/>
          </a:p>
        </p:txBody>
      </p:sp>
      <p:sp>
        <p:nvSpPr>
          <p:cNvPr id="199" name="Very good point,…"/>
          <p:cNvSpPr txBox="1"/>
          <p:nvPr/>
        </p:nvSpPr>
        <p:spPr>
          <a:xfrm>
            <a:off x="2107443" y="5255258"/>
            <a:ext cx="7891786" cy="3205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7800">
                <a:solidFill>
                  <a:srgbClr val="424242"/>
                </a:solidFill>
              </a:defRPr>
            </a:pPr>
            <a:r>
              <a:t>Very good point,</a:t>
            </a:r>
          </a:p>
          <a:p>
            <a:pPr>
              <a:lnSpc>
                <a:spcPct val="80000"/>
              </a:lnSpc>
              <a:defRPr sz="7800">
                <a:solidFill>
                  <a:srgbClr val="424242"/>
                </a:solidFill>
              </a:defRPr>
            </a:pPr>
            <a:r>
              <a:t>illustrated </a:t>
            </a:r>
            <a:br/>
            <a:r>
              <a:t>by emoji</a:t>
            </a:r>
          </a:p>
        </p:txBody>
      </p:sp>
      <p:sp>
        <p:nvSpPr>
          <p:cNvPr id="2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Cover Slide 2">
    <p:spTree>
      <p:nvGrpSpPr>
        <p:cNvPr id="1" name=""/>
        <p:cNvGrpSpPr/>
        <p:nvPr/>
      </p:nvGrpSpPr>
      <p:grpSpPr>
        <a:xfrm>
          <a:off x="0" y="0"/>
          <a:ext cx="0" cy="0"/>
          <a:chOff x="0" y="0"/>
          <a:chExt cx="0" cy="0"/>
        </a:xfrm>
      </p:grpSpPr>
      <p:sp>
        <p:nvSpPr>
          <p:cNvPr id="27" name="Body Level One…"/>
          <p:cNvSpPr txBox="1"/>
          <p:nvPr>
            <p:ph type="body" sz="quarter" idx="1"/>
          </p:nvPr>
        </p:nvSpPr>
        <p:spPr>
          <a:xfrm>
            <a:off x="1204285" y="11988800"/>
            <a:ext cx="6423783" cy="635000"/>
          </a:xfrm>
          <a:prstGeom prst="rect">
            <a:avLst/>
          </a:prstGeom>
        </p:spPr>
        <p:txBody>
          <a:bodyPr/>
          <a:lstStyle>
            <a:lvl1pPr algn="l" defTabSz="825500">
              <a:lnSpc>
                <a:spcPct val="100000"/>
              </a:lnSpc>
              <a:defRPr spc="0" sz="3500"/>
            </a:lvl1pPr>
            <a:lvl2pPr algn="l" defTabSz="825500">
              <a:lnSpc>
                <a:spcPct val="100000"/>
              </a:lnSpc>
              <a:defRPr spc="0" sz="3500"/>
            </a:lvl2pPr>
            <a:lvl3pPr algn="l" defTabSz="825500">
              <a:lnSpc>
                <a:spcPct val="100000"/>
              </a:lnSpc>
              <a:defRPr spc="0" sz="3500"/>
            </a:lvl3pPr>
            <a:lvl4pPr algn="l" defTabSz="825500">
              <a:lnSpc>
                <a:spcPct val="100000"/>
              </a:lnSpc>
              <a:defRPr spc="0" sz="3500"/>
            </a:lvl4pPr>
            <a:lvl5pPr algn="l" defTabSz="825500">
              <a:lnSpc>
                <a:spcPct val="100000"/>
              </a:lnSpc>
              <a:defRPr spc="0" sz="3500"/>
            </a:lvl5pPr>
          </a:lstStyle>
          <a:p>
            <a:pPr/>
            <a:r>
              <a:t>Body Level One</a:t>
            </a:r>
          </a:p>
          <a:p>
            <a:pPr lvl="1"/>
            <a:r>
              <a:t>Body Level Two</a:t>
            </a:r>
          </a:p>
          <a:p>
            <a:pPr lvl="2"/>
            <a:r>
              <a:t>Body Level Three</a:t>
            </a:r>
          </a:p>
          <a:p>
            <a:pPr lvl="3"/>
            <a:r>
              <a:t>Body Level Four</a:t>
            </a:r>
          </a:p>
          <a:p>
            <a:pPr lvl="4"/>
            <a:r>
              <a:t>Body Level Five</a:t>
            </a:r>
          </a:p>
        </p:txBody>
      </p:sp>
      <p:sp>
        <p:nvSpPr>
          <p:cNvPr id="28" name="Meaningful name of the presentation…"/>
          <p:cNvSpPr txBox="1"/>
          <p:nvPr>
            <p:ph type="body" sz="quarter" idx="13"/>
          </p:nvPr>
        </p:nvSpPr>
        <p:spPr>
          <a:xfrm>
            <a:off x="5220165" y="4604087"/>
            <a:ext cx="13943669" cy="4084323"/>
          </a:xfrm>
          <a:prstGeom prst="rect">
            <a:avLst/>
          </a:prstGeom>
        </p:spPr>
        <p:txBody>
          <a:bodyPr/>
          <a:lstStyle/>
          <a:p>
            <a:pPr>
              <a:defRPr spc="-700"/>
            </a:pPr>
          </a:p>
        </p:txBody>
      </p:sp>
      <p:pic>
        <p:nvPicPr>
          <p:cNvPr id="29" name="Image" descr="Image"/>
          <p:cNvPicPr>
            <a:picLocks noChangeAspect="1"/>
          </p:cNvPicPr>
          <p:nvPr/>
        </p:nvPicPr>
        <p:blipFill>
          <a:blip r:embed="rId2">
            <a:extLst/>
          </a:blip>
          <a:stretch>
            <a:fillRect/>
          </a:stretch>
        </p:blipFill>
        <p:spPr>
          <a:xfrm>
            <a:off x="19681389" y="12154851"/>
            <a:ext cx="3226869" cy="401883"/>
          </a:xfrm>
          <a:prstGeom prst="rect">
            <a:avLst/>
          </a:prstGeom>
          <a:ln w="12700">
            <a:miter lim="400000"/>
          </a:ln>
        </p:spPr>
      </p:pic>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Statement &amp; Emoji 2">
    <p:bg>
      <p:bgPr>
        <a:solidFill>
          <a:srgbClr val="FFFFFF"/>
        </a:solidFill>
      </p:bgPr>
    </p:bg>
    <p:spTree>
      <p:nvGrpSpPr>
        <p:cNvPr id="1" name=""/>
        <p:cNvGrpSpPr/>
        <p:nvPr/>
      </p:nvGrpSpPr>
      <p:grpSpPr>
        <a:xfrm>
          <a:off x="0" y="0"/>
          <a:ext cx="0" cy="0"/>
          <a:chOff x="0" y="0"/>
          <a:chExt cx="0" cy="0"/>
        </a:xfrm>
      </p:grpSpPr>
      <p:sp>
        <p:nvSpPr>
          <p:cNvPr id="207" name="Body Level One…"/>
          <p:cNvSpPr txBox="1"/>
          <p:nvPr>
            <p:ph type="body" idx="1"/>
          </p:nvPr>
        </p:nvSpPr>
        <p:spPr>
          <a:xfrm>
            <a:off x="12207675" y="-8467"/>
            <a:ext cx="12201725" cy="13732936"/>
          </a:xfrm>
          <a:prstGeom prst="rect">
            <a:avLst/>
          </a:prstGeom>
          <a:solidFill>
            <a:srgbClr val="783BF9"/>
          </a:solidFill>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08" name="Image"/>
          <p:cNvSpPr/>
          <p:nvPr>
            <p:ph type="pic" sz="quarter" idx="13"/>
          </p:nvPr>
        </p:nvSpPr>
        <p:spPr>
          <a:xfrm>
            <a:off x="16469419" y="4839096"/>
            <a:ext cx="4037809" cy="4037810"/>
          </a:xfrm>
          <a:prstGeom prst="rect">
            <a:avLst/>
          </a:prstGeom>
        </p:spPr>
        <p:txBody>
          <a:bodyPr lIns="91439" tIns="45719" rIns="91439" bIns="45719" anchor="t">
            <a:noAutofit/>
          </a:bodyPr>
          <a:lstStyle/>
          <a:p>
            <a:pPr/>
          </a:p>
        </p:txBody>
      </p:sp>
      <p:sp>
        <p:nvSpPr>
          <p:cNvPr id="209" name="Very good point,…"/>
          <p:cNvSpPr txBox="1"/>
          <p:nvPr/>
        </p:nvSpPr>
        <p:spPr>
          <a:xfrm>
            <a:off x="2107443" y="5255258"/>
            <a:ext cx="7891786" cy="3205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7800">
                <a:solidFill>
                  <a:srgbClr val="424242"/>
                </a:solidFill>
              </a:defRPr>
            </a:pPr>
            <a:r>
              <a:t>Very good point,</a:t>
            </a:r>
          </a:p>
          <a:p>
            <a:pPr>
              <a:lnSpc>
                <a:spcPct val="80000"/>
              </a:lnSpc>
              <a:defRPr sz="7800">
                <a:solidFill>
                  <a:srgbClr val="424242"/>
                </a:solidFill>
              </a:defRPr>
            </a:pPr>
            <a:r>
              <a:t>illustrated </a:t>
            </a:r>
            <a:br/>
            <a:r>
              <a:t>by emoji</a:t>
            </a:r>
          </a:p>
        </p:txBody>
      </p:sp>
      <p:sp>
        <p:nvSpPr>
          <p:cNvPr id="2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Statement &amp; Emoji 3">
    <p:bg>
      <p:bgPr>
        <a:solidFill>
          <a:srgbClr val="FFFFFF"/>
        </a:solidFill>
      </p:bgPr>
    </p:bg>
    <p:spTree>
      <p:nvGrpSpPr>
        <p:cNvPr id="1" name=""/>
        <p:cNvGrpSpPr/>
        <p:nvPr/>
      </p:nvGrpSpPr>
      <p:grpSpPr>
        <a:xfrm>
          <a:off x="0" y="0"/>
          <a:ext cx="0" cy="0"/>
          <a:chOff x="0" y="0"/>
          <a:chExt cx="0" cy="0"/>
        </a:xfrm>
      </p:grpSpPr>
      <p:sp>
        <p:nvSpPr>
          <p:cNvPr id="217" name="Body Level One…"/>
          <p:cNvSpPr txBox="1"/>
          <p:nvPr>
            <p:ph type="body" idx="1"/>
          </p:nvPr>
        </p:nvSpPr>
        <p:spPr>
          <a:xfrm>
            <a:off x="12233075" y="-8467"/>
            <a:ext cx="12176325" cy="13732936"/>
          </a:xfrm>
          <a:prstGeom prst="rect">
            <a:avLst/>
          </a:prstGeom>
          <a:solidFill>
            <a:srgbClr val="3C3C3B"/>
          </a:solidFill>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18" name="Image"/>
          <p:cNvSpPr/>
          <p:nvPr>
            <p:ph type="pic" sz="quarter" idx="13"/>
          </p:nvPr>
        </p:nvSpPr>
        <p:spPr>
          <a:xfrm>
            <a:off x="16194791" y="4536637"/>
            <a:ext cx="4252893" cy="4252894"/>
          </a:xfrm>
          <a:prstGeom prst="rect">
            <a:avLst/>
          </a:prstGeom>
        </p:spPr>
        <p:txBody>
          <a:bodyPr lIns="91439" tIns="45719" rIns="91439" bIns="45719" anchor="t">
            <a:noAutofit/>
          </a:bodyPr>
          <a:lstStyle/>
          <a:p>
            <a:pPr/>
          </a:p>
        </p:txBody>
      </p:sp>
      <p:sp>
        <p:nvSpPr>
          <p:cNvPr id="219" name="Very good point,…"/>
          <p:cNvSpPr txBox="1"/>
          <p:nvPr/>
        </p:nvSpPr>
        <p:spPr>
          <a:xfrm>
            <a:off x="2107443" y="5255258"/>
            <a:ext cx="7891786" cy="3205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7800">
                <a:solidFill>
                  <a:srgbClr val="424242"/>
                </a:solidFill>
              </a:defRPr>
            </a:pPr>
            <a:r>
              <a:t>Very good point,</a:t>
            </a:r>
          </a:p>
          <a:p>
            <a:pPr>
              <a:lnSpc>
                <a:spcPct val="80000"/>
              </a:lnSpc>
              <a:defRPr sz="7800">
                <a:solidFill>
                  <a:srgbClr val="424242"/>
                </a:solidFill>
              </a:defRPr>
            </a:pPr>
            <a:r>
              <a:t>illustrated </a:t>
            </a:r>
            <a:br/>
            <a:r>
              <a:t>by emoji</a:t>
            </a:r>
          </a:p>
        </p:txBody>
      </p:sp>
      <p:sp>
        <p:nvSpPr>
          <p:cNvPr id="2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Statement &amp; Emoji 4">
    <p:bg>
      <p:bgPr>
        <a:solidFill>
          <a:srgbClr val="FFFFFF"/>
        </a:solidFill>
      </p:bgPr>
    </p:bg>
    <p:spTree>
      <p:nvGrpSpPr>
        <p:cNvPr id="1" name=""/>
        <p:cNvGrpSpPr/>
        <p:nvPr/>
      </p:nvGrpSpPr>
      <p:grpSpPr>
        <a:xfrm>
          <a:off x="0" y="0"/>
          <a:ext cx="0" cy="0"/>
          <a:chOff x="0" y="0"/>
          <a:chExt cx="0" cy="0"/>
        </a:xfrm>
      </p:grpSpPr>
      <p:sp>
        <p:nvSpPr>
          <p:cNvPr id="227" name="Body Level One…"/>
          <p:cNvSpPr txBox="1"/>
          <p:nvPr>
            <p:ph type="body" idx="1"/>
          </p:nvPr>
        </p:nvSpPr>
        <p:spPr>
          <a:xfrm>
            <a:off x="12218051" y="-3"/>
            <a:ext cx="12169514" cy="13730292"/>
          </a:xfrm>
          <a:prstGeom prst="rect">
            <a:avLst/>
          </a:prstGeom>
          <a:solidFill>
            <a:srgbClr val="FED759"/>
          </a:solidFill>
        </p:spPr>
        <p:txBody>
          <a:bodyPr lIns="71435" tIns="71435" rIns="71435" bIns="71435"/>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28" name="Image"/>
          <p:cNvSpPr/>
          <p:nvPr>
            <p:ph type="pic" sz="quarter" idx="13"/>
          </p:nvPr>
        </p:nvSpPr>
        <p:spPr>
          <a:xfrm>
            <a:off x="16435916" y="5054136"/>
            <a:ext cx="3607729" cy="3607728"/>
          </a:xfrm>
          <a:prstGeom prst="rect">
            <a:avLst/>
          </a:prstGeom>
        </p:spPr>
        <p:txBody>
          <a:bodyPr lIns="91439" tIns="45719" rIns="91439" bIns="45719" anchor="t">
            <a:noAutofit/>
          </a:bodyPr>
          <a:lstStyle/>
          <a:p>
            <a:pPr/>
          </a:p>
        </p:txBody>
      </p:sp>
      <p:sp>
        <p:nvSpPr>
          <p:cNvPr id="229" name="Very good point,…"/>
          <p:cNvSpPr txBox="1"/>
          <p:nvPr/>
        </p:nvSpPr>
        <p:spPr>
          <a:xfrm>
            <a:off x="2107443" y="5255258"/>
            <a:ext cx="7891786" cy="3205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7800">
                <a:solidFill>
                  <a:srgbClr val="424242"/>
                </a:solidFill>
              </a:defRPr>
            </a:pPr>
            <a:r>
              <a:t>Very good point,</a:t>
            </a:r>
          </a:p>
          <a:p>
            <a:pPr>
              <a:lnSpc>
                <a:spcPct val="80000"/>
              </a:lnSpc>
              <a:defRPr sz="7800">
                <a:solidFill>
                  <a:srgbClr val="424242"/>
                </a:solidFill>
              </a:defRPr>
            </a:pPr>
            <a:r>
              <a:t>illustrated </a:t>
            </a:r>
            <a:br/>
            <a:r>
              <a:t>by emoji</a:t>
            </a:r>
          </a:p>
        </p:txBody>
      </p:sp>
      <p:sp>
        <p:nvSpPr>
          <p:cNvPr id="2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Statement &amp; Emoji 5">
    <p:bg>
      <p:bgPr>
        <a:solidFill>
          <a:srgbClr val="FFFFFF"/>
        </a:solidFill>
      </p:bgPr>
    </p:bg>
    <p:spTree>
      <p:nvGrpSpPr>
        <p:cNvPr id="1" name=""/>
        <p:cNvGrpSpPr/>
        <p:nvPr/>
      </p:nvGrpSpPr>
      <p:grpSpPr>
        <a:xfrm>
          <a:off x="0" y="0"/>
          <a:ext cx="0" cy="0"/>
          <a:chOff x="0" y="0"/>
          <a:chExt cx="0" cy="0"/>
        </a:xfrm>
      </p:grpSpPr>
      <p:sp>
        <p:nvSpPr>
          <p:cNvPr id="237" name="Body Level One…"/>
          <p:cNvSpPr txBox="1"/>
          <p:nvPr>
            <p:ph type="body" idx="1"/>
          </p:nvPr>
        </p:nvSpPr>
        <p:spPr>
          <a:xfrm>
            <a:off x="12202762" y="-8467"/>
            <a:ext cx="12281005" cy="13732936"/>
          </a:xfrm>
          <a:prstGeom prst="rect">
            <a:avLst/>
          </a:prstGeom>
          <a:solidFill>
            <a:srgbClr val="15CC79"/>
          </a:solidFill>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38" name="Image"/>
          <p:cNvSpPr/>
          <p:nvPr>
            <p:ph type="pic" sz="quarter" idx="13"/>
          </p:nvPr>
        </p:nvSpPr>
        <p:spPr>
          <a:xfrm>
            <a:off x="16231054" y="4802022"/>
            <a:ext cx="4111958" cy="4111956"/>
          </a:xfrm>
          <a:prstGeom prst="rect">
            <a:avLst/>
          </a:prstGeom>
        </p:spPr>
        <p:txBody>
          <a:bodyPr lIns="91439" tIns="45719" rIns="91439" bIns="45719" anchor="t">
            <a:noAutofit/>
          </a:bodyPr>
          <a:lstStyle/>
          <a:p>
            <a:pPr/>
          </a:p>
        </p:txBody>
      </p:sp>
      <p:sp>
        <p:nvSpPr>
          <p:cNvPr id="239" name="Very good point,…"/>
          <p:cNvSpPr txBox="1"/>
          <p:nvPr/>
        </p:nvSpPr>
        <p:spPr>
          <a:xfrm>
            <a:off x="2107443" y="5255258"/>
            <a:ext cx="7891786" cy="3205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7800">
                <a:solidFill>
                  <a:srgbClr val="424242"/>
                </a:solidFill>
              </a:defRPr>
            </a:pPr>
            <a:r>
              <a:t>Very good point,</a:t>
            </a:r>
          </a:p>
          <a:p>
            <a:pPr>
              <a:lnSpc>
                <a:spcPct val="80000"/>
              </a:lnSpc>
              <a:defRPr sz="7800">
                <a:solidFill>
                  <a:srgbClr val="424242"/>
                </a:solidFill>
              </a:defRPr>
            </a:pPr>
            <a:r>
              <a:t>illustrated </a:t>
            </a:r>
            <a:br/>
            <a:r>
              <a:t>by emoji</a:t>
            </a:r>
          </a:p>
        </p:txBody>
      </p:sp>
      <p:sp>
        <p:nvSpPr>
          <p:cNvPr id="2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Text &amp; Screen 1">
    <p:bg>
      <p:bgPr>
        <a:solidFill>
          <a:srgbClr val="FFFFFF"/>
        </a:solidFill>
      </p:bgPr>
    </p:bg>
    <p:spTree>
      <p:nvGrpSpPr>
        <p:cNvPr id="1" name=""/>
        <p:cNvGrpSpPr/>
        <p:nvPr/>
      </p:nvGrpSpPr>
      <p:grpSpPr>
        <a:xfrm>
          <a:off x="0" y="0"/>
          <a:ext cx="0" cy="0"/>
          <a:chOff x="0" y="0"/>
          <a:chExt cx="0" cy="0"/>
        </a:xfrm>
      </p:grpSpPr>
      <p:sp>
        <p:nvSpPr>
          <p:cNvPr id="247" name="Body Level One…"/>
          <p:cNvSpPr txBox="1"/>
          <p:nvPr>
            <p:ph type="body" idx="1"/>
          </p:nvPr>
        </p:nvSpPr>
        <p:spPr>
          <a:xfrm>
            <a:off x="12207144" y="-8467"/>
            <a:ext cx="12202256" cy="13732936"/>
          </a:xfrm>
          <a:prstGeom prst="rect">
            <a:avLst/>
          </a:prstGeom>
          <a:solidFill>
            <a:srgbClr val="783BF9"/>
          </a:solidFill>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48" name="and-01-FR.png"/>
          <p:cNvSpPr/>
          <p:nvPr>
            <p:ph type="pic" sz="quarter" idx="13"/>
          </p:nvPr>
        </p:nvSpPr>
        <p:spPr>
          <a:xfrm>
            <a:off x="15335811" y="1463871"/>
            <a:ext cx="5954467" cy="10788345"/>
          </a:xfrm>
          <a:prstGeom prst="rect">
            <a:avLst/>
          </a:prstGeom>
          <a:effectLst>
            <a:outerShdw sx="100000" sy="100000" kx="0" ky="0" algn="b" rotWithShape="0" blurRad="406400" dist="149851" dir="3055946">
              <a:srgbClr val="580000">
                <a:alpha val="21756"/>
              </a:srgbClr>
            </a:outerShdw>
          </a:effectLst>
        </p:spPr>
        <p:txBody>
          <a:bodyPr lIns="91439" tIns="45719" rIns="91439" bIns="45719" anchor="t">
            <a:noAutofit/>
          </a:bodyPr>
          <a:lstStyle/>
          <a:p>
            <a:pPr/>
          </a:p>
        </p:txBody>
      </p:sp>
      <p:sp>
        <p:nvSpPr>
          <p:cNvPr id="249" name="Very good point,…"/>
          <p:cNvSpPr txBox="1"/>
          <p:nvPr/>
        </p:nvSpPr>
        <p:spPr>
          <a:xfrm>
            <a:off x="2107443" y="5255258"/>
            <a:ext cx="7891786" cy="3205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7800">
                <a:solidFill>
                  <a:srgbClr val="424242"/>
                </a:solidFill>
              </a:defRPr>
            </a:pPr>
            <a:r>
              <a:t>Very good point,</a:t>
            </a:r>
          </a:p>
          <a:p>
            <a:pPr>
              <a:lnSpc>
                <a:spcPct val="80000"/>
              </a:lnSpc>
              <a:defRPr sz="7800">
                <a:solidFill>
                  <a:srgbClr val="424242"/>
                </a:solidFill>
              </a:defRPr>
            </a:pPr>
            <a:r>
              <a:t>illustrated by the screen</a:t>
            </a:r>
          </a:p>
        </p:txBody>
      </p:sp>
      <p:sp>
        <p:nvSpPr>
          <p:cNvPr id="2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Text &amp; Screen 2">
    <p:bg>
      <p:bgPr>
        <a:solidFill>
          <a:srgbClr val="FFFFFF"/>
        </a:solidFill>
      </p:bgPr>
    </p:bg>
    <p:spTree>
      <p:nvGrpSpPr>
        <p:cNvPr id="1" name=""/>
        <p:cNvGrpSpPr/>
        <p:nvPr/>
      </p:nvGrpSpPr>
      <p:grpSpPr>
        <a:xfrm>
          <a:off x="0" y="0"/>
          <a:ext cx="0" cy="0"/>
          <a:chOff x="0" y="0"/>
          <a:chExt cx="0" cy="0"/>
        </a:xfrm>
      </p:grpSpPr>
      <p:sp>
        <p:nvSpPr>
          <p:cNvPr id="257" name="Body Level One…"/>
          <p:cNvSpPr txBox="1"/>
          <p:nvPr>
            <p:ph type="body" idx="1"/>
          </p:nvPr>
        </p:nvSpPr>
        <p:spPr>
          <a:xfrm>
            <a:off x="12217727" y="-8467"/>
            <a:ext cx="12191673" cy="13732936"/>
          </a:xfrm>
          <a:prstGeom prst="rect">
            <a:avLst/>
          </a:prstGeom>
          <a:solidFill>
            <a:srgbClr val="15CC79"/>
          </a:solidFill>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58" name="and-01-FR.png"/>
          <p:cNvSpPr/>
          <p:nvPr>
            <p:ph type="pic" sz="quarter" idx="13"/>
          </p:nvPr>
        </p:nvSpPr>
        <p:spPr>
          <a:xfrm>
            <a:off x="15335811" y="1463871"/>
            <a:ext cx="5954467" cy="10788345"/>
          </a:xfrm>
          <a:prstGeom prst="rect">
            <a:avLst/>
          </a:prstGeom>
          <a:effectLst>
            <a:outerShdw sx="100000" sy="100000" kx="0" ky="0" algn="b" rotWithShape="0" blurRad="406400" dist="149851" dir="3055946">
              <a:srgbClr val="580000">
                <a:alpha val="21756"/>
              </a:srgbClr>
            </a:outerShdw>
          </a:effectLst>
        </p:spPr>
        <p:txBody>
          <a:bodyPr lIns="91439" tIns="45719" rIns="91439" bIns="45719" anchor="t">
            <a:noAutofit/>
          </a:bodyPr>
          <a:lstStyle/>
          <a:p>
            <a:pPr/>
          </a:p>
        </p:txBody>
      </p:sp>
      <p:sp>
        <p:nvSpPr>
          <p:cNvPr id="259" name="Very good point,…"/>
          <p:cNvSpPr txBox="1"/>
          <p:nvPr/>
        </p:nvSpPr>
        <p:spPr>
          <a:xfrm>
            <a:off x="2107443" y="5255258"/>
            <a:ext cx="7891786" cy="3205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7800">
                <a:solidFill>
                  <a:srgbClr val="424242"/>
                </a:solidFill>
              </a:defRPr>
            </a:pPr>
            <a:r>
              <a:t>Very good point,</a:t>
            </a:r>
          </a:p>
          <a:p>
            <a:pPr>
              <a:lnSpc>
                <a:spcPct val="80000"/>
              </a:lnSpc>
              <a:defRPr sz="7800">
                <a:solidFill>
                  <a:srgbClr val="424242"/>
                </a:solidFill>
              </a:defRPr>
            </a:pPr>
            <a:r>
              <a:t>illustrated by the screen</a:t>
            </a:r>
          </a:p>
        </p:txBody>
      </p:sp>
      <p:sp>
        <p:nvSpPr>
          <p:cNvPr id="2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Text &amp; Screen 3">
    <p:bg>
      <p:bgPr>
        <a:solidFill>
          <a:srgbClr val="FFFFFF"/>
        </a:solidFill>
      </p:bgPr>
    </p:bg>
    <p:spTree>
      <p:nvGrpSpPr>
        <p:cNvPr id="1" name=""/>
        <p:cNvGrpSpPr/>
        <p:nvPr/>
      </p:nvGrpSpPr>
      <p:grpSpPr>
        <a:xfrm>
          <a:off x="0" y="0"/>
          <a:ext cx="0" cy="0"/>
          <a:chOff x="0" y="0"/>
          <a:chExt cx="0" cy="0"/>
        </a:xfrm>
      </p:grpSpPr>
      <p:sp>
        <p:nvSpPr>
          <p:cNvPr id="267" name="Body Level One…"/>
          <p:cNvSpPr txBox="1"/>
          <p:nvPr>
            <p:ph type="body" idx="1"/>
          </p:nvPr>
        </p:nvSpPr>
        <p:spPr>
          <a:xfrm>
            <a:off x="12216538" y="-8467"/>
            <a:ext cx="12192862" cy="13732936"/>
          </a:xfrm>
          <a:prstGeom prst="rect">
            <a:avLst/>
          </a:prstGeom>
          <a:solidFill>
            <a:srgbClr val="FED759"/>
          </a:solidFill>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68" name="and-01-FR.png"/>
          <p:cNvSpPr/>
          <p:nvPr>
            <p:ph type="pic" sz="quarter" idx="13"/>
          </p:nvPr>
        </p:nvSpPr>
        <p:spPr>
          <a:xfrm>
            <a:off x="15335811" y="1463871"/>
            <a:ext cx="5954467" cy="10788345"/>
          </a:xfrm>
          <a:prstGeom prst="rect">
            <a:avLst/>
          </a:prstGeom>
          <a:effectLst>
            <a:outerShdw sx="100000" sy="100000" kx="0" ky="0" algn="b" rotWithShape="0" blurRad="406400" dist="149851" dir="3055946">
              <a:srgbClr val="580000">
                <a:alpha val="21756"/>
              </a:srgbClr>
            </a:outerShdw>
          </a:effectLst>
        </p:spPr>
        <p:txBody>
          <a:bodyPr lIns="91439" tIns="45719" rIns="91439" bIns="45719" anchor="t">
            <a:noAutofit/>
          </a:bodyPr>
          <a:lstStyle/>
          <a:p>
            <a:pPr/>
          </a:p>
        </p:txBody>
      </p:sp>
      <p:sp>
        <p:nvSpPr>
          <p:cNvPr id="269" name="Very good point,…"/>
          <p:cNvSpPr txBox="1"/>
          <p:nvPr/>
        </p:nvSpPr>
        <p:spPr>
          <a:xfrm>
            <a:off x="2107443" y="5255258"/>
            <a:ext cx="7891786" cy="3205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z="7800">
                <a:solidFill>
                  <a:srgbClr val="424242"/>
                </a:solidFill>
              </a:defRPr>
            </a:pPr>
            <a:r>
              <a:t>Very good point,</a:t>
            </a:r>
          </a:p>
          <a:p>
            <a:pPr>
              <a:lnSpc>
                <a:spcPct val="80000"/>
              </a:lnSpc>
              <a:defRPr sz="7800">
                <a:solidFill>
                  <a:srgbClr val="424242"/>
                </a:solidFill>
              </a:defRPr>
            </a:pPr>
            <a:r>
              <a:t>illustrated by the screen</a:t>
            </a:r>
          </a:p>
        </p:txBody>
      </p:sp>
      <p:sp>
        <p:nvSpPr>
          <p:cNvPr id="2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Text &amp; Screen 4">
    <p:bg>
      <p:bgPr>
        <a:solidFill>
          <a:srgbClr val="FFFFFF"/>
        </a:solidFill>
      </p:bgPr>
    </p:bg>
    <p:spTree>
      <p:nvGrpSpPr>
        <p:cNvPr id="1" name=""/>
        <p:cNvGrpSpPr/>
        <p:nvPr/>
      </p:nvGrpSpPr>
      <p:grpSpPr>
        <a:xfrm>
          <a:off x="0" y="0"/>
          <a:ext cx="0" cy="0"/>
          <a:chOff x="0" y="0"/>
          <a:chExt cx="0" cy="0"/>
        </a:xfrm>
      </p:grpSpPr>
      <p:sp>
        <p:nvSpPr>
          <p:cNvPr id="277" name="Body Level One…"/>
          <p:cNvSpPr txBox="1"/>
          <p:nvPr>
            <p:ph type="body" idx="1"/>
          </p:nvPr>
        </p:nvSpPr>
        <p:spPr>
          <a:xfrm>
            <a:off x="12196695" y="-8467"/>
            <a:ext cx="12187305" cy="13732936"/>
          </a:xfrm>
          <a:prstGeom prst="rect">
            <a:avLst/>
          </a:prstGeom>
          <a:solidFill>
            <a:srgbClr val="783BF9"/>
          </a:solidFill>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278" name="and-01-FR.png"/>
          <p:cNvSpPr/>
          <p:nvPr>
            <p:ph type="pic" sz="quarter" idx="13"/>
          </p:nvPr>
        </p:nvSpPr>
        <p:spPr>
          <a:xfrm>
            <a:off x="15338589" y="1463871"/>
            <a:ext cx="5954467" cy="10788345"/>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279" name="Meaningful header"/>
          <p:cNvSpPr txBox="1"/>
          <p:nvPr/>
        </p:nvSpPr>
        <p:spPr>
          <a:xfrm>
            <a:off x="1102686" y="1205230"/>
            <a:ext cx="7972288" cy="2410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80000"/>
              </a:lnSpc>
              <a:defRPr sz="8400">
                <a:solidFill>
                  <a:srgbClr val="424242"/>
                </a:solidFill>
              </a:defRPr>
            </a:lvl1pPr>
          </a:lstStyle>
          <a:p>
            <a:pPr/>
            <a:r>
              <a:t>Meaningful header</a:t>
            </a:r>
          </a:p>
        </p:txBody>
      </p:sp>
      <p:sp>
        <p:nvSpPr>
          <p:cNvPr id="280" name="This handbook is the first place you need to look for answers on how to be a good Badooer. So store it somewhere safe, you will need it.…"/>
          <p:cNvSpPr txBox="1"/>
          <p:nvPr/>
        </p:nvSpPr>
        <p:spPr>
          <a:xfrm>
            <a:off x="1175415" y="9864425"/>
            <a:ext cx="7826831" cy="265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lgn="l" defTabSz="457200">
              <a:lnSpc>
                <a:spcPct val="110000"/>
              </a:lnSpc>
              <a:spcBef>
                <a:spcPts val="1200"/>
              </a:spcBef>
              <a:defRPr sz="2900">
                <a:solidFill>
                  <a:srgbClr val="424242"/>
                </a:solidFill>
              </a:defRPr>
            </a:pPr>
            <a:r>
              <a:t>This handbook is the first place you need to look for answers on how to be a good Badooer. So store it somewhere safe, you will need it.</a:t>
            </a:r>
          </a:p>
          <a:p>
            <a:pPr algn="l" defTabSz="457200">
              <a:lnSpc>
                <a:spcPct val="110000"/>
              </a:lnSpc>
              <a:spcBef>
                <a:spcPts val="1200"/>
              </a:spcBef>
              <a:defRPr sz="2900">
                <a:solidFill>
                  <a:srgbClr val="424242"/>
                </a:solidFill>
              </a:defRPr>
            </a:pPr>
            <a:r>
              <a:t>This handbook is the first place you need to look for answers on how to be a good Badooer.</a:t>
            </a:r>
          </a:p>
        </p:txBody>
      </p:sp>
      <p:sp>
        <p:nvSpPr>
          <p:cNvPr id="281"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2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Screens 1">
    <p:bg>
      <p:bgPr>
        <a:solidFill>
          <a:srgbClr val="FFFFFF"/>
        </a:solidFill>
      </p:bgPr>
    </p:bg>
    <p:spTree>
      <p:nvGrpSpPr>
        <p:cNvPr id="1" name=""/>
        <p:cNvGrpSpPr/>
        <p:nvPr/>
      </p:nvGrpSpPr>
      <p:grpSpPr>
        <a:xfrm>
          <a:off x="0" y="0"/>
          <a:ext cx="0" cy="0"/>
          <a:chOff x="0" y="0"/>
          <a:chExt cx="0" cy="0"/>
        </a:xfrm>
      </p:grpSpPr>
      <p:sp>
        <p:nvSpPr>
          <p:cNvPr id="289" name="and-01-FR.png"/>
          <p:cNvSpPr/>
          <p:nvPr>
            <p:ph type="pic" sz="quarter" idx="13"/>
          </p:nvPr>
        </p:nvSpPr>
        <p:spPr>
          <a:xfrm>
            <a:off x="6287203" y="2068708"/>
            <a:ext cx="5301725" cy="9605703"/>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290" name="and-01-FR.png"/>
          <p:cNvSpPr/>
          <p:nvPr>
            <p:ph type="pic" sz="quarter" idx="14"/>
          </p:nvPr>
        </p:nvSpPr>
        <p:spPr>
          <a:xfrm>
            <a:off x="12891206" y="2068708"/>
            <a:ext cx="5301724" cy="9605703"/>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291" name="Image"/>
          <p:cNvSpPr/>
          <p:nvPr>
            <p:ph type="pic" sz="quarter" idx="15"/>
          </p:nvPr>
        </p:nvSpPr>
        <p:spPr>
          <a:xfrm rot="14055">
            <a:off x="17393586" y="1815395"/>
            <a:ext cx="1069328" cy="1069764"/>
          </a:xfrm>
          <a:prstGeom prst="rect">
            <a:avLst/>
          </a:prstGeom>
        </p:spPr>
        <p:txBody>
          <a:bodyPr lIns="91439" tIns="45719" rIns="91439" bIns="45719" anchor="t">
            <a:noAutofit/>
          </a:bodyPr>
          <a:lstStyle/>
          <a:p>
            <a:pPr/>
          </a:p>
        </p:txBody>
      </p:sp>
      <p:sp>
        <p:nvSpPr>
          <p:cNvPr id="292" name="Image"/>
          <p:cNvSpPr/>
          <p:nvPr>
            <p:ph type="pic" sz="quarter" idx="16"/>
          </p:nvPr>
        </p:nvSpPr>
        <p:spPr>
          <a:xfrm rot="19459">
            <a:off x="10807682" y="1808377"/>
            <a:ext cx="1095382" cy="1095382"/>
          </a:xfrm>
          <a:prstGeom prst="rect">
            <a:avLst/>
          </a:prstGeom>
        </p:spPr>
        <p:txBody>
          <a:bodyPr lIns="91439" tIns="45719" rIns="91439" bIns="45719" anchor="t">
            <a:noAutofit/>
          </a:bodyPr>
          <a:lstStyle/>
          <a:p>
            <a:pPr/>
          </a:p>
        </p:txBody>
      </p:sp>
      <p:sp>
        <p:nvSpPr>
          <p:cNvPr id="293"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2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showMasterPhAnim="1">
  <p:cSld name="Screens 2">
    <p:bg>
      <p:bgPr>
        <a:solidFill>
          <a:srgbClr val="FFFFFF"/>
        </a:solidFill>
      </p:bgPr>
    </p:bg>
    <p:spTree>
      <p:nvGrpSpPr>
        <p:cNvPr id="1" name=""/>
        <p:cNvGrpSpPr/>
        <p:nvPr/>
      </p:nvGrpSpPr>
      <p:grpSpPr>
        <a:xfrm>
          <a:off x="0" y="0"/>
          <a:ext cx="0" cy="0"/>
          <a:chOff x="0" y="0"/>
          <a:chExt cx="0" cy="0"/>
        </a:xfrm>
      </p:grpSpPr>
      <p:sp>
        <p:nvSpPr>
          <p:cNvPr id="301" name="and-01-FR.png"/>
          <p:cNvSpPr/>
          <p:nvPr>
            <p:ph type="pic" sz="quarter" idx="13"/>
          </p:nvPr>
        </p:nvSpPr>
        <p:spPr>
          <a:xfrm>
            <a:off x="2943288" y="2068708"/>
            <a:ext cx="5301726" cy="9605703"/>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302" name="and-01-FR.png"/>
          <p:cNvSpPr/>
          <p:nvPr>
            <p:ph type="pic" sz="quarter" idx="14"/>
          </p:nvPr>
        </p:nvSpPr>
        <p:spPr>
          <a:xfrm>
            <a:off x="9555757" y="2068708"/>
            <a:ext cx="5301723" cy="9605703"/>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303" name="and-01-FR.png"/>
          <p:cNvSpPr/>
          <p:nvPr>
            <p:ph type="pic" sz="quarter" idx="15"/>
          </p:nvPr>
        </p:nvSpPr>
        <p:spPr>
          <a:xfrm>
            <a:off x="16168222" y="2068708"/>
            <a:ext cx="5301725" cy="9605703"/>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304"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Web screen copy">
    <p:bg>
      <p:bgPr>
        <a:solidFill>
          <a:srgbClr val="FFFFFF"/>
        </a:solidFill>
      </p:bgPr>
    </p:bg>
    <p:spTree>
      <p:nvGrpSpPr>
        <p:cNvPr id="1" name=""/>
        <p:cNvGrpSpPr/>
        <p:nvPr/>
      </p:nvGrpSpPr>
      <p:grpSpPr>
        <a:xfrm>
          <a:off x="0" y="0"/>
          <a:ext cx="0" cy="0"/>
          <a:chOff x="0" y="0"/>
          <a:chExt cx="0" cy="0"/>
        </a:xfrm>
      </p:grpSpPr>
      <p:pic>
        <p:nvPicPr>
          <p:cNvPr id="37" name="mtg-FI.png" descr="mtg-FI.png"/>
          <p:cNvPicPr>
            <a:picLocks noChangeAspect="1"/>
          </p:cNvPicPr>
          <p:nvPr/>
        </p:nvPicPr>
        <p:blipFill>
          <a:blip r:embed="rId2">
            <a:extLst/>
          </a:blip>
          <a:stretch>
            <a:fillRect/>
          </a:stretch>
        </p:blipFill>
        <p:spPr>
          <a:xfrm>
            <a:off x="4018874" y="1060450"/>
            <a:ext cx="16375621" cy="12130090"/>
          </a:xfrm>
          <a:prstGeom prst="rect">
            <a:avLst/>
          </a:prstGeom>
          <a:ln w="12700">
            <a:miter lim="400000"/>
          </a:ln>
        </p:spPr>
      </p:pic>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0" showMasterPhAnim="1">
  <p:cSld name="Screens 3">
    <p:bg>
      <p:bgPr>
        <a:solidFill>
          <a:srgbClr val="FFFFFF"/>
        </a:solidFill>
      </p:bgPr>
    </p:bg>
    <p:spTree>
      <p:nvGrpSpPr>
        <p:cNvPr id="1" name=""/>
        <p:cNvGrpSpPr/>
        <p:nvPr/>
      </p:nvGrpSpPr>
      <p:grpSpPr>
        <a:xfrm>
          <a:off x="0" y="0"/>
          <a:ext cx="0" cy="0"/>
          <a:chOff x="0" y="0"/>
          <a:chExt cx="0" cy="0"/>
        </a:xfrm>
      </p:grpSpPr>
      <p:sp>
        <p:nvSpPr>
          <p:cNvPr id="312" name="and-01-FR.png"/>
          <p:cNvSpPr/>
          <p:nvPr>
            <p:ph type="pic" sz="quarter" idx="13"/>
          </p:nvPr>
        </p:nvSpPr>
        <p:spPr>
          <a:xfrm>
            <a:off x="1145510" y="2544365"/>
            <a:ext cx="4761726" cy="8627324"/>
          </a:xfrm>
          <a:prstGeom prst="rect">
            <a:avLst/>
          </a:prstGeom>
          <a:effectLst>
            <a:outerShdw sx="100000" sy="100000" kx="0" ky="0" algn="b" rotWithShape="0" blurRad="355600" dist="111751" dir="3055946">
              <a:srgbClr val="000000">
                <a:alpha val="18756"/>
              </a:srgbClr>
            </a:outerShdw>
          </a:effectLst>
        </p:spPr>
        <p:txBody>
          <a:bodyPr lIns="91439" tIns="45719" rIns="91439" bIns="45719" anchor="t">
            <a:noAutofit/>
          </a:bodyPr>
          <a:lstStyle/>
          <a:p>
            <a:pPr/>
          </a:p>
        </p:txBody>
      </p:sp>
      <p:sp>
        <p:nvSpPr>
          <p:cNvPr id="313" name="and-01-FR.png"/>
          <p:cNvSpPr/>
          <p:nvPr>
            <p:ph type="pic" sz="quarter" idx="14"/>
          </p:nvPr>
        </p:nvSpPr>
        <p:spPr>
          <a:xfrm>
            <a:off x="6922602" y="2544365"/>
            <a:ext cx="4761724" cy="8627324"/>
          </a:xfrm>
          <a:prstGeom prst="rect">
            <a:avLst/>
          </a:prstGeom>
          <a:effectLst>
            <a:outerShdw sx="100000" sy="100000" kx="0" ky="0" algn="b" rotWithShape="0" blurRad="355600" dist="111751" dir="3055946">
              <a:srgbClr val="000000">
                <a:alpha val="18756"/>
              </a:srgbClr>
            </a:outerShdw>
          </a:effectLst>
        </p:spPr>
        <p:txBody>
          <a:bodyPr lIns="91439" tIns="45719" rIns="91439" bIns="45719" anchor="t">
            <a:noAutofit/>
          </a:bodyPr>
          <a:lstStyle/>
          <a:p>
            <a:pPr/>
          </a:p>
        </p:txBody>
      </p:sp>
      <p:sp>
        <p:nvSpPr>
          <p:cNvPr id="314" name="and-01-FR.png"/>
          <p:cNvSpPr/>
          <p:nvPr>
            <p:ph type="pic" sz="quarter" idx="15"/>
          </p:nvPr>
        </p:nvSpPr>
        <p:spPr>
          <a:xfrm>
            <a:off x="12699689" y="2544365"/>
            <a:ext cx="4761724" cy="8627324"/>
          </a:xfrm>
          <a:prstGeom prst="rect">
            <a:avLst/>
          </a:prstGeom>
          <a:effectLst>
            <a:outerShdw sx="100000" sy="100000" kx="0" ky="0" algn="b" rotWithShape="0" blurRad="355600" dist="111751" dir="3055946">
              <a:srgbClr val="000000">
                <a:alpha val="18756"/>
              </a:srgbClr>
            </a:outerShdw>
          </a:effectLst>
        </p:spPr>
        <p:txBody>
          <a:bodyPr lIns="91439" tIns="45719" rIns="91439" bIns="45719" anchor="t">
            <a:noAutofit/>
          </a:bodyPr>
          <a:lstStyle/>
          <a:p>
            <a:pPr/>
          </a:p>
        </p:txBody>
      </p:sp>
      <p:sp>
        <p:nvSpPr>
          <p:cNvPr id="315" name="and-01-FR.png"/>
          <p:cNvSpPr/>
          <p:nvPr>
            <p:ph type="pic" sz="quarter" idx="16"/>
          </p:nvPr>
        </p:nvSpPr>
        <p:spPr>
          <a:xfrm>
            <a:off x="18476780" y="2544365"/>
            <a:ext cx="4761724" cy="8627324"/>
          </a:xfrm>
          <a:prstGeom prst="rect">
            <a:avLst/>
          </a:prstGeom>
          <a:effectLst>
            <a:outerShdw sx="100000" sy="100000" kx="0" ky="0" algn="b" rotWithShape="0" blurRad="355600" dist="111751" dir="3055946">
              <a:srgbClr val="000000">
                <a:alpha val="18756"/>
              </a:srgbClr>
            </a:outerShdw>
          </a:effectLst>
        </p:spPr>
        <p:txBody>
          <a:bodyPr lIns="91439" tIns="45719" rIns="91439" bIns="45719" anchor="t">
            <a:noAutofit/>
          </a:bodyPr>
          <a:lstStyle/>
          <a:p>
            <a:pPr/>
          </a:p>
        </p:txBody>
      </p:sp>
      <p:sp>
        <p:nvSpPr>
          <p:cNvPr id="316"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showMasterPhAnim="1">
  <p:cSld name="Screens4">
    <p:bg>
      <p:bgPr>
        <a:solidFill>
          <a:srgbClr val="FFFFFF"/>
        </a:solidFill>
      </p:bgPr>
    </p:bg>
    <p:spTree>
      <p:nvGrpSpPr>
        <p:cNvPr id="1" name=""/>
        <p:cNvGrpSpPr/>
        <p:nvPr/>
      </p:nvGrpSpPr>
      <p:grpSpPr>
        <a:xfrm>
          <a:off x="0" y="0"/>
          <a:ext cx="0" cy="0"/>
          <a:chOff x="0" y="0"/>
          <a:chExt cx="0" cy="0"/>
        </a:xfrm>
      </p:grpSpPr>
      <p:sp>
        <p:nvSpPr>
          <p:cNvPr id="324" name="and-01-FR.png"/>
          <p:cNvSpPr/>
          <p:nvPr>
            <p:ph type="pic" sz="quarter" idx="13"/>
          </p:nvPr>
        </p:nvSpPr>
        <p:spPr>
          <a:xfrm>
            <a:off x="16883355" y="1374677"/>
            <a:ext cx="6017895" cy="10903264"/>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325" name="and-01-FR.png"/>
          <p:cNvSpPr/>
          <p:nvPr>
            <p:ph type="pic" sz="quarter" idx="14"/>
          </p:nvPr>
        </p:nvSpPr>
        <p:spPr>
          <a:xfrm>
            <a:off x="9977232" y="1374874"/>
            <a:ext cx="6017810" cy="10903111"/>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326" name="Body Level One…"/>
          <p:cNvSpPr txBox="1"/>
          <p:nvPr>
            <p:ph type="body" sz="quarter" idx="1"/>
          </p:nvPr>
        </p:nvSpPr>
        <p:spPr>
          <a:xfrm>
            <a:off x="1102685" y="3568170"/>
            <a:ext cx="7056137" cy="6579660"/>
          </a:xfrm>
          <a:prstGeom prst="rect">
            <a:avLst/>
          </a:prstGeom>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327"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3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0" showMasterPhAnim="1">
  <p:cSld name="Screen Description">
    <p:bg>
      <p:bgPr>
        <a:solidFill>
          <a:srgbClr val="FFFFFF"/>
        </a:solidFill>
      </p:bgPr>
    </p:bg>
    <p:spTree>
      <p:nvGrpSpPr>
        <p:cNvPr id="1" name=""/>
        <p:cNvGrpSpPr/>
        <p:nvPr/>
      </p:nvGrpSpPr>
      <p:grpSpPr>
        <a:xfrm>
          <a:off x="0" y="0"/>
          <a:ext cx="0" cy="0"/>
          <a:chOff x="0" y="0"/>
          <a:chExt cx="0" cy="0"/>
        </a:xfrm>
      </p:grpSpPr>
      <p:sp>
        <p:nvSpPr>
          <p:cNvPr id="335" name="E6Sw3Fwmse0tVFxhQzmBV_vs74dOVPw6AYlGskRwF3jKyprXhxmrsnCylraDEdetFNwknHDuQsbGJWvDN_BHaQ-UyL8eHeUoeTmuDGfnxzSE1MIYV3_7lNrMwHYB-LhOoq5Behsy9js.png"/>
          <p:cNvSpPr/>
          <p:nvPr>
            <p:ph type="pic" sz="quarter" idx="13"/>
          </p:nvPr>
        </p:nvSpPr>
        <p:spPr>
          <a:xfrm>
            <a:off x="12205692" y="1406524"/>
            <a:ext cx="6017810" cy="10903110"/>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336" name="Body Level One…"/>
          <p:cNvSpPr txBox="1"/>
          <p:nvPr>
            <p:ph type="body" sz="quarter" idx="1"/>
          </p:nvPr>
        </p:nvSpPr>
        <p:spPr>
          <a:xfrm>
            <a:off x="10609977" y="3298633"/>
            <a:ext cx="1867475" cy="850200"/>
          </a:xfrm>
          <a:prstGeom prst="rect">
            <a:avLst/>
          </a:prstGeom>
          <a:ln w="50800">
            <a:solidFill>
              <a:srgbClr val="8C6AFB"/>
            </a:solidFill>
          </a:ln>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337" name="Carousel Copy"/>
          <p:cNvSpPr txBox="1"/>
          <p:nvPr>
            <p:ph type="body" sz="quarter" idx="14"/>
          </p:nvPr>
        </p:nvSpPr>
        <p:spPr>
          <a:xfrm>
            <a:off x="7833155" y="2769023"/>
            <a:ext cx="2540195" cy="924563"/>
          </a:xfrm>
          <a:prstGeom prst="rect">
            <a:avLst/>
          </a:prstGeom>
        </p:spPr>
        <p:txBody>
          <a:bodyPr/>
          <a:lstStyle/>
          <a:p>
            <a:pPr>
              <a:defRPr spc="-700"/>
            </a:pPr>
          </a:p>
        </p:txBody>
      </p:sp>
      <p:sp>
        <p:nvSpPr>
          <p:cNvPr id="338" name="Line"/>
          <p:cNvSpPr/>
          <p:nvPr>
            <p:ph type="body" sz="quarter" idx="15"/>
          </p:nvPr>
        </p:nvSpPr>
        <p:spPr>
          <a:xfrm rot="10800000">
            <a:off x="17240048" y="4945796"/>
            <a:ext cx="2913685" cy="1339018"/>
          </a:xfrm>
          <a:prstGeom prst="rect">
            <a:avLst/>
          </a:prstGeom>
          <a:ln w="50800">
            <a:solidFill>
              <a:srgbClr val="8C6AFB"/>
            </a:solidFill>
          </a:ln>
        </p:spPr>
        <p:txBody>
          <a:bodyPr/>
          <a:lstStyle/>
          <a:p>
            <a:pPr>
              <a:defRPr spc="-700"/>
            </a:pPr>
          </a:p>
        </p:txBody>
      </p:sp>
      <p:sp>
        <p:nvSpPr>
          <p:cNvPr id="339" name="Icon placeholder"/>
          <p:cNvSpPr txBox="1"/>
          <p:nvPr>
            <p:ph type="body" sz="quarter" idx="16"/>
          </p:nvPr>
        </p:nvSpPr>
        <p:spPr>
          <a:xfrm>
            <a:off x="20385520" y="4402875"/>
            <a:ext cx="2615865" cy="924563"/>
          </a:xfrm>
          <a:prstGeom prst="rect">
            <a:avLst/>
          </a:prstGeom>
        </p:spPr>
        <p:txBody>
          <a:bodyPr/>
          <a:lstStyle/>
          <a:p>
            <a:pPr>
              <a:defRPr spc="-700"/>
            </a:pPr>
          </a:p>
        </p:txBody>
      </p:sp>
      <p:sp>
        <p:nvSpPr>
          <p:cNvPr id="340" name="Line"/>
          <p:cNvSpPr/>
          <p:nvPr>
            <p:ph type="body" sz="quarter" idx="17"/>
          </p:nvPr>
        </p:nvSpPr>
        <p:spPr>
          <a:xfrm rot="10800000">
            <a:off x="17240048" y="6004526"/>
            <a:ext cx="2913456" cy="1313220"/>
          </a:xfrm>
          <a:prstGeom prst="rect">
            <a:avLst/>
          </a:prstGeom>
          <a:ln w="50800">
            <a:solidFill>
              <a:srgbClr val="8C6AFB"/>
            </a:solidFill>
          </a:ln>
        </p:spPr>
        <p:txBody>
          <a:bodyPr/>
          <a:lstStyle/>
          <a:p>
            <a:pPr>
              <a:defRPr spc="-700"/>
            </a:pPr>
          </a:p>
        </p:txBody>
      </p:sp>
      <p:sp>
        <p:nvSpPr>
          <p:cNvPr id="341" name="Price"/>
          <p:cNvSpPr txBox="1"/>
          <p:nvPr>
            <p:ph type="body" sz="quarter" idx="18"/>
          </p:nvPr>
        </p:nvSpPr>
        <p:spPr>
          <a:xfrm>
            <a:off x="20385520" y="5745688"/>
            <a:ext cx="1878073" cy="558803"/>
          </a:xfrm>
          <a:prstGeom prst="rect">
            <a:avLst/>
          </a:prstGeom>
        </p:spPr>
        <p:txBody>
          <a:bodyPr/>
          <a:lstStyle/>
          <a:p>
            <a:pPr>
              <a:defRPr spc="-700"/>
            </a:pPr>
          </a:p>
        </p:txBody>
      </p:sp>
      <p:sp>
        <p:nvSpPr>
          <p:cNvPr id="342" name="Saving Copy"/>
          <p:cNvSpPr txBox="1"/>
          <p:nvPr>
            <p:ph type="body" sz="quarter" idx="19"/>
          </p:nvPr>
        </p:nvSpPr>
        <p:spPr>
          <a:xfrm>
            <a:off x="8482578" y="8160594"/>
            <a:ext cx="1878074" cy="924563"/>
          </a:xfrm>
          <a:prstGeom prst="rect">
            <a:avLst/>
          </a:prstGeom>
        </p:spPr>
        <p:txBody>
          <a:bodyPr/>
          <a:lstStyle/>
          <a:p>
            <a:pPr>
              <a:defRPr spc="-700"/>
            </a:pPr>
          </a:p>
        </p:txBody>
      </p:sp>
      <p:sp>
        <p:nvSpPr>
          <p:cNvPr id="343" name="Preselected"/>
          <p:cNvSpPr txBox="1"/>
          <p:nvPr>
            <p:ph type="body" sz="quarter" idx="20"/>
          </p:nvPr>
        </p:nvSpPr>
        <p:spPr>
          <a:xfrm>
            <a:off x="7744786" y="6038848"/>
            <a:ext cx="2615865" cy="558804"/>
          </a:xfrm>
          <a:prstGeom prst="rect">
            <a:avLst/>
          </a:prstGeom>
        </p:spPr>
        <p:txBody>
          <a:bodyPr anchor="t"/>
          <a:lstStyle/>
          <a:p>
            <a:pPr>
              <a:defRPr spc="-700"/>
            </a:pPr>
          </a:p>
        </p:txBody>
      </p:sp>
      <p:sp>
        <p:nvSpPr>
          <p:cNvPr id="344" name="CTA Copy"/>
          <p:cNvSpPr txBox="1"/>
          <p:nvPr>
            <p:ph type="body" sz="quarter" idx="21"/>
          </p:nvPr>
        </p:nvSpPr>
        <p:spPr>
          <a:xfrm>
            <a:off x="20385520" y="10327216"/>
            <a:ext cx="2188562" cy="558803"/>
          </a:xfrm>
          <a:prstGeom prst="rect">
            <a:avLst/>
          </a:prstGeom>
        </p:spPr>
        <p:txBody>
          <a:bodyPr/>
          <a:lstStyle/>
          <a:p>
            <a:pPr>
              <a:defRPr spc="-700"/>
            </a:pPr>
          </a:p>
        </p:txBody>
      </p:sp>
      <p:sp>
        <p:nvSpPr>
          <p:cNvPr id="345" name="Line"/>
          <p:cNvSpPr/>
          <p:nvPr>
            <p:ph type="body" sz="quarter" idx="22"/>
          </p:nvPr>
        </p:nvSpPr>
        <p:spPr>
          <a:xfrm rot="10800000">
            <a:off x="17983203" y="10667503"/>
            <a:ext cx="2178504" cy="1024940"/>
          </a:xfrm>
          <a:prstGeom prst="rect">
            <a:avLst/>
          </a:prstGeom>
          <a:ln w="50800">
            <a:solidFill>
              <a:srgbClr val="8C6AFB"/>
            </a:solidFill>
          </a:ln>
        </p:spPr>
        <p:txBody>
          <a:bodyPr/>
          <a:lstStyle/>
          <a:p>
            <a:pPr>
              <a:defRPr spc="-700"/>
            </a:pPr>
          </a:p>
        </p:txBody>
      </p:sp>
      <p:sp>
        <p:nvSpPr>
          <p:cNvPr id="346" name="Future proof payment flow to generate constant testing and improvements in 2018"/>
          <p:cNvSpPr txBox="1"/>
          <p:nvPr>
            <p:ph type="body" sz="quarter" idx="23"/>
          </p:nvPr>
        </p:nvSpPr>
        <p:spPr>
          <a:xfrm>
            <a:off x="1237388" y="11205157"/>
            <a:ext cx="4664377" cy="1488443"/>
          </a:xfrm>
          <a:prstGeom prst="rect">
            <a:avLst/>
          </a:prstGeom>
        </p:spPr>
        <p:txBody>
          <a:bodyPr anchor="b"/>
          <a:lstStyle/>
          <a:p>
            <a:pPr>
              <a:defRPr spc="-700"/>
            </a:pPr>
          </a:p>
        </p:txBody>
      </p:sp>
      <p:sp>
        <p:nvSpPr>
          <p:cNvPr id="347" name="Line"/>
          <p:cNvSpPr/>
          <p:nvPr>
            <p:ph type="body" sz="quarter" idx="24"/>
          </p:nvPr>
        </p:nvSpPr>
        <p:spPr>
          <a:xfrm rot="10800000">
            <a:off x="10609977" y="6425686"/>
            <a:ext cx="1867511" cy="850546"/>
          </a:xfrm>
          <a:prstGeom prst="rect">
            <a:avLst/>
          </a:prstGeom>
          <a:ln w="50800">
            <a:solidFill>
              <a:srgbClr val="8C6AFB"/>
            </a:solidFill>
          </a:ln>
        </p:spPr>
        <p:txBody>
          <a:bodyPr/>
          <a:lstStyle/>
          <a:p>
            <a:pPr>
              <a:defRPr spc="-700"/>
            </a:pPr>
          </a:p>
        </p:txBody>
      </p:sp>
      <p:sp>
        <p:nvSpPr>
          <p:cNvPr id="348" name="Line"/>
          <p:cNvSpPr/>
          <p:nvPr>
            <p:ph type="body" sz="quarter" idx="25"/>
          </p:nvPr>
        </p:nvSpPr>
        <p:spPr>
          <a:xfrm rot="10800000">
            <a:off x="10609977" y="8593152"/>
            <a:ext cx="2604377" cy="1301530"/>
          </a:xfrm>
          <a:prstGeom prst="rect">
            <a:avLst/>
          </a:prstGeom>
          <a:ln w="50800">
            <a:solidFill>
              <a:srgbClr val="8C6AFB"/>
            </a:solidFill>
          </a:ln>
        </p:spPr>
        <p:txBody>
          <a:bodyPr/>
          <a:lstStyle/>
          <a:p>
            <a:pPr>
              <a:defRPr spc="-700"/>
            </a:pPr>
          </a:p>
        </p:txBody>
      </p:sp>
      <p:sp>
        <p:nvSpPr>
          <p:cNvPr id="349" name="Meaningful header"/>
          <p:cNvSpPr txBox="1"/>
          <p:nvPr/>
        </p:nvSpPr>
        <p:spPr>
          <a:xfrm>
            <a:off x="1102686" y="1205230"/>
            <a:ext cx="7972288" cy="2410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80000"/>
              </a:lnSpc>
              <a:defRPr sz="8400">
                <a:solidFill>
                  <a:srgbClr val="424242"/>
                </a:solidFill>
              </a:defRPr>
            </a:lvl1pPr>
          </a:lstStyle>
          <a:p>
            <a:pPr/>
            <a:r>
              <a:t>Meaningful header</a:t>
            </a:r>
          </a:p>
        </p:txBody>
      </p:sp>
      <p:sp>
        <p:nvSpPr>
          <p:cNvPr id="350"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3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showMasterPhAnim="1">
  <p:cSld name="Web screen">
    <p:bg>
      <p:bgPr>
        <a:solidFill>
          <a:srgbClr val="FFFFFF"/>
        </a:solidFill>
      </p:bgPr>
    </p:bg>
    <p:spTree>
      <p:nvGrpSpPr>
        <p:cNvPr id="1" name=""/>
        <p:cNvGrpSpPr/>
        <p:nvPr/>
      </p:nvGrpSpPr>
      <p:grpSpPr>
        <a:xfrm>
          <a:off x="0" y="0"/>
          <a:ext cx="0" cy="0"/>
          <a:chOff x="0" y="0"/>
          <a:chExt cx="0" cy="0"/>
        </a:xfrm>
      </p:grpSpPr>
      <p:sp>
        <p:nvSpPr>
          <p:cNvPr id="358" name="Image"/>
          <p:cNvSpPr/>
          <p:nvPr>
            <p:ph type="pic" idx="13"/>
          </p:nvPr>
        </p:nvSpPr>
        <p:spPr>
          <a:xfrm>
            <a:off x="3999110" y="2322708"/>
            <a:ext cx="16385780" cy="9605703"/>
          </a:xfrm>
          <a:prstGeom prst="rect">
            <a:avLst/>
          </a:prstGeom>
          <a:effectLst>
            <a:outerShdw sx="100000" sy="100000" kx="0" ky="0" algn="b" rotWithShape="0" blurRad="406400" dist="149851" dir="3055946">
              <a:srgbClr val="000000">
                <a:alpha val="21756"/>
              </a:srgbClr>
            </a:outerShdw>
          </a:effectLst>
        </p:spPr>
        <p:txBody>
          <a:bodyPr lIns="91439" tIns="45719" rIns="91439" bIns="45719" anchor="t">
            <a:noAutofit/>
          </a:bodyPr>
          <a:lstStyle/>
          <a:p>
            <a:pPr/>
          </a:p>
        </p:txBody>
      </p:sp>
      <p:sp>
        <p:nvSpPr>
          <p:cNvPr id="3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0" showMasterPhAnim="1">
  <p:cSld name="Image and Text 2 copy 12">
    <p:bg>
      <p:bgPr>
        <a:solidFill>
          <a:srgbClr val="FFFFFF"/>
        </a:solidFill>
      </p:bgPr>
    </p:bg>
    <p:spTree>
      <p:nvGrpSpPr>
        <p:cNvPr id="1" name=""/>
        <p:cNvGrpSpPr/>
        <p:nvPr/>
      </p:nvGrpSpPr>
      <p:grpSpPr>
        <a:xfrm>
          <a:off x="0" y="0"/>
          <a:ext cx="0" cy="0"/>
          <a:chOff x="0" y="0"/>
          <a:chExt cx="0" cy="0"/>
        </a:xfrm>
      </p:grpSpPr>
      <p:sp>
        <p:nvSpPr>
          <p:cNvPr id="366" name="Rectangle"/>
          <p:cNvSpPr/>
          <p:nvPr/>
        </p:nvSpPr>
        <p:spPr>
          <a:xfrm>
            <a:off x="12209402" y="6858558"/>
            <a:ext cx="12178163" cy="6882842"/>
          </a:xfrm>
          <a:prstGeom prst="rect">
            <a:avLst/>
          </a:prstGeom>
          <a:solidFill>
            <a:srgbClr val="3C3C3B"/>
          </a:solidFill>
          <a:ln w="12700">
            <a:miter lim="400000"/>
          </a:ln>
        </p:spPr>
        <p:txBody>
          <a:bodyPr lIns="50800" tIns="50800" rIns="50800" bIns="50800" anchor="ctr"/>
          <a:lstStyle/>
          <a:p>
            <a:pPr defTabSz="821529">
              <a:defRPr sz="3000">
                <a:solidFill>
                  <a:srgbClr val="FFFFFF"/>
                </a:solidFill>
                <a:latin typeface="Helvetica Neue Medium"/>
                <a:ea typeface="Helvetica Neue Medium"/>
                <a:cs typeface="Helvetica Neue Medium"/>
                <a:sym typeface="Helvetica Neue Medium"/>
              </a:defRPr>
            </a:pPr>
          </a:p>
        </p:txBody>
      </p:sp>
      <p:sp>
        <p:nvSpPr>
          <p:cNvPr id="367" name="Rectangle"/>
          <p:cNvSpPr/>
          <p:nvPr/>
        </p:nvSpPr>
        <p:spPr>
          <a:xfrm>
            <a:off x="12209402" y="-1"/>
            <a:ext cx="12178163" cy="6882842"/>
          </a:xfrm>
          <a:prstGeom prst="rect">
            <a:avLst/>
          </a:prstGeom>
          <a:solidFill>
            <a:srgbClr val="783BF9"/>
          </a:solidFill>
          <a:ln w="12700">
            <a:miter lim="400000"/>
          </a:ln>
        </p:spPr>
        <p:txBody>
          <a:bodyPr lIns="50800" tIns="50800" rIns="50800" bIns="50800" anchor="ctr"/>
          <a:lstStyle/>
          <a:p>
            <a:pPr defTabSz="821529">
              <a:defRPr sz="3000">
                <a:solidFill>
                  <a:srgbClr val="FFFFFF"/>
                </a:solidFill>
                <a:latin typeface="Helvetica Neue Medium"/>
                <a:ea typeface="Helvetica Neue Medium"/>
                <a:cs typeface="Helvetica Neue Medium"/>
                <a:sym typeface="Helvetica Neue Medium"/>
              </a:defRPr>
            </a:pPr>
          </a:p>
        </p:txBody>
      </p:sp>
      <p:sp>
        <p:nvSpPr>
          <p:cNvPr id="368" name="Body Level One…"/>
          <p:cNvSpPr txBox="1"/>
          <p:nvPr>
            <p:ph type="body" sz="quarter" idx="1"/>
          </p:nvPr>
        </p:nvSpPr>
        <p:spPr>
          <a:xfrm>
            <a:off x="2219709" y="5994398"/>
            <a:ext cx="7159254" cy="1727202"/>
          </a:xfrm>
          <a:prstGeom prst="rect">
            <a:avLst/>
          </a:prstGeom>
        </p:spPr>
        <p:txBody>
          <a:bodyPr/>
          <a:lstStyle>
            <a:lvl1pPr>
              <a:defRPr baseline="-22222" spc="-270" sz="9000">
                <a:solidFill>
                  <a:srgbClr val="424242"/>
                </a:solidFill>
              </a:defRPr>
            </a:lvl1pPr>
            <a:lvl2pPr>
              <a:defRPr baseline="-22222" spc="-270" sz="9000">
                <a:solidFill>
                  <a:srgbClr val="424242"/>
                </a:solidFill>
              </a:defRPr>
            </a:lvl2pPr>
            <a:lvl3pPr>
              <a:defRPr baseline="-22222" spc="-270" sz="9000">
                <a:solidFill>
                  <a:srgbClr val="424242"/>
                </a:solidFill>
              </a:defRPr>
            </a:lvl3pPr>
            <a:lvl4pPr>
              <a:defRPr baseline="-22222" spc="-270" sz="9000">
                <a:solidFill>
                  <a:srgbClr val="424242"/>
                </a:solidFill>
              </a:defRPr>
            </a:lvl4pPr>
            <a:lvl5pPr>
              <a:defRPr baseline="-22222" spc="-270" sz="9000">
                <a:solidFill>
                  <a:srgbClr val="424242"/>
                </a:solidFill>
              </a:defRPr>
            </a:lvl5pPr>
          </a:lstStyle>
          <a:p>
            <a:pPr/>
            <a:r>
              <a:t>Body Level One</a:t>
            </a:r>
          </a:p>
          <a:p>
            <a:pPr lvl="1"/>
            <a:r>
              <a:t>Body Level Two</a:t>
            </a:r>
          </a:p>
          <a:p>
            <a:pPr lvl="2"/>
            <a:r>
              <a:t>Body Level Three</a:t>
            </a:r>
          </a:p>
          <a:p>
            <a:pPr lvl="3"/>
            <a:r>
              <a:t>Body Level Four</a:t>
            </a:r>
          </a:p>
          <a:p>
            <a:pPr lvl="4"/>
            <a:r>
              <a:t>Body Level Five</a:t>
            </a:r>
          </a:p>
        </p:txBody>
      </p:sp>
      <p:sp>
        <p:nvSpPr>
          <p:cNvPr id="369" name="First part"/>
          <p:cNvSpPr txBox="1"/>
          <p:nvPr>
            <p:ph type="body" sz="quarter" idx="13"/>
          </p:nvPr>
        </p:nvSpPr>
        <p:spPr>
          <a:xfrm>
            <a:off x="14781696" y="2577819"/>
            <a:ext cx="7159254" cy="1727202"/>
          </a:xfrm>
          <a:prstGeom prst="rect">
            <a:avLst/>
          </a:prstGeom>
        </p:spPr>
        <p:txBody>
          <a:bodyPr/>
          <a:lstStyle/>
          <a:p>
            <a:pPr>
              <a:defRPr spc="-700"/>
            </a:pPr>
          </a:p>
        </p:txBody>
      </p:sp>
      <p:sp>
        <p:nvSpPr>
          <p:cNvPr id="370" name="Second part"/>
          <p:cNvSpPr txBox="1"/>
          <p:nvPr>
            <p:ph type="body" sz="quarter" idx="14"/>
          </p:nvPr>
        </p:nvSpPr>
        <p:spPr>
          <a:xfrm>
            <a:off x="13635916" y="9106178"/>
            <a:ext cx="9325135" cy="1727203"/>
          </a:xfrm>
          <a:prstGeom prst="rect">
            <a:avLst/>
          </a:prstGeom>
        </p:spPr>
        <p:txBody>
          <a:bodyPr/>
          <a:lstStyle/>
          <a:p>
            <a:pPr>
              <a:defRPr spc="-700"/>
            </a:pPr>
          </a:p>
        </p:txBody>
      </p:sp>
      <p:sp>
        <p:nvSpPr>
          <p:cNvPr id="3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0" showMasterPhAnim="1">
  <p:cSld name="Image and Text 2 copy 13">
    <p:bg>
      <p:bgPr>
        <a:solidFill>
          <a:srgbClr val="FFFFFF"/>
        </a:solidFill>
      </p:bgPr>
    </p:bg>
    <p:spTree>
      <p:nvGrpSpPr>
        <p:cNvPr id="1" name=""/>
        <p:cNvGrpSpPr/>
        <p:nvPr/>
      </p:nvGrpSpPr>
      <p:grpSpPr>
        <a:xfrm>
          <a:off x="0" y="0"/>
          <a:ext cx="0" cy="0"/>
          <a:chOff x="0" y="0"/>
          <a:chExt cx="0" cy="0"/>
        </a:xfrm>
      </p:grpSpPr>
      <p:sp>
        <p:nvSpPr>
          <p:cNvPr id="378" name="Rectangle"/>
          <p:cNvSpPr/>
          <p:nvPr/>
        </p:nvSpPr>
        <p:spPr>
          <a:xfrm>
            <a:off x="-7797" y="-1"/>
            <a:ext cx="12193969" cy="13716002"/>
          </a:xfrm>
          <a:prstGeom prst="rect">
            <a:avLst/>
          </a:prstGeom>
          <a:solidFill>
            <a:srgbClr val="3C3C3B"/>
          </a:solidFill>
          <a:ln w="12700">
            <a:miter lim="400000"/>
          </a:ln>
        </p:spPr>
        <p:txBody>
          <a:bodyPr lIns="50800" tIns="50800" rIns="50800" bIns="50800" anchor="ctr"/>
          <a:lstStyle/>
          <a:p>
            <a:pPr defTabSz="821529">
              <a:defRPr sz="3000">
                <a:solidFill>
                  <a:srgbClr val="FFFFFF"/>
                </a:solidFill>
                <a:latin typeface="Helvetica Neue Medium"/>
                <a:ea typeface="Helvetica Neue Medium"/>
                <a:cs typeface="Helvetica Neue Medium"/>
                <a:sym typeface="Helvetica Neue Medium"/>
              </a:defRPr>
            </a:pPr>
          </a:p>
        </p:txBody>
      </p:sp>
      <p:sp>
        <p:nvSpPr>
          <p:cNvPr id="379" name="Rectangle"/>
          <p:cNvSpPr/>
          <p:nvPr/>
        </p:nvSpPr>
        <p:spPr>
          <a:xfrm>
            <a:off x="12193595" y="-1"/>
            <a:ext cx="12193971" cy="13716002"/>
          </a:xfrm>
          <a:prstGeom prst="rect">
            <a:avLst/>
          </a:prstGeom>
          <a:solidFill>
            <a:srgbClr val="783BF9"/>
          </a:solidFill>
          <a:ln w="12700">
            <a:miter lim="400000"/>
          </a:ln>
        </p:spPr>
        <p:txBody>
          <a:bodyPr lIns="50800" tIns="50800" rIns="50800" bIns="50800" anchor="ctr"/>
          <a:lstStyle/>
          <a:p>
            <a:pPr defTabSz="821529">
              <a:defRPr sz="3000">
                <a:solidFill>
                  <a:srgbClr val="FFFFFF"/>
                </a:solidFill>
                <a:latin typeface="Helvetica Neue Medium"/>
                <a:ea typeface="Helvetica Neue Medium"/>
                <a:cs typeface="Helvetica Neue Medium"/>
                <a:sym typeface="Helvetica Neue Medium"/>
              </a:defRPr>
            </a:pPr>
          </a:p>
        </p:txBody>
      </p:sp>
      <p:sp>
        <p:nvSpPr>
          <p:cNvPr id="380" name="Body Level One…"/>
          <p:cNvSpPr txBox="1"/>
          <p:nvPr>
            <p:ph type="body" sz="quarter" idx="1"/>
          </p:nvPr>
        </p:nvSpPr>
        <p:spPr>
          <a:xfrm>
            <a:off x="2338241" y="5655733"/>
            <a:ext cx="7159255" cy="1879603"/>
          </a:xfrm>
          <a:prstGeom prst="rect">
            <a:avLst/>
          </a:prstGeom>
        </p:spPr>
        <p:txBody>
          <a:bodyPr/>
          <a:lstStyle>
            <a:lvl1pPr>
              <a:lnSpc>
                <a:spcPct val="80000"/>
              </a:lnSpc>
              <a:defRPr baseline="-20000" spc="-300" sz="10000"/>
            </a:lvl1pPr>
            <a:lvl2pPr>
              <a:lnSpc>
                <a:spcPct val="80000"/>
              </a:lnSpc>
              <a:defRPr baseline="-20000" spc="-300" sz="10000"/>
            </a:lvl2pPr>
            <a:lvl3pPr>
              <a:lnSpc>
                <a:spcPct val="80000"/>
              </a:lnSpc>
              <a:defRPr baseline="-20000" spc="-300" sz="10000"/>
            </a:lvl3pPr>
            <a:lvl4pPr>
              <a:lnSpc>
                <a:spcPct val="80000"/>
              </a:lnSpc>
              <a:defRPr baseline="-20000" spc="-300" sz="10000"/>
            </a:lvl4pPr>
            <a:lvl5pPr>
              <a:lnSpc>
                <a:spcPct val="80000"/>
              </a:lnSpc>
              <a:defRPr baseline="-20000" spc="-300" sz="10000"/>
            </a:lvl5pPr>
          </a:lstStyle>
          <a:p>
            <a:pPr/>
            <a:r>
              <a:t>Body Level One</a:t>
            </a:r>
          </a:p>
          <a:p>
            <a:pPr lvl="1"/>
            <a:r>
              <a:t>Body Level Two</a:t>
            </a:r>
          </a:p>
          <a:p>
            <a:pPr lvl="2"/>
            <a:r>
              <a:t>Body Level Three</a:t>
            </a:r>
          </a:p>
          <a:p>
            <a:pPr lvl="3"/>
            <a:r>
              <a:t>Body Level Four</a:t>
            </a:r>
          </a:p>
          <a:p>
            <a:pPr lvl="4"/>
            <a:r>
              <a:t>Body Level Five</a:t>
            </a:r>
          </a:p>
        </p:txBody>
      </p:sp>
      <p:sp>
        <p:nvSpPr>
          <p:cNvPr id="381" name="Half that"/>
          <p:cNvSpPr txBox="1"/>
          <p:nvPr>
            <p:ph type="body" sz="quarter" idx="13"/>
          </p:nvPr>
        </p:nvSpPr>
        <p:spPr>
          <a:xfrm>
            <a:off x="14710953" y="5655733"/>
            <a:ext cx="7159254" cy="1879603"/>
          </a:xfrm>
          <a:prstGeom prst="rect">
            <a:avLst/>
          </a:prstGeom>
        </p:spPr>
        <p:txBody>
          <a:bodyPr/>
          <a:lstStyle/>
          <a:p>
            <a:pPr>
              <a:defRPr spc="-700"/>
            </a:pPr>
          </a:p>
        </p:txBody>
      </p:sp>
      <p:sp>
        <p:nvSpPr>
          <p:cNvPr id="3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0" showMasterPhAnim="1">
  <p:cSld name="damn good point">
    <p:bg>
      <p:bgPr>
        <a:solidFill>
          <a:srgbClr val="FFFFFF"/>
        </a:solidFill>
      </p:bgPr>
    </p:bg>
    <p:spTree>
      <p:nvGrpSpPr>
        <p:cNvPr id="1" name=""/>
        <p:cNvGrpSpPr/>
        <p:nvPr/>
      </p:nvGrpSpPr>
      <p:grpSpPr>
        <a:xfrm>
          <a:off x="0" y="0"/>
          <a:ext cx="0" cy="0"/>
          <a:chOff x="0" y="0"/>
          <a:chExt cx="0" cy="0"/>
        </a:xfrm>
      </p:grpSpPr>
      <p:sp>
        <p:nvSpPr>
          <p:cNvPr id="389" name="Body Level One…"/>
          <p:cNvSpPr txBox="1"/>
          <p:nvPr>
            <p:ph type="body" sz="quarter" idx="1"/>
          </p:nvPr>
        </p:nvSpPr>
        <p:spPr>
          <a:xfrm>
            <a:off x="3880596" y="4669366"/>
            <a:ext cx="16622808" cy="3987802"/>
          </a:xfrm>
          <a:prstGeom prst="rect">
            <a:avLst/>
          </a:prstGeom>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3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0" showMasterPhAnim="1">
  <p:cSld name="damn good point colour">
    <p:spTree>
      <p:nvGrpSpPr>
        <p:cNvPr id="1" name=""/>
        <p:cNvGrpSpPr/>
        <p:nvPr/>
      </p:nvGrpSpPr>
      <p:grpSpPr>
        <a:xfrm>
          <a:off x="0" y="0"/>
          <a:ext cx="0" cy="0"/>
          <a:chOff x="0" y="0"/>
          <a:chExt cx="0" cy="0"/>
        </a:xfrm>
      </p:grpSpPr>
      <p:sp>
        <p:nvSpPr>
          <p:cNvPr id="397" name="Damn…"/>
          <p:cNvSpPr txBox="1"/>
          <p:nvPr/>
        </p:nvSpPr>
        <p:spPr>
          <a:xfrm>
            <a:off x="3880597" y="4669366"/>
            <a:ext cx="16622806"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1529">
              <a:lnSpc>
                <a:spcPct val="70000"/>
              </a:lnSpc>
              <a:defRPr cap="all" spc="-450" sz="15000">
                <a:solidFill>
                  <a:srgbClr val="FFFFFF"/>
                </a:solidFill>
              </a:defRPr>
            </a:pPr>
            <a:r>
              <a:t>Damn</a:t>
            </a:r>
          </a:p>
          <a:p>
            <a:pPr defTabSz="821529">
              <a:lnSpc>
                <a:spcPct val="70000"/>
              </a:lnSpc>
              <a:defRPr cap="all" spc="-450" sz="15000">
                <a:solidFill>
                  <a:srgbClr val="FFFFFF"/>
                </a:solidFill>
              </a:defRPr>
            </a:pPr>
            <a:r>
              <a:t>good point</a:t>
            </a:r>
          </a:p>
        </p:txBody>
      </p:sp>
      <p:sp>
        <p:nvSpPr>
          <p:cNvPr id="3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0" showMasterPhAnim="1">
  <p:cSld name="Title (purple)">
    <p:bg>
      <p:bgPr>
        <a:solidFill>
          <a:srgbClr val="8C6AFB"/>
        </a:solidFill>
      </p:bgPr>
    </p:bg>
    <p:spTree>
      <p:nvGrpSpPr>
        <p:cNvPr id="1" name=""/>
        <p:cNvGrpSpPr/>
        <p:nvPr/>
      </p:nvGrpSpPr>
      <p:grpSpPr>
        <a:xfrm>
          <a:off x="0" y="0"/>
          <a:ext cx="0" cy="0"/>
          <a:chOff x="0" y="0"/>
          <a:chExt cx="0" cy="0"/>
        </a:xfrm>
      </p:grpSpPr>
      <p:sp>
        <p:nvSpPr>
          <p:cNvPr id="405" name="Body Level One…"/>
          <p:cNvSpPr txBox="1"/>
          <p:nvPr>
            <p:ph type="body" sz="quarter" idx="1"/>
          </p:nvPr>
        </p:nvSpPr>
        <p:spPr>
          <a:xfrm>
            <a:off x="3113951" y="5918991"/>
            <a:ext cx="18156100" cy="1562103"/>
          </a:xfrm>
          <a:prstGeom prst="rect">
            <a:avLst/>
          </a:prstGeom>
        </p:spPr>
        <p:txBody>
          <a:bodyPr anchor="b"/>
          <a:lstStyle>
            <a:lvl1pPr defTabSz="825500">
              <a:lnSpc>
                <a:spcPct val="80000"/>
              </a:lnSpc>
              <a:defRPr spc="96" sz="9600"/>
            </a:lvl1pPr>
            <a:lvl2pPr defTabSz="825500">
              <a:lnSpc>
                <a:spcPct val="80000"/>
              </a:lnSpc>
              <a:defRPr spc="96" sz="9600"/>
            </a:lvl2pPr>
            <a:lvl3pPr defTabSz="825500">
              <a:lnSpc>
                <a:spcPct val="80000"/>
              </a:lnSpc>
              <a:defRPr spc="96" sz="9600"/>
            </a:lvl3pPr>
            <a:lvl4pPr defTabSz="825500">
              <a:lnSpc>
                <a:spcPct val="80000"/>
              </a:lnSpc>
              <a:defRPr spc="96" sz="9600"/>
            </a:lvl4pPr>
            <a:lvl5pPr defTabSz="825500">
              <a:lnSpc>
                <a:spcPct val="80000"/>
              </a:lnSpc>
              <a:defRPr spc="96" sz="9600"/>
            </a:lvl5pPr>
          </a:lstStyle>
          <a:p>
            <a:pPr/>
            <a:r>
              <a:t>Body Level One</a:t>
            </a:r>
          </a:p>
          <a:p>
            <a:pPr lvl="1"/>
            <a:r>
              <a:t>Body Level Two</a:t>
            </a:r>
          </a:p>
          <a:p>
            <a:pPr lvl="2"/>
            <a:r>
              <a:t>Body Level Three</a:t>
            </a:r>
          </a:p>
          <a:p>
            <a:pPr lvl="3"/>
            <a:r>
              <a:t>Body Level Four</a:t>
            </a:r>
          </a:p>
          <a:p>
            <a:pPr lvl="4"/>
            <a:r>
              <a:t>Body Level Five</a:t>
            </a:r>
          </a:p>
        </p:txBody>
      </p:sp>
      <p:sp>
        <p:nvSpPr>
          <p:cNvPr id="406" name="Brief description if needed"/>
          <p:cNvSpPr txBox="1"/>
          <p:nvPr>
            <p:ph type="body" sz="quarter" idx="13"/>
          </p:nvPr>
        </p:nvSpPr>
        <p:spPr>
          <a:xfrm>
            <a:off x="5125808" y="7620792"/>
            <a:ext cx="14132383" cy="647703"/>
          </a:xfrm>
          <a:prstGeom prst="rect">
            <a:avLst/>
          </a:prstGeom>
        </p:spPr>
        <p:txBody>
          <a:bodyPr anchor="t"/>
          <a:lstStyle/>
          <a:p>
            <a:pPr>
              <a:defRPr spc="-700"/>
            </a:pPr>
          </a:p>
        </p:txBody>
      </p:sp>
      <p:sp>
        <p:nvSpPr>
          <p:cNvPr id="4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0" showMasterPhAnim="1">
  <p:cSld name="Title (pink)">
    <p:bg>
      <p:bgPr>
        <a:solidFill>
          <a:srgbClr val="3C3C3B"/>
        </a:solidFill>
      </p:bgPr>
    </p:bg>
    <p:spTree>
      <p:nvGrpSpPr>
        <p:cNvPr id="1" name=""/>
        <p:cNvGrpSpPr/>
        <p:nvPr/>
      </p:nvGrpSpPr>
      <p:grpSpPr>
        <a:xfrm>
          <a:off x="0" y="0"/>
          <a:ext cx="0" cy="0"/>
          <a:chOff x="0" y="0"/>
          <a:chExt cx="0" cy="0"/>
        </a:xfrm>
      </p:grpSpPr>
      <p:sp>
        <p:nvSpPr>
          <p:cNvPr id="414" name="GAP is Bridged now!"/>
          <p:cNvSpPr txBox="1"/>
          <p:nvPr/>
        </p:nvSpPr>
        <p:spPr>
          <a:xfrm>
            <a:off x="3113951" y="5918991"/>
            <a:ext cx="18156100" cy="156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a:lnSpc>
                <a:spcPct val="80000"/>
              </a:lnSpc>
              <a:defRPr spc="96" sz="9600">
                <a:solidFill>
                  <a:srgbClr val="FFFFFF"/>
                </a:solidFill>
              </a:defRPr>
            </a:lvl1pPr>
          </a:lstStyle>
          <a:p>
            <a:pPr/>
            <a:r>
              <a:t>GAP is Bridged now!</a:t>
            </a:r>
          </a:p>
        </p:txBody>
      </p:sp>
      <p:sp>
        <p:nvSpPr>
          <p:cNvPr id="4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Cover Slide 2">
    <p:spTree>
      <p:nvGrpSpPr>
        <p:cNvPr id="1" name=""/>
        <p:cNvGrpSpPr/>
        <p:nvPr/>
      </p:nvGrpSpPr>
      <p:grpSpPr>
        <a:xfrm>
          <a:off x="0" y="0"/>
          <a:ext cx="0" cy="0"/>
          <a:chOff x="0" y="0"/>
          <a:chExt cx="0" cy="0"/>
        </a:xfrm>
      </p:grpSpPr>
      <p:sp>
        <p:nvSpPr>
          <p:cNvPr id="45" name="Image"/>
          <p:cNvSpPr/>
          <p:nvPr>
            <p:ph type="pic" idx="13"/>
          </p:nvPr>
        </p:nvSpPr>
        <p:spPr>
          <a:xfrm>
            <a:off x="12174535" y="-200"/>
            <a:ext cx="12209862" cy="13716400"/>
          </a:xfrm>
          <a:prstGeom prst="rect">
            <a:avLst/>
          </a:prstGeom>
        </p:spPr>
        <p:txBody>
          <a:bodyPr lIns="91439" tIns="45719" rIns="91439" bIns="45719" anchor="t">
            <a:noAutofit/>
          </a:bodyPr>
          <a:lstStyle/>
          <a:p>
            <a:pPr/>
          </a:p>
        </p:txBody>
      </p:sp>
      <p:sp>
        <p:nvSpPr>
          <p:cNvPr id="46" name="Body Level One…"/>
          <p:cNvSpPr txBox="1"/>
          <p:nvPr>
            <p:ph type="body" sz="quarter" idx="1"/>
          </p:nvPr>
        </p:nvSpPr>
        <p:spPr>
          <a:xfrm>
            <a:off x="1158151" y="625939"/>
            <a:ext cx="8916652" cy="4841243"/>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pic>
        <p:nvPicPr>
          <p:cNvPr id="47" name="Image" descr="Image"/>
          <p:cNvPicPr>
            <a:picLocks noChangeAspect="1"/>
          </p:cNvPicPr>
          <p:nvPr/>
        </p:nvPicPr>
        <p:blipFill>
          <a:blip r:embed="rId2">
            <a:extLst/>
          </a:blip>
          <a:stretch>
            <a:fillRect/>
          </a:stretch>
        </p:blipFill>
        <p:spPr>
          <a:xfrm>
            <a:off x="1317188" y="12180251"/>
            <a:ext cx="3226868" cy="401883"/>
          </a:xfrm>
          <a:prstGeom prst="rect">
            <a:avLst/>
          </a:prstGeom>
          <a:ln w="12700">
            <a:miter lim="400000"/>
          </a:ln>
        </p:spPr>
      </p:pic>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0" showMasterPhAnim="1">
  <p:cSld name="Title (grey)">
    <p:bg>
      <p:bgPr>
        <a:solidFill>
          <a:srgbClr val="A6AAA9"/>
        </a:solidFill>
      </p:bgPr>
    </p:bg>
    <p:spTree>
      <p:nvGrpSpPr>
        <p:cNvPr id="1" name=""/>
        <p:cNvGrpSpPr/>
        <p:nvPr/>
      </p:nvGrpSpPr>
      <p:grpSpPr>
        <a:xfrm>
          <a:off x="0" y="0"/>
          <a:ext cx="0" cy="0"/>
          <a:chOff x="0" y="0"/>
          <a:chExt cx="0" cy="0"/>
        </a:xfrm>
      </p:grpSpPr>
      <p:sp>
        <p:nvSpPr>
          <p:cNvPr id="422" name="Chapter divider"/>
          <p:cNvSpPr txBox="1"/>
          <p:nvPr/>
        </p:nvSpPr>
        <p:spPr>
          <a:xfrm>
            <a:off x="3113951" y="5918991"/>
            <a:ext cx="18156100" cy="156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a:lnSpc>
                <a:spcPct val="80000"/>
              </a:lnSpc>
              <a:defRPr spc="96" sz="9600">
                <a:solidFill>
                  <a:srgbClr val="FFFFFF"/>
                </a:solidFill>
              </a:defRPr>
            </a:lvl1pPr>
          </a:lstStyle>
          <a:p>
            <a:pPr/>
            <a:r>
              <a:t>Chapter divider</a:t>
            </a:r>
          </a:p>
        </p:txBody>
      </p:sp>
      <p:sp>
        <p:nvSpPr>
          <p:cNvPr id="423" name="Brief description if needed"/>
          <p:cNvSpPr txBox="1"/>
          <p:nvPr/>
        </p:nvSpPr>
        <p:spPr>
          <a:xfrm>
            <a:off x="5125808" y="7620792"/>
            <a:ext cx="14132383"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pc="36" sz="3600">
                <a:solidFill>
                  <a:srgbClr val="FFFFFF"/>
                </a:solidFill>
              </a:defRPr>
            </a:lvl1pPr>
          </a:lstStyle>
          <a:p>
            <a:pPr/>
            <a:r>
              <a:t>Brief description if needed</a:t>
            </a:r>
          </a:p>
        </p:txBody>
      </p:sp>
      <p:sp>
        <p:nvSpPr>
          <p:cNvPr id="4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0" showMasterPhAnim="1">
  <p:cSld name="4 Big points list">
    <p:bg>
      <p:bgPr>
        <a:solidFill>
          <a:srgbClr val="FFFFFF"/>
        </a:solidFill>
      </p:bgPr>
    </p:bg>
    <p:spTree>
      <p:nvGrpSpPr>
        <p:cNvPr id="1" name=""/>
        <p:cNvGrpSpPr/>
        <p:nvPr/>
      </p:nvGrpSpPr>
      <p:grpSpPr>
        <a:xfrm>
          <a:off x="0" y="0"/>
          <a:ext cx="0" cy="0"/>
          <a:chOff x="0" y="0"/>
          <a:chExt cx="0" cy="0"/>
        </a:xfrm>
      </p:grpSpPr>
      <p:sp>
        <p:nvSpPr>
          <p:cNvPr id="431" name="Body Level One…"/>
          <p:cNvSpPr txBox="1"/>
          <p:nvPr>
            <p:ph type="body" sz="quarter" idx="1"/>
          </p:nvPr>
        </p:nvSpPr>
        <p:spPr>
          <a:xfrm>
            <a:off x="1216985" y="4419348"/>
            <a:ext cx="4777049" cy="3721103"/>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32" name="2…"/>
          <p:cNvSpPr txBox="1"/>
          <p:nvPr>
            <p:ph type="body" sz="quarter" idx="13"/>
          </p:nvPr>
        </p:nvSpPr>
        <p:spPr>
          <a:xfrm>
            <a:off x="6878363" y="4419346"/>
            <a:ext cx="4777049" cy="3721105"/>
          </a:xfrm>
          <a:prstGeom prst="rect">
            <a:avLst/>
          </a:prstGeom>
        </p:spPr>
        <p:txBody>
          <a:bodyPr anchor="t"/>
          <a:lstStyle/>
          <a:p>
            <a:pPr>
              <a:defRPr spc="-700"/>
            </a:pPr>
          </a:p>
        </p:txBody>
      </p:sp>
      <p:sp>
        <p:nvSpPr>
          <p:cNvPr id="433" name="3…"/>
          <p:cNvSpPr txBox="1"/>
          <p:nvPr>
            <p:ph type="body" sz="quarter" idx="14"/>
          </p:nvPr>
        </p:nvSpPr>
        <p:spPr>
          <a:xfrm>
            <a:off x="12539743" y="4419346"/>
            <a:ext cx="4777048" cy="3721105"/>
          </a:xfrm>
          <a:prstGeom prst="rect">
            <a:avLst/>
          </a:prstGeom>
        </p:spPr>
        <p:txBody>
          <a:bodyPr anchor="t"/>
          <a:lstStyle/>
          <a:p>
            <a:pPr>
              <a:defRPr spc="-700"/>
            </a:pPr>
          </a:p>
        </p:txBody>
      </p:sp>
      <p:sp>
        <p:nvSpPr>
          <p:cNvPr id="434" name="4…"/>
          <p:cNvSpPr txBox="1"/>
          <p:nvPr>
            <p:ph type="body" sz="quarter" idx="15"/>
          </p:nvPr>
        </p:nvSpPr>
        <p:spPr>
          <a:xfrm>
            <a:off x="18201121" y="4419346"/>
            <a:ext cx="4777048" cy="3721105"/>
          </a:xfrm>
          <a:prstGeom prst="rect">
            <a:avLst/>
          </a:prstGeom>
        </p:spPr>
        <p:txBody>
          <a:bodyPr anchor="t"/>
          <a:lstStyle/>
          <a:p>
            <a:pPr>
              <a:defRPr spc="-700"/>
            </a:pPr>
          </a:p>
        </p:txBody>
      </p:sp>
      <p:sp>
        <p:nvSpPr>
          <p:cNvPr id="4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0" showMasterPhAnim="1">
  <p:cSld name="3 Big points list copy">
    <p:bg>
      <p:bgPr>
        <a:solidFill>
          <a:srgbClr val="FFFFFF"/>
        </a:solidFill>
      </p:bgPr>
    </p:bg>
    <p:spTree>
      <p:nvGrpSpPr>
        <p:cNvPr id="1" name=""/>
        <p:cNvGrpSpPr/>
        <p:nvPr/>
      </p:nvGrpSpPr>
      <p:grpSpPr>
        <a:xfrm>
          <a:off x="0" y="0"/>
          <a:ext cx="0" cy="0"/>
          <a:chOff x="0" y="0"/>
          <a:chExt cx="0" cy="0"/>
        </a:xfrm>
      </p:grpSpPr>
      <p:sp>
        <p:nvSpPr>
          <p:cNvPr id="442" name="1…"/>
          <p:cNvSpPr txBox="1"/>
          <p:nvPr/>
        </p:nvSpPr>
        <p:spPr>
          <a:xfrm>
            <a:off x="1216985" y="4419346"/>
            <a:ext cx="6430408"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50000"/>
              </a:lnSpc>
              <a:defRPr sz="15000">
                <a:solidFill>
                  <a:srgbClr val="783BF9"/>
                </a:solidFill>
              </a:defRPr>
            </a:pPr>
            <a:r>
              <a:t>1</a:t>
            </a:r>
          </a:p>
          <a:p>
            <a:pPr algn="l">
              <a:lnSpc>
                <a:spcPct val="80000"/>
              </a:lnSpc>
              <a:defRPr sz="7000">
                <a:solidFill>
                  <a:srgbClr val="424242"/>
                </a:solidFill>
              </a:defRPr>
            </a:pPr>
          </a:p>
          <a:p>
            <a:pPr algn="l">
              <a:lnSpc>
                <a:spcPct val="80000"/>
              </a:lnSpc>
              <a:defRPr sz="5900">
                <a:solidFill>
                  <a:srgbClr val="424242"/>
                </a:solidFill>
              </a:defRPr>
            </a:pPr>
            <a:r>
              <a:t>Good point number one</a:t>
            </a:r>
          </a:p>
        </p:txBody>
      </p:sp>
      <p:sp>
        <p:nvSpPr>
          <p:cNvPr id="443" name="2…"/>
          <p:cNvSpPr txBox="1"/>
          <p:nvPr/>
        </p:nvSpPr>
        <p:spPr>
          <a:xfrm>
            <a:off x="8837796" y="4419348"/>
            <a:ext cx="6430411"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50000"/>
              </a:lnSpc>
              <a:defRPr sz="15000">
                <a:solidFill>
                  <a:srgbClr val="783BF9"/>
                </a:solidFill>
              </a:defRPr>
            </a:pPr>
            <a:r>
              <a:t>2</a:t>
            </a:r>
          </a:p>
          <a:p>
            <a:pPr algn="l">
              <a:lnSpc>
                <a:spcPct val="80000"/>
              </a:lnSpc>
              <a:defRPr sz="7000">
                <a:solidFill>
                  <a:srgbClr val="424242"/>
                </a:solidFill>
              </a:defRPr>
            </a:pPr>
          </a:p>
          <a:p>
            <a:pPr algn="l">
              <a:lnSpc>
                <a:spcPct val="80000"/>
              </a:lnSpc>
              <a:defRPr sz="5900">
                <a:solidFill>
                  <a:srgbClr val="424242"/>
                </a:solidFill>
              </a:defRPr>
            </a:pPr>
            <a:r>
              <a:t>Good point number two</a:t>
            </a:r>
          </a:p>
        </p:txBody>
      </p:sp>
      <p:sp>
        <p:nvSpPr>
          <p:cNvPr id="444" name="3…"/>
          <p:cNvSpPr txBox="1"/>
          <p:nvPr/>
        </p:nvSpPr>
        <p:spPr>
          <a:xfrm>
            <a:off x="16458609" y="4419348"/>
            <a:ext cx="6430408"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50000"/>
              </a:lnSpc>
              <a:defRPr sz="15000">
                <a:solidFill>
                  <a:srgbClr val="783BF9"/>
                </a:solidFill>
              </a:defRPr>
            </a:pPr>
            <a:r>
              <a:t>3</a:t>
            </a:r>
          </a:p>
          <a:p>
            <a:pPr algn="l">
              <a:lnSpc>
                <a:spcPct val="80000"/>
              </a:lnSpc>
              <a:defRPr sz="7000">
                <a:solidFill>
                  <a:srgbClr val="424242"/>
                </a:solidFill>
              </a:defRPr>
            </a:pPr>
          </a:p>
          <a:p>
            <a:pPr algn="l">
              <a:lnSpc>
                <a:spcPct val="80000"/>
              </a:lnSpc>
              <a:defRPr sz="5900">
                <a:solidFill>
                  <a:srgbClr val="424242"/>
                </a:solidFill>
              </a:defRPr>
            </a:pPr>
            <a:r>
              <a:t>Good point number three</a:t>
            </a:r>
          </a:p>
        </p:txBody>
      </p:sp>
      <p:sp>
        <p:nvSpPr>
          <p:cNvPr id="445" name="List of things"/>
          <p:cNvSpPr txBox="1"/>
          <p:nvPr/>
        </p:nvSpPr>
        <p:spPr>
          <a:xfrm>
            <a:off x="1102686" y="1205230"/>
            <a:ext cx="7972288" cy="138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80000"/>
              </a:lnSpc>
              <a:defRPr sz="8400">
                <a:solidFill>
                  <a:srgbClr val="424242"/>
                </a:solidFill>
              </a:defRPr>
            </a:lvl1pPr>
          </a:lstStyle>
          <a:p>
            <a:pPr/>
            <a:r>
              <a:t>List of things</a:t>
            </a:r>
          </a:p>
        </p:txBody>
      </p:sp>
      <p:sp>
        <p:nvSpPr>
          <p:cNvPr id="446"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4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0" showMasterPhAnim="1">
  <p:cSld name="4-List with headers">
    <p:bg>
      <p:bgPr>
        <a:solidFill>
          <a:srgbClr val="FFFFFF"/>
        </a:solidFill>
      </p:bgPr>
    </p:bg>
    <p:spTree>
      <p:nvGrpSpPr>
        <p:cNvPr id="1" name=""/>
        <p:cNvGrpSpPr/>
        <p:nvPr/>
      </p:nvGrpSpPr>
      <p:grpSpPr>
        <a:xfrm>
          <a:off x="0" y="0"/>
          <a:ext cx="0" cy="0"/>
          <a:chOff x="0" y="0"/>
          <a:chExt cx="0" cy="0"/>
        </a:xfrm>
      </p:grpSpPr>
      <p:sp>
        <p:nvSpPr>
          <p:cNvPr id="454" name="Body Level One…"/>
          <p:cNvSpPr txBox="1"/>
          <p:nvPr>
            <p:ph type="body" sz="quarter" idx="1"/>
          </p:nvPr>
        </p:nvSpPr>
        <p:spPr>
          <a:xfrm>
            <a:off x="1223432" y="5316220"/>
            <a:ext cx="4519928" cy="3276603"/>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55" name="Good point number two…"/>
          <p:cNvSpPr txBox="1"/>
          <p:nvPr>
            <p:ph type="body" sz="quarter" idx="13"/>
          </p:nvPr>
        </p:nvSpPr>
        <p:spPr>
          <a:xfrm>
            <a:off x="7000830" y="5316218"/>
            <a:ext cx="4519929" cy="3276605"/>
          </a:xfrm>
          <a:prstGeom prst="rect">
            <a:avLst/>
          </a:prstGeom>
        </p:spPr>
        <p:txBody>
          <a:bodyPr anchor="t"/>
          <a:lstStyle/>
          <a:p>
            <a:pPr>
              <a:defRPr spc="-700"/>
            </a:pPr>
          </a:p>
        </p:txBody>
      </p:sp>
      <p:sp>
        <p:nvSpPr>
          <p:cNvPr id="456" name="Good point number three…"/>
          <p:cNvSpPr txBox="1"/>
          <p:nvPr>
            <p:ph type="body" sz="quarter" idx="14"/>
          </p:nvPr>
        </p:nvSpPr>
        <p:spPr>
          <a:xfrm>
            <a:off x="12770311" y="5316218"/>
            <a:ext cx="4519929" cy="3276605"/>
          </a:xfrm>
          <a:prstGeom prst="rect">
            <a:avLst/>
          </a:prstGeom>
        </p:spPr>
        <p:txBody>
          <a:bodyPr anchor="t"/>
          <a:lstStyle/>
          <a:p>
            <a:pPr>
              <a:defRPr spc="-700"/>
            </a:pPr>
          </a:p>
        </p:txBody>
      </p:sp>
      <p:sp>
        <p:nvSpPr>
          <p:cNvPr id="457" name="Good point number four…"/>
          <p:cNvSpPr txBox="1"/>
          <p:nvPr>
            <p:ph type="body" sz="quarter" idx="15"/>
          </p:nvPr>
        </p:nvSpPr>
        <p:spPr>
          <a:xfrm>
            <a:off x="18539795" y="5316218"/>
            <a:ext cx="4519929" cy="3276605"/>
          </a:xfrm>
          <a:prstGeom prst="rect">
            <a:avLst/>
          </a:prstGeom>
        </p:spPr>
        <p:txBody>
          <a:bodyPr anchor="t"/>
          <a:lstStyle/>
          <a:p>
            <a:pPr>
              <a:defRPr spc="-700"/>
            </a:pPr>
          </a:p>
        </p:txBody>
      </p:sp>
      <p:sp>
        <p:nvSpPr>
          <p:cNvPr id="458" name="List of things"/>
          <p:cNvSpPr txBox="1"/>
          <p:nvPr/>
        </p:nvSpPr>
        <p:spPr>
          <a:xfrm>
            <a:off x="1102686" y="1205230"/>
            <a:ext cx="7972288" cy="138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80000"/>
              </a:lnSpc>
              <a:defRPr sz="8400">
                <a:solidFill>
                  <a:srgbClr val="424242"/>
                </a:solidFill>
              </a:defRPr>
            </a:lvl1pPr>
          </a:lstStyle>
          <a:p>
            <a:pPr/>
            <a:r>
              <a:t>List of things</a:t>
            </a:r>
          </a:p>
        </p:txBody>
      </p:sp>
      <p:sp>
        <p:nvSpPr>
          <p:cNvPr id="459"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4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0" showMasterPhAnim="1">
  <p:cSld name="3-List with headers">
    <p:bg>
      <p:bgPr>
        <a:solidFill>
          <a:srgbClr val="FFFFFF"/>
        </a:solidFill>
      </p:bgPr>
    </p:bg>
    <p:spTree>
      <p:nvGrpSpPr>
        <p:cNvPr id="1" name=""/>
        <p:cNvGrpSpPr/>
        <p:nvPr/>
      </p:nvGrpSpPr>
      <p:grpSpPr>
        <a:xfrm>
          <a:off x="0" y="0"/>
          <a:ext cx="0" cy="0"/>
          <a:chOff x="0" y="0"/>
          <a:chExt cx="0" cy="0"/>
        </a:xfrm>
      </p:grpSpPr>
      <p:sp>
        <p:nvSpPr>
          <p:cNvPr id="467" name="List of things"/>
          <p:cNvSpPr txBox="1"/>
          <p:nvPr/>
        </p:nvSpPr>
        <p:spPr>
          <a:xfrm>
            <a:off x="1102686" y="1205230"/>
            <a:ext cx="7972288" cy="138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80000"/>
              </a:lnSpc>
              <a:defRPr sz="8400">
                <a:solidFill>
                  <a:srgbClr val="424242"/>
                </a:solidFill>
              </a:defRPr>
            </a:lvl1pPr>
          </a:lstStyle>
          <a:p>
            <a:pPr/>
            <a:r>
              <a:t>List of things</a:t>
            </a:r>
          </a:p>
        </p:txBody>
      </p:sp>
      <p:sp>
        <p:nvSpPr>
          <p:cNvPr id="468" name="Good point number one…"/>
          <p:cNvSpPr txBox="1"/>
          <p:nvPr/>
        </p:nvSpPr>
        <p:spPr>
          <a:xfrm>
            <a:off x="1223431" y="5316220"/>
            <a:ext cx="6126562" cy="2811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5500">
                <a:solidFill>
                  <a:srgbClr val="424242"/>
                </a:solidFill>
              </a:defRPr>
            </a:pPr>
            <a:r>
              <a:t>Good point number one</a:t>
            </a:r>
          </a:p>
          <a:p>
            <a:pPr algn="l" defTabSz="457200">
              <a:lnSpc>
                <a:spcPct val="80000"/>
              </a:lnSpc>
              <a:spcBef>
                <a:spcPts val="1200"/>
              </a:spcBef>
              <a:defRPr baseline="24135" sz="2900">
                <a:solidFill>
                  <a:srgbClr val="424242"/>
                </a:solidFill>
              </a:defRPr>
            </a:pPr>
          </a:p>
          <a:p>
            <a:pPr algn="l" defTabSz="457200">
              <a:lnSpc>
                <a:spcPct val="80000"/>
              </a:lnSpc>
              <a:spcBef>
                <a:spcPts val="1200"/>
              </a:spcBef>
              <a:defRPr baseline="26923" sz="2600">
                <a:solidFill>
                  <a:srgbClr val="424242"/>
                </a:solidFill>
              </a:defRPr>
            </a:pPr>
            <a:r>
              <a:t>Never show all the points at the same time. Reveal them one by one</a:t>
            </a:r>
          </a:p>
        </p:txBody>
      </p:sp>
      <p:sp>
        <p:nvSpPr>
          <p:cNvPr id="469" name="Good point number two…"/>
          <p:cNvSpPr txBox="1"/>
          <p:nvPr/>
        </p:nvSpPr>
        <p:spPr>
          <a:xfrm>
            <a:off x="9054437" y="5316220"/>
            <a:ext cx="6126561" cy="2811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5500">
                <a:solidFill>
                  <a:srgbClr val="424242"/>
                </a:solidFill>
              </a:defRPr>
            </a:pPr>
            <a:r>
              <a:t>Good point number two</a:t>
            </a:r>
          </a:p>
          <a:p>
            <a:pPr algn="l" defTabSz="457200">
              <a:lnSpc>
                <a:spcPct val="80000"/>
              </a:lnSpc>
              <a:spcBef>
                <a:spcPts val="1200"/>
              </a:spcBef>
              <a:defRPr baseline="24135" sz="2900">
                <a:solidFill>
                  <a:srgbClr val="424242"/>
                </a:solidFill>
              </a:defRPr>
            </a:pPr>
          </a:p>
          <a:p>
            <a:pPr algn="l" defTabSz="457200">
              <a:lnSpc>
                <a:spcPct val="80000"/>
              </a:lnSpc>
              <a:spcBef>
                <a:spcPts val="1200"/>
              </a:spcBef>
              <a:defRPr baseline="26923" sz="2600">
                <a:solidFill>
                  <a:srgbClr val="424242"/>
                </a:solidFill>
              </a:defRPr>
            </a:pPr>
            <a:r>
              <a:t>Never show all the points at the same time. Reveal them one by one</a:t>
            </a:r>
          </a:p>
        </p:txBody>
      </p:sp>
      <p:sp>
        <p:nvSpPr>
          <p:cNvPr id="470" name="Good point number three…"/>
          <p:cNvSpPr txBox="1"/>
          <p:nvPr/>
        </p:nvSpPr>
        <p:spPr>
          <a:xfrm>
            <a:off x="16874714" y="5316218"/>
            <a:ext cx="6126560" cy="2811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5500">
                <a:solidFill>
                  <a:srgbClr val="424242"/>
                </a:solidFill>
              </a:defRPr>
            </a:pPr>
            <a:r>
              <a:t>Good point number three</a:t>
            </a:r>
          </a:p>
          <a:p>
            <a:pPr algn="l" defTabSz="457200">
              <a:lnSpc>
                <a:spcPct val="80000"/>
              </a:lnSpc>
              <a:spcBef>
                <a:spcPts val="1200"/>
              </a:spcBef>
              <a:defRPr baseline="24135" sz="2900">
                <a:solidFill>
                  <a:srgbClr val="424242"/>
                </a:solidFill>
              </a:defRPr>
            </a:pPr>
          </a:p>
          <a:p>
            <a:pPr algn="l" defTabSz="457200">
              <a:lnSpc>
                <a:spcPct val="80000"/>
              </a:lnSpc>
              <a:spcBef>
                <a:spcPts val="1200"/>
              </a:spcBef>
              <a:defRPr baseline="26923" sz="2600">
                <a:solidFill>
                  <a:srgbClr val="424242"/>
                </a:solidFill>
              </a:defRPr>
            </a:pPr>
            <a:r>
              <a:t>Never show all the points at the same time. Reveal them one by one</a:t>
            </a:r>
          </a:p>
        </p:txBody>
      </p:sp>
      <p:sp>
        <p:nvSpPr>
          <p:cNvPr id="471"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4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type="tx" showMasterSp="0" showMasterPhAnim="1">
  <p:cSld name="Numbers 1">
    <p:bg>
      <p:bgPr>
        <a:solidFill>
          <a:srgbClr val="FFFFFF"/>
        </a:solidFill>
      </p:bgPr>
    </p:bg>
    <p:spTree>
      <p:nvGrpSpPr>
        <p:cNvPr id="1" name=""/>
        <p:cNvGrpSpPr/>
        <p:nvPr/>
      </p:nvGrpSpPr>
      <p:grpSpPr>
        <a:xfrm>
          <a:off x="0" y="0"/>
          <a:ext cx="0" cy="0"/>
          <a:chOff x="0" y="0"/>
          <a:chExt cx="0" cy="0"/>
        </a:xfrm>
      </p:grpSpPr>
      <p:sp>
        <p:nvSpPr>
          <p:cNvPr id="479"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480" name="350m…"/>
          <p:cNvSpPr txBox="1"/>
          <p:nvPr/>
        </p:nvSpPr>
        <p:spPr>
          <a:xfrm>
            <a:off x="1243543" y="5389826"/>
            <a:ext cx="4653356" cy="226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1000">
                <a:solidFill>
                  <a:srgbClr val="783BF9"/>
                </a:solidFill>
              </a:defRPr>
            </a:pPr>
            <a:r>
              <a:t>350m</a:t>
            </a:r>
          </a:p>
          <a:p>
            <a:pPr>
              <a:defRPr sz="3200">
                <a:solidFill>
                  <a:srgbClr val="424242"/>
                </a:solidFill>
              </a:defRPr>
            </a:pPr>
            <a:r>
              <a:t>Messages per day</a:t>
            </a:r>
          </a:p>
        </p:txBody>
      </p:sp>
      <p:sp>
        <p:nvSpPr>
          <p:cNvPr id="481" name="350m…"/>
          <p:cNvSpPr txBox="1"/>
          <p:nvPr/>
        </p:nvSpPr>
        <p:spPr>
          <a:xfrm>
            <a:off x="6949064" y="5389826"/>
            <a:ext cx="4653355" cy="274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1000">
                <a:solidFill>
                  <a:srgbClr val="783BF9"/>
                </a:solidFill>
              </a:defRPr>
            </a:pPr>
            <a:r>
              <a:t>350m</a:t>
            </a:r>
          </a:p>
          <a:p>
            <a:pPr>
              <a:defRPr sz="3200">
                <a:solidFill>
                  <a:srgbClr val="424242"/>
                </a:solidFill>
              </a:defRPr>
            </a:pPr>
            <a:r>
              <a:t>Registered users worldwide</a:t>
            </a:r>
          </a:p>
        </p:txBody>
      </p:sp>
      <p:sp>
        <p:nvSpPr>
          <p:cNvPr id="482" name="60m…"/>
          <p:cNvSpPr txBox="1"/>
          <p:nvPr/>
        </p:nvSpPr>
        <p:spPr>
          <a:xfrm>
            <a:off x="12654581" y="5389826"/>
            <a:ext cx="4653355" cy="226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1000">
                <a:solidFill>
                  <a:srgbClr val="783BF9"/>
                </a:solidFill>
              </a:defRPr>
            </a:pPr>
            <a:r>
              <a:t>60m</a:t>
            </a:r>
          </a:p>
          <a:p>
            <a:pPr>
              <a:defRPr sz="3200">
                <a:solidFill>
                  <a:srgbClr val="424242"/>
                </a:solidFill>
              </a:defRPr>
            </a:pPr>
            <a:r>
              <a:t>Monthly active users</a:t>
            </a:r>
          </a:p>
        </p:txBody>
      </p:sp>
      <p:sp>
        <p:nvSpPr>
          <p:cNvPr id="483" name="300k…"/>
          <p:cNvSpPr txBox="1"/>
          <p:nvPr/>
        </p:nvSpPr>
        <p:spPr>
          <a:xfrm>
            <a:off x="18360102" y="5389826"/>
            <a:ext cx="4653355" cy="226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1000">
                <a:solidFill>
                  <a:srgbClr val="783BF9"/>
                </a:solidFill>
              </a:defRPr>
            </a:pPr>
            <a:r>
              <a:t>300k</a:t>
            </a:r>
          </a:p>
          <a:p>
            <a:pPr>
              <a:defRPr sz="3200">
                <a:solidFill>
                  <a:srgbClr val="424242"/>
                </a:solidFill>
              </a:defRPr>
            </a:pPr>
            <a:r>
              <a:t>New daily sign ups</a:t>
            </a:r>
          </a:p>
        </p:txBody>
      </p:sp>
      <p:sp>
        <p:nvSpPr>
          <p:cNvPr id="4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type="tx" showMasterSp="0" showMasterPhAnim="1">
  <p:cSld name="Numbers 2">
    <p:bg>
      <p:bgPr>
        <a:solidFill>
          <a:srgbClr val="FFFFFF"/>
        </a:solidFill>
      </p:bgPr>
    </p:bg>
    <p:spTree>
      <p:nvGrpSpPr>
        <p:cNvPr id="1" name=""/>
        <p:cNvGrpSpPr/>
        <p:nvPr/>
      </p:nvGrpSpPr>
      <p:grpSpPr>
        <a:xfrm>
          <a:off x="0" y="0"/>
          <a:ext cx="0" cy="0"/>
          <a:chOff x="0" y="0"/>
          <a:chExt cx="0" cy="0"/>
        </a:xfrm>
      </p:grpSpPr>
      <p:sp>
        <p:nvSpPr>
          <p:cNvPr id="491" name="Body Level One…"/>
          <p:cNvSpPr txBox="1"/>
          <p:nvPr>
            <p:ph type="body" sz="quarter" idx="1"/>
          </p:nvPr>
        </p:nvSpPr>
        <p:spPr>
          <a:xfrm>
            <a:off x="1229685" y="6806300"/>
            <a:ext cx="4226518" cy="1981202"/>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492" name="MAU…"/>
          <p:cNvSpPr txBox="1"/>
          <p:nvPr>
            <p:ph type="body" sz="quarter" idx="13"/>
          </p:nvPr>
        </p:nvSpPr>
        <p:spPr>
          <a:xfrm>
            <a:off x="5877605" y="6806300"/>
            <a:ext cx="3729710" cy="1981202"/>
          </a:xfrm>
          <a:prstGeom prst="rect">
            <a:avLst/>
          </a:prstGeom>
        </p:spPr>
        <p:txBody>
          <a:bodyPr anchor="t"/>
          <a:lstStyle/>
          <a:p>
            <a:pPr>
              <a:defRPr spc="-700"/>
            </a:pPr>
          </a:p>
        </p:txBody>
      </p:sp>
      <p:sp>
        <p:nvSpPr>
          <p:cNvPr id="493" name="Matches…"/>
          <p:cNvSpPr txBox="1"/>
          <p:nvPr>
            <p:ph type="body" sz="quarter" idx="14"/>
          </p:nvPr>
        </p:nvSpPr>
        <p:spPr>
          <a:xfrm>
            <a:off x="9869640" y="6806300"/>
            <a:ext cx="4385596" cy="1981202"/>
          </a:xfrm>
          <a:prstGeom prst="rect">
            <a:avLst/>
          </a:prstGeom>
        </p:spPr>
        <p:txBody>
          <a:bodyPr anchor="t"/>
          <a:lstStyle/>
          <a:p>
            <a:pPr>
              <a:defRPr spc="-700"/>
            </a:pPr>
          </a:p>
        </p:txBody>
      </p:sp>
      <p:sp>
        <p:nvSpPr>
          <p:cNvPr id="494" name="Chat Initiations…"/>
          <p:cNvSpPr txBox="1"/>
          <p:nvPr>
            <p:ph type="body" sz="quarter" idx="15"/>
          </p:nvPr>
        </p:nvSpPr>
        <p:spPr>
          <a:xfrm>
            <a:off x="14615487" y="6806300"/>
            <a:ext cx="4385597" cy="1981202"/>
          </a:xfrm>
          <a:prstGeom prst="rect">
            <a:avLst/>
          </a:prstGeom>
        </p:spPr>
        <p:txBody>
          <a:bodyPr anchor="t"/>
          <a:lstStyle/>
          <a:p>
            <a:pPr>
              <a:defRPr spc="-700"/>
            </a:pPr>
          </a:p>
        </p:txBody>
      </p:sp>
      <p:sp>
        <p:nvSpPr>
          <p:cNvPr id="495" name="Messages…"/>
          <p:cNvSpPr txBox="1"/>
          <p:nvPr>
            <p:ph type="body" sz="quarter" idx="16"/>
          </p:nvPr>
        </p:nvSpPr>
        <p:spPr>
          <a:xfrm>
            <a:off x="19483821" y="6806300"/>
            <a:ext cx="3588870" cy="1981202"/>
          </a:xfrm>
          <a:prstGeom prst="rect">
            <a:avLst/>
          </a:prstGeom>
        </p:spPr>
        <p:txBody>
          <a:bodyPr anchor="t"/>
          <a:lstStyle/>
          <a:p>
            <a:pPr>
              <a:defRPr spc="-700"/>
            </a:pPr>
          </a:p>
        </p:txBody>
      </p:sp>
      <p:sp>
        <p:nvSpPr>
          <p:cNvPr id="496" name="Revenue…"/>
          <p:cNvSpPr txBox="1"/>
          <p:nvPr>
            <p:ph type="body" sz="quarter" idx="17"/>
          </p:nvPr>
        </p:nvSpPr>
        <p:spPr>
          <a:xfrm>
            <a:off x="1229685" y="10396166"/>
            <a:ext cx="4226518" cy="1981203"/>
          </a:xfrm>
          <a:prstGeom prst="rect">
            <a:avLst/>
          </a:prstGeom>
        </p:spPr>
        <p:txBody>
          <a:bodyPr anchor="t"/>
          <a:lstStyle/>
          <a:p>
            <a:pPr>
              <a:defRPr spc="-700"/>
            </a:pPr>
          </a:p>
        </p:txBody>
      </p:sp>
      <p:sp>
        <p:nvSpPr>
          <p:cNvPr id="497" name="Payers…"/>
          <p:cNvSpPr txBox="1"/>
          <p:nvPr>
            <p:ph type="body" sz="quarter" idx="18"/>
          </p:nvPr>
        </p:nvSpPr>
        <p:spPr>
          <a:xfrm>
            <a:off x="5877605" y="10396166"/>
            <a:ext cx="3729712" cy="1981203"/>
          </a:xfrm>
          <a:prstGeom prst="rect">
            <a:avLst/>
          </a:prstGeom>
        </p:spPr>
        <p:txBody>
          <a:bodyPr anchor="t"/>
          <a:lstStyle/>
          <a:p>
            <a:pPr>
              <a:defRPr spc="-700"/>
            </a:pPr>
          </a:p>
        </p:txBody>
      </p:sp>
      <p:sp>
        <p:nvSpPr>
          <p:cNvPr id="498" name="ARPU…"/>
          <p:cNvSpPr txBox="1"/>
          <p:nvPr>
            <p:ph type="body" sz="quarter" idx="19"/>
          </p:nvPr>
        </p:nvSpPr>
        <p:spPr>
          <a:xfrm>
            <a:off x="9869640" y="10396166"/>
            <a:ext cx="4483524" cy="1981203"/>
          </a:xfrm>
          <a:prstGeom prst="rect">
            <a:avLst/>
          </a:prstGeom>
        </p:spPr>
        <p:txBody>
          <a:bodyPr anchor="t"/>
          <a:lstStyle/>
          <a:p>
            <a:pPr>
              <a:defRPr spc="-700"/>
            </a:pPr>
          </a:p>
        </p:txBody>
      </p:sp>
      <p:sp>
        <p:nvSpPr>
          <p:cNvPr id="499" name="ARPPU…"/>
          <p:cNvSpPr txBox="1"/>
          <p:nvPr>
            <p:ph type="body" sz="quarter" idx="20"/>
          </p:nvPr>
        </p:nvSpPr>
        <p:spPr>
          <a:xfrm>
            <a:off x="14615487" y="10396166"/>
            <a:ext cx="4385597" cy="1981203"/>
          </a:xfrm>
          <a:prstGeom prst="rect">
            <a:avLst/>
          </a:prstGeom>
        </p:spPr>
        <p:txBody>
          <a:bodyPr anchor="t"/>
          <a:lstStyle/>
          <a:p>
            <a:pPr>
              <a:defRPr spc="-700"/>
            </a:pPr>
          </a:p>
        </p:txBody>
      </p:sp>
      <p:sp>
        <p:nvSpPr>
          <p:cNvPr id="500" name="Important…"/>
          <p:cNvSpPr txBox="1"/>
          <p:nvPr/>
        </p:nvSpPr>
        <p:spPr>
          <a:xfrm>
            <a:off x="1102686" y="1205230"/>
            <a:ext cx="7972288" cy="2410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8400">
                <a:solidFill>
                  <a:srgbClr val="424242"/>
                </a:solidFill>
              </a:defRPr>
            </a:pPr>
            <a:r>
              <a:t>Important</a:t>
            </a:r>
          </a:p>
          <a:p>
            <a:pPr algn="l">
              <a:lnSpc>
                <a:spcPct val="80000"/>
              </a:lnSpc>
              <a:defRPr sz="8400">
                <a:solidFill>
                  <a:srgbClr val="424242"/>
                </a:solidFill>
              </a:defRPr>
            </a:pPr>
            <a:r>
              <a:t>numbers</a:t>
            </a:r>
          </a:p>
        </p:txBody>
      </p:sp>
      <p:sp>
        <p:nvSpPr>
          <p:cNvPr id="501" name="Running title Subtitle"/>
          <p:cNvSpPr txBox="1"/>
          <p:nvPr/>
        </p:nvSpPr>
        <p:spPr>
          <a:xfrm>
            <a:off x="1191585" y="747182"/>
            <a:ext cx="482784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3000">
                <a:solidFill>
                  <a:srgbClr val="783BF9"/>
                </a:solidFill>
              </a:defRPr>
            </a:pPr>
            <a:r>
              <a:t>Running title </a:t>
            </a:r>
            <a:r>
              <a:rPr>
                <a:solidFill>
                  <a:srgbClr val="424242"/>
                </a:solidFill>
              </a:rPr>
              <a:t>Subtitle</a:t>
            </a:r>
          </a:p>
        </p:txBody>
      </p:sp>
      <p:sp>
        <p:nvSpPr>
          <p:cNvPr id="5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type="tx" showMasterSp="0" showMasterPhAnim="1">
  <p:cSld name="Code 1">
    <p:bg>
      <p:bgPr>
        <a:solidFill>
          <a:srgbClr val="3C3C3B"/>
        </a:solidFill>
      </p:bgPr>
    </p:bg>
    <p:spTree>
      <p:nvGrpSpPr>
        <p:cNvPr id="1" name=""/>
        <p:cNvGrpSpPr/>
        <p:nvPr/>
      </p:nvGrpSpPr>
      <p:grpSpPr>
        <a:xfrm>
          <a:off x="0" y="0"/>
          <a:ext cx="0" cy="0"/>
          <a:chOff x="0" y="0"/>
          <a:chExt cx="0" cy="0"/>
        </a:xfrm>
      </p:grpSpPr>
      <p:sp>
        <p:nvSpPr>
          <p:cNvPr id="509" name="&lt;!DOCTYPE html&gt;…"/>
          <p:cNvSpPr txBox="1"/>
          <p:nvPr/>
        </p:nvSpPr>
        <p:spPr>
          <a:xfrm>
            <a:off x="1329913" y="1361438"/>
            <a:ext cx="15003334" cy="8757921"/>
          </a:xfrm>
          <a:prstGeom prst="rect">
            <a:avLst/>
          </a:prstGeom>
          <a:ln w="12700">
            <a:miter lim="400000"/>
          </a:ln>
          <a:extLst>
            <a:ext uri="{C572A759-6A51-4108-AA02-DFA0A04FC94B}">
              <ma14:wrappingTextBoxFlag xmlns:ma14="http://schemas.microsoft.com/office/mac/drawingml/2011/main" val="1"/>
            </a:ext>
          </a:extLst>
        </p:spPr>
        <p:txBody>
          <a:bodyPr lIns="60960" tIns="60960" rIns="60960" bIns="60960">
            <a:spAutoFit/>
          </a:bodyPr>
          <a:lstStyle/>
          <a:p>
            <a:pPr algn="l" defTabSz="825499">
              <a:defRPr b="1" sz="6000">
                <a:solidFill>
                  <a:srgbClr val="FFFFFF"/>
                </a:solidFill>
                <a:latin typeface="Courier New"/>
                <a:ea typeface="Courier New"/>
                <a:cs typeface="Courier New"/>
                <a:sym typeface="Courier New"/>
              </a:defRPr>
            </a:pPr>
            <a:r>
              <a:t>&lt;!DOCTYPE html&gt;</a:t>
            </a:r>
          </a:p>
          <a:p>
            <a:pPr algn="l" defTabSz="825499">
              <a:defRPr b="1" sz="6000">
                <a:solidFill>
                  <a:srgbClr val="FFFFFF"/>
                </a:solidFill>
                <a:latin typeface="Courier New"/>
                <a:ea typeface="Courier New"/>
                <a:cs typeface="Courier New"/>
                <a:sym typeface="Courier New"/>
              </a:defRPr>
            </a:pPr>
            <a:r>
              <a:t>&lt;html&gt;</a:t>
            </a:r>
          </a:p>
          <a:p>
            <a:pPr algn="l" defTabSz="825499">
              <a:defRPr b="1" sz="6000">
                <a:solidFill>
                  <a:srgbClr val="FFFFFF"/>
                </a:solidFill>
                <a:latin typeface="Courier New"/>
                <a:ea typeface="Courier New"/>
                <a:cs typeface="Courier New"/>
                <a:sym typeface="Courier New"/>
              </a:defRPr>
            </a:pPr>
            <a:r>
              <a:t>&lt;body&gt;</a:t>
            </a:r>
          </a:p>
          <a:p>
            <a:pPr algn="l" defTabSz="825499">
              <a:defRPr b="1" sz="6000">
                <a:solidFill>
                  <a:srgbClr val="FFFFFF"/>
                </a:solidFill>
                <a:latin typeface="Courier New"/>
                <a:ea typeface="Courier New"/>
                <a:cs typeface="Courier New"/>
                <a:sym typeface="Courier New"/>
              </a:defRPr>
            </a:pPr>
          </a:p>
          <a:p>
            <a:pPr algn="l" defTabSz="825499">
              <a:defRPr b="1" sz="6000">
                <a:solidFill>
                  <a:srgbClr val="FFFFFF"/>
                </a:solidFill>
                <a:latin typeface="Courier New"/>
                <a:ea typeface="Courier New"/>
                <a:cs typeface="Courier New"/>
                <a:sym typeface="Courier New"/>
              </a:defRPr>
            </a:pPr>
            <a:r>
              <a:t>&lt;p&gt;This is a paragraph.&lt;/p&gt;</a:t>
            </a:r>
          </a:p>
          <a:p>
            <a:pPr algn="l" defTabSz="825499">
              <a:defRPr b="1" sz="6000">
                <a:solidFill>
                  <a:srgbClr val="FFFFFF"/>
                </a:solidFill>
                <a:latin typeface="Courier New"/>
                <a:ea typeface="Courier New"/>
                <a:cs typeface="Courier New"/>
                <a:sym typeface="Courier New"/>
              </a:defRPr>
            </a:pPr>
            <a:r>
              <a:t>&lt;p&gt;This is a paragraph.&lt;/p&gt;</a:t>
            </a:r>
          </a:p>
          <a:p>
            <a:pPr algn="l" defTabSz="825499">
              <a:defRPr b="1" sz="6000">
                <a:solidFill>
                  <a:srgbClr val="FFFFFF"/>
                </a:solidFill>
                <a:latin typeface="Courier New"/>
                <a:ea typeface="Courier New"/>
                <a:cs typeface="Courier New"/>
                <a:sym typeface="Courier New"/>
              </a:defRPr>
            </a:pPr>
            <a:r>
              <a:t>&lt;p&gt;This is a paragraph.&lt;/p&gt;</a:t>
            </a:r>
          </a:p>
          <a:p>
            <a:pPr algn="l" defTabSz="825499">
              <a:defRPr b="1" sz="6000">
                <a:solidFill>
                  <a:srgbClr val="FFFFFF"/>
                </a:solidFill>
                <a:latin typeface="Courier New"/>
                <a:ea typeface="Courier New"/>
                <a:cs typeface="Courier New"/>
                <a:sym typeface="Courier New"/>
              </a:defRPr>
            </a:pPr>
          </a:p>
          <a:p>
            <a:pPr algn="l" defTabSz="825499">
              <a:defRPr b="1" sz="6000">
                <a:solidFill>
                  <a:srgbClr val="FFFFFF"/>
                </a:solidFill>
                <a:latin typeface="Courier New"/>
                <a:ea typeface="Courier New"/>
                <a:cs typeface="Courier New"/>
                <a:sym typeface="Courier New"/>
              </a:defRPr>
            </a:pPr>
            <a:r>
              <a:t>&lt;/body&gt;</a:t>
            </a:r>
          </a:p>
          <a:p>
            <a:pPr algn="l" defTabSz="825499">
              <a:defRPr b="1" sz="6000">
                <a:solidFill>
                  <a:srgbClr val="FFFFFF"/>
                </a:solidFill>
                <a:latin typeface="Courier New"/>
                <a:ea typeface="Courier New"/>
                <a:cs typeface="Courier New"/>
                <a:sym typeface="Courier New"/>
              </a:defRPr>
            </a:pPr>
            <a:r>
              <a:t>&lt;/html&gt;</a:t>
            </a:r>
          </a:p>
        </p:txBody>
      </p:sp>
      <p:sp>
        <p:nvSpPr>
          <p:cNvPr id="5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type="tx" showMasterSp="0" showMasterPhAnim="1">
  <p:cSld name="Code 2">
    <p:bg>
      <p:bgPr>
        <a:solidFill>
          <a:srgbClr val="3C3C3B"/>
        </a:solidFill>
      </p:bgPr>
    </p:bg>
    <p:spTree>
      <p:nvGrpSpPr>
        <p:cNvPr id="1" name=""/>
        <p:cNvGrpSpPr/>
        <p:nvPr/>
      </p:nvGrpSpPr>
      <p:grpSpPr>
        <a:xfrm>
          <a:off x="0" y="0"/>
          <a:ext cx="0" cy="0"/>
          <a:chOff x="0" y="0"/>
          <a:chExt cx="0" cy="0"/>
        </a:xfrm>
      </p:grpSpPr>
      <p:sp>
        <p:nvSpPr>
          <p:cNvPr id="517" name="&lt;!DOCTYPE html&gt;…"/>
          <p:cNvSpPr txBox="1"/>
          <p:nvPr/>
        </p:nvSpPr>
        <p:spPr>
          <a:xfrm>
            <a:off x="1329913" y="1361437"/>
            <a:ext cx="15003334" cy="11056621"/>
          </a:xfrm>
          <a:prstGeom prst="rect">
            <a:avLst/>
          </a:prstGeom>
          <a:ln w="12700">
            <a:miter lim="400000"/>
          </a:ln>
          <a:extLst>
            <a:ext uri="{C572A759-6A51-4108-AA02-DFA0A04FC94B}">
              <ma14:wrappingTextBoxFlag xmlns:ma14="http://schemas.microsoft.com/office/mac/drawingml/2011/main" val="1"/>
            </a:ext>
          </a:extLst>
        </p:spPr>
        <p:txBody>
          <a:bodyPr lIns="60960" tIns="60960" rIns="60960" bIns="60960">
            <a:spAutoFit/>
          </a:bodyPr>
          <a:lstStyle/>
          <a:p>
            <a:pPr algn="l" defTabSz="825499">
              <a:defRPr b="1" sz="3600">
                <a:solidFill>
                  <a:srgbClr val="FFFFFF"/>
                </a:solidFill>
                <a:latin typeface="Courier New"/>
                <a:ea typeface="Courier New"/>
                <a:cs typeface="Courier New"/>
                <a:sym typeface="Courier New"/>
              </a:defRPr>
            </a:pPr>
            <a:r>
              <a:t>&lt;!DOCTYPE html&gt;</a:t>
            </a:r>
          </a:p>
          <a:p>
            <a:pPr algn="l" defTabSz="825499">
              <a:defRPr b="1" sz="3600">
                <a:solidFill>
                  <a:srgbClr val="FFFFFF"/>
                </a:solidFill>
                <a:latin typeface="Courier New"/>
                <a:ea typeface="Courier New"/>
                <a:cs typeface="Courier New"/>
                <a:sym typeface="Courier New"/>
              </a:defRPr>
            </a:pPr>
            <a:r>
              <a:t>&lt;html&gt;</a:t>
            </a:r>
          </a:p>
          <a:p>
            <a:pPr algn="l" defTabSz="825499">
              <a:defRPr b="1" sz="3600">
                <a:solidFill>
                  <a:srgbClr val="FFFFFF"/>
                </a:solidFill>
                <a:latin typeface="Courier New"/>
                <a:ea typeface="Courier New"/>
                <a:cs typeface="Courier New"/>
                <a:sym typeface="Courier New"/>
              </a:defRPr>
            </a:pPr>
            <a:r>
              <a:t>&lt;body&gt;</a:t>
            </a:r>
          </a:p>
          <a:p>
            <a:pPr algn="l" defTabSz="825499">
              <a:defRPr b="1" sz="3600">
                <a:solidFill>
                  <a:srgbClr val="FFFFFF"/>
                </a:solidFill>
                <a:latin typeface="Courier New"/>
                <a:ea typeface="Courier New"/>
                <a:cs typeface="Courier New"/>
                <a:sym typeface="Courier New"/>
              </a:defRPr>
            </a:pPr>
          </a:p>
          <a:p>
            <a:pPr algn="l" defTabSz="825499">
              <a:defRPr b="1" sz="3600">
                <a:solidFill>
                  <a:srgbClr val="FFFFFF"/>
                </a:solidFill>
                <a:latin typeface="Courier New"/>
                <a:ea typeface="Courier New"/>
                <a:cs typeface="Courier New"/>
                <a:sym typeface="Courier New"/>
              </a:defRPr>
            </a:pPr>
            <a:r>
              <a:t>&lt;p&gt;This is a paragraph.&lt;/p&gt;</a:t>
            </a:r>
          </a:p>
          <a:p>
            <a:pPr algn="l" defTabSz="825499">
              <a:defRPr b="1" sz="3600">
                <a:solidFill>
                  <a:srgbClr val="FFFFFF"/>
                </a:solidFill>
                <a:latin typeface="Courier New"/>
                <a:ea typeface="Courier New"/>
                <a:cs typeface="Courier New"/>
                <a:sym typeface="Courier New"/>
              </a:defRPr>
            </a:pPr>
            <a:r>
              <a:t>&lt;p&gt;This is a paragraph.&lt;/p&gt;</a:t>
            </a:r>
          </a:p>
          <a:p>
            <a:pPr algn="l" defTabSz="825499">
              <a:defRPr b="1" sz="3600">
                <a:solidFill>
                  <a:srgbClr val="FFFFFF"/>
                </a:solidFill>
                <a:latin typeface="Courier New"/>
                <a:ea typeface="Courier New"/>
                <a:cs typeface="Courier New"/>
                <a:sym typeface="Courier New"/>
              </a:defRPr>
            </a:pPr>
            <a:r>
              <a:t>&lt;p&gt;This is a paragraph.&lt;/p&gt;</a:t>
            </a:r>
          </a:p>
          <a:p>
            <a:pPr algn="l" defTabSz="825499">
              <a:defRPr b="1" sz="3600">
                <a:solidFill>
                  <a:srgbClr val="FFFFFF"/>
                </a:solidFill>
                <a:latin typeface="Courier New"/>
                <a:ea typeface="Courier New"/>
                <a:cs typeface="Courier New"/>
                <a:sym typeface="Courier New"/>
              </a:defRPr>
            </a:pPr>
          </a:p>
          <a:p>
            <a:pPr algn="l" defTabSz="825499">
              <a:defRPr b="1" sz="3600">
                <a:solidFill>
                  <a:srgbClr val="FFFFFF"/>
                </a:solidFill>
                <a:latin typeface="Courier New"/>
                <a:ea typeface="Courier New"/>
                <a:cs typeface="Courier New"/>
                <a:sym typeface="Courier New"/>
              </a:defRPr>
            </a:pPr>
            <a:r>
              <a:t>&lt;/body&gt;</a:t>
            </a:r>
          </a:p>
          <a:p>
            <a:pPr algn="l" defTabSz="825499">
              <a:defRPr b="1" sz="3600">
                <a:solidFill>
                  <a:srgbClr val="FFFFFF"/>
                </a:solidFill>
                <a:latin typeface="Courier New"/>
                <a:ea typeface="Courier New"/>
                <a:cs typeface="Courier New"/>
                <a:sym typeface="Courier New"/>
              </a:defRPr>
            </a:pPr>
            <a:r>
              <a:t>&lt;/html&gt;</a:t>
            </a:r>
          </a:p>
          <a:p>
            <a:pPr algn="l" defTabSz="825499">
              <a:defRPr b="1" sz="3600">
                <a:solidFill>
                  <a:srgbClr val="FFFFFF"/>
                </a:solidFill>
                <a:latin typeface="Courier New"/>
                <a:ea typeface="Courier New"/>
                <a:cs typeface="Courier New"/>
                <a:sym typeface="Courier New"/>
              </a:defRPr>
            </a:pPr>
          </a:p>
          <a:p>
            <a:pPr algn="l" defTabSz="825499">
              <a:defRPr b="1" sz="3600">
                <a:solidFill>
                  <a:srgbClr val="FFFFFF"/>
                </a:solidFill>
                <a:latin typeface="Courier New"/>
                <a:ea typeface="Courier New"/>
                <a:cs typeface="Courier New"/>
                <a:sym typeface="Courier New"/>
              </a:defRPr>
            </a:pPr>
            <a:r>
              <a:t>&lt;!DOCTYPE html&gt;</a:t>
            </a:r>
          </a:p>
          <a:p>
            <a:pPr algn="l" defTabSz="825499">
              <a:defRPr b="1" sz="3600">
                <a:solidFill>
                  <a:srgbClr val="FFFFFF"/>
                </a:solidFill>
                <a:latin typeface="Courier New"/>
                <a:ea typeface="Courier New"/>
                <a:cs typeface="Courier New"/>
                <a:sym typeface="Courier New"/>
              </a:defRPr>
            </a:pPr>
            <a:r>
              <a:t>&lt;html&gt;</a:t>
            </a:r>
          </a:p>
          <a:p>
            <a:pPr algn="l" defTabSz="825499">
              <a:defRPr b="1" sz="3600">
                <a:solidFill>
                  <a:srgbClr val="FFFFFF"/>
                </a:solidFill>
                <a:latin typeface="Courier New"/>
                <a:ea typeface="Courier New"/>
                <a:cs typeface="Courier New"/>
                <a:sym typeface="Courier New"/>
              </a:defRPr>
            </a:pPr>
            <a:r>
              <a:t>&lt;body&gt;</a:t>
            </a:r>
          </a:p>
          <a:p>
            <a:pPr algn="l" defTabSz="825499">
              <a:defRPr b="1" sz="3600">
                <a:solidFill>
                  <a:srgbClr val="FFFFFF"/>
                </a:solidFill>
                <a:latin typeface="Courier New"/>
                <a:ea typeface="Courier New"/>
                <a:cs typeface="Courier New"/>
                <a:sym typeface="Courier New"/>
              </a:defRPr>
            </a:pPr>
          </a:p>
          <a:p>
            <a:pPr algn="l" defTabSz="825499">
              <a:defRPr b="1" sz="3600">
                <a:solidFill>
                  <a:srgbClr val="FFFFFF"/>
                </a:solidFill>
                <a:latin typeface="Courier New"/>
                <a:ea typeface="Courier New"/>
                <a:cs typeface="Courier New"/>
                <a:sym typeface="Courier New"/>
              </a:defRPr>
            </a:pPr>
            <a:r>
              <a:t>&lt;p&gt;This is a paragraph.&lt;/p&gt;</a:t>
            </a:r>
          </a:p>
          <a:p>
            <a:pPr algn="l" defTabSz="825499">
              <a:defRPr b="1" sz="3600">
                <a:solidFill>
                  <a:srgbClr val="FFFFFF"/>
                </a:solidFill>
                <a:latin typeface="Courier New"/>
                <a:ea typeface="Courier New"/>
                <a:cs typeface="Courier New"/>
                <a:sym typeface="Courier New"/>
              </a:defRPr>
            </a:pPr>
            <a:r>
              <a:t>&lt;p&gt;This is a paragraph.&lt;/p&gt;</a:t>
            </a:r>
          </a:p>
          <a:p>
            <a:pPr algn="l" defTabSz="825499">
              <a:defRPr b="1" sz="3600">
                <a:solidFill>
                  <a:srgbClr val="FFFFFF"/>
                </a:solidFill>
                <a:latin typeface="Courier New"/>
                <a:ea typeface="Courier New"/>
                <a:cs typeface="Courier New"/>
                <a:sym typeface="Courier New"/>
              </a:defRPr>
            </a:pPr>
            <a:r>
              <a:t>&lt;p&gt;This is a paragraph.&lt;/p&gt;</a:t>
            </a:r>
          </a:p>
          <a:p>
            <a:pPr algn="l" defTabSz="825499">
              <a:defRPr b="1" sz="3600">
                <a:solidFill>
                  <a:srgbClr val="FFFFFF"/>
                </a:solidFill>
                <a:latin typeface="Courier New"/>
                <a:ea typeface="Courier New"/>
                <a:cs typeface="Courier New"/>
                <a:sym typeface="Courier New"/>
              </a:defRPr>
            </a:pPr>
          </a:p>
          <a:p>
            <a:pPr algn="l" defTabSz="825499">
              <a:defRPr b="1" sz="3600">
                <a:solidFill>
                  <a:srgbClr val="FFFFFF"/>
                </a:solidFill>
                <a:latin typeface="Courier New"/>
                <a:ea typeface="Courier New"/>
                <a:cs typeface="Courier New"/>
                <a:sym typeface="Courier New"/>
              </a:defRPr>
            </a:pPr>
            <a:r>
              <a:t>&lt;/body&gt;</a:t>
            </a:r>
          </a:p>
          <a:p>
            <a:pPr algn="l" defTabSz="825499">
              <a:defRPr b="1" sz="3600">
                <a:solidFill>
                  <a:srgbClr val="FFFFFF"/>
                </a:solidFill>
                <a:latin typeface="Courier New"/>
                <a:ea typeface="Courier New"/>
                <a:cs typeface="Courier New"/>
                <a:sym typeface="Courier New"/>
              </a:defRPr>
            </a:pPr>
            <a:r>
              <a:t>&lt;/html&gt;</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type="tx" showMasterSp="0" showMasterPhAnim="1">
  <p:cSld name="Quotes (purple) copy">
    <p:spTree>
      <p:nvGrpSpPr>
        <p:cNvPr id="1" name=""/>
        <p:cNvGrpSpPr/>
        <p:nvPr/>
      </p:nvGrpSpPr>
      <p:grpSpPr>
        <a:xfrm>
          <a:off x="0" y="0"/>
          <a:ext cx="0" cy="0"/>
          <a:chOff x="0" y="0"/>
          <a:chExt cx="0" cy="0"/>
        </a:xfrm>
      </p:grpSpPr>
      <p:sp>
        <p:nvSpPr>
          <p:cNvPr id="525" name="Body Level One…"/>
          <p:cNvSpPr txBox="1"/>
          <p:nvPr>
            <p:ph type="body" sz="half" idx="1"/>
          </p:nvPr>
        </p:nvSpPr>
        <p:spPr>
          <a:xfrm>
            <a:off x="4572603" y="4037700"/>
            <a:ext cx="15238793" cy="5176521"/>
          </a:xfrm>
          <a:prstGeom prst="rect">
            <a:avLst/>
          </a:prstGeom>
        </p:spPr>
        <p:txBody>
          <a:bodyPr/>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526" name="Charles Bukowski"/>
          <p:cNvSpPr txBox="1"/>
          <p:nvPr>
            <p:ph type="body" sz="quarter" idx="13"/>
          </p:nvPr>
        </p:nvSpPr>
        <p:spPr>
          <a:xfrm>
            <a:off x="4572603" y="10074870"/>
            <a:ext cx="15238794" cy="635003"/>
          </a:xfrm>
          <a:prstGeom prst="rect">
            <a:avLst/>
          </a:prstGeom>
        </p:spPr>
        <p:txBody>
          <a:bodyPr anchor="t"/>
          <a:lstStyle/>
          <a:p>
            <a:pPr>
              <a:defRPr spc="-700"/>
            </a:pPr>
          </a:p>
        </p:txBody>
      </p:sp>
      <p:sp>
        <p:nvSpPr>
          <p:cNvPr id="5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Hello">
    <p:bg>
      <p:bgPr>
        <a:solidFill>
          <a:srgbClr val="FFFFFF"/>
        </a:solidFill>
      </p:bgPr>
    </p:bg>
    <p:spTree>
      <p:nvGrpSpPr>
        <p:cNvPr id="1" name=""/>
        <p:cNvGrpSpPr/>
        <p:nvPr/>
      </p:nvGrpSpPr>
      <p:grpSpPr>
        <a:xfrm>
          <a:off x="0" y="0"/>
          <a:ext cx="0" cy="0"/>
          <a:chOff x="0" y="0"/>
          <a:chExt cx="0" cy="0"/>
        </a:xfrm>
      </p:grpSpPr>
      <p:sp>
        <p:nvSpPr>
          <p:cNvPr id="55" name="Body Level One…"/>
          <p:cNvSpPr txBox="1"/>
          <p:nvPr>
            <p:ph type="body" sz="quarter" idx="1"/>
          </p:nvPr>
        </p:nvSpPr>
        <p:spPr>
          <a:xfrm>
            <a:off x="6157369" y="4444460"/>
            <a:ext cx="8315088" cy="5083760"/>
          </a:xfrm>
          <a:prstGeom prst="rect">
            <a:avLst/>
          </a:prstGeom>
        </p:spPr>
        <p:txBody>
          <a:bodyPr/>
          <a:lstStyle>
            <a:lvl1pPr algn="r">
              <a:lnSpc>
                <a:spcPts val="18000"/>
              </a:lnSpc>
              <a:defRPr baseline="-9521" spc="-630" sz="21000">
                <a:solidFill>
                  <a:srgbClr val="3C3C3B"/>
                </a:solidFill>
              </a:defRPr>
            </a:lvl1pPr>
            <a:lvl2pPr algn="r">
              <a:lnSpc>
                <a:spcPts val="18000"/>
              </a:lnSpc>
              <a:defRPr baseline="-9521" spc="-630" sz="21000">
                <a:solidFill>
                  <a:srgbClr val="3C3C3B"/>
                </a:solidFill>
              </a:defRPr>
            </a:lvl2pPr>
            <a:lvl3pPr algn="r">
              <a:lnSpc>
                <a:spcPts val="18000"/>
              </a:lnSpc>
              <a:defRPr baseline="-9521" spc="-630" sz="21000">
                <a:solidFill>
                  <a:srgbClr val="3C3C3B"/>
                </a:solidFill>
              </a:defRPr>
            </a:lvl3pPr>
            <a:lvl4pPr algn="r">
              <a:lnSpc>
                <a:spcPts val="18000"/>
              </a:lnSpc>
              <a:defRPr baseline="-9521" spc="-630" sz="21000">
                <a:solidFill>
                  <a:srgbClr val="3C3C3B"/>
                </a:solidFill>
              </a:defRPr>
            </a:lvl4pPr>
            <a:lvl5pPr algn="r">
              <a:lnSpc>
                <a:spcPts val="18000"/>
              </a:lnSpc>
              <a:defRPr baseline="-9521" spc="-630" sz="21000">
                <a:solidFill>
                  <a:srgbClr val="3C3C3B"/>
                </a:solidFill>
              </a:defRPr>
            </a:lvl5pPr>
          </a:lstStyle>
          <a:p>
            <a:pPr/>
            <a:r>
              <a:t>Body Level One</a:t>
            </a:r>
          </a:p>
          <a:p>
            <a:pPr lvl="1"/>
            <a:r>
              <a:t>Body Level Two</a:t>
            </a:r>
          </a:p>
          <a:p>
            <a:pPr lvl="2"/>
            <a:r>
              <a:t>Body Level Three</a:t>
            </a:r>
          </a:p>
          <a:p>
            <a:pPr lvl="3"/>
            <a:r>
              <a:t>Body Level Four</a:t>
            </a:r>
          </a:p>
          <a:p>
            <a:pPr lvl="4"/>
            <a:r>
              <a:t>Body Level Five</a:t>
            </a:r>
          </a:p>
        </p:txBody>
      </p:sp>
      <p:pic>
        <p:nvPicPr>
          <p:cNvPr id="56" name="Image" descr="Image"/>
          <p:cNvPicPr>
            <a:picLocks noChangeAspect="1"/>
          </p:cNvPicPr>
          <p:nvPr/>
        </p:nvPicPr>
        <p:blipFill>
          <a:blip r:embed="rId2">
            <a:extLst/>
          </a:blip>
          <a:stretch>
            <a:fillRect/>
          </a:stretch>
        </p:blipFill>
        <p:spPr>
          <a:xfrm>
            <a:off x="14673312" y="5361928"/>
            <a:ext cx="2708327" cy="2708328"/>
          </a:xfrm>
          <a:prstGeom prst="rect">
            <a:avLst/>
          </a:prstGeom>
          <a:ln w="12700">
            <a:miter lim="400000"/>
          </a:ln>
        </p:spPr>
      </p:pic>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type="tx" showMasterSp="0" showMasterPhAnim="1">
  <p:cSld name="Quotes (orange)">
    <p:bg>
      <p:bgPr>
        <a:solidFill>
          <a:srgbClr val="3C3C3B"/>
        </a:solidFill>
      </p:bgPr>
    </p:bg>
    <p:spTree>
      <p:nvGrpSpPr>
        <p:cNvPr id="1" name=""/>
        <p:cNvGrpSpPr/>
        <p:nvPr/>
      </p:nvGrpSpPr>
      <p:grpSpPr>
        <a:xfrm>
          <a:off x="0" y="0"/>
          <a:ext cx="0" cy="0"/>
          <a:chOff x="0" y="0"/>
          <a:chExt cx="0" cy="0"/>
        </a:xfrm>
      </p:grpSpPr>
      <p:sp>
        <p:nvSpPr>
          <p:cNvPr id="534" name="Body Level One…"/>
          <p:cNvSpPr txBox="1"/>
          <p:nvPr>
            <p:ph type="body" sz="quarter" idx="1"/>
          </p:nvPr>
        </p:nvSpPr>
        <p:spPr>
          <a:xfrm>
            <a:off x="4536587" y="4659629"/>
            <a:ext cx="15310827" cy="4142743"/>
          </a:xfrm>
          <a:prstGeom prst="rect">
            <a:avLst/>
          </a:prstGeom>
        </p:spPr>
        <p:txBody>
          <a:bodyPr/>
          <a:lstStyle>
            <a:lvl1pPr defTabSz="687916">
              <a:lnSpc>
                <a:spcPct val="90000"/>
              </a:lnSpc>
              <a:spcBef>
                <a:spcPts val="400"/>
              </a:spcBef>
              <a:defRPr spc="0" sz="7200"/>
            </a:lvl1pPr>
            <a:lvl2pPr defTabSz="687916">
              <a:lnSpc>
                <a:spcPct val="90000"/>
              </a:lnSpc>
              <a:spcBef>
                <a:spcPts val="400"/>
              </a:spcBef>
              <a:defRPr spc="0" sz="7200"/>
            </a:lvl2pPr>
            <a:lvl3pPr defTabSz="687916">
              <a:lnSpc>
                <a:spcPct val="90000"/>
              </a:lnSpc>
              <a:spcBef>
                <a:spcPts val="400"/>
              </a:spcBef>
              <a:defRPr spc="0" sz="7200"/>
            </a:lvl3pPr>
            <a:lvl4pPr defTabSz="687916">
              <a:lnSpc>
                <a:spcPct val="90000"/>
              </a:lnSpc>
              <a:spcBef>
                <a:spcPts val="400"/>
              </a:spcBef>
              <a:defRPr spc="0" sz="7200"/>
            </a:lvl4pPr>
            <a:lvl5pPr defTabSz="687916">
              <a:lnSpc>
                <a:spcPct val="90000"/>
              </a:lnSpc>
              <a:spcBef>
                <a:spcPts val="400"/>
              </a:spcBef>
              <a:defRPr spc="0" sz="7200"/>
            </a:lvl5pPr>
          </a:lstStyle>
          <a:p>
            <a:pPr/>
            <a:r>
              <a:t>Body Level One</a:t>
            </a:r>
          </a:p>
          <a:p>
            <a:pPr lvl="1"/>
            <a:r>
              <a:t>Body Level Two</a:t>
            </a:r>
          </a:p>
          <a:p>
            <a:pPr lvl="2"/>
            <a:r>
              <a:t>Body Level Three</a:t>
            </a:r>
          </a:p>
          <a:p>
            <a:pPr lvl="3"/>
            <a:r>
              <a:t>Body Level Four</a:t>
            </a:r>
          </a:p>
          <a:p>
            <a:pPr lvl="4"/>
            <a:r>
              <a:t>Body Level Five</a:t>
            </a:r>
          </a:p>
        </p:txBody>
      </p:sp>
      <p:sp>
        <p:nvSpPr>
          <p:cNvPr id="535" name="Charles Bukowski"/>
          <p:cNvSpPr txBox="1"/>
          <p:nvPr>
            <p:ph type="body" sz="quarter" idx="13"/>
          </p:nvPr>
        </p:nvSpPr>
        <p:spPr>
          <a:xfrm>
            <a:off x="4587287" y="9566870"/>
            <a:ext cx="15238793" cy="635003"/>
          </a:xfrm>
          <a:prstGeom prst="rect">
            <a:avLst/>
          </a:prstGeom>
        </p:spPr>
        <p:txBody>
          <a:bodyPr anchor="t"/>
          <a:lstStyle/>
          <a:p>
            <a:pPr>
              <a:defRPr spc="-700"/>
            </a:pPr>
          </a:p>
        </p:txBody>
      </p:sp>
      <p:sp>
        <p:nvSpPr>
          <p:cNvPr id="5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type="tx" showMasterSp="0" showMasterPhAnim="1">
  <p:cSld name="Quotes (white)">
    <p:bg>
      <p:bgPr>
        <a:solidFill>
          <a:srgbClr val="FFFFFF"/>
        </a:solidFill>
      </p:bgPr>
    </p:bg>
    <p:spTree>
      <p:nvGrpSpPr>
        <p:cNvPr id="1" name=""/>
        <p:cNvGrpSpPr/>
        <p:nvPr/>
      </p:nvGrpSpPr>
      <p:grpSpPr>
        <a:xfrm>
          <a:off x="0" y="0"/>
          <a:ext cx="0" cy="0"/>
          <a:chOff x="0" y="0"/>
          <a:chExt cx="0" cy="0"/>
        </a:xfrm>
      </p:grpSpPr>
      <p:sp>
        <p:nvSpPr>
          <p:cNvPr id="543" name="Body Level One…"/>
          <p:cNvSpPr txBox="1"/>
          <p:nvPr>
            <p:ph type="body" sz="quarter" idx="1"/>
          </p:nvPr>
        </p:nvSpPr>
        <p:spPr>
          <a:xfrm>
            <a:off x="4429562" y="4910613"/>
            <a:ext cx="15524876" cy="3159763"/>
          </a:xfrm>
          <a:prstGeom prst="rect">
            <a:avLst/>
          </a:prstGeom>
        </p:spPr>
        <p:txBody>
          <a:bodyPr/>
          <a:lstStyle>
            <a:lvl1pPr defTabSz="687916">
              <a:lnSpc>
                <a:spcPct val="90000"/>
              </a:lnSpc>
              <a:spcBef>
                <a:spcPts val="400"/>
              </a:spcBef>
              <a:defRPr spc="0" sz="7200">
                <a:solidFill>
                  <a:srgbClr val="424242"/>
                </a:solidFill>
              </a:defRPr>
            </a:lvl1pPr>
            <a:lvl2pPr defTabSz="687916">
              <a:lnSpc>
                <a:spcPct val="90000"/>
              </a:lnSpc>
              <a:spcBef>
                <a:spcPts val="400"/>
              </a:spcBef>
              <a:defRPr spc="0" sz="7200">
                <a:solidFill>
                  <a:srgbClr val="424242"/>
                </a:solidFill>
              </a:defRPr>
            </a:lvl2pPr>
            <a:lvl3pPr defTabSz="687916">
              <a:lnSpc>
                <a:spcPct val="90000"/>
              </a:lnSpc>
              <a:spcBef>
                <a:spcPts val="400"/>
              </a:spcBef>
              <a:defRPr spc="0" sz="7200">
                <a:solidFill>
                  <a:srgbClr val="424242"/>
                </a:solidFill>
              </a:defRPr>
            </a:lvl3pPr>
            <a:lvl4pPr defTabSz="687916">
              <a:lnSpc>
                <a:spcPct val="90000"/>
              </a:lnSpc>
              <a:spcBef>
                <a:spcPts val="400"/>
              </a:spcBef>
              <a:defRPr spc="0" sz="7200">
                <a:solidFill>
                  <a:srgbClr val="424242"/>
                </a:solidFill>
              </a:defRPr>
            </a:lvl4pPr>
            <a:lvl5pPr defTabSz="687916">
              <a:lnSpc>
                <a:spcPct val="90000"/>
              </a:lnSpc>
              <a:spcBef>
                <a:spcPts val="400"/>
              </a:spcBef>
              <a:defRPr spc="0" sz="7200">
                <a:solidFill>
                  <a:srgbClr val="424242"/>
                </a:solidFill>
              </a:defRPr>
            </a:lvl5pPr>
          </a:lstStyle>
          <a:p>
            <a:pPr/>
            <a:r>
              <a:t>Body Level One</a:t>
            </a:r>
          </a:p>
          <a:p>
            <a:pPr lvl="1"/>
            <a:r>
              <a:t>Body Level Two</a:t>
            </a:r>
          </a:p>
          <a:p>
            <a:pPr lvl="2"/>
            <a:r>
              <a:t>Body Level Three</a:t>
            </a:r>
          </a:p>
          <a:p>
            <a:pPr lvl="3"/>
            <a:r>
              <a:t>Body Level Four</a:t>
            </a:r>
          </a:p>
          <a:p>
            <a:pPr lvl="4"/>
            <a:r>
              <a:t>Body Level Five</a:t>
            </a:r>
          </a:p>
        </p:txBody>
      </p:sp>
      <p:sp>
        <p:nvSpPr>
          <p:cNvPr id="544" name="Charles Bukowski"/>
          <p:cNvSpPr txBox="1"/>
          <p:nvPr>
            <p:ph type="body" sz="quarter" idx="13"/>
          </p:nvPr>
        </p:nvSpPr>
        <p:spPr>
          <a:xfrm>
            <a:off x="4587287" y="8639770"/>
            <a:ext cx="15238793" cy="635003"/>
          </a:xfrm>
          <a:prstGeom prst="rect">
            <a:avLst/>
          </a:prstGeom>
        </p:spPr>
        <p:txBody>
          <a:bodyPr anchor="t"/>
          <a:lstStyle/>
          <a:p>
            <a:pPr>
              <a:defRPr spc="-700"/>
            </a:pPr>
          </a:p>
        </p:txBody>
      </p:sp>
      <p:sp>
        <p:nvSpPr>
          <p:cNvPr id="5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type="tx" showMasterSp="0" showMasterPhAnim="1">
  <p:cSld name="Empty copy">
    <p:bg>
      <p:bgPr>
        <a:solidFill>
          <a:srgbClr val="FFFFFF"/>
        </a:solidFill>
      </p:bgPr>
    </p:bg>
    <p:spTree>
      <p:nvGrpSpPr>
        <p:cNvPr id="1" name=""/>
        <p:cNvGrpSpPr/>
        <p:nvPr/>
      </p:nvGrpSpPr>
      <p:grpSpPr>
        <a:xfrm>
          <a:off x="0" y="0"/>
          <a:ext cx="0" cy="0"/>
          <a:chOff x="0" y="0"/>
          <a:chExt cx="0" cy="0"/>
        </a:xfrm>
      </p:grpSpPr>
      <p:sp>
        <p:nvSpPr>
          <p:cNvPr id="5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type="tx" showMasterSp="0" showMasterPhAnim="1">
  <p:cSld name="Cheers Hiring 1">
    <p:bg>
      <p:bgPr>
        <a:solidFill>
          <a:srgbClr val="FFFFFF"/>
        </a:solidFill>
      </p:bgPr>
    </p:bg>
    <p:spTree>
      <p:nvGrpSpPr>
        <p:cNvPr id="1" name=""/>
        <p:cNvGrpSpPr/>
        <p:nvPr/>
      </p:nvGrpSpPr>
      <p:grpSpPr>
        <a:xfrm>
          <a:off x="0" y="0"/>
          <a:ext cx="0" cy="0"/>
          <a:chOff x="0" y="0"/>
          <a:chExt cx="0" cy="0"/>
        </a:xfrm>
      </p:grpSpPr>
      <p:sp>
        <p:nvSpPr>
          <p:cNvPr id="559" name="Rectangle"/>
          <p:cNvSpPr/>
          <p:nvPr/>
        </p:nvSpPr>
        <p:spPr>
          <a:xfrm>
            <a:off x="-7796" y="-1"/>
            <a:ext cx="24428962" cy="13716002"/>
          </a:xfrm>
          <a:prstGeom prst="rect">
            <a:avLst/>
          </a:prstGeom>
          <a:solidFill>
            <a:srgbClr val="3C3C3B"/>
          </a:solidFill>
          <a:ln w="12700">
            <a:miter lim="400000"/>
          </a:ln>
        </p:spPr>
        <p:txBody>
          <a:bodyPr lIns="50800" tIns="50800" rIns="50800" bIns="50800" anchor="ctr"/>
          <a:lstStyle/>
          <a:p>
            <a:pPr defTabSz="821529">
              <a:defRPr sz="3000">
                <a:solidFill>
                  <a:srgbClr val="FFFFFF"/>
                </a:solidFill>
                <a:latin typeface="Helvetica Neue Medium"/>
                <a:ea typeface="Helvetica Neue Medium"/>
                <a:cs typeface="Helvetica Neue Medium"/>
                <a:sym typeface="Helvetica Neue Medium"/>
              </a:defRPr>
            </a:pPr>
          </a:p>
        </p:txBody>
      </p:sp>
      <p:pic>
        <p:nvPicPr>
          <p:cNvPr id="560" name="Image" descr="Image"/>
          <p:cNvPicPr>
            <a:picLocks noChangeAspect="1"/>
          </p:cNvPicPr>
          <p:nvPr/>
        </p:nvPicPr>
        <p:blipFill>
          <a:blip r:embed="rId2">
            <a:extLst/>
          </a:blip>
          <a:stretch>
            <a:fillRect/>
          </a:stretch>
        </p:blipFill>
        <p:spPr>
          <a:xfrm>
            <a:off x="1078813" y="12181726"/>
            <a:ext cx="4039976" cy="503150"/>
          </a:xfrm>
          <a:prstGeom prst="rect">
            <a:avLst/>
          </a:prstGeom>
          <a:ln w="12700">
            <a:miter lim="400000"/>
          </a:ln>
        </p:spPr>
      </p:pic>
      <p:sp>
        <p:nvSpPr>
          <p:cNvPr id="561" name="Body Level One…"/>
          <p:cNvSpPr txBox="1"/>
          <p:nvPr>
            <p:ph type="body" sz="quarter" idx="1"/>
          </p:nvPr>
        </p:nvSpPr>
        <p:spPr>
          <a:xfrm>
            <a:off x="993859" y="8763844"/>
            <a:ext cx="5090651" cy="2690709"/>
          </a:xfrm>
          <a:prstGeom prst="rect">
            <a:avLst/>
          </a:prstGeom>
        </p:spPr>
        <p:txBody>
          <a:bodyPr lIns="42332" tIns="42332" rIns="42332" bIns="42332" anchor="b"/>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562" name="Cheers!"/>
          <p:cNvSpPr txBox="1"/>
          <p:nvPr>
            <p:ph type="body" sz="quarter" idx="13"/>
          </p:nvPr>
        </p:nvSpPr>
        <p:spPr>
          <a:xfrm>
            <a:off x="876253" y="72032"/>
            <a:ext cx="10354166" cy="1930401"/>
          </a:xfrm>
          <a:prstGeom prst="rect">
            <a:avLst/>
          </a:prstGeom>
        </p:spPr>
        <p:txBody>
          <a:bodyPr anchor="t"/>
          <a:lstStyle/>
          <a:p>
            <a:pPr>
              <a:defRPr spc="-700"/>
            </a:pPr>
          </a:p>
        </p:txBody>
      </p:sp>
      <p:sp>
        <p:nvSpPr>
          <p:cNvPr id="563" name="©…"/>
          <p:cNvSpPr txBox="1"/>
          <p:nvPr/>
        </p:nvSpPr>
        <p:spPr>
          <a:xfrm rot="16200000">
            <a:off x="22154000" y="11401357"/>
            <a:ext cx="1786642" cy="1049865"/>
          </a:xfrm>
          <a:prstGeom prst="rect">
            <a:avLst/>
          </a:prstGeom>
          <a:ln w="12700">
            <a:miter lim="400000"/>
          </a:ln>
          <a:extLst>
            <a:ext uri="{C572A759-6A51-4108-AA02-DFA0A04FC94B}">
              <ma14:wrappingTextBoxFlag xmlns:ma14="http://schemas.microsoft.com/office/mac/drawingml/2011/main" val="1"/>
            </a:ext>
          </a:extLst>
        </p:spPr>
        <p:txBody>
          <a:bodyPr lIns="42332" tIns="42332" rIns="42332" bIns="42332" anchor="ctr">
            <a:spAutoFit/>
          </a:bodyPr>
          <a:lstStyle/>
          <a:p>
            <a:pPr algn="l" defTabSz="687916">
              <a:defRPr sz="3200">
                <a:solidFill>
                  <a:srgbClr val="FFFFFF"/>
                </a:solidFill>
              </a:defRPr>
            </a:pPr>
            <a:r>
              <a:t>©</a:t>
            </a:r>
          </a:p>
          <a:p>
            <a:pPr algn="l" defTabSz="687916">
              <a:defRPr sz="3200">
                <a:solidFill>
                  <a:srgbClr val="FFFFFF"/>
                </a:solidFill>
              </a:defRPr>
            </a:pPr>
            <a:r>
              <a:t>2019</a:t>
            </a:r>
          </a:p>
        </p:txBody>
      </p:sp>
      <p:sp>
        <p:nvSpPr>
          <p:cNvPr id="5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type="tx" showMasterSp="0" showMasterPhAnim="1">
  <p:cSld name="Cheers Hiring 2">
    <p:bg>
      <p:bgPr>
        <a:solidFill>
          <a:srgbClr val="FFFFFF"/>
        </a:solidFill>
      </p:bgPr>
    </p:bg>
    <p:spTree>
      <p:nvGrpSpPr>
        <p:cNvPr id="1" name=""/>
        <p:cNvGrpSpPr/>
        <p:nvPr/>
      </p:nvGrpSpPr>
      <p:grpSpPr>
        <a:xfrm>
          <a:off x="0" y="0"/>
          <a:ext cx="0" cy="0"/>
          <a:chOff x="0" y="0"/>
          <a:chExt cx="0" cy="0"/>
        </a:xfrm>
      </p:grpSpPr>
      <p:sp>
        <p:nvSpPr>
          <p:cNvPr id="571" name="Rectangle"/>
          <p:cNvSpPr/>
          <p:nvPr/>
        </p:nvSpPr>
        <p:spPr>
          <a:xfrm>
            <a:off x="-7797" y="-1"/>
            <a:ext cx="12193969" cy="13716002"/>
          </a:xfrm>
          <a:prstGeom prst="rect">
            <a:avLst/>
          </a:prstGeom>
          <a:solidFill>
            <a:srgbClr val="3C3C3B"/>
          </a:solidFill>
          <a:ln w="12700">
            <a:miter lim="400000"/>
          </a:ln>
        </p:spPr>
        <p:txBody>
          <a:bodyPr lIns="50800" tIns="50800" rIns="50800" bIns="50800" anchor="ctr"/>
          <a:lstStyle/>
          <a:p>
            <a:pPr defTabSz="821529">
              <a:defRPr sz="3000">
                <a:solidFill>
                  <a:srgbClr val="FFFFFF"/>
                </a:solidFill>
                <a:latin typeface="Helvetica Neue Medium"/>
                <a:ea typeface="Helvetica Neue Medium"/>
                <a:cs typeface="Helvetica Neue Medium"/>
                <a:sym typeface="Helvetica Neue Medium"/>
              </a:defRPr>
            </a:pPr>
          </a:p>
        </p:txBody>
      </p:sp>
      <p:sp>
        <p:nvSpPr>
          <p:cNvPr id="572" name="Rectangle"/>
          <p:cNvSpPr/>
          <p:nvPr/>
        </p:nvSpPr>
        <p:spPr>
          <a:xfrm>
            <a:off x="12193595" y="-1"/>
            <a:ext cx="12193971" cy="13716002"/>
          </a:xfrm>
          <a:prstGeom prst="rect">
            <a:avLst/>
          </a:prstGeom>
          <a:solidFill>
            <a:srgbClr val="783BF9"/>
          </a:solidFill>
          <a:ln w="12700">
            <a:miter lim="400000"/>
          </a:ln>
        </p:spPr>
        <p:txBody>
          <a:bodyPr lIns="50800" tIns="50800" rIns="50800" bIns="50800" anchor="ctr"/>
          <a:lstStyle/>
          <a:p>
            <a:pPr defTabSz="821529">
              <a:defRPr sz="3000">
                <a:solidFill>
                  <a:srgbClr val="FFFFFF"/>
                </a:solidFill>
                <a:latin typeface="Helvetica Neue Medium"/>
                <a:ea typeface="Helvetica Neue Medium"/>
                <a:cs typeface="Helvetica Neue Medium"/>
                <a:sym typeface="Helvetica Neue Medium"/>
              </a:defRPr>
            </a:pPr>
          </a:p>
        </p:txBody>
      </p:sp>
      <p:sp>
        <p:nvSpPr>
          <p:cNvPr id="573" name="Body Level One…"/>
          <p:cNvSpPr txBox="1"/>
          <p:nvPr>
            <p:ph type="body" sz="quarter" idx="1"/>
          </p:nvPr>
        </p:nvSpPr>
        <p:spPr>
          <a:xfrm>
            <a:off x="13062697" y="72032"/>
            <a:ext cx="9271889" cy="3210562"/>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pic>
        <p:nvPicPr>
          <p:cNvPr id="574" name="Image" descr="Image"/>
          <p:cNvPicPr>
            <a:picLocks noChangeAspect="1"/>
          </p:cNvPicPr>
          <p:nvPr/>
        </p:nvPicPr>
        <p:blipFill>
          <a:blip r:embed="rId2">
            <a:extLst/>
          </a:blip>
          <a:stretch>
            <a:fillRect/>
          </a:stretch>
        </p:blipFill>
        <p:spPr>
          <a:xfrm>
            <a:off x="1078813" y="12181726"/>
            <a:ext cx="4039976" cy="503150"/>
          </a:xfrm>
          <a:prstGeom prst="rect">
            <a:avLst/>
          </a:prstGeom>
          <a:ln w="12700">
            <a:miter lim="400000"/>
          </a:ln>
        </p:spPr>
      </p:pic>
      <p:sp>
        <p:nvSpPr>
          <p:cNvPr id="575" name="©…"/>
          <p:cNvSpPr txBox="1"/>
          <p:nvPr/>
        </p:nvSpPr>
        <p:spPr>
          <a:xfrm rot="16200000">
            <a:off x="22154000" y="11401357"/>
            <a:ext cx="1786642" cy="1049865"/>
          </a:xfrm>
          <a:prstGeom prst="rect">
            <a:avLst/>
          </a:prstGeom>
          <a:ln w="12700">
            <a:miter lim="400000"/>
          </a:ln>
          <a:extLst>
            <a:ext uri="{C572A759-6A51-4108-AA02-DFA0A04FC94B}">
              <ma14:wrappingTextBoxFlag xmlns:ma14="http://schemas.microsoft.com/office/mac/drawingml/2011/main" val="1"/>
            </a:ext>
          </a:extLst>
        </p:spPr>
        <p:txBody>
          <a:bodyPr lIns="42332" tIns="42332" rIns="42332" bIns="42332" anchor="ctr">
            <a:spAutoFit/>
          </a:bodyPr>
          <a:lstStyle/>
          <a:p>
            <a:pPr algn="l" defTabSz="687916">
              <a:defRPr sz="3200">
                <a:solidFill>
                  <a:srgbClr val="FFFFFF"/>
                </a:solidFill>
              </a:defRPr>
            </a:pPr>
            <a:r>
              <a:t>©</a:t>
            </a:r>
          </a:p>
          <a:p>
            <a:pPr algn="l" defTabSz="687916">
              <a:defRPr sz="3200">
                <a:solidFill>
                  <a:srgbClr val="FFFFFF"/>
                </a:solidFill>
              </a:defRPr>
            </a:pPr>
            <a:r>
              <a:t>2019</a:t>
            </a:r>
          </a:p>
        </p:txBody>
      </p:sp>
      <p:pic>
        <p:nvPicPr>
          <p:cNvPr id="576" name="Image" descr="Image"/>
          <p:cNvPicPr>
            <a:picLocks noChangeAspect="1"/>
          </p:cNvPicPr>
          <p:nvPr/>
        </p:nvPicPr>
        <p:blipFill>
          <a:blip r:embed="rId3">
            <a:extLst/>
          </a:blip>
          <a:stretch>
            <a:fillRect/>
          </a:stretch>
        </p:blipFill>
        <p:spPr>
          <a:xfrm>
            <a:off x="13236829" y="4582047"/>
            <a:ext cx="8158707" cy="8158706"/>
          </a:xfrm>
          <a:prstGeom prst="rect">
            <a:avLst/>
          </a:prstGeom>
          <a:ln w="12700">
            <a:miter lim="400000"/>
          </a:ln>
        </p:spPr>
      </p:pic>
      <p:sp>
        <p:nvSpPr>
          <p:cNvPr id="577" name="github.com/badoo/Chateau…"/>
          <p:cNvSpPr txBox="1"/>
          <p:nvPr>
            <p:ph type="body" sz="quarter" idx="13"/>
          </p:nvPr>
        </p:nvSpPr>
        <p:spPr>
          <a:xfrm>
            <a:off x="993858" y="8763844"/>
            <a:ext cx="5090653" cy="2690709"/>
          </a:xfrm>
          <a:prstGeom prst="rect">
            <a:avLst/>
          </a:prstGeom>
        </p:spPr>
        <p:txBody>
          <a:bodyPr lIns="42332" tIns="42332" rIns="42332" bIns="42332" anchor="b"/>
          <a:lstStyle/>
          <a:p>
            <a:pPr>
              <a:defRPr spc="-700"/>
            </a:pPr>
          </a:p>
        </p:txBody>
      </p:sp>
      <p:sp>
        <p:nvSpPr>
          <p:cNvPr id="578" name="Cheers!"/>
          <p:cNvSpPr txBox="1"/>
          <p:nvPr>
            <p:ph type="body" sz="quarter" idx="14"/>
          </p:nvPr>
        </p:nvSpPr>
        <p:spPr>
          <a:xfrm>
            <a:off x="876253" y="72032"/>
            <a:ext cx="10354166" cy="1930401"/>
          </a:xfrm>
          <a:prstGeom prst="rect">
            <a:avLst/>
          </a:prstGeom>
        </p:spPr>
        <p:txBody>
          <a:bodyPr anchor="t"/>
          <a:lstStyle/>
          <a:p>
            <a:pPr>
              <a:defRPr spc="-700"/>
            </a:pPr>
          </a:p>
        </p:txBody>
      </p:sp>
      <p:sp>
        <p:nvSpPr>
          <p:cNvPr id="5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type="tx" showMasterSp="0" showMasterPhAnim="1">
  <p:cSld name="Cheers">
    <p:spTree>
      <p:nvGrpSpPr>
        <p:cNvPr id="1" name=""/>
        <p:cNvGrpSpPr/>
        <p:nvPr/>
      </p:nvGrpSpPr>
      <p:grpSpPr>
        <a:xfrm>
          <a:off x="0" y="0"/>
          <a:ext cx="0" cy="0"/>
          <a:chOff x="0" y="0"/>
          <a:chExt cx="0" cy="0"/>
        </a:xfrm>
      </p:grpSpPr>
      <p:sp>
        <p:nvSpPr>
          <p:cNvPr id="586" name="Body Level One…"/>
          <p:cNvSpPr txBox="1"/>
          <p:nvPr>
            <p:ph type="body" sz="quarter" idx="1"/>
          </p:nvPr>
        </p:nvSpPr>
        <p:spPr>
          <a:xfrm>
            <a:off x="8828960" y="3932766"/>
            <a:ext cx="6472082" cy="5342469"/>
          </a:xfrm>
          <a:prstGeom prst="rect">
            <a:avLst/>
          </a:prstGeom>
        </p:spPr>
        <p:txBody>
          <a:bodyPr lIns="42332" tIns="42332" rIns="42332" bIns="42332"/>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pic>
        <p:nvPicPr>
          <p:cNvPr id="587" name="Image" descr="Image"/>
          <p:cNvPicPr>
            <a:picLocks noChangeAspect="1"/>
          </p:cNvPicPr>
          <p:nvPr/>
        </p:nvPicPr>
        <p:blipFill>
          <a:blip r:embed="rId2">
            <a:extLst/>
          </a:blip>
          <a:stretch>
            <a:fillRect/>
          </a:stretch>
        </p:blipFill>
        <p:spPr>
          <a:xfrm>
            <a:off x="10172013" y="11800726"/>
            <a:ext cx="4039977" cy="503150"/>
          </a:xfrm>
          <a:prstGeom prst="rect">
            <a:avLst/>
          </a:prstGeom>
          <a:ln w="12700">
            <a:miter lim="400000"/>
          </a:ln>
        </p:spPr>
      </p:pic>
      <p:sp>
        <p:nvSpPr>
          <p:cNvPr id="5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type="tx" showMasterSp="0" showMasterPhAnim="1">
  <p:cSld name="Sweet Goodbye">
    <p:spTree>
      <p:nvGrpSpPr>
        <p:cNvPr id="1" name=""/>
        <p:cNvGrpSpPr/>
        <p:nvPr/>
      </p:nvGrpSpPr>
      <p:grpSpPr>
        <a:xfrm>
          <a:off x="0" y="0"/>
          <a:ext cx="0" cy="0"/>
          <a:chOff x="0" y="0"/>
          <a:chExt cx="0" cy="0"/>
        </a:xfrm>
      </p:grpSpPr>
      <p:pic>
        <p:nvPicPr>
          <p:cNvPr id="595" name="Image" descr="Image"/>
          <p:cNvPicPr>
            <a:picLocks noChangeAspect="1"/>
          </p:cNvPicPr>
          <p:nvPr/>
        </p:nvPicPr>
        <p:blipFill>
          <a:blip r:embed="rId2">
            <a:extLst/>
          </a:blip>
          <a:stretch>
            <a:fillRect/>
          </a:stretch>
        </p:blipFill>
        <p:spPr>
          <a:xfrm>
            <a:off x="7736346" y="6417383"/>
            <a:ext cx="8911310" cy="1109834"/>
          </a:xfrm>
          <a:prstGeom prst="rect">
            <a:avLst/>
          </a:prstGeom>
          <a:ln w="12700">
            <a:miter lim="400000"/>
          </a:ln>
        </p:spPr>
      </p:pic>
      <p:pic>
        <p:nvPicPr>
          <p:cNvPr id="596" name="Image" descr="Image"/>
          <p:cNvPicPr>
            <a:picLocks noChangeAspect="1"/>
          </p:cNvPicPr>
          <p:nvPr/>
        </p:nvPicPr>
        <p:blipFill>
          <a:blip r:embed="rId3">
            <a:extLst/>
          </a:blip>
          <a:stretch>
            <a:fillRect/>
          </a:stretch>
        </p:blipFill>
        <p:spPr>
          <a:xfrm>
            <a:off x="10444684" y="4655172"/>
            <a:ext cx="3524000" cy="4405656"/>
          </a:xfrm>
          <a:prstGeom prst="rect">
            <a:avLst/>
          </a:prstGeom>
          <a:ln w="12700">
            <a:miter lim="400000"/>
          </a:ln>
        </p:spPr>
      </p:pic>
      <p:sp>
        <p:nvSpPr>
          <p:cNvPr id="5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type="tx" showMasterSp="0" showMasterPhAnim="1">
  <p:cSld name="Sweet Goodbye 2">
    <p:spTree>
      <p:nvGrpSpPr>
        <p:cNvPr id="1" name=""/>
        <p:cNvGrpSpPr/>
        <p:nvPr/>
      </p:nvGrpSpPr>
      <p:grpSpPr>
        <a:xfrm>
          <a:off x="0" y="0"/>
          <a:ext cx="0" cy="0"/>
          <a:chOff x="0" y="0"/>
          <a:chExt cx="0" cy="0"/>
        </a:xfrm>
      </p:grpSpPr>
      <p:pic>
        <p:nvPicPr>
          <p:cNvPr id="604" name="Image" descr="Image"/>
          <p:cNvPicPr>
            <a:picLocks noChangeAspect="1"/>
          </p:cNvPicPr>
          <p:nvPr/>
        </p:nvPicPr>
        <p:blipFill>
          <a:blip r:embed="rId2">
            <a:extLst/>
          </a:blip>
          <a:stretch>
            <a:fillRect/>
          </a:stretch>
        </p:blipFill>
        <p:spPr>
          <a:xfrm>
            <a:off x="10442708" y="4638237"/>
            <a:ext cx="3523986" cy="4405658"/>
          </a:xfrm>
          <a:prstGeom prst="rect">
            <a:avLst/>
          </a:prstGeom>
          <a:ln w="12700">
            <a:miter lim="400000"/>
          </a:ln>
        </p:spPr>
      </p:pic>
      <p:pic>
        <p:nvPicPr>
          <p:cNvPr id="605" name="Image" descr="Image"/>
          <p:cNvPicPr>
            <a:picLocks noChangeAspect="1"/>
          </p:cNvPicPr>
          <p:nvPr/>
        </p:nvPicPr>
        <p:blipFill>
          <a:blip r:embed="rId3">
            <a:extLst/>
          </a:blip>
          <a:stretch>
            <a:fillRect/>
          </a:stretch>
        </p:blipFill>
        <p:spPr>
          <a:xfrm>
            <a:off x="7751029" y="6409418"/>
            <a:ext cx="8911309" cy="1109834"/>
          </a:xfrm>
          <a:prstGeom prst="rect">
            <a:avLst/>
          </a:prstGeom>
          <a:ln w="12700">
            <a:miter lim="400000"/>
          </a:ln>
        </p:spPr>
      </p:pic>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type="tx" showMasterSp="0" showMasterPhAnim="1">
  <p:cSld name="About Speaker v2">
    <p:bg>
      <p:bgPr>
        <a:solidFill>
          <a:srgbClr val="FFFFFF"/>
        </a:solidFill>
      </p:bgPr>
    </p:bg>
    <p:spTree>
      <p:nvGrpSpPr>
        <p:cNvPr id="1" name=""/>
        <p:cNvGrpSpPr/>
        <p:nvPr/>
      </p:nvGrpSpPr>
      <p:grpSpPr>
        <a:xfrm>
          <a:off x="0" y="0"/>
          <a:ext cx="0" cy="0"/>
          <a:chOff x="0" y="0"/>
          <a:chExt cx="0" cy="0"/>
        </a:xfrm>
      </p:grpSpPr>
      <p:sp>
        <p:nvSpPr>
          <p:cNvPr id="613" name="Body Level One…"/>
          <p:cNvSpPr txBox="1"/>
          <p:nvPr>
            <p:ph type="body" sz="quarter" idx="1"/>
          </p:nvPr>
        </p:nvSpPr>
        <p:spPr>
          <a:xfrm>
            <a:off x="13421687" y="2462527"/>
            <a:ext cx="8727941" cy="1320804"/>
          </a:xfrm>
          <a:prstGeom prst="rect">
            <a:avLst/>
          </a:prstGeom>
        </p:spPr>
        <p:txBody>
          <a:bodyPr anchor="b"/>
          <a:lstStyle>
            <a:lvl1pPr algn="l" defTabSz="825500">
              <a:lnSpc>
                <a:spcPct val="80000"/>
              </a:lnSpc>
              <a:defRPr spc="0" sz="8000">
                <a:solidFill>
                  <a:srgbClr val="000000"/>
                </a:solidFill>
              </a:defRPr>
            </a:lvl1pPr>
            <a:lvl2pPr algn="l" defTabSz="825500">
              <a:lnSpc>
                <a:spcPct val="80000"/>
              </a:lnSpc>
              <a:defRPr spc="0" sz="8000">
                <a:solidFill>
                  <a:srgbClr val="000000"/>
                </a:solidFill>
              </a:defRPr>
            </a:lvl2pPr>
            <a:lvl3pPr algn="l" defTabSz="825500">
              <a:lnSpc>
                <a:spcPct val="80000"/>
              </a:lnSpc>
              <a:defRPr spc="0" sz="8000">
                <a:solidFill>
                  <a:srgbClr val="000000"/>
                </a:solidFill>
              </a:defRPr>
            </a:lvl3pPr>
            <a:lvl4pPr algn="l" defTabSz="825500">
              <a:lnSpc>
                <a:spcPct val="80000"/>
              </a:lnSpc>
              <a:defRPr spc="0" sz="8000">
                <a:solidFill>
                  <a:srgbClr val="000000"/>
                </a:solidFill>
              </a:defRPr>
            </a:lvl4pPr>
            <a:lvl5pPr algn="l" defTabSz="825500">
              <a:lnSpc>
                <a:spcPct val="80000"/>
              </a:lnSpc>
              <a:defRPr spc="0" sz="8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614" name="Speaker description.…"/>
          <p:cNvSpPr txBox="1"/>
          <p:nvPr>
            <p:ph type="body" sz="quarter" idx="13"/>
          </p:nvPr>
        </p:nvSpPr>
        <p:spPr>
          <a:xfrm>
            <a:off x="13421687" y="4095750"/>
            <a:ext cx="9050467" cy="4762202"/>
          </a:xfrm>
          <a:prstGeom prst="rect">
            <a:avLst/>
          </a:prstGeom>
        </p:spPr>
        <p:txBody>
          <a:bodyPr anchor="t"/>
          <a:lstStyle/>
          <a:p>
            <a:pPr>
              <a:defRPr spc="-700"/>
            </a:pPr>
          </a:p>
        </p:txBody>
      </p:sp>
      <p:sp>
        <p:nvSpPr>
          <p:cNvPr id="615" name="Hello, my name is"/>
          <p:cNvSpPr txBox="1"/>
          <p:nvPr>
            <p:ph type="body" sz="quarter" idx="14"/>
          </p:nvPr>
        </p:nvSpPr>
        <p:spPr>
          <a:xfrm>
            <a:off x="13421687" y="1492250"/>
            <a:ext cx="9393302" cy="838201"/>
          </a:xfrm>
          <a:prstGeom prst="rect">
            <a:avLst/>
          </a:prstGeom>
        </p:spPr>
        <p:txBody>
          <a:bodyPr anchor="t"/>
          <a:lstStyle/>
          <a:p>
            <a:pPr>
              <a:defRPr spc="-700"/>
            </a:pPr>
          </a:p>
        </p:txBody>
      </p:sp>
      <p:sp>
        <p:nvSpPr>
          <p:cNvPr id="616" name="Image"/>
          <p:cNvSpPr/>
          <p:nvPr>
            <p:ph type="pic" idx="15"/>
          </p:nvPr>
        </p:nvSpPr>
        <p:spPr>
          <a:xfrm>
            <a:off x="0" y="0"/>
            <a:ext cx="11684000" cy="13714365"/>
          </a:xfrm>
          <a:prstGeom prst="rect">
            <a:avLst/>
          </a:prstGeom>
        </p:spPr>
        <p:txBody>
          <a:bodyPr lIns="91439" tIns="45719" rIns="91439" bIns="45719" anchor="t">
            <a:noAutofit/>
          </a:bodyPr>
          <a:lstStyle/>
          <a:p>
            <a:pPr/>
          </a:p>
        </p:txBody>
      </p:sp>
      <p:sp>
        <p:nvSpPr>
          <p:cNvPr id="617" name="github.com/badoo/Chateau…"/>
          <p:cNvSpPr txBox="1"/>
          <p:nvPr>
            <p:ph type="body" sz="quarter" idx="16"/>
          </p:nvPr>
        </p:nvSpPr>
        <p:spPr>
          <a:xfrm>
            <a:off x="13421687" y="9861549"/>
            <a:ext cx="7450510" cy="2324104"/>
          </a:xfrm>
          <a:prstGeom prst="rect">
            <a:avLst/>
          </a:prstGeom>
        </p:spPr>
        <p:txBody>
          <a:bodyPr/>
          <a:lstStyle/>
          <a:p>
            <a:pPr>
              <a:defRPr spc="-700"/>
            </a:pP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About speaker">
    <p:bg>
      <p:bgPr>
        <a:solidFill>
          <a:srgbClr val="FFFFFF"/>
        </a:solidFill>
      </p:bgPr>
    </p:bg>
    <p:spTree>
      <p:nvGrpSpPr>
        <p:cNvPr id="1" name=""/>
        <p:cNvGrpSpPr/>
        <p:nvPr/>
      </p:nvGrpSpPr>
      <p:grpSpPr>
        <a:xfrm>
          <a:off x="0" y="0"/>
          <a:ext cx="0" cy="0"/>
          <a:chOff x="0" y="0"/>
          <a:chExt cx="0" cy="0"/>
        </a:xfrm>
      </p:grpSpPr>
      <p:sp>
        <p:nvSpPr>
          <p:cNvPr id="64" name="Body Level One…"/>
          <p:cNvSpPr txBox="1"/>
          <p:nvPr>
            <p:ph type="body" sz="quarter" idx="1"/>
          </p:nvPr>
        </p:nvSpPr>
        <p:spPr>
          <a:xfrm>
            <a:off x="1055590" y="1023195"/>
            <a:ext cx="7240848" cy="3027684"/>
          </a:xfrm>
          <a:prstGeom prst="rect">
            <a:avLst/>
          </a:prstGeom>
        </p:spPr>
        <p:txBody>
          <a:bodyPr anchor="t"/>
          <a:lstStyle>
            <a:lvl1pPr defTabSz="825500">
              <a:lnSpc>
                <a:spcPct val="100000"/>
              </a:lnSpc>
              <a:defRPr spc="0" sz="4400">
                <a:solidFill>
                  <a:srgbClr val="000000"/>
                </a:solidFill>
                <a:latin typeface="Helvetica Light"/>
                <a:ea typeface="Helvetica Light"/>
                <a:cs typeface="Helvetica Light"/>
                <a:sym typeface="Helvetica Light"/>
              </a:defRPr>
            </a:lvl1pPr>
            <a:lvl2pPr defTabSz="825500">
              <a:lnSpc>
                <a:spcPct val="100000"/>
              </a:lnSpc>
              <a:defRPr spc="0" sz="4400">
                <a:solidFill>
                  <a:srgbClr val="000000"/>
                </a:solidFill>
                <a:latin typeface="Helvetica Light"/>
                <a:ea typeface="Helvetica Light"/>
                <a:cs typeface="Helvetica Light"/>
                <a:sym typeface="Helvetica Light"/>
              </a:defRPr>
            </a:lvl2pPr>
            <a:lvl3pPr defTabSz="825500">
              <a:lnSpc>
                <a:spcPct val="100000"/>
              </a:lnSpc>
              <a:defRPr spc="0" sz="4400">
                <a:solidFill>
                  <a:srgbClr val="000000"/>
                </a:solidFill>
                <a:latin typeface="Helvetica Light"/>
                <a:ea typeface="Helvetica Light"/>
                <a:cs typeface="Helvetica Light"/>
                <a:sym typeface="Helvetica Light"/>
              </a:defRPr>
            </a:lvl3pPr>
            <a:lvl4pPr defTabSz="825500">
              <a:lnSpc>
                <a:spcPct val="100000"/>
              </a:lnSpc>
              <a:defRPr spc="0" sz="4400">
                <a:solidFill>
                  <a:srgbClr val="000000"/>
                </a:solidFill>
                <a:latin typeface="Helvetica Light"/>
                <a:ea typeface="Helvetica Light"/>
                <a:cs typeface="Helvetica Light"/>
                <a:sym typeface="Helvetica Light"/>
              </a:defRPr>
            </a:lvl4pPr>
            <a:lvl5pPr defTabSz="825500">
              <a:lnSpc>
                <a:spcPct val="100000"/>
              </a:lnSpc>
              <a:defRPr spc="0" sz="44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65" name="Hello, my name is"/>
          <p:cNvSpPr txBox="1"/>
          <p:nvPr>
            <p:ph type="body" sz="quarter" idx="13"/>
          </p:nvPr>
        </p:nvSpPr>
        <p:spPr>
          <a:xfrm>
            <a:off x="1136552" y="738714"/>
            <a:ext cx="5510276" cy="774704"/>
          </a:xfrm>
          <a:prstGeom prst="rect">
            <a:avLst/>
          </a:prstGeom>
        </p:spPr>
        <p:txBody>
          <a:bodyPr anchor="t"/>
          <a:lstStyle/>
          <a:p>
            <a:pPr>
              <a:defRPr spc="-700"/>
            </a:pPr>
          </a:p>
        </p:txBody>
      </p:sp>
      <p:sp>
        <p:nvSpPr>
          <p:cNvPr id="66" name="github.com/badoo/Chateau…"/>
          <p:cNvSpPr txBox="1"/>
          <p:nvPr>
            <p:ph type="body" sz="quarter" idx="14"/>
          </p:nvPr>
        </p:nvSpPr>
        <p:spPr>
          <a:xfrm>
            <a:off x="1159681" y="10680699"/>
            <a:ext cx="5065026" cy="2006603"/>
          </a:xfrm>
          <a:prstGeom prst="rect">
            <a:avLst/>
          </a:prstGeom>
        </p:spPr>
        <p:txBody>
          <a:bodyPr anchor="b"/>
          <a:lstStyle/>
          <a:p>
            <a:pPr>
              <a:defRPr spc="-700"/>
            </a:pPr>
          </a:p>
        </p:txBody>
      </p:sp>
      <p:sp>
        <p:nvSpPr>
          <p:cNvPr id="67" name="Image"/>
          <p:cNvSpPr/>
          <p:nvPr>
            <p:ph type="pic" idx="15"/>
          </p:nvPr>
        </p:nvSpPr>
        <p:spPr>
          <a:xfrm>
            <a:off x="12185650" y="-200"/>
            <a:ext cx="12209861" cy="13716400"/>
          </a:xfrm>
          <a:prstGeom prst="rect">
            <a:avLst/>
          </a:prstGeom>
        </p:spPr>
        <p:txBody>
          <a:bodyPr lIns="91439" tIns="45719" rIns="91439" bIns="45719" anchor="t">
            <a:noAutofit/>
          </a:bodyPr>
          <a:lstStyle/>
          <a:p>
            <a:pP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About speaker">
    <p:bg>
      <p:bgPr>
        <a:solidFill>
          <a:srgbClr val="FFFFFF"/>
        </a:solidFill>
      </p:bgPr>
    </p:bg>
    <p:spTree>
      <p:nvGrpSpPr>
        <p:cNvPr id="1" name=""/>
        <p:cNvGrpSpPr/>
        <p:nvPr/>
      </p:nvGrpSpPr>
      <p:grpSpPr>
        <a:xfrm>
          <a:off x="0" y="0"/>
          <a:ext cx="0" cy="0"/>
          <a:chOff x="0" y="0"/>
          <a:chExt cx="0" cy="0"/>
        </a:xfrm>
      </p:grpSpPr>
      <p:sp>
        <p:nvSpPr>
          <p:cNvPr id="75" name="Image"/>
          <p:cNvSpPr/>
          <p:nvPr>
            <p:ph type="pic" sz="quarter" idx="13"/>
          </p:nvPr>
        </p:nvSpPr>
        <p:spPr>
          <a:xfrm>
            <a:off x="9961364" y="3119609"/>
            <a:ext cx="4490709" cy="4490707"/>
          </a:xfrm>
          <a:prstGeom prst="rect">
            <a:avLst/>
          </a:prstGeom>
        </p:spPr>
        <p:txBody>
          <a:bodyPr lIns="91439" tIns="45719" rIns="91439" bIns="45719" anchor="t">
            <a:noAutofit/>
          </a:bodyPr>
          <a:lstStyle/>
          <a:p>
            <a:pPr/>
          </a:p>
        </p:txBody>
      </p:sp>
      <p:sp>
        <p:nvSpPr>
          <p:cNvPr id="76" name="Body Level One…"/>
          <p:cNvSpPr txBox="1"/>
          <p:nvPr>
            <p:ph type="body" sz="quarter" idx="1"/>
          </p:nvPr>
        </p:nvSpPr>
        <p:spPr>
          <a:xfrm>
            <a:off x="5395519" y="8223998"/>
            <a:ext cx="13622332" cy="1320803"/>
          </a:xfrm>
          <a:prstGeom prst="rect">
            <a:avLst/>
          </a:prstGeom>
        </p:spPr>
        <p:txBody>
          <a:bodyPr anchor="b"/>
          <a:lstStyle>
            <a:lvl1pPr defTabSz="825500">
              <a:lnSpc>
                <a:spcPct val="80000"/>
              </a:lnSpc>
              <a:defRPr spc="0" sz="8000">
                <a:solidFill>
                  <a:srgbClr val="424242"/>
                </a:solidFill>
              </a:defRPr>
            </a:lvl1pPr>
            <a:lvl2pPr defTabSz="825500">
              <a:lnSpc>
                <a:spcPct val="80000"/>
              </a:lnSpc>
              <a:defRPr spc="0" sz="8000">
                <a:solidFill>
                  <a:srgbClr val="424242"/>
                </a:solidFill>
              </a:defRPr>
            </a:lvl2pPr>
            <a:lvl3pPr defTabSz="825500">
              <a:lnSpc>
                <a:spcPct val="80000"/>
              </a:lnSpc>
              <a:defRPr spc="0" sz="8000">
                <a:solidFill>
                  <a:srgbClr val="424242"/>
                </a:solidFill>
              </a:defRPr>
            </a:lvl3pPr>
            <a:lvl4pPr defTabSz="825500">
              <a:lnSpc>
                <a:spcPct val="80000"/>
              </a:lnSpc>
              <a:defRPr spc="0" sz="8000">
                <a:solidFill>
                  <a:srgbClr val="424242"/>
                </a:solidFill>
              </a:defRPr>
            </a:lvl4pPr>
            <a:lvl5pPr defTabSz="825500">
              <a:lnSpc>
                <a:spcPct val="80000"/>
              </a:lnSpc>
              <a:defRPr spc="0" sz="8000">
                <a:solidFill>
                  <a:srgbClr val="424242"/>
                </a:solidFill>
              </a:defRPr>
            </a:lvl5pPr>
          </a:lstStyle>
          <a:p>
            <a:pPr/>
            <a:r>
              <a:t>Body Level One</a:t>
            </a:r>
          </a:p>
          <a:p>
            <a:pPr lvl="1"/>
            <a:r>
              <a:t>Body Level Two</a:t>
            </a:r>
          </a:p>
          <a:p>
            <a:pPr lvl="2"/>
            <a:r>
              <a:t>Body Level Three</a:t>
            </a:r>
          </a:p>
          <a:p>
            <a:pPr lvl="3"/>
            <a:r>
              <a:t>Body Level Four</a:t>
            </a:r>
          </a:p>
          <a:p>
            <a:pPr lvl="4"/>
            <a:r>
              <a:t>Body Level Five</a:t>
            </a:r>
          </a:p>
        </p:txBody>
      </p:sp>
      <p:sp>
        <p:nvSpPr>
          <p:cNvPr id="77" name="Brief description if needed"/>
          <p:cNvSpPr txBox="1"/>
          <p:nvPr>
            <p:ph type="body" sz="quarter" idx="14"/>
          </p:nvPr>
        </p:nvSpPr>
        <p:spPr>
          <a:xfrm>
            <a:off x="5140492" y="9625121"/>
            <a:ext cx="14132383" cy="571503"/>
          </a:xfrm>
          <a:prstGeom prst="rect">
            <a:avLst/>
          </a:prstGeom>
        </p:spPr>
        <p:txBody>
          <a:bodyPr anchor="t"/>
          <a:lstStyle/>
          <a:p>
            <a:pPr>
              <a:defRPr spc="-7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eam 2">
    <p:bg>
      <p:bgPr>
        <a:solidFill>
          <a:srgbClr val="FFFFFF"/>
        </a:solidFill>
      </p:bgPr>
    </p:bg>
    <p:spTree>
      <p:nvGrpSpPr>
        <p:cNvPr id="1" name=""/>
        <p:cNvGrpSpPr/>
        <p:nvPr/>
      </p:nvGrpSpPr>
      <p:grpSpPr>
        <a:xfrm>
          <a:off x="0" y="0"/>
          <a:ext cx="0" cy="0"/>
          <a:chOff x="0" y="0"/>
          <a:chExt cx="0" cy="0"/>
        </a:xfrm>
      </p:grpSpPr>
      <p:sp>
        <p:nvSpPr>
          <p:cNvPr id="85" name="Image"/>
          <p:cNvSpPr/>
          <p:nvPr>
            <p:ph type="pic" sz="quarter" idx="13"/>
          </p:nvPr>
        </p:nvSpPr>
        <p:spPr>
          <a:xfrm>
            <a:off x="5067629" y="3294072"/>
            <a:ext cx="4490709" cy="4490711"/>
          </a:xfrm>
          <a:prstGeom prst="rect">
            <a:avLst/>
          </a:prstGeom>
        </p:spPr>
        <p:txBody>
          <a:bodyPr lIns="91439" tIns="45719" rIns="91439" bIns="45719" anchor="t">
            <a:noAutofit/>
          </a:bodyPr>
          <a:lstStyle/>
          <a:p>
            <a:pPr/>
          </a:p>
        </p:txBody>
      </p:sp>
      <p:sp>
        <p:nvSpPr>
          <p:cNvPr id="86" name="Body Level One…"/>
          <p:cNvSpPr txBox="1"/>
          <p:nvPr>
            <p:ph type="body" sz="quarter" idx="1"/>
          </p:nvPr>
        </p:nvSpPr>
        <p:spPr>
          <a:xfrm>
            <a:off x="3426059" y="8525464"/>
            <a:ext cx="7773783" cy="1193803"/>
          </a:xfrm>
          <a:prstGeom prst="rect">
            <a:avLst/>
          </a:prstGeom>
        </p:spPr>
        <p:txBody>
          <a:bodyPr anchor="b"/>
          <a:lstStyle>
            <a:lvl1pPr defTabSz="825500">
              <a:lnSpc>
                <a:spcPct val="80000"/>
              </a:lnSpc>
              <a:defRPr spc="0" sz="7200">
                <a:solidFill>
                  <a:srgbClr val="424242"/>
                </a:solidFill>
              </a:defRPr>
            </a:lvl1pPr>
            <a:lvl2pPr defTabSz="825500">
              <a:lnSpc>
                <a:spcPct val="80000"/>
              </a:lnSpc>
              <a:defRPr spc="0" sz="7200">
                <a:solidFill>
                  <a:srgbClr val="424242"/>
                </a:solidFill>
              </a:defRPr>
            </a:lvl2pPr>
            <a:lvl3pPr defTabSz="825500">
              <a:lnSpc>
                <a:spcPct val="80000"/>
              </a:lnSpc>
              <a:defRPr spc="0" sz="7200">
                <a:solidFill>
                  <a:srgbClr val="424242"/>
                </a:solidFill>
              </a:defRPr>
            </a:lvl3pPr>
            <a:lvl4pPr defTabSz="825500">
              <a:lnSpc>
                <a:spcPct val="80000"/>
              </a:lnSpc>
              <a:defRPr spc="0" sz="7200">
                <a:solidFill>
                  <a:srgbClr val="424242"/>
                </a:solidFill>
              </a:defRPr>
            </a:lvl4pPr>
            <a:lvl5pPr defTabSz="825500">
              <a:lnSpc>
                <a:spcPct val="80000"/>
              </a:lnSpc>
              <a:defRPr spc="0" sz="7200">
                <a:solidFill>
                  <a:srgbClr val="424242"/>
                </a:solidFill>
              </a:defRPr>
            </a:lvl5pPr>
          </a:lstStyle>
          <a:p>
            <a:pPr/>
            <a:r>
              <a:t>Body Level One</a:t>
            </a:r>
          </a:p>
          <a:p>
            <a:pPr lvl="1"/>
            <a:r>
              <a:t>Body Level Two</a:t>
            </a:r>
          </a:p>
          <a:p>
            <a:pPr lvl="2"/>
            <a:r>
              <a:t>Body Level Three</a:t>
            </a:r>
          </a:p>
          <a:p>
            <a:pPr lvl="3"/>
            <a:r>
              <a:t>Body Level Four</a:t>
            </a:r>
          </a:p>
          <a:p>
            <a:pPr lvl="4"/>
            <a:r>
              <a:t>Body Level Five</a:t>
            </a:r>
          </a:p>
        </p:txBody>
      </p:sp>
      <p:sp>
        <p:nvSpPr>
          <p:cNvPr id="87" name="Brief description if needed"/>
          <p:cNvSpPr txBox="1"/>
          <p:nvPr>
            <p:ph type="body" sz="quarter" idx="14"/>
          </p:nvPr>
        </p:nvSpPr>
        <p:spPr>
          <a:xfrm>
            <a:off x="2951463" y="9799587"/>
            <a:ext cx="8722977" cy="558803"/>
          </a:xfrm>
          <a:prstGeom prst="rect">
            <a:avLst/>
          </a:prstGeom>
        </p:spPr>
        <p:txBody>
          <a:bodyPr anchor="t"/>
          <a:lstStyle/>
          <a:p>
            <a:pPr>
              <a:defRPr spc="-700"/>
            </a:pPr>
          </a:p>
        </p:txBody>
      </p:sp>
      <p:sp>
        <p:nvSpPr>
          <p:cNvPr id="88" name="Image"/>
          <p:cNvSpPr/>
          <p:nvPr>
            <p:ph type="pic" sz="quarter" idx="15"/>
          </p:nvPr>
        </p:nvSpPr>
        <p:spPr>
          <a:xfrm>
            <a:off x="14855096" y="3294072"/>
            <a:ext cx="4490710" cy="4490711"/>
          </a:xfrm>
          <a:prstGeom prst="rect">
            <a:avLst/>
          </a:prstGeom>
        </p:spPr>
        <p:txBody>
          <a:bodyPr lIns="91439" tIns="45719" rIns="91439" bIns="45719" anchor="t">
            <a:noAutofit/>
          </a:bodyPr>
          <a:lstStyle/>
          <a:p>
            <a:pPr/>
          </a:p>
        </p:txBody>
      </p:sp>
      <p:sp>
        <p:nvSpPr>
          <p:cNvPr id="89" name="Name Surname"/>
          <p:cNvSpPr txBox="1"/>
          <p:nvPr>
            <p:ph type="body" sz="quarter" idx="16"/>
          </p:nvPr>
        </p:nvSpPr>
        <p:spPr>
          <a:xfrm>
            <a:off x="13213525" y="8525464"/>
            <a:ext cx="7773784" cy="1193803"/>
          </a:xfrm>
          <a:prstGeom prst="rect">
            <a:avLst/>
          </a:prstGeom>
        </p:spPr>
        <p:txBody>
          <a:bodyPr anchor="b"/>
          <a:lstStyle/>
          <a:p>
            <a:pPr>
              <a:defRPr spc="-700"/>
            </a:pPr>
          </a:p>
        </p:txBody>
      </p:sp>
      <p:sp>
        <p:nvSpPr>
          <p:cNvPr id="90" name="Brief description if needed"/>
          <p:cNvSpPr txBox="1"/>
          <p:nvPr>
            <p:ph type="body" sz="quarter" idx="17"/>
          </p:nvPr>
        </p:nvSpPr>
        <p:spPr>
          <a:xfrm>
            <a:off x="12738930" y="9799587"/>
            <a:ext cx="8722977" cy="558803"/>
          </a:xfrm>
          <a:prstGeom prst="rect">
            <a:avLst/>
          </a:prstGeom>
        </p:spPr>
        <p:txBody>
          <a:bodyPr anchor="t"/>
          <a:lstStyle/>
          <a:p>
            <a:pPr>
              <a:defRPr spc="-700"/>
            </a:pP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Team 3">
    <p:bg>
      <p:bgPr>
        <a:solidFill>
          <a:srgbClr val="FFFFFF"/>
        </a:solidFill>
      </p:bgPr>
    </p:bg>
    <p:spTree>
      <p:nvGrpSpPr>
        <p:cNvPr id="1" name=""/>
        <p:cNvGrpSpPr/>
        <p:nvPr/>
      </p:nvGrpSpPr>
      <p:grpSpPr>
        <a:xfrm>
          <a:off x="0" y="0"/>
          <a:ext cx="0" cy="0"/>
          <a:chOff x="0" y="0"/>
          <a:chExt cx="0" cy="0"/>
        </a:xfrm>
      </p:grpSpPr>
      <p:sp>
        <p:nvSpPr>
          <p:cNvPr id="98" name="Image"/>
          <p:cNvSpPr/>
          <p:nvPr>
            <p:ph type="pic" sz="quarter" idx="13"/>
          </p:nvPr>
        </p:nvSpPr>
        <p:spPr>
          <a:xfrm>
            <a:off x="3348897" y="3565006"/>
            <a:ext cx="4490709" cy="4490709"/>
          </a:xfrm>
          <a:prstGeom prst="rect">
            <a:avLst/>
          </a:prstGeom>
        </p:spPr>
        <p:txBody>
          <a:bodyPr lIns="91439" tIns="45719" rIns="91439" bIns="45719" anchor="t">
            <a:noAutofit/>
          </a:bodyPr>
          <a:lstStyle/>
          <a:p>
            <a:pPr/>
          </a:p>
        </p:txBody>
      </p:sp>
      <p:sp>
        <p:nvSpPr>
          <p:cNvPr id="99" name="Body Level One…"/>
          <p:cNvSpPr txBox="1"/>
          <p:nvPr>
            <p:ph type="body" sz="quarter" idx="1"/>
          </p:nvPr>
        </p:nvSpPr>
        <p:spPr>
          <a:xfrm>
            <a:off x="2540530" y="8707497"/>
            <a:ext cx="6107376" cy="863603"/>
          </a:xfrm>
          <a:prstGeom prst="rect">
            <a:avLst/>
          </a:prstGeom>
        </p:spPr>
        <p:txBody>
          <a:bodyPr anchor="b"/>
          <a:lstStyle>
            <a:lvl1pPr defTabSz="825500">
              <a:lnSpc>
                <a:spcPct val="80000"/>
              </a:lnSpc>
              <a:defRPr spc="0" sz="5000">
                <a:solidFill>
                  <a:srgbClr val="424242"/>
                </a:solidFill>
              </a:defRPr>
            </a:lvl1pPr>
            <a:lvl2pPr defTabSz="825500">
              <a:lnSpc>
                <a:spcPct val="80000"/>
              </a:lnSpc>
              <a:defRPr spc="0" sz="5000">
                <a:solidFill>
                  <a:srgbClr val="424242"/>
                </a:solidFill>
              </a:defRPr>
            </a:lvl2pPr>
            <a:lvl3pPr defTabSz="825500">
              <a:lnSpc>
                <a:spcPct val="80000"/>
              </a:lnSpc>
              <a:defRPr spc="0" sz="5000">
                <a:solidFill>
                  <a:srgbClr val="424242"/>
                </a:solidFill>
              </a:defRPr>
            </a:lvl3pPr>
            <a:lvl4pPr defTabSz="825500">
              <a:lnSpc>
                <a:spcPct val="80000"/>
              </a:lnSpc>
              <a:defRPr spc="0" sz="5000">
                <a:solidFill>
                  <a:srgbClr val="424242"/>
                </a:solidFill>
              </a:defRPr>
            </a:lvl4pPr>
            <a:lvl5pPr defTabSz="825500">
              <a:lnSpc>
                <a:spcPct val="80000"/>
              </a:lnSpc>
              <a:defRPr spc="0" sz="5000">
                <a:solidFill>
                  <a:srgbClr val="424242"/>
                </a:solidFill>
              </a:defRPr>
            </a:lvl5pPr>
          </a:lstStyle>
          <a:p>
            <a:pPr/>
            <a:r>
              <a:t>Body Level One</a:t>
            </a:r>
          </a:p>
          <a:p>
            <a:pPr lvl="1"/>
            <a:r>
              <a:t>Body Level Two</a:t>
            </a:r>
          </a:p>
          <a:p>
            <a:pPr lvl="2"/>
            <a:r>
              <a:t>Body Level Three</a:t>
            </a:r>
          </a:p>
          <a:p>
            <a:pPr lvl="3"/>
            <a:r>
              <a:t>Body Level Four</a:t>
            </a:r>
          </a:p>
          <a:p>
            <a:pPr lvl="4"/>
            <a:r>
              <a:t>Body Level Five</a:t>
            </a:r>
          </a:p>
        </p:txBody>
      </p:sp>
      <p:sp>
        <p:nvSpPr>
          <p:cNvPr id="100" name="Brief description if needed"/>
          <p:cNvSpPr txBox="1"/>
          <p:nvPr>
            <p:ph type="body" sz="quarter" idx="14"/>
          </p:nvPr>
        </p:nvSpPr>
        <p:spPr>
          <a:xfrm>
            <a:off x="3180295" y="9651420"/>
            <a:ext cx="4827848" cy="457203"/>
          </a:xfrm>
          <a:prstGeom prst="rect">
            <a:avLst/>
          </a:prstGeom>
        </p:spPr>
        <p:txBody>
          <a:bodyPr anchor="t"/>
          <a:lstStyle/>
          <a:p>
            <a:pPr>
              <a:defRPr spc="-700"/>
            </a:pPr>
          </a:p>
        </p:txBody>
      </p:sp>
      <p:sp>
        <p:nvSpPr>
          <p:cNvPr id="101" name="Image"/>
          <p:cNvSpPr/>
          <p:nvPr>
            <p:ph type="pic" sz="quarter" idx="15"/>
          </p:nvPr>
        </p:nvSpPr>
        <p:spPr>
          <a:xfrm>
            <a:off x="9961364" y="3565006"/>
            <a:ext cx="4490709" cy="4490709"/>
          </a:xfrm>
          <a:prstGeom prst="rect">
            <a:avLst/>
          </a:prstGeom>
        </p:spPr>
        <p:txBody>
          <a:bodyPr lIns="91439" tIns="45719" rIns="91439" bIns="45719" anchor="t">
            <a:noAutofit/>
          </a:bodyPr>
          <a:lstStyle/>
          <a:p>
            <a:pPr/>
          </a:p>
        </p:txBody>
      </p:sp>
      <p:sp>
        <p:nvSpPr>
          <p:cNvPr id="102" name="Image"/>
          <p:cNvSpPr/>
          <p:nvPr>
            <p:ph type="pic" sz="quarter" idx="16"/>
          </p:nvPr>
        </p:nvSpPr>
        <p:spPr>
          <a:xfrm>
            <a:off x="16446828" y="3565006"/>
            <a:ext cx="4490710" cy="4490709"/>
          </a:xfrm>
          <a:prstGeom prst="rect">
            <a:avLst/>
          </a:prstGeom>
        </p:spPr>
        <p:txBody>
          <a:bodyPr lIns="91439" tIns="45719" rIns="91439" bIns="45719" anchor="t">
            <a:noAutofit/>
          </a:bodyPr>
          <a:lstStyle/>
          <a:p>
            <a:pPr/>
          </a:p>
        </p:txBody>
      </p:sp>
      <p:sp>
        <p:nvSpPr>
          <p:cNvPr id="103" name="Name Surname"/>
          <p:cNvSpPr txBox="1"/>
          <p:nvPr>
            <p:ph type="body" sz="quarter" idx="17"/>
          </p:nvPr>
        </p:nvSpPr>
        <p:spPr>
          <a:xfrm>
            <a:off x="9138315" y="8707497"/>
            <a:ext cx="6107373" cy="863603"/>
          </a:xfrm>
          <a:prstGeom prst="rect">
            <a:avLst/>
          </a:prstGeom>
        </p:spPr>
        <p:txBody>
          <a:bodyPr anchor="b"/>
          <a:lstStyle/>
          <a:p>
            <a:pPr>
              <a:defRPr spc="-700"/>
            </a:pPr>
          </a:p>
        </p:txBody>
      </p:sp>
      <p:sp>
        <p:nvSpPr>
          <p:cNvPr id="104" name="Brief description if needed"/>
          <p:cNvSpPr txBox="1"/>
          <p:nvPr>
            <p:ph type="body" sz="quarter" idx="18"/>
          </p:nvPr>
        </p:nvSpPr>
        <p:spPr>
          <a:xfrm>
            <a:off x="9778076" y="9651420"/>
            <a:ext cx="4827848" cy="457203"/>
          </a:xfrm>
          <a:prstGeom prst="rect">
            <a:avLst/>
          </a:prstGeom>
        </p:spPr>
        <p:txBody>
          <a:bodyPr anchor="t"/>
          <a:lstStyle/>
          <a:p>
            <a:pPr>
              <a:defRPr spc="-700"/>
            </a:pPr>
          </a:p>
        </p:txBody>
      </p:sp>
      <p:sp>
        <p:nvSpPr>
          <p:cNvPr id="105" name="Name Surname"/>
          <p:cNvSpPr txBox="1"/>
          <p:nvPr>
            <p:ph type="body" sz="quarter" idx="19"/>
          </p:nvPr>
        </p:nvSpPr>
        <p:spPr>
          <a:xfrm>
            <a:off x="15638465" y="8707497"/>
            <a:ext cx="6107373" cy="863603"/>
          </a:xfrm>
          <a:prstGeom prst="rect">
            <a:avLst/>
          </a:prstGeom>
        </p:spPr>
        <p:txBody>
          <a:bodyPr anchor="b"/>
          <a:lstStyle/>
          <a:p>
            <a:pPr>
              <a:defRPr spc="-700"/>
            </a:pPr>
          </a:p>
        </p:txBody>
      </p:sp>
      <p:sp>
        <p:nvSpPr>
          <p:cNvPr id="106" name="Brief description if needed"/>
          <p:cNvSpPr txBox="1"/>
          <p:nvPr>
            <p:ph type="body" sz="quarter" idx="20"/>
          </p:nvPr>
        </p:nvSpPr>
        <p:spPr>
          <a:xfrm>
            <a:off x="16278226" y="9651420"/>
            <a:ext cx="4827848" cy="457203"/>
          </a:xfrm>
          <a:prstGeom prst="rect">
            <a:avLst/>
          </a:prstGeom>
        </p:spPr>
        <p:txBody>
          <a:bodyPr anchor="t"/>
          <a:lstStyle/>
          <a:p>
            <a:pPr>
              <a:defRPr spc="-700"/>
            </a:pPr>
          </a:p>
        </p:txBody>
      </p:sp>
      <p:sp>
        <p:nvSpPr>
          <p:cNvPr id="107" name="Running title Subtitle"/>
          <p:cNvSpPr txBox="1"/>
          <p:nvPr>
            <p:ph type="body" sz="quarter" idx="21"/>
          </p:nvPr>
        </p:nvSpPr>
        <p:spPr>
          <a:xfrm>
            <a:off x="1204285" y="747182"/>
            <a:ext cx="4827849" cy="961099"/>
          </a:xfrm>
          <a:prstGeom prst="rect">
            <a:avLst/>
          </a:prstGeom>
        </p:spPr>
        <p:txBody>
          <a:bodyPr anchor="t"/>
          <a:lstStyle/>
          <a:p>
            <a:pPr>
              <a:defRPr spc="-700"/>
            </a:pP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 Id="rId34" Type="http://schemas.openxmlformats.org/officeDocument/2006/relationships/slideLayout" Target="../slideLayouts/slideLayout31.xml"/><Relationship Id="rId35" Type="http://schemas.openxmlformats.org/officeDocument/2006/relationships/slideLayout" Target="../slideLayouts/slideLayout32.xml"/><Relationship Id="rId36" Type="http://schemas.openxmlformats.org/officeDocument/2006/relationships/slideLayout" Target="../slideLayouts/slideLayout33.xml"/><Relationship Id="rId37" Type="http://schemas.openxmlformats.org/officeDocument/2006/relationships/slideLayout" Target="../slideLayouts/slideLayout34.xml"/><Relationship Id="rId38" Type="http://schemas.openxmlformats.org/officeDocument/2006/relationships/slideLayout" Target="../slideLayouts/slideLayout35.xml"/><Relationship Id="rId39" Type="http://schemas.openxmlformats.org/officeDocument/2006/relationships/slideLayout" Target="../slideLayouts/slideLayout36.xml"/><Relationship Id="rId40" Type="http://schemas.openxmlformats.org/officeDocument/2006/relationships/slideLayout" Target="../slideLayouts/slideLayout37.xml"/><Relationship Id="rId41" Type="http://schemas.openxmlformats.org/officeDocument/2006/relationships/slideLayout" Target="../slideLayouts/slideLayout38.xml"/><Relationship Id="rId42" Type="http://schemas.openxmlformats.org/officeDocument/2006/relationships/slideLayout" Target="../slideLayouts/slideLayout39.xml"/><Relationship Id="rId43" Type="http://schemas.openxmlformats.org/officeDocument/2006/relationships/slideLayout" Target="../slideLayouts/slideLayout40.xml"/><Relationship Id="rId44" Type="http://schemas.openxmlformats.org/officeDocument/2006/relationships/slideLayout" Target="../slideLayouts/slideLayout41.xml"/><Relationship Id="rId45" Type="http://schemas.openxmlformats.org/officeDocument/2006/relationships/slideLayout" Target="../slideLayouts/slideLayout42.xml"/><Relationship Id="rId46" Type="http://schemas.openxmlformats.org/officeDocument/2006/relationships/slideLayout" Target="../slideLayouts/slideLayout43.xml"/><Relationship Id="rId47" Type="http://schemas.openxmlformats.org/officeDocument/2006/relationships/slideLayout" Target="../slideLayouts/slideLayout44.xml"/><Relationship Id="rId48" Type="http://schemas.openxmlformats.org/officeDocument/2006/relationships/slideLayout" Target="../slideLayouts/slideLayout45.xml"/><Relationship Id="rId49" Type="http://schemas.openxmlformats.org/officeDocument/2006/relationships/slideLayout" Target="../slideLayouts/slideLayout46.xml"/><Relationship Id="rId50" Type="http://schemas.openxmlformats.org/officeDocument/2006/relationships/slideLayout" Target="../slideLayouts/slideLayout47.xml"/><Relationship Id="rId51" Type="http://schemas.openxmlformats.org/officeDocument/2006/relationships/slideLayout" Target="../slideLayouts/slideLayout48.xml"/><Relationship Id="rId52" Type="http://schemas.openxmlformats.org/officeDocument/2006/relationships/slideLayout" Target="../slideLayouts/slideLayout49.xml"/><Relationship Id="rId53" Type="http://schemas.openxmlformats.org/officeDocument/2006/relationships/slideLayout" Target="../slideLayouts/slideLayout50.xml"/><Relationship Id="rId54" Type="http://schemas.openxmlformats.org/officeDocument/2006/relationships/slideLayout" Target="../slideLayouts/slideLayout51.xml"/><Relationship Id="rId55" Type="http://schemas.openxmlformats.org/officeDocument/2006/relationships/slideLayout" Target="../slideLayouts/slideLayout52.xml"/><Relationship Id="rId56" Type="http://schemas.openxmlformats.org/officeDocument/2006/relationships/slideLayout" Target="../slideLayouts/slideLayout53.xml"/><Relationship Id="rId57" Type="http://schemas.openxmlformats.org/officeDocument/2006/relationships/slideLayout" Target="../slideLayouts/slideLayout54.xml"/><Relationship Id="rId58" Type="http://schemas.openxmlformats.org/officeDocument/2006/relationships/slideLayout" Target="../slideLayouts/slideLayout55.xml"/><Relationship Id="rId59" Type="http://schemas.openxmlformats.org/officeDocument/2006/relationships/slideLayout" Target="../slideLayouts/slideLayout56.xml"/><Relationship Id="rId60" Type="http://schemas.openxmlformats.org/officeDocument/2006/relationships/slideLayout" Target="../slideLayouts/slideLayout57.xml"/><Relationship Id="rId6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3BF9"/>
        </a:solidFill>
      </p:bgPr>
    </p:bg>
    <p:spTree>
      <p:nvGrpSpPr>
        <p:cNvPr id="1" name=""/>
        <p:cNvGrpSpPr/>
        <p:nvPr/>
      </p:nvGrpSpPr>
      <p:grpSpPr>
        <a:xfrm>
          <a:off x="0" y="0"/>
          <a:ext cx="0" cy="0"/>
          <a:chOff x="0" y="0"/>
          <a:chExt cx="0" cy="0"/>
        </a:xfrm>
      </p:grpSpPr>
      <p:pic>
        <p:nvPicPr>
          <p:cNvPr id="2" name="map back.jpg" descr="map back.jpg"/>
          <p:cNvPicPr>
            <a:picLocks noChangeAspect="1"/>
          </p:cNvPicPr>
          <p:nvPr/>
        </p:nvPicPr>
        <p:blipFill>
          <a:blip r:embed="rId2">
            <a:alphaModFix amt="40000"/>
            <a:extLst/>
          </a:blip>
          <a:stretch>
            <a:fillRect/>
          </a:stretch>
        </p:blipFill>
        <p:spPr>
          <a:xfrm>
            <a:off x="14683" y="-3"/>
            <a:ext cx="24384004" cy="13716005"/>
          </a:xfrm>
          <a:prstGeom prst="rect">
            <a:avLst/>
          </a:prstGeom>
          <a:ln w="12700">
            <a:miter lim="400000"/>
          </a:ln>
        </p:spPr>
      </p:pic>
      <p:pic>
        <p:nvPicPr>
          <p:cNvPr id="3" name="Image" descr="Image"/>
          <p:cNvPicPr>
            <a:picLocks noChangeAspect="1"/>
          </p:cNvPicPr>
          <p:nvPr/>
        </p:nvPicPr>
        <p:blipFill>
          <a:blip r:embed="rId3">
            <a:extLst/>
          </a:blip>
          <a:stretch>
            <a:fillRect/>
          </a:stretch>
        </p:blipFill>
        <p:spPr>
          <a:xfrm>
            <a:off x="6864350" y="3821855"/>
            <a:ext cx="11972277" cy="8509845"/>
          </a:xfrm>
          <a:prstGeom prst="rect">
            <a:avLst/>
          </a:prstGeom>
          <a:ln w="12700">
            <a:miter lim="400000"/>
          </a:ln>
        </p:spPr>
      </p:pic>
      <p:sp>
        <p:nvSpPr>
          <p:cNvPr id="4" name="Body Level One…"/>
          <p:cNvSpPr txBox="1"/>
          <p:nvPr>
            <p:ph type="body" idx="1"/>
          </p:nvPr>
        </p:nvSpPr>
        <p:spPr>
          <a:xfrm>
            <a:off x="1033740" y="4495800"/>
            <a:ext cx="22062520" cy="3327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959031" y="13081000"/>
            <a:ext cx="453239" cy="469900"/>
          </a:xfrm>
          <a:prstGeom prst="rect">
            <a:avLst/>
          </a:prstGeom>
          <a:ln w="12700">
            <a:miter lim="400000"/>
          </a:ln>
        </p:spPr>
        <p:txBody>
          <a:bodyPr wrap="none" lIns="50800" tIns="50800" rIns="50800" bIns="50800">
            <a:spAutoFit/>
          </a:bodyPr>
          <a:lstStyle>
            <a:lvl1pPr>
              <a:defRPr sz="2400">
                <a:latin typeface="Helvetica Light"/>
                <a:ea typeface="Helvetica Light"/>
                <a:cs typeface="Helvetica Light"/>
                <a:sym typeface="Helvetica Light"/>
              </a:defRPr>
            </a:lvl1pPr>
          </a:lstStyle>
          <a:p>
            <a:pPr/>
            <a:fld id="{86CB4B4D-7CA3-9044-876B-883B54F8677D}" type="slidenum"/>
          </a:p>
        </p:txBody>
      </p:sp>
      <p:sp>
        <p:nvSpPr>
          <p:cNvPr id="6" name="Title Text"/>
          <p:cNvSpPr txBox="1"/>
          <p:nvPr>
            <p:ph type="title"/>
          </p:nvPr>
        </p:nvSpPr>
        <p:spPr>
          <a:xfrm>
            <a:off x="3653366" y="0"/>
            <a:ext cx="19507201" cy="36734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Title Text</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695" r:id="rId50"/>
    <p:sldLayoutId id="2147483696" r:id="rId51"/>
    <p:sldLayoutId id="2147483697" r:id="rId52"/>
    <p:sldLayoutId id="2147483698" r:id="rId53"/>
    <p:sldLayoutId id="2147483699" r:id="rId54"/>
    <p:sldLayoutId id="2147483700" r:id="rId55"/>
    <p:sldLayoutId id="2147483701" r:id="rId56"/>
    <p:sldLayoutId id="2147483702" r:id="rId57"/>
    <p:sldLayoutId id="2147483703" r:id="rId58"/>
    <p:sldLayoutId id="2147483704" r:id="rId59"/>
    <p:sldLayoutId id="2147483705" r:id="rId60"/>
    <p:sldLayoutId id="2147483706" r:id="rId61"/>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Light"/>
          <a:ea typeface="Helvetica Light"/>
          <a:cs typeface="Helvetica Light"/>
          <a:sym typeface="Helvetica Light"/>
        </a:defRPr>
      </a:lvl9pPr>
    </p:titleStyle>
    <p:bodyStyle>
      <a:lvl1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1pPr>
      <a:lvl2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2pPr>
      <a:lvl3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3pPr>
      <a:lvl4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4pPr>
      <a:lvl5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5pPr>
      <a:lvl6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6pPr>
      <a:lvl7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7pPr>
      <a:lvl8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8pPr>
      <a:lvl9pPr marL="0" marR="0" indent="0" algn="ctr" defTabSz="821529" rtl="0" latinLnBrk="0">
        <a:lnSpc>
          <a:spcPct val="70000"/>
        </a:lnSpc>
        <a:spcBef>
          <a:spcPts val="0"/>
        </a:spcBef>
        <a:spcAft>
          <a:spcPts val="0"/>
        </a:spcAft>
        <a:buClrTx/>
        <a:buSzTx/>
        <a:buFontTx/>
        <a:buNone/>
        <a:tabLst/>
        <a:defRPr b="0" baseline="0" cap="none" i="0" spc="-635" strike="noStrike" sz="21200" u="none">
          <a:ln>
            <a:noFill/>
          </a:ln>
          <a:solidFill>
            <a:srgbClr val="FFFFFF"/>
          </a:solidFill>
          <a:uFillTx/>
          <a:latin typeface="+mj-lt"/>
          <a:ea typeface="+mj-ea"/>
          <a:cs typeface="+mj-cs"/>
          <a:sym typeface="Helvetica"/>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5.jpeg"/><Relationship Id="rId4" Type="http://schemas.openxmlformats.org/officeDocument/2006/relationships/image" Target="../media/image13.png"/><Relationship Id="rId5"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3.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g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3.png"/><Relationship Id="rId4" Type="http://schemas.openxmlformats.org/officeDocument/2006/relationships/image" Target="../media/image1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0.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3.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3.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4.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4.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7.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image" Target="../media/image15.png"/><Relationship Id="rId5" Type="http://schemas.openxmlformats.org/officeDocument/2006/relationships/image" Target="../media/image16.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14.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hyperlink" Target="https://www.youtube.com/watch?v=N8RfVODFvq4" TargetMode="External"/><Relationship Id="rId3" Type="http://schemas.openxmlformats.org/officeDocument/2006/relationships/hyperlink" Target="https://www.youtube.com/watch?v=shVlya4YuA0" TargetMode="Externa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26.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1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7" name="How we bridged the gap between Manual…"/>
          <p:cNvSpPr txBox="1"/>
          <p:nvPr>
            <p:ph type="body" sz="half" idx="1"/>
          </p:nvPr>
        </p:nvSpPr>
        <p:spPr>
          <a:xfrm>
            <a:off x="1352618" y="3689687"/>
            <a:ext cx="21945464" cy="5913124"/>
          </a:xfrm>
          <a:prstGeom prst="rect">
            <a:avLst/>
          </a:prstGeom>
        </p:spPr>
        <p:txBody>
          <a:bodyPr/>
          <a:lstStyle/>
          <a:p>
            <a:pPr algn="ctr" defTabSz="775969">
              <a:lnSpc>
                <a:spcPct val="120000"/>
              </a:lnSpc>
              <a:defRPr b="1" spc="-188" sz="9118"/>
            </a:pPr>
            <a:r>
              <a:t>How we bridged the gap between Manual </a:t>
            </a:r>
            <a:endParaRPr spc="-182"/>
          </a:p>
          <a:p>
            <a:pPr algn="ctr" defTabSz="775969">
              <a:lnSpc>
                <a:spcPct val="120000"/>
              </a:lnSpc>
              <a:defRPr b="1" spc="-188" sz="9118"/>
            </a:pPr>
            <a:r>
              <a:t>&amp;</a:t>
            </a:r>
            <a:endParaRPr spc="-182"/>
          </a:p>
          <a:p>
            <a:pPr algn="ctr" defTabSz="775969">
              <a:lnSpc>
                <a:spcPct val="120000"/>
              </a:lnSpc>
              <a:defRPr b="1" spc="-188" sz="9118"/>
            </a:pPr>
            <a:r>
              <a:t>Automation Testing</a:t>
            </a:r>
          </a:p>
        </p:txBody>
      </p:sp>
      <p:sp>
        <p:nvSpPr>
          <p:cNvPr id="628"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29"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3" name="WHICH tests to run &amp; WHEN to run"/>
          <p:cNvSpPr txBox="1"/>
          <p:nvPr>
            <p:ph type="body" sz="quarter" idx="1"/>
          </p:nvPr>
        </p:nvSpPr>
        <p:spPr>
          <a:xfrm>
            <a:off x="1352618" y="5858847"/>
            <a:ext cx="21945464" cy="1574803"/>
          </a:xfrm>
          <a:prstGeom prst="rect">
            <a:avLst/>
          </a:prstGeom>
        </p:spPr>
        <p:txBody>
          <a:bodyPr/>
          <a:lstStyle/>
          <a:p>
            <a:pPr algn="ctr">
              <a:lnSpc>
                <a:spcPct val="80000"/>
              </a:lnSpc>
              <a:defRPr b="1" spc="-199" sz="9700" u="sng"/>
            </a:pPr>
            <a:r>
              <a:rPr u="none"/>
              <a:t>WHICH</a:t>
            </a:r>
            <a:r>
              <a:rPr b="0" u="none"/>
              <a:t> tests to run &amp; </a:t>
            </a:r>
            <a:r>
              <a:rPr u="none"/>
              <a:t>WHEN</a:t>
            </a:r>
          </a:p>
        </p:txBody>
      </p:sp>
      <p:sp>
        <p:nvSpPr>
          <p:cNvPr id="6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95"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9" name="No Involvement with Manual QA"/>
          <p:cNvSpPr txBox="1"/>
          <p:nvPr>
            <p:ph type="body" sz="quarter" idx="1"/>
          </p:nvPr>
        </p:nvSpPr>
        <p:spPr>
          <a:xfrm>
            <a:off x="1352618" y="5858847"/>
            <a:ext cx="21945464" cy="1574803"/>
          </a:xfrm>
          <a:prstGeom prst="rect">
            <a:avLst/>
          </a:prstGeom>
        </p:spPr>
        <p:txBody>
          <a:bodyPr/>
          <a:lstStyle>
            <a:lvl1pPr algn="ctr">
              <a:lnSpc>
                <a:spcPct val="80000"/>
              </a:lnSpc>
              <a:defRPr spc="-199" sz="9700"/>
            </a:lvl1pPr>
          </a:lstStyle>
          <a:p>
            <a:pPr/>
            <a:r>
              <a:t>No Involvement with Manual QA</a:t>
            </a:r>
          </a:p>
        </p:txBody>
      </p:sp>
      <p:sp>
        <p:nvSpPr>
          <p:cNvPr id="7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1"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6" name="maxresdefault.jpg" descr="maxresdefault.jpg"/>
          <p:cNvPicPr>
            <a:picLocks noChangeAspect="1"/>
          </p:cNvPicPr>
          <p:nvPr/>
        </p:nvPicPr>
        <p:blipFill>
          <a:blip r:embed="rId3">
            <a:extLst/>
          </a:blip>
          <a:stretch>
            <a:fillRect/>
          </a:stretch>
        </p:blipFill>
        <p:spPr>
          <a:xfrm>
            <a:off x="1350550" y="323245"/>
            <a:ext cx="22066891" cy="12412628"/>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0" name="Automation found the bug….. but didn’t prevent them"/>
          <p:cNvSpPr txBox="1"/>
          <p:nvPr>
            <p:ph type="body" sz="half" idx="1"/>
          </p:nvPr>
        </p:nvSpPr>
        <p:spPr>
          <a:xfrm>
            <a:off x="4362518" y="2919659"/>
            <a:ext cx="15658964" cy="7622680"/>
          </a:xfrm>
          <a:prstGeom prst="rect">
            <a:avLst/>
          </a:prstGeom>
        </p:spPr>
        <p:txBody>
          <a:bodyPr/>
          <a:lstStyle>
            <a:lvl1pPr>
              <a:lnSpc>
                <a:spcPct val="90000"/>
              </a:lnSpc>
              <a:defRPr spc="-300" sz="8900">
                <a:solidFill>
                  <a:srgbClr val="424242"/>
                </a:solidFill>
                <a:latin typeface="+mj-lt"/>
                <a:ea typeface="+mj-ea"/>
                <a:cs typeface="+mj-cs"/>
                <a:sym typeface="Helvetica"/>
              </a:defRPr>
            </a:lvl1pPr>
          </a:lstStyle>
          <a:p>
            <a:pPr/>
            <a:r>
              <a:t>Automation found the bug….. but didn’t prevent them</a:t>
            </a:r>
          </a:p>
        </p:txBody>
      </p:sp>
      <p:sp>
        <p:nvSpPr>
          <p:cNvPr id="71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12"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pic>
        <p:nvPicPr>
          <p:cNvPr id="713" name="Screen Shot 2019-03-22 at 00.17.20.png" descr="Screen Shot 2019-03-22 at 00.17.20.png"/>
          <p:cNvPicPr>
            <a:picLocks noChangeAspect="1"/>
          </p:cNvPicPr>
          <p:nvPr/>
        </p:nvPicPr>
        <p:blipFill>
          <a:blip r:embed="rId4">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7" name="NO_CONFIDENCE1.jpg" descr="NO_CONFIDENCE1.jpg"/>
          <p:cNvPicPr>
            <a:picLocks noChangeAspect="1"/>
          </p:cNvPicPr>
          <p:nvPr>
            <p:ph type="pic" idx="13"/>
          </p:nvPr>
        </p:nvPicPr>
        <p:blipFill>
          <a:blip r:embed="rId3">
            <a:extLst/>
          </a:blip>
          <a:srcRect l="6250" t="0" r="6250" b="0"/>
          <a:stretch>
            <a:fillRect/>
          </a:stretch>
        </p:blipFill>
        <p:spPr>
          <a:xfrm>
            <a:off x="12174890" y="2221256"/>
            <a:ext cx="12209506" cy="9273093"/>
          </a:xfrm>
          <a:prstGeom prst="rect">
            <a:avLst/>
          </a:prstGeom>
        </p:spPr>
      </p:pic>
      <p:sp>
        <p:nvSpPr>
          <p:cNvPr id="718" name="Manual QA didn’t had any confidence in Automation"/>
          <p:cNvSpPr txBox="1"/>
          <p:nvPr>
            <p:ph type="body" sz="quarter" idx="1"/>
          </p:nvPr>
        </p:nvSpPr>
        <p:spPr>
          <a:xfrm>
            <a:off x="1140785" y="773430"/>
            <a:ext cx="9535978" cy="5810649"/>
          </a:xfrm>
          <a:prstGeom prst="rect">
            <a:avLst/>
          </a:prstGeom>
        </p:spPr>
        <p:txBody>
          <a:bodyPr/>
          <a:lstStyle>
            <a:lvl1pPr algn="l">
              <a:lnSpc>
                <a:spcPct val="90000"/>
              </a:lnSpc>
              <a:defRPr sz="8000">
                <a:solidFill>
                  <a:srgbClr val="424242"/>
                </a:solidFill>
                <a:latin typeface="+mj-lt"/>
                <a:ea typeface="+mj-ea"/>
                <a:cs typeface="+mj-cs"/>
                <a:sym typeface="Helvetica"/>
              </a:defRPr>
            </a:lvl1pPr>
          </a:lstStyle>
          <a:p>
            <a:pPr/>
            <a:r>
              <a:t>Manual QA didn’t had any confidence in Automation</a:t>
            </a:r>
          </a:p>
        </p:txBody>
      </p:sp>
      <p:sp>
        <p:nvSpPr>
          <p:cNvPr id="71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20" name="fey33erv36157 (1).png" descr="fey33erv36157 (1).png"/>
          <p:cNvPicPr>
            <a:picLocks noChangeAspect="1"/>
          </p:cNvPicPr>
          <p:nvPr/>
        </p:nvPicPr>
        <p:blipFill>
          <a:blip r:embed="rId4">
            <a:extLst/>
          </a:blip>
          <a:stretch>
            <a:fillRect/>
          </a:stretch>
        </p:blipFill>
        <p:spPr>
          <a:xfrm>
            <a:off x="749604" y="11863387"/>
            <a:ext cx="1870997" cy="984812"/>
          </a:xfrm>
          <a:prstGeom prst="rect">
            <a:avLst/>
          </a:prstGeom>
          <a:ln w="12700">
            <a:miter lim="400000"/>
          </a:ln>
        </p:spPr>
      </p:pic>
      <p:pic>
        <p:nvPicPr>
          <p:cNvPr id="721" name="Screen Shot 2019-03-22 at 00.17.20.png" descr="Screen Shot 2019-03-22 at 00.17.20.png"/>
          <p:cNvPicPr>
            <a:picLocks noChangeAspect="1"/>
          </p:cNvPicPr>
          <p:nvPr/>
        </p:nvPicPr>
        <p:blipFill>
          <a:blip r:embed="rId5">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5" name="Automation was not able to use Manual QA’s expertise"/>
          <p:cNvSpPr txBox="1"/>
          <p:nvPr>
            <p:ph type="body" sz="half" idx="1"/>
          </p:nvPr>
        </p:nvSpPr>
        <p:spPr>
          <a:xfrm>
            <a:off x="4362518" y="2919659"/>
            <a:ext cx="15658964" cy="7622680"/>
          </a:xfrm>
          <a:prstGeom prst="rect">
            <a:avLst/>
          </a:prstGeom>
        </p:spPr>
        <p:txBody>
          <a:bodyPr/>
          <a:lstStyle>
            <a:lvl1pPr>
              <a:lnSpc>
                <a:spcPct val="90000"/>
              </a:lnSpc>
              <a:defRPr spc="-300" sz="8900">
                <a:solidFill>
                  <a:srgbClr val="424242"/>
                </a:solidFill>
                <a:latin typeface="+mj-lt"/>
                <a:ea typeface="+mj-ea"/>
                <a:cs typeface="+mj-cs"/>
                <a:sym typeface="Helvetica"/>
              </a:defRPr>
            </a:lvl1pPr>
          </a:lstStyle>
          <a:p>
            <a:pPr/>
            <a:r>
              <a:t>Automation was not able to use Manual QA’s expertise</a:t>
            </a:r>
          </a:p>
        </p:txBody>
      </p:sp>
      <p:sp>
        <p:nvSpPr>
          <p:cNvPr id="726" name="Main Problem was :"/>
          <p:cNvSpPr txBox="1"/>
          <p:nvPr/>
        </p:nvSpPr>
        <p:spPr>
          <a:xfrm>
            <a:off x="1989453" y="2260599"/>
            <a:ext cx="430149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pPr/>
            <a:r>
              <a:t> Problem was :</a:t>
            </a:r>
          </a:p>
        </p:txBody>
      </p:sp>
      <p:sp>
        <p:nvSpPr>
          <p:cNvPr id="72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28"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729"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31" name="Mind-The-Gap4.jpg" descr="Mind-The-Gap4.jpg"/>
          <p:cNvPicPr>
            <a:picLocks noChangeAspect="1"/>
          </p:cNvPicPr>
          <p:nvPr/>
        </p:nvPicPr>
        <p:blipFill>
          <a:blip r:embed="rId3">
            <a:extLst/>
          </a:blip>
          <a:stretch>
            <a:fillRect/>
          </a:stretch>
        </p:blipFill>
        <p:spPr>
          <a:xfrm>
            <a:off x="2924112" y="675660"/>
            <a:ext cx="18565145" cy="12364680"/>
          </a:xfrm>
          <a:prstGeom prst="rect">
            <a:avLst/>
          </a:prstGeom>
          <a:ln w="12700">
            <a:miter lim="400000"/>
          </a:ln>
        </p:spPr>
      </p:pic>
      <p:grpSp>
        <p:nvGrpSpPr>
          <p:cNvPr id="734" name="Manual Testers"/>
          <p:cNvGrpSpPr/>
          <p:nvPr/>
        </p:nvGrpSpPr>
        <p:grpSpPr>
          <a:xfrm>
            <a:off x="3492124" y="10251701"/>
            <a:ext cx="7191238" cy="1930404"/>
            <a:chOff x="0" y="0"/>
            <a:chExt cx="7191237" cy="1930402"/>
          </a:xfrm>
        </p:grpSpPr>
        <p:sp>
          <p:nvSpPr>
            <p:cNvPr id="732" name="Manual Testers"/>
            <p:cNvSpPr txBox="1"/>
            <p:nvPr/>
          </p:nvSpPr>
          <p:spPr>
            <a:xfrm>
              <a:off x="317500" y="317500"/>
              <a:ext cx="6556233" cy="1244601"/>
            </a:xfrm>
            <a:prstGeom prst="rect">
              <a:avLst/>
            </a:prstGeom>
            <a:solidFill>
              <a:srgbClr val="FFFFFF">
                <a:alpha val="41616"/>
              </a:srgbClr>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7500"/>
              </a:lvl1pPr>
            </a:lstStyle>
            <a:p>
              <a:pPr/>
              <a:r>
                <a:t>Manual Testers</a:t>
              </a:r>
            </a:p>
          </p:txBody>
        </p:sp>
        <p:pic>
          <p:nvPicPr>
            <p:cNvPr id="733" name="Manual Testers" descr="Manual Testers"/>
            <p:cNvPicPr>
              <a:picLocks noChangeAspect="1"/>
            </p:cNvPicPr>
            <p:nvPr/>
          </p:nvPicPr>
          <p:blipFill>
            <a:blip r:embed="rId4">
              <a:alphaModFix amt="41616"/>
              <a:extLst/>
            </a:blip>
            <a:stretch>
              <a:fillRect/>
            </a:stretch>
          </p:blipFill>
          <p:spPr>
            <a:xfrm>
              <a:off x="-1" y="0"/>
              <a:ext cx="7191239" cy="1930403"/>
            </a:xfrm>
            <a:prstGeom prst="rect">
              <a:avLst/>
            </a:prstGeom>
            <a:ln w="12700" cap="flat">
              <a:noFill/>
              <a:miter lim="400000"/>
            </a:ln>
            <a:effectLst/>
          </p:spPr>
        </p:pic>
      </p:grpSp>
      <p:grpSp>
        <p:nvGrpSpPr>
          <p:cNvPr id="737" name="Automation Testers"/>
          <p:cNvGrpSpPr/>
          <p:nvPr/>
        </p:nvGrpSpPr>
        <p:grpSpPr>
          <a:xfrm>
            <a:off x="11554545" y="2951459"/>
            <a:ext cx="8885552" cy="1930403"/>
            <a:chOff x="0" y="0"/>
            <a:chExt cx="8885551" cy="1930402"/>
          </a:xfrm>
        </p:grpSpPr>
        <p:sp>
          <p:nvSpPr>
            <p:cNvPr id="735" name="Automation Testers"/>
            <p:cNvSpPr txBox="1"/>
            <p:nvPr/>
          </p:nvSpPr>
          <p:spPr>
            <a:xfrm>
              <a:off x="317500" y="317500"/>
              <a:ext cx="8250549" cy="12446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7500"/>
              </a:lvl1pPr>
            </a:lstStyle>
            <a:p>
              <a:pPr/>
              <a:r>
                <a:t>Automation Testers</a:t>
              </a:r>
            </a:p>
          </p:txBody>
        </p:sp>
        <p:pic>
          <p:nvPicPr>
            <p:cNvPr id="736" name="Automation Testers" descr="Automation Testers"/>
            <p:cNvPicPr>
              <a:picLocks noChangeAspect="1"/>
            </p:cNvPicPr>
            <p:nvPr/>
          </p:nvPicPr>
          <p:blipFill>
            <a:blip r:embed="rId5">
              <a:extLst/>
            </a:blip>
            <a:stretch>
              <a:fillRect/>
            </a:stretch>
          </p:blipFill>
          <p:spPr>
            <a:xfrm>
              <a:off x="0" y="0"/>
              <a:ext cx="8885552" cy="1930403"/>
            </a:xfrm>
            <a:prstGeom prst="rect">
              <a:avLst/>
            </a:prstGeom>
            <a:ln w="12700" cap="flat">
              <a:noFill/>
              <a:miter lim="400000"/>
            </a:ln>
            <a:effectLst/>
          </p:spPr>
        </p:pic>
      </p:grpSp>
      <p:grpSp>
        <p:nvGrpSpPr>
          <p:cNvPr id="740" name="Developers"/>
          <p:cNvGrpSpPr/>
          <p:nvPr/>
        </p:nvGrpSpPr>
        <p:grpSpPr>
          <a:xfrm>
            <a:off x="4304166" y="8053954"/>
            <a:ext cx="5567153" cy="1930404"/>
            <a:chOff x="-1" y="0"/>
            <a:chExt cx="5567151" cy="1930402"/>
          </a:xfrm>
        </p:grpSpPr>
        <p:sp>
          <p:nvSpPr>
            <p:cNvPr id="738" name="Developers"/>
            <p:cNvSpPr txBox="1"/>
            <p:nvPr/>
          </p:nvSpPr>
          <p:spPr>
            <a:xfrm>
              <a:off x="317501" y="317500"/>
              <a:ext cx="4932146" cy="12446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7500"/>
              </a:lvl1pPr>
            </a:lstStyle>
            <a:p>
              <a:pPr/>
              <a:r>
                <a:t>Developers</a:t>
              </a:r>
            </a:p>
          </p:txBody>
        </p:sp>
        <p:pic>
          <p:nvPicPr>
            <p:cNvPr id="739" name="Developers" descr="Developers"/>
            <p:cNvPicPr>
              <a:picLocks noChangeAspect="1"/>
            </p:cNvPicPr>
            <p:nvPr/>
          </p:nvPicPr>
          <p:blipFill>
            <a:blip r:embed="rId6">
              <a:extLst/>
            </a:blip>
            <a:stretch>
              <a:fillRect/>
            </a:stretch>
          </p:blipFill>
          <p:spPr>
            <a:xfrm>
              <a:off x="-2" y="0"/>
              <a:ext cx="5567153" cy="1930403"/>
            </a:xfrm>
            <a:prstGeom prst="rect">
              <a:avLst/>
            </a:prstGeom>
            <a:ln w="12700" cap="flat">
              <a:noFill/>
              <a:miter lim="400000"/>
            </a:ln>
            <a:effectLst/>
          </p:spPr>
        </p:pic>
      </p:grpSp>
      <p:sp>
        <p:nvSpPr>
          <p:cNvPr id="7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5" name="Developers were blind towards Automation"/>
          <p:cNvSpPr txBox="1"/>
          <p:nvPr>
            <p:ph type="body" sz="quarter" idx="1"/>
          </p:nvPr>
        </p:nvSpPr>
        <p:spPr>
          <a:xfrm>
            <a:off x="1352618" y="5269567"/>
            <a:ext cx="21945464" cy="2753363"/>
          </a:xfrm>
          <a:prstGeom prst="rect">
            <a:avLst/>
          </a:prstGeom>
        </p:spPr>
        <p:txBody>
          <a:bodyPr/>
          <a:lstStyle>
            <a:lvl1pPr algn="ctr">
              <a:lnSpc>
                <a:spcPct val="80000"/>
              </a:lnSpc>
              <a:defRPr spc="-199" sz="9700"/>
            </a:lvl1pPr>
          </a:lstStyle>
          <a:p>
            <a:pPr/>
            <a:r>
              <a:t>Developers were blind towards Automation</a:t>
            </a:r>
          </a:p>
        </p:txBody>
      </p:sp>
      <p:sp>
        <p:nvSpPr>
          <p:cNvPr id="7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47"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1" name="Automation Team were blind towards Developers"/>
          <p:cNvSpPr txBox="1"/>
          <p:nvPr>
            <p:ph type="body" sz="quarter" idx="1"/>
          </p:nvPr>
        </p:nvSpPr>
        <p:spPr>
          <a:xfrm>
            <a:off x="1352618" y="5269567"/>
            <a:ext cx="21945464" cy="2753363"/>
          </a:xfrm>
          <a:prstGeom prst="rect">
            <a:avLst/>
          </a:prstGeom>
        </p:spPr>
        <p:txBody>
          <a:bodyPr/>
          <a:lstStyle>
            <a:lvl1pPr algn="ctr">
              <a:lnSpc>
                <a:spcPct val="80000"/>
              </a:lnSpc>
              <a:defRPr spc="-199" sz="9700"/>
            </a:lvl1pPr>
          </a:lstStyle>
          <a:p>
            <a:pPr/>
            <a:r>
              <a:t>Automation Team were blind towards Developers</a:t>
            </a:r>
          </a:p>
        </p:txBody>
      </p:sp>
      <p:sp>
        <p:nvSpPr>
          <p:cNvPr id="7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53"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7" name="Vicious Circle"/>
          <p:cNvSpPr txBox="1"/>
          <p:nvPr>
            <p:ph type="body" sz="quarter" idx="1"/>
          </p:nvPr>
        </p:nvSpPr>
        <p:spPr>
          <a:xfrm>
            <a:off x="1132750" y="3115140"/>
            <a:ext cx="8916653" cy="2443483"/>
          </a:xfrm>
          <a:prstGeom prst="rect">
            <a:avLst/>
          </a:prstGeom>
        </p:spPr>
        <p:txBody>
          <a:bodyPr/>
          <a:lstStyle>
            <a:lvl1pPr algn="l">
              <a:lnSpc>
                <a:spcPct val="80000"/>
              </a:lnSpc>
              <a:defRPr sz="9800">
                <a:solidFill>
                  <a:srgbClr val="FFFFFF"/>
                </a:solidFill>
                <a:latin typeface="+mj-lt"/>
                <a:ea typeface="+mj-ea"/>
                <a:cs typeface="+mj-cs"/>
                <a:sym typeface="Helvetica"/>
              </a:defRPr>
            </a:lvl1pPr>
          </a:lstStyle>
          <a:p>
            <a:pPr/>
            <a:r>
              <a:t>Vicious Circle</a:t>
            </a:r>
          </a:p>
        </p:txBody>
      </p:sp>
      <p:pic>
        <p:nvPicPr>
          <p:cNvPr id="758" name="spiral.gif" descr="spiral.gif"/>
          <p:cNvPicPr>
            <a:picLocks noChangeAspect="0"/>
          </p:cNvPicPr>
          <p:nvPr/>
        </p:nvPicPr>
        <p:blipFill>
          <a:blip r:embed="rId3">
            <a:extLst/>
          </a:blip>
          <a:stretch>
            <a:fillRect/>
          </a:stretch>
        </p:blipFill>
        <p:spPr>
          <a:xfrm>
            <a:off x="13823950" y="4560689"/>
            <a:ext cx="7243961" cy="7243961"/>
          </a:xfrm>
          <a:prstGeom prst="rect">
            <a:avLst/>
          </a:prstGeom>
          <a:ln w="12700">
            <a:miter lim="400000"/>
          </a:ln>
        </p:spPr>
      </p:pic>
      <p:sp>
        <p:nvSpPr>
          <p:cNvPr id="7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1" name="fullsizeoutput_cef.jpeg" descr="fullsizeoutput_cef.jpeg"/>
          <p:cNvPicPr>
            <a:picLocks noChangeAspect="1"/>
          </p:cNvPicPr>
          <p:nvPr>
            <p:ph type="pic" idx="13"/>
          </p:nvPr>
        </p:nvPicPr>
        <p:blipFill>
          <a:blip r:embed="rId2">
            <a:extLst/>
          </a:blip>
          <a:srcRect l="0" t="13322" r="0" b="13320"/>
          <a:stretch>
            <a:fillRect/>
          </a:stretch>
        </p:blipFill>
        <p:spPr>
          <a:xfrm>
            <a:off x="8868170" y="1669821"/>
            <a:ext cx="6647496" cy="6647530"/>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8036" y="0"/>
                  <a:pt x="5272" y="1005"/>
                  <a:pt x="3163" y="3016"/>
                </a:cubicBezTo>
                <a:cubicBezTo>
                  <a:pt x="1054" y="5027"/>
                  <a:pt x="0" y="7663"/>
                  <a:pt x="0" y="10298"/>
                </a:cubicBezTo>
                <a:cubicBezTo>
                  <a:pt x="0" y="12934"/>
                  <a:pt x="1054" y="15568"/>
                  <a:pt x="3163" y="17579"/>
                </a:cubicBezTo>
                <a:cubicBezTo>
                  <a:pt x="7381" y="21600"/>
                  <a:pt x="14219" y="21600"/>
                  <a:pt x="18437" y="17579"/>
                </a:cubicBezTo>
                <a:cubicBezTo>
                  <a:pt x="20546" y="15568"/>
                  <a:pt x="21600" y="12934"/>
                  <a:pt x="21600" y="10298"/>
                </a:cubicBezTo>
                <a:cubicBezTo>
                  <a:pt x="21600" y="7663"/>
                  <a:pt x="20546" y="5027"/>
                  <a:pt x="18437" y="3016"/>
                </a:cubicBezTo>
                <a:cubicBezTo>
                  <a:pt x="16328" y="1005"/>
                  <a:pt x="13564" y="0"/>
                  <a:pt x="10800" y="0"/>
                </a:cubicBezTo>
                <a:close/>
              </a:path>
            </a:pathLst>
          </a:custGeom>
        </p:spPr>
      </p:pic>
      <p:sp>
        <p:nvSpPr>
          <p:cNvPr id="632" name="Sunav Sodhani"/>
          <p:cNvSpPr txBox="1"/>
          <p:nvPr>
            <p:ph type="body" sz="quarter" idx="1"/>
          </p:nvPr>
        </p:nvSpPr>
        <p:spPr>
          <a:xfrm>
            <a:off x="5380835" y="8500185"/>
            <a:ext cx="13622332" cy="1397003"/>
          </a:xfrm>
          <a:prstGeom prst="rect">
            <a:avLst/>
          </a:prstGeom>
        </p:spPr>
        <p:txBody>
          <a:bodyPr/>
          <a:lstStyle>
            <a:lvl1pPr>
              <a:defRPr sz="8500"/>
            </a:lvl1pPr>
          </a:lstStyle>
          <a:p>
            <a:pPr/>
            <a:r>
              <a:t>Sunav Sodhani</a:t>
            </a:r>
          </a:p>
        </p:txBody>
      </p:sp>
      <p:sp>
        <p:nvSpPr>
          <p:cNvPr id="633" name="Sr Android QA Engineer at Badoo"/>
          <p:cNvSpPr txBox="1"/>
          <p:nvPr>
            <p:ph type="body" idx="14"/>
          </p:nvPr>
        </p:nvSpPr>
        <p:spPr>
          <a:xfrm>
            <a:off x="5125808" y="10519643"/>
            <a:ext cx="14132383" cy="723903"/>
          </a:xfrm>
          <a:prstGeom prst="rect">
            <a:avLst/>
          </a:prstGeom>
          <a:extLst>
            <a:ext uri="{C572A759-6A51-4108-AA02-DFA0A04FC94B}">
              <ma14:wrappingTextBoxFlag xmlns:ma14="http://schemas.microsoft.com/office/mac/drawingml/2011/main" val="1"/>
            </a:ext>
          </a:extLst>
        </p:spPr>
        <p:txBody>
          <a:bodyPr/>
          <a:lstStyle>
            <a:lvl1pPr defTabSz="825500">
              <a:lnSpc>
                <a:spcPct val="100000"/>
              </a:lnSpc>
              <a:defRPr spc="0" sz="4100">
                <a:solidFill>
                  <a:srgbClr val="424242"/>
                </a:solidFill>
              </a:defRPr>
            </a:lvl1pPr>
          </a:lstStyle>
          <a:p>
            <a:pPr/>
            <a:r>
              <a:t>Sr Android QA Engineer at Badoo</a:t>
            </a:r>
          </a:p>
        </p:txBody>
      </p:sp>
      <p:sp>
        <p:nvSpPr>
          <p:cNvPr id="634"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35"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pic>
        <p:nvPicPr>
          <p:cNvPr id="636" name="Screen Shot 2019-03-22 at 00.17.20.png" descr="Screen Shot 2019-03-22 at 00.17.20.png"/>
          <p:cNvPicPr>
            <a:picLocks noChangeAspect="1"/>
          </p:cNvPicPr>
          <p:nvPr/>
        </p:nvPicPr>
        <p:blipFill>
          <a:blip r:embed="rId4">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sp>
        <p:nvSpPr>
          <p:cNvPr id="763" name="How we Bridged the GAP"/>
          <p:cNvSpPr txBox="1"/>
          <p:nvPr>
            <p:ph type="body" sz="quarter" idx="1"/>
          </p:nvPr>
        </p:nvSpPr>
        <p:spPr>
          <a:xfrm>
            <a:off x="1352618" y="5752167"/>
            <a:ext cx="21945464" cy="1788163"/>
          </a:xfrm>
          <a:prstGeom prst="rect">
            <a:avLst/>
          </a:prstGeom>
        </p:spPr>
        <p:txBody>
          <a:bodyPr/>
          <a:lstStyle>
            <a:lvl1pPr algn="ctr">
              <a:lnSpc>
                <a:spcPct val="80000"/>
              </a:lnSpc>
              <a:defRPr spc="-199" sz="9700"/>
            </a:lvl1pPr>
          </a:lstStyle>
          <a:p>
            <a:pPr/>
            <a:r>
              <a:t>How we Bridged the GAP</a:t>
            </a:r>
          </a:p>
        </p:txBody>
      </p:sp>
      <p:sp>
        <p:nvSpPr>
          <p:cNvPr id="76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65"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sp>
        <p:nvSpPr>
          <p:cNvPr id="769" name="Alerting the Automation team about Infrastructural problems"/>
          <p:cNvSpPr txBox="1"/>
          <p:nvPr>
            <p:ph type="body" sz="quarter" idx="1"/>
          </p:nvPr>
        </p:nvSpPr>
        <p:spPr>
          <a:xfrm>
            <a:off x="1352618" y="5162887"/>
            <a:ext cx="21945464" cy="2966723"/>
          </a:xfrm>
          <a:prstGeom prst="rect">
            <a:avLst/>
          </a:prstGeom>
        </p:spPr>
        <p:txBody>
          <a:bodyPr/>
          <a:lstStyle>
            <a:lvl1pPr algn="ctr" defTabSz="800735">
              <a:defRPr b="1" spc="-194" sz="9409"/>
            </a:lvl1pPr>
          </a:lstStyle>
          <a:p>
            <a:pPr/>
            <a:r>
              <a:t>Alerted the Automation team about Infrastructural problems</a:t>
            </a:r>
          </a:p>
        </p:txBody>
      </p:sp>
      <p:sp>
        <p:nvSpPr>
          <p:cNvPr id="7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71"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5" name="Improving Test Run time"/>
          <p:cNvSpPr txBox="1"/>
          <p:nvPr>
            <p:ph type="body" sz="quarter" idx="1"/>
          </p:nvPr>
        </p:nvSpPr>
        <p:spPr>
          <a:xfrm>
            <a:off x="1216985" y="4058668"/>
            <a:ext cx="4777049" cy="3721103"/>
          </a:xfrm>
          <a:prstGeom prst="rect">
            <a:avLst/>
          </a:prstGeom>
        </p:spPr>
        <p:txBody>
          <a:bodyPr/>
          <a:lstStyle/>
          <a:p>
            <a:pPr algn="l" defTabSz="817244">
              <a:lnSpc>
                <a:spcPct val="50000"/>
              </a:lnSpc>
              <a:defRPr sz="14800">
                <a:solidFill>
                  <a:srgbClr val="783BF9"/>
                </a:solidFill>
                <a:latin typeface="+mj-lt"/>
                <a:ea typeface="+mj-ea"/>
                <a:cs typeface="+mj-cs"/>
                <a:sym typeface="Helvetica"/>
              </a:defRPr>
            </a:pPr>
          </a:p>
          <a:p>
            <a:pPr algn="l" defTabSz="817244">
              <a:lnSpc>
                <a:spcPct val="80000"/>
              </a:lnSpc>
              <a:defRPr sz="6900">
                <a:solidFill>
                  <a:srgbClr val="424242"/>
                </a:solidFill>
                <a:latin typeface="+mj-lt"/>
                <a:ea typeface="+mj-ea"/>
                <a:cs typeface="+mj-cs"/>
                <a:sym typeface="Helvetica"/>
              </a:defRPr>
            </a:pPr>
          </a:p>
          <a:p>
            <a:pPr algn="l" defTabSz="817244">
              <a:lnSpc>
                <a:spcPct val="80000"/>
              </a:lnSpc>
              <a:defRPr sz="5800">
                <a:solidFill>
                  <a:srgbClr val="424242"/>
                </a:solidFill>
                <a:latin typeface="+mj-lt"/>
                <a:ea typeface="+mj-ea"/>
                <a:cs typeface="+mj-cs"/>
                <a:sym typeface="Helvetica"/>
              </a:defRPr>
            </a:pPr>
            <a:r>
              <a:t>Improving Test Run time</a:t>
            </a:r>
          </a:p>
        </p:txBody>
      </p:sp>
      <p:sp>
        <p:nvSpPr>
          <p:cNvPr id="776" name="1…"/>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1</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Scaling Infrastructure</a:t>
            </a:r>
          </a:p>
        </p:txBody>
      </p:sp>
      <p:sp>
        <p:nvSpPr>
          <p:cNvPr id="77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78"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779"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1" name="Improving Test Run time"/>
          <p:cNvSpPr txBox="1"/>
          <p:nvPr>
            <p:ph type="body" sz="quarter" idx="1"/>
          </p:nvPr>
        </p:nvSpPr>
        <p:spPr>
          <a:xfrm>
            <a:off x="1216985" y="4058668"/>
            <a:ext cx="4777049" cy="3721103"/>
          </a:xfrm>
          <a:prstGeom prst="rect">
            <a:avLst/>
          </a:prstGeom>
        </p:spPr>
        <p:txBody>
          <a:bodyPr/>
          <a:lstStyle/>
          <a:p>
            <a:pPr algn="l" defTabSz="817244">
              <a:lnSpc>
                <a:spcPct val="50000"/>
              </a:lnSpc>
              <a:defRPr sz="14800">
                <a:solidFill>
                  <a:srgbClr val="783BF9"/>
                </a:solidFill>
                <a:latin typeface="+mj-lt"/>
                <a:ea typeface="+mj-ea"/>
                <a:cs typeface="+mj-cs"/>
                <a:sym typeface="Helvetica"/>
              </a:defRPr>
            </a:pPr>
          </a:p>
          <a:p>
            <a:pPr algn="l" defTabSz="817244">
              <a:lnSpc>
                <a:spcPct val="80000"/>
              </a:lnSpc>
              <a:defRPr sz="6900">
                <a:solidFill>
                  <a:srgbClr val="424242"/>
                </a:solidFill>
                <a:latin typeface="+mj-lt"/>
                <a:ea typeface="+mj-ea"/>
                <a:cs typeface="+mj-cs"/>
                <a:sym typeface="Helvetica"/>
              </a:defRPr>
            </a:pPr>
          </a:p>
          <a:p>
            <a:pPr algn="l" defTabSz="817244">
              <a:lnSpc>
                <a:spcPct val="80000"/>
              </a:lnSpc>
              <a:defRPr sz="5800">
                <a:solidFill>
                  <a:srgbClr val="424242"/>
                </a:solidFill>
                <a:latin typeface="+mj-lt"/>
                <a:ea typeface="+mj-ea"/>
                <a:cs typeface="+mj-cs"/>
                <a:sym typeface="Helvetica"/>
              </a:defRPr>
            </a:pPr>
            <a:r>
              <a:t>Improving Test Run time</a:t>
            </a:r>
          </a:p>
        </p:txBody>
      </p:sp>
      <p:sp>
        <p:nvSpPr>
          <p:cNvPr id="782" name="1…"/>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1</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Scaling Infrastructure</a:t>
            </a:r>
          </a:p>
        </p:txBody>
      </p:sp>
      <p:sp>
        <p:nvSpPr>
          <p:cNvPr id="783" name="2…"/>
          <p:cNvSpPr txBox="1"/>
          <p:nvPr>
            <p:ph type="body" idx="14"/>
          </p:nvPr>
        </p:nvSpPr>
        <p:spPr>
          <a:xfrm>
            <a:off x="12539743" y="4419346"/>
            <a:ext cx="4777048" cy="5163825"/>
          </a:xfrm>
          <a:prstGeom prst="rect">
            <a:avLst/>
          </a:prstGeom>
          <a:extLst>
            <a:ext uri="{C572A759-6A51-4108-AA02-DFA0A04FC94B}">
              <ma14:wrappingTextBoxFlag xmlns:ma14="http://schemas.microsoft.com/office/mac/drawingml/2011/main" val="1"/>
            </a:ext>
          </a:extLst>
        </p:spPr>
        <p:txBody>
          <a:bodyPr/>
          <a:lstStyle/>
          <a:p>
            <a:pPr algn="l" defTabSz="825500">
              <a:lnSpc>
                <a:spcPct val="50000"/>
              </a:lnSpc>
              <a:defRPr spc="0" sz="15000">
                <a:solidFill>
                  <a:srgbClr val="783BF9"/>
                </a:solidFill>
              </a:defRPr>
            </a:pPr>
            <a:r>
              <a:t>2</a:t>
            </a:r>
          </a:p>
          <a:p>
            <a:pPr algn="l" defTabSz="825500">
              <a:lnSpc>
                <a:spcPct val="80000"/>
              </a:lnSpc>
              <a:defRPr spc="0" sz="7000">
                <a:solidFill>
                  <a:srgbClr val="424242"/>
                </a:solidFill>
              </a:defRPr>
            </a:pPr>
          </a:p>
          <a:p>
            <a:pPr algn="l" defTabSz="825500">
              <a:lnSpc>
                <a:spcPct val="80000"/>
              </a:lnSpc>
              <a:defRPr spc="0" sz="5900">
                <a:solidFill>
                  <a:srgbClr val="424242"/>
                </a:solidFill>
              </a:defRPr>
            </a:pPr>
            <a:r>
              <a:t>Moving tests from real device to emulator</a:t>
            </a:r>
          </a:p>
        </p:txBody>
      </p:sp>
      <p:sp>
        <p:nvSpPr>
          <p:cNvPr id="7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85"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786"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8" name="Improving Test Run time"/>
          <p:cNvSpPr txBox="1"/>
          <p:nvPr>
            <p:ph type="body" sz="quarter" idx="1"/>
          </p:nvPr>
        </p:nvSpPr>
        <p:spPr>
          <a:xfrm>
            <a:off x="1216985" y="4058668"/>
            <a:ext cx="4777049" cy="3721103"/>
          </a:xfrm>
          <a:prstGeom prst="rect">
            <a:avLst/>
          </a:prstGeom>
        </p:spPr>
        <p:txBody>
          <a:bodyPr/>
          <a:lstStyle/>
          <a:p>
            <a:pPr algn="l" defTabSz="817244">
              <a:lnSpc>
                <a:spcPct val="50000"/>
              </a:lnSpc>
              <a:defRPr sz="14800">
                <a:solidFill>
                  <a:srgbClr val="783BF9"/>
                </a:solidFill>
                <a:latin typeface="+mj-lt"/>
                <a:ea typeface="+mj-ea"/>
                <a:cs typeface="+mj-cs"/>
                <a:sym typeface="Helvetica"/>
              </a:defRPr>
            </a:pPr>
          </a:p>
          <a:p>
            <a:pPr algn="l" defTabSz="817244">
              <a:lnSpc>
                <a:spcPct val="80000"/>
              </a:lnSpc>
              <a:defRPr sz="6900">
                <a:solidFill>
                  <a:srgbClr val="424242"/>
                </a:solidFill>
                <a:latin typeface="+mj-lt"/>
                <a:ea typeface="+mj-ea"/>
                <a:cs typeface="+mj-cs"/>
                <a:sym typeface="Helvetica"/>
              </a:defRPr>
            </a:pPr>
          </a:p>
          <a:p>
            <a:pPr algn="l" defTabSz="817244">
              <a:lnSpc>
                <a:spcPct val="80000"/>
              </a:lnSpc>
              <a:defRPr sz="5800">
                <a:solidFill>
                  <a:srgbClr val="424242"/>
                </a:solidFill>
                <a:latin typeface="+mj-lt"/>
                <a:ea typeface="+mj-ea"/>
                <a:cs typeface="+mj-cs"/>
                <a:sym typeface="Helvetica"/>
              </a:defRPr>
            </a:pPr>
            <a:r>
              <a:t>Improving Test Run time</a:t>
            </a:r>
          </a:p>
        </p:txBody>
      </p:sp>
      <p:sp>
        <p:nvSpPr>
          <p:cNvPr id="789" name="1…"/>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1</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Scaling Infrastructure</a:t>
            </a:r>
          </a:p>
        </p:txBody>
      </p:sp>
      <p:sp>
        <p:nvSpPr>
          <p:cNvPr id="790" name="2…"/>
          <p:cNvSpPr txBox="1"/>
          <p:nvPr>
            <p:ph type="body" idx="14"/>
          </p:nvPr>
        </p:nvSpPr>
        <p:spPr>
          <a:xfrm>
            <a:off x="12539743" y="4419346"/>
            <a:ext cx="4777048" cy="5163825"/>
          </a:xfrm>
          <a:prstGeom prst="rect">
            <a:avLst/>
          </a:prstGeom>
          <a:extLst>
            <a:ext uri="{C572A759-6A51-4108-AA02-DFA0A04FC94B}">
              <ma14:wrappingTextBoxFlag xmlns:ma14="http://schemas.microsoft.com/office/mac/drawingml/2011/main" val="1"/>
            </a:ext>
          </a:extLst>
        </p:spPr>
        <p:txBody>
          <a:bodyPr/>
          <a:lstStyle/>
          <a:p>
            <a:pPr algn="l" defTabSz="825500">
              <a:lnSpc>
                <a:spcPct val="50000"/>
              </a:lnSpc>
              <a:defRPr spc="0" sz="15000">
                <a:solidFill>
                  <a:srgbClr val="783BF9"/>
                </a:solidFill>
              </a:defRPr>
            </a:pPr>
            <a:r>
              <a:t>2</a:t>
            </a:r>
          </a:p>
          <a:p>
            <a:pPr algn="l" defTabSz="825500">
              <a:lnSpc>
                <a:spcPct val="80000"/>
              </a:lnSpc>
              <a:defRPr spc="0" sz="7000">
                <a:solidFill>
                  <a:srgbClr val="424242"/>
                </a:solidFill>
              </a:defRPr>
            </a:pPr>
          </a:p>
          <a:p>
            <a:pPr algn="l" defTabSz="825500">
              <a:lnSpc>
                <a:spcPct val="80000"/>
              </a:lnSpc>
              <a:defRPr spc="0" sz="5900">
                <a:solidFill>
                  <a:srgbClr val="424242"/>
                </a:solidFill>
              </a:defRPr>
            </a:pPr>
            <a:r>
              <a:t>Moving tests from real device to emulator</a:t>
            </a:r>
          </a:p>
        </p:txBody>
      </p:sp>
      <p:sp>
        <p:nvSpPr>
          <p:cNvPr id="791" name="3…"/>
          <p:cNvSpPr txBox="1"/>
          <p:nvPr/>
        </p:nvSpPr>
        <p:spPr>
          <a:xfrm>
            <a:off x="18201121" y="4419348"/>
            <a:ext cx="4777048" cy="4442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50000"/>
              </a:lnSpc>
              <a:defRPr sz="15000">
                <a:solidFill>
                  <a:srgbClr val="783BF9"/>
                </a:solidFill>
              </a:defRPr>
            </a:pPr>
            <a:r>
              <a:t>3</a:t>
            </a:r>
          </a:p>
          <a:p>
            <a:pPr algn="l">
              <a:lnSpc>
                <a:spcPct val="80000"/>
              </a:lnSpc>
              <a:defRPr sz="7000">
                <a:solidFill>
                  <a:srgbClr val="424242"/>
                </a:solidFill>
              </a:defRPr>
            </a:pPr>
          </a:p>
          <a:p>
            <a:pPr algn="l">
              <a:lnSpc>
                <a:spcPct val="80000"/>
              </a:lnSpc>
              <a:defRPr sz="5900">
                <a:solidFill>
                  <a:srgbClr val="424242"/>
                </a:solidFill>
              </a:defRPr>
            </a:pPr>
            <a:r>
              <a:t>Creating Device Server </a:t>
            </a:r>
          </a:p>
        </p:txBody>
      </p:sp>
      <p:sp>
        <p:nvSpPr>
          <p:cNvPr id="79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3"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794"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796" name="Test Execution time reduced from 4 hours to 20 minutes"/>
          <p:cNvSpPr txBox="1"/>
          <p:nvPr>
            <p:ph type="body" sz="quarter" idx="1"/>
          </p:nvPr>
        </p:nvSpPr>
        <p:spPr>
          <a:xfrm>
            <a:off x="1352618" y="5269567"/>
            <a:ext cx="21945464" cy="2753363"/>
          </a:xfrm>
          <a:prstGeom prst="rect">
            <a:avLst/>
          </a:prstGeom>
        </p:spPr>
        <p:txBody>
          <a:bodyPr/>
          <a:lstStyle/>
          <a:p>
            <a:pPr algn="ctr" defTabSz="709930">
              <a:defRPr spc="-179" sz="8686">
                <a:solidFill>
                  <a:srgbClr val="000000"/>
                </a:solidFill>
              </a:defRPr>
            </a:pPr>
            <a:r>
              <a:t>Test Execution time reduced from </a:t>
            </a:r>
            <a:r>
              <a:rPr b="1"/>
              <a:t>4 hrs </a:t>
            </a:r>
            <a:r>
              <a:t>to</a:t>
            </a:r>
            <a:r>
              <a:rPr b="1"/>
              <a:t> </a:t>
            </a:r>
            <a:endParaRPr b="1"/>
          </a:p>
          <a:p>
            <a:pPr algn="ctr" defTabSz="709930">
              <a:defRPr spc="-179" sz="8686">
                <a:solidFill>
                  <a:srgbClr val="000000"/>
                </a:solidFill>
              </a:defRPr>
            </a:pPr>
            <a:r>
              <a:rPr b="1"/>
              <a:t>20 minutes</a:t>
            </a:r>
          </a:p>
        </p:txBody>
      </p:sp>
      <p:sp>
        <p:nvSpPr>
          <p:cNvPr id="7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8"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799"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sp>
        <p:nvSpPr>
          <p:cNvPr id="801" name="Using Manual QA’s expertise in Automation"/>
          <p:cNvSpPr txBox="1"/>
          <p:nvPr>
            <p:ph type="body" sz="quarter" idx="1"/>
          </p:nvPr>
        </p:nvSpPr>
        <p:spPr>
          <a:xfrm>
            <a:off x="1352618" y="5162887"/>
            <a:ext cx="21945464" cy="2966723"/>
          </a:xfrm>
          <a:prstGeom prst="rect">
            <a:avLst/>
          </a:prstGeom>
        </p:spPr>
        <p:txBody>
          <a:bodyPr/>
          <a:lstStyle>
            <a:lvl1pPr algn="ctr">
              <a:lnSpc>
                <a:spcPct val="80000"/>
              </a:lnSpc>
              <a:defRPr spc="-199" sz="9700"/>
            </a:lvl1pPr>
          </a:lstStyle>
          <a:p>
            <a:pPr/>
            <a:r>
              <a:t>Using Manual QA’s expertise in Automation</a:t>
            </a:r>
          </a:p>
        </p:txBody>
      </p:sp>
      <p:sp>
        <p:nvSpPr>
          <p:cNvPr id="80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03"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7" name="Screen Shot 2019-02-14 at 00.23.52.png" descr="Screen Shot 2019-02-14 at 00.23.52.png"/>
          <p:cNvPicPr>
            <a:picLocks noChangeAspect="1"/>
          </p:cNvPicPr>
          <p:nvPr/>
        </p:nvPicPr>
        <p:blipFill>
          <a:blip r:embed="rId3">
            <a:extLst/>
          </a:blip>
          <a:stretch>
            <a:fillRect/>
          </a:stretch>
        </p:blipFill>
        <p:spPr>
          <a:xfrm>
            <a:off x="163604" y="4135054"/>
            <a:ext cx="24086161" cy="9272939"/>
          </a:xfrm>
          <a:prstGeom prst="rect">
            <a:avLst/>
          </a:prstGeom>
          <a:ln w="12700">
            <a:miter lim="400000"/>
          </a:ln>
        </p:spPr>
      </p:pic>
      <p:sp>
        <p:nvSpPr>
          <p:cNvPr id="808" name="Manual QA Adding @ToDo Scenario"/>
          <p:cNvSpPr txBox="1"/>
          <p:nvPr/>
        </p:nvSpPr>
        <p:spPr>
          <a:xfrm>
            <a:off x="1219268" y="13884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solidFill>
                  <a:srgbClr val="FFFFFF"/>
                </a:solidFill>
              </a:defRPr>
            </a:lvl1pPr>
          </a:lstStyle>
          <a:p>
            <a:pPr/>
            <a:r>
              <a:t>Manual QA Adding @ToDo Scenario</a:t>
            </a:r>
          </a:p>
        </p:txBody>
      </p:sp>
      <p:sp>
        <p:nvSpPr>
          <p:cNvPr id="80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3" name="th.jpeg" descr="th.jpeg"/>
          <p:cNvPicPr>
            <a:picLocks noChangeAspect="1"/>
          </p:cNvPicPr>
          <p:nvPr>
            <p:ph type="pic" idx="13"/>
          </p:nvPr>
        </p:nvPicPr>
        <p:blipFill>
          <a:blip r:embed="rId2">
            <a:extLst/>
          </a:blip>
          <a:srcRect l="20384" t="0" r="20384" b="0"/>
          <a:stretch>
            <a:fillRect/>
          </a:stretch>
        </p:blipFill>
        <p:spPr>
          <a:xfrm>
            <a:off x="12134846" y="-200"/>
            <a:ext cx="12209864" cy="13716400"/>
          </a:xfrm>
          <a:prstGeom prst="rect">
            <a:avLst/>
          </a:prstGeom>
        </p:spPr>
      </p:pic>
      <p:sp>
        <p:nvSpPr>
          <p:cNvPr id="814" name="P1 = Must automate…"/>
          <p:cNvSpPr txBox="1"/>
          <p:nvPr>
            <p:ph type="body" sz="half" idx="1"/>
          </p:nvPr>
        </p:nvSpPr>
        <p:spPr>
          <a:xfrm>
            <a:off x="1158150" y="625940"/>
            <a:ext cx="8916653" cy="7620001"/>
          </a:xfrm>
          <a:prstGeom prst="rect">
            <a:avLst/>
          </a:prstGeom>
        </p:spPr>
        <p:txBody>
          <a:bodyPr/>
          <a:lstStyle/>
          <a:p>
            <a:pPr algn="l" defTabSz="452627">
              <a:lnSpc>
                <a:spcPts val="11000"/>
              </a:lnSpc>
              <a:spcBef>
                <a:spcPts val="2000"/>
              </a:spcBef>
              <a:defRPr sz="7200">
                <a:solidFill>
                  <a:srgbClr val="FFFFFF"/>
                </a:solidFill>
                <a:latin typeface="+mj-lt"/>
                <a:ea typeface="+mj-ea"/>
                <a:cs typeface="+mj-cs"/>
                <a:sym typeface="Helvetica"/>
              </a:defRPr>
            </a:pPr>
            <a:r>
              <a:t>P1 = Must automate</a:t>
            </a:r>
          </a:p>
          <a:p>
            <a:pPr algn="l" defTabSz="452627">
              <a:lnSpc>
                <a:spcPts val="11000"/>
              </a:lnSpc>
              <a:spcBef>
                <a:spcPts val="2000"/>
              </a:spcBef>
              <a:defRPr sz="7200">
                <a:solidFill>
                  <a:srgbClr val="FFFFFF"/>
                </a:solidFill>
                <a:latin typeface="+mj-lt"/>
                <a:ea typeface="+mj-ea"/>
                <a:cs typeface="+mj-cs"/>
                <a:sym typeface="Helvetica"/>
              </a:defRPr>
            </a:pPr>
            <a:r>
              <a:t>P2 = Good to automate</a:t>
            </a:r>
          </a:p>
          <a:p>
            <a:pPr algn="l" defTabSz="452627">
              <a:lnSpc>
                <a:spcPts val="11000"/>
              </a:lnSpc>
              <a:spcBef>
                <a:spcPts val="2000"/>
              </a:spcBef>
              <a:defRPr sz="7200">
                <a:solidFill>
                  <a:srgbClr val="FFFFFF"/>
                </a:solidFill>
                <a:latin typeface="+mj-lt"/>
                <a:ea typeface="+mj-ea"/>
                <a:cs typeface="+mj-cs"/>
                <a:sym typeface="Helvetica"/>
              </a:defRPr>
            </a:pPr>
            <a:r>
              <a:t>P3 = After P1 / P2 are cleared </a:t>
            </a:r>
          </a:p>
        </p:txBody>
      </p:sp>
      <p:sp>
        <p:nvSpPr>
          <p:cNvPr id="81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7" name="- Add missing tests as ToDo / @todo"/>
          <p:cNvSpPr txBox="1"/>
          <p:nvPr>
            <p:ph type="body" sz="quarter" idx="1"/>
          </p:nvPr>
        </p:nvSpPr>
        <p:spPr>
          <a:xfrm>
            <a:off x="-2" y="1744047"/>
            <a:ext cx="21945464" cy="1574804"/>
          </a:xfrm>
          <a:prstGeom prst="rect">
            <a:avLst/>
          </a:prstGeom>
        </p:spPr>
        <p:txBody>
          <a:bodyPr/>
          <a:lstStyle>
            <a:lvl1pPr algn="ctr">
              <a:lnSpc>
                <a:spcPct val="80000"/>
              </a:lnSpc>
              <a:defRPr spc="-199" sz="9700"/>
            </a:lvl1pPr>
          </a:lstStyle>
          <a:p>
            <a:pPr/>
            <a:r>
              <a:t>- Add missing tests as @ToDo</a:t>
            </a:r>
          </a:p>
        </p:txBody>
      </p:sp>
      <p:sp>
        <p:nvSpPr>
          <p:cNvPr id="818" name="- Add ToDo for new features as well as bugs"/>
          <p:cNvSpPr txBox="1"/>
          <p:nvPr/>
        </p:nvSpPr>
        <p:spPr>
          <a:xfrm>
            <a:off x="1830947" y="6214438"/>
            <a:ext cx="21945463" cy="2753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solidFill>
                  <a:srgbClr val="FFFFFF"/>
                </a:solidFill>
              </a:defRPr>
            </a:lvl1pPr>
          </a:lstStyle>
          <a:p>
            <a:pPr/>
            <a:r>
              <a:t>- Add ToDo for new features as well as bugs</a:t>
            </a:r>
          </a:p>
        </p:txBody>
      </p:sp>
      <p:sp>
        <p:nvSpPr>
          <p:cNvPr id="81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20"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8" name="&gt; 410 000 000"/>
          <p:cNvSpPr txBox="1"/>
          <p:nvPr>
            <p:ph type="body" sz="half" idx="1"/>
          </p:nvPr>
        </p:nvSpPr>
        <p:spPr>
          <a:xfrm>
            <a:off x="1033740" y="4171948"/>
            <a:ext cx="22062520" cy="3975102"/>
          </a:xfrm>
          <a:prstGeom prst="rect">
            <a:avLst/>
          </a:prstGeom>
        </p:spPr>
        <p:txBody>
          <a:bodyPr/>
          <a:lstStyle>
            <a:lvl1pPr>
              <a:defRPr b="1" spc="-800" sz="25400"/>
            </a:lvl1pPr>
          </a:lstStyle>
          <a:p>
            <a:pPr/>
            <a:r>
              <a:t>&gt; 410 000 000</a:t>
            </a:r>
          </a:p>
        </p:txBody>
      </p:sp>
      <p:sp>
        <p:nvSpPr>
          <p:cNvPr id="639" name="people all over the world use Badoo"/>
          <p:cNvSpPr txBox="1"/>
          <p:nvPr>
            <p:ph type="body" idx="13"/>
          </p:nvPr>
        </p:nvSpPr>
        <p:spPr>
          <a:xfrm>
            <a:off x="16355274" y="7929994"/>
            <a:ext cx="6214031" cy="1645923"/>
          </a:xfrm>
          <a:prstGeom prst="rect">
            <a:avLst/>
          </a:prstGeom>
          <a:extLst>
            <a:ext uri="{C572A759-6A51-4108-AA02-DFA0A04FC94B}">
              <ma14:wrappingTextBoxFlag xmlns:ma14="http://schemas.microsoft.com/office/mac/drawingml/2011/main" val="1"/>
            </a:ext>
          </a:extLst>
        </p:spPr>
        <p:txBody>
          <a:bodyPr/>
          <a:lstStyle>
            <a:lvl1pPr algn="r">
              <a:lnSpc>
                <a:spcPct val="90000"/>
              </a:lnSpc>
              <a:defRPr b="1" spc="0" sz="5300"/>
            </a:lvl1pPr>
          </a:lstStyle>
          <a:p>
            <a:pPr/>
            <a:r>
              <a:t>people all over the world use Badoo</a:t>
            </a:r>
          </a:p>
        </p:txBody>
      </p:sp>
      <p:sp>
        <p:nvSpPr>
          <p:cNvPr id="640"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41"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4" name="Quality &amp; Coverage of Tests"/>
          <p:cNvSpPr txBox="1"/>
          <p:nvPr>
            <p:ph type="body" sz="quarter" idx="1"/>
          </p:nvPr>
        </p:nvSpPr>
        <p:spPr>
          <a:xfrm>
            <a:off x="1352618" y="5858847"/>
            <a:ext cx="21945464" cy="1574803"/>
          </a:xfrm>
          <a:prstGeom prst="rect">
            <a:avLst/>
          </a:prstGeom>
        </p:spPr>
        <p:txBody>
          <a:bodyPr/>
          <a:lstStyle>
            <a:lvl1pPr algn="ctr">
              <a:lnSpc>
                <a:spcPct val="80000"/>
              </a:lnSpc>
              <a:defRPr spc="-199" sz="9700"/>
            </a:lvl1pPr>
          </a:lstStyle>
          <a:p>
            <a:pPr/>
            <a:r>
              <a:t>Quality &amp; Coverage of Tests</a:t>
            </a:r>
          </a:p>
        </p:txBody>
      </p:sp>
      <p:sp>
        <p:nvSpPr>
          <p:cNvPr id="8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26"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sp>
        <p:nvSpPr>
          <p:cNvPr id="828" name="Automating the whole process to use more Automation"/>
          <p:cNvSpPr txBox="1"/>
          <p:nvPr>
            <p:ph type="body" sz="quarter" idx="1"/>
          </p:nvPr>
        </p:nvSpPr>
        <p:spPr>
          <a:xfrm>
            <a:off x="1434099" y="3288819"/>
            <a:ext cx="21945464" cy="2966723"/>
          </a:xfrm>
          <a:prstGeom prst="rect">
            <a:avLst/>
          </a:prstGeom>
        </p:spPr>
        <p:txBody>
          <a:bodyPr/>
          <a:lstStyle>
            <a:lvl1pPr algn="ctr" defTabSz="800735">
              <a:defRPr b="1" spc="-194" sz="9409"/>
            </a:lvl1pPr>
          </a:lstStyle>
          <a:p>
            <a:pPr/>
            <a:r>
              <a:t>Automating the whole process to use more Automation</a:t>
            </a:r>
          </a:p>
        </p:txBody>
      </p:sp>
      <p:sp>
        <p:nvSpPr>
          <p:cNvPr id="829" name="Making the Automation more usable for both Manual QA &amp; Developers"/>
          <p:cNvSpPr txBox="1"/>
          <p:nvPr/>
        </p:nvSpPr>
        <p:spPr>
          <a:xfrm>
            <a:off x="2153284" y="8773396"/>
            <a:ext cx="200774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Helvetica Light"/>
                <a:ea typeface="Helvetica Light"/>
                <a:cs typeface="Helvetica Light"/>
                <a:sym typeface="Helvetica Light"/>
              </a:defRPr>
            </a:lvl1pPr>
          </a:lstStyle>
          <a:p>
            <a:pPr/>
            <a:r>
              <a:t>Making the Automation more usable for both Manual QA &amp; Developers</a:t>
            </a:r>
          </a:p>
        </p:txBody>
      </p:sp>
      <p:sp>
        <p:nvSpPr>
          <p:cNvPr id="8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31"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5" name="1…"/>
          <p:cNvSpPr txBox="1"/>
          <p:nvPr>
            <p:ph type="body" sz="quarter" idx="1"/>
          </p:nvPr>
        </p:nvSpPr>
        <p:spPr>
          <a:xfrm>
            <a:off x="1115385" y="1041147"/>
            <a:ext cx="7498499" cy="5885184"/>
          </a:xfrm>
          <a:prstGeom prst="rect">
            <a:avLst/>
          </a:prstGeom>
        </p:spPr>
        <p:txBody>
          <a:bodyPr/>
          <a:lstStyle/>
          <a:p>
            <a:pPr algn="l" defTabSz="817244">
              <a:lnSpc>
                <a:spcPct val="50000"/>
              </a:lnSpc>
              <a:defRPr sz="14800">
                <a:solidFill>
                  <a:srgbClr val="783BF9"/>
                </a:solidFill>
                <a:latin typeface="+mj-lt"/>
                <a:ea typeface="+mj-ea"/>
                <a:cs typeface="+mj-cs"/>
                <a:sym typeface="Helvetica"/>
              </a:defRPr>
            </a:pPr>
            <a:r>
              <a:t>1</a:t>
            </a:r>
          </a:p>
          <a:p>
            <a:pPr algn="l" defTabSz="817244">
              <a:lnSpc>
                <a:spcPct val="80000"/>
              </a:lnSpc>
              <a:defRPr sz="6900">
                <a:solidFill>
                  <a:srgbClr val="424242"/>
                </a:solidFill>
                <a:latin typeface="+mj-lt"/>
                <a:ea typeface="+mj-ea"/>
                <a:cs typeface="+mj-cs"/>
                <a:sym typeface="Helvetica"/>
              </a:defRPr>
            </a:pPr>
          </a:p>
          <a:p>
            <a:pPr algn="l" defTabSz="817244">
              <a:lnSpc>
                <a:spcPct val="80000"/>
              </a:lnSpc>
              <a:defRPr sz="5800">
                <a:solidFill>
                  <a:srgbClr val="424242"/>
                </a:solidFill>
                <a:latin typeface="+mj-lt"/>
                <a:ea typeface="+mj-ea"/>
                <a:cs typeface="+mj-cs"/>
                <a:sym typeface="Helvetica"/>
              </a:defRPr>
            </a:pPr>
            <a:r>
              <a:t>Buttons in Jira to Trigger Tests in 1 Click</a:t>
            </a:r>
          </a:p>
        </p:txBody>
      </p:sp>
      <p:pic>
        <p:nvPicPr>
          <p:cNvPr id="836" name="Screen Shot 2019-02-14 at 00.45.07.png" descr="Screen Shot 2019-02-14 at 00.45.07.png"/>
          <p:cNvPicPr>
            <a:picLocks noChangeAspect="1"/>
          </p:cNvPicPr>
          <p:nvPr/>
        </p:nvPicPr>
        <p:blipFill>
          <a:blip r:embed="rId2">
            <a:extLst/>
          </a:blip>
          <a:stretch>
            <a:fillRect/>
          </a:stretch>
        </p:blipFill>
        <p:spPr>
          <a:xfrm>
            <a:off x="1239641" y="7819731"/>
            <a:ext cx="19749686" cy="3743257"/>
          </a:xfrm>
          <a:prstGeom prst="rect">
            <a:avLst/>
          </a:prstGeom>
          <a:ln w="12700">
            <a:miter lim="400000"/>
          </a:ln>
        </p:spPr>
      </p:pic>
      <p:sp>
        <p:nvSpPr>
          <p:cNvPr id="8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9" name="2…"/>
          <p:cNvSpPr txBox="1"/>
          <p:nvPr>
            <p:ph type="body" sz="quarter" idx="1"/>
          </p:nvPr>
        </p:nvSpPr>
        <p:spPr>
          <a:xfrm>
            <a:off x="1115385" y="1041146"/>
            <a:ext cx="4777049" cy="3721105"/>
          </a:xfrm>
          <a:prstGeom prst="rect">
            <a:avLst/>
          </a:prstGeom>
        </p:spPr>
        <p:txBody>
          <a:bodyPr/>
          <a:lstStyle/>
          <a:p>
            <a:pPr algn="l" defTabSz="817244">
              <a:lnSpc>
                <a:spcPct val="50000"/>
              </a:lnSpc>
              <a:defRPr sz="14800">
                <a:solidFill>
                  <a:srgbClr val="783BF9"/>
                </a:solidFill>
                <a:latin typeface="+mj-lt"/>
                <a:ea typeface="+mj-ea"/>
                <a:cs typeface="+mj-cs"/>
                <a:sym typeface="Helvetica"/>
              </a:defRPr>
            </a:pPr>
            <a:r>
              <a:t>2</a:t>
            </a:r>
          </a:p>
          <a:p>
            <a:pPr algn="l" defTabSz="817244">
              <a:lnSpc>
                <a:spcPct val="80000"/>
              </a:lnSpc>
              <a:defRPr sz="6900">
                <a:solidFill>
                  <a:srgbClr val="424242"/>
                </a:solidFill>
                <a:latin typeface="+mj-lt"/>
                <a:ea typeface="+mj-ea"/>
                <a:cs typeface="+mj-cs"/>
                <a:sym typeface="Helvetica"/>
              </a:defRPr>
            </a:pPr>
          </a:p>
          <a:p>
            <a:pPr algn="l" defTabSz="817244">
              <a:lnSpc>
                <a:spcPct val="80000"/>
              </a:lnSpc>
              <a:defRPr sz="5800">
                <a:solidFill>
                  <a:srgbClr val="424242"/>
                </a:solidFill>
                <a:latin typeface="+mj-lt"/>
                <a:ea typeface="+mj-ea"/>
                <a:cs typeface="+mj-cs"/>
                <a:sym typeface="Helvetica"/>
              </a:defRPr>
            </a:pPr>
            <a:r>
              <a:t>Fire up tests Automatically </a:t>
            </a:r>
          </a:p>
        </p:txBody>
      </p:sp>
      <p:sp>
        <p:nvSpPr>
          <p:cNvPr id="840" name="In-Progress to Resolved"/>
          <p:cNvSpPr txBox="1"/>
          <p:nvPr/>
        </p:nvSpPr>
        <p:spPr>
          <a:xfrm>
            <a:off x="1352618" y="58588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In-Progress to Resolved</a:t>
            </a:r>
          </a:p>
        </p:txBody>
      </p:sp>
      <p:sp>
        <p:nvSpPr>
          <p:cNvPr id="8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42" name="fey33erv36157 (1).png" descr="fey33erv36157 (1).png"/>
          <p:cNvPicPr>
            <a:picLocks noChangeAspect="1"/>
          </p:cNvPicPr>
          <p:nvPr/>
        </p:nvPicPr>
        <p:blipFill>
          <a:blip r:embed="rId2">
            <a:extLst/>
          </a:blip>
          <a:stretch>
            <a:fillRect/>
          </a:stretch>
        </p:blipFill>
        <p:spPr>
          <a:xfrm>
            <a:off x="874693" y="11863387"/>
            <a:ext cx="1745908" cy="918971"/>
          </a:xfrm>
          <a:prstGeom prst="rect">
            <a:avLst/>
          </a:prstGeom>
          <a:ln w="12700">
            <a:miter lim="400000"/>
          </a:ln>
        </p:spPr>
      </p:pic>
      <p:pic>
        <p:nvPicPr>
          <p:cNvPr id="843"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5" name="3…"/>
          <p:cNvSpPr txBox="1"/>
          <p:nvPr>
            <p:ph type="body" sz="quarter" idx="1"/>
          </p:nvPr>
        </p:nvSpPr>
        <p:spPr>
          <a:xfrm>
            <a:off x="1115385" y="1041146"/>
            <a:ext cx="4777049" cy="4442464"/>
          </a:xfrm>
          <a:prstGeom prst="rect">
            <a:avLst/>
          </a:prstGeom>
        </p:spPr>
        <p:txBody>
          <a:bodyPr/>
          <a:lstStyle/>
          <a:p>
            <a:pPr algn="l">
              <a:lnSpc>
                <a:spcPct val="50000"/>
              </a:lnSpc>
              <a:defRPr sz="15000">
                <a:solidFill>
                  <a:srgbClr val="783BF9"/>
                </a:solidFill>
                <a:latin typeface="+mj-lt"/>
                <a:ea typeface="+mj-ea"/>
                <a:cs typeface="+mj-cs"/>
                <a:sym typeface="Helvetica"/>
              </a:defRPr>
            </a:pPr>
            <a:r>
              <a:t>3</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Test results visible in JIRA itself  </a:t>
            </a:r>
          </a:p>
        </p:txBody>
      </p:sp>
      <p:pic>
        <p:nvPicPr>
          <p:cNvPr id="846" name="Screen Shot 2019-02-14 at 00.50.54 1.png" descr="Screen Shot 2019-02-14 at 00.50.54 1.png"/>
          <p:cNvPicPr>
            <a:picLocks noChangeAspect="1"/>
          </p:cNvPicPr>
          <p:nvPr/>
        </p:nvPicPr>
        <p:blipFill>
          <a:blip r:embed="rId3">
            <a:extLst/>
          </a:blip>
          <a:stretch>
            <a:fillRect/>
          </a:stretch>
        </p:blipFill>
        <p:spPr>
          <a:xfrm>
            <a:off x="1371702" y="5873750"/>
            <a:ext cx="21669965" cy="6008667"/>
          </a:xfrm>
          <a:prstGeom prst="rect">
            <a:avLst/>
          </a:prstGeom>
          <a:ln w="12700">
            <a:miter lim="400000"/>
          </a:ln>
        </p:spPr>
      </p:pic>
      <p:sp>
        <p:nvSpPr>
          <p:cNvPr id="8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1" name="4…"/>
          <p:cNvSpPr txBox="1"/>
          <p:nvPr>
            <p:ph type="body" sz="quarter" idx="1"/>
          </p:nvPr>
        </p:nvSpPr>
        <p:spPr>
          <a:xfrm>
            <a:off x="1115385" y="1041146"/>
            <a:ext cx="4777049" cy="3721105"/>
          </a:xfrm>
          <a:prstGeom prst="rect">
            <a:avLst/>
          </a:prstGeom>
        </p:spPr>
        <p:txBody>
          <a:bodyPr/>
          <a:lstStyle/>
          <a:p>
            <a:pPr algn="l" defTabSz="817244">
              <a:lnSpc>
                <a:spcPct val="50000"/>
              </a:lnSpc>
              <a:defRPr sz="14800">
                <a:solidFill>
                  <a:srgbClr val="783BF9"/>
                </a:solidFill>
                <a:latin typeface="+mj-lt"/>
                <a:ea typeface="+mj-ea"/>
                <a:cs typeface="+mj-cs"/>
                <a:sym typeface="Helvetica"/>
              </a:defRPr>
            </a:pPr>
            <a:r>
              <a:t>4</a:t>
            </a:r>
          </a:p>
          <a:p>
            <a:pPr algn="l" defTabSz="817244">
              <a:lnSpc>
                <a:spcPct val="80000"/>
              </a:lnSpc>
              <a:defRPr sz="6900">
                <a:solidFill>
                  <a:srgbClr val="424242"/>
                </a:solidFill>
                <a:latin typeface="+mj-lt"/>
                <a:ea typeface="+mj-ea"/>
                <a:cs typeface="+mj-cs"/>
                <a:sym typeface="Helvetica"/>
              </a:defRPr>
            </a:pPr>
          </a:p>
          <a:p>
            <a:pPr algn="l" defTabSz="817244">
              <a:lnSpc>
                <a:spcPct val="80000"/>
              </a:lnSpc>
              <a:defRPr sz="5800">
                <a:solidFill>
                  <a:srgbClr val="424242"/>
                </a:solidFill>
                <a:latin typeface="+mj-lt"/>
                <a:ea typeface="+mj-ea"/>
                <a:cs typeface="+mj-cs"/>
                <a:sym typeface="Helvetica"/>
              </a:defRPr>
            </a:pPr>
            <a:r>
              <a:t>Test History is shown clearly </a:t>
            </a:r>
          </a:p>
        </p:txBody>
      </p:sp>
      <p:pic>
        <p:nvPicPr>
          <p:cNvPr id="852" name="Screen Shot 2019-03-11 at 00.06.29.png" descr="Screen Shot 2019-03-11 at 00.06.29.png"/>
          <p:cNvPicPr>
            <a:picLocks noChangeAspect="1"/>
          </p:cNvPicPr>
          <p:nvPr/>
        </p:nvPicPr>
        <p:blipFill>
          <a:blip r:embed="rId3">
            <a:extLst/>
          </a:blip>
          <a:stretch>
            <a:fillRect/>
          </a:stretch>
        </p:blipFill>
        <p:spPr>
          <a:xfrm>
            <a:off x="1971857" y="5358872"/>
            <a:ext cx="19820030" cy="2998255"/>
          </a:xfrm>
          <a:prstGeom prst="rect">
            <a:avLst/>
          </a:prstGeom>
          <a:ln w="12700">
            <a:miter lim="400000"/>
          </a:ln>
        </p:spPr>
      </p:pic>
      <p:pic>
        <p:nvPicPr>
          <p:cNvPr id="853" name="Screen Shot 2019-03-11 at 00.06.45.png" descr="Screen Shot 2019-03-11 at 00.06.45.png"/>
          <p:cNvPicPr>
            <a:picLocks noChangeAspect="1"/>
          </p:cNvPicPr>
          <p:nvPr/>
        </p:nvPicPr>
        <p:blipFill>
          <a:blip r:embed="rId4">
            <a:extLst/>
          </a:blip>
          <a:stretch>
            <a:fillRect/>
          </a:stretch>
        </p:blipFill>
        <p:spPr>
          <a:xfrm>
            <a:off x="4296400" y="8953751"/>
            <a:ext cx="16238906" cy="3512673"/>
          </a:xfrm>
          <a:prstGeom prst="rect">
            <a:avLst/>
          </a:prstGeom>
          <a:ln w="12700">
            <a:miter lim="400000"/>
          </a:ln>
        </p:spPr>
      </p:pic>
      <p:sp>
        <p:nvSpPr>
          <p:cNvPr id="85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8" name="4…"/>
          <p:cNvSpPr txBox="1"/>
          <p:nvPr>
            <p:ph type="body" sz="quarter" idx="1"/>
          </p:nvPr>
        </p:nvSpPr>
        <p:spPr>
          <a:xfrm>
            <a:off x="1115385" y="1041146"/>
            <a:ext cx="8243288" cy="4808263"/>
          </a:xfrm>
          <a:prstGeom prst="rect">
            <a:avLst/>
          </a:prstGeom>
        </p:spPr>
        <p:txBody>
          <a:bodyPr/>
          <a:lstStyle/>
          <a:p>
            <a:pPr algn="l" defTabSz="809071">
              <a:lnSpc>
                <a:spcPct val="50000"/>
              </a:lnSpc>
              <a:defRPr sz="14652">
                <a:solidFill>
                  <a:srgbClr val="783BF9"/>
                </a:solidFill>
                <a:latin typeface="+mj-lt"/>
                <a:ea typeface="+mj-ea"/>
                <a:cs typeface="+mj-cs"/>
                <a:sym typeface="Helvetica"/>
              </a:defRPr>
            </a:pPr>
            <a:r>
              <a:t>5</a:t>
            </a:r>
          </a:p>
          <a:p>
            <a:pPr algn="l" defTabSz="809071">
              <a:lnSpc>
                <a:spcPct val="80000"/>
              </a:lnSpc>
              <a:defRPr sz="6831">
                <a:solidFill>
                  <a:srgbClr val="424242"/>
                </a:solidFill>
                <a:latin typeface="+mj-lt"/>
                <a:ea typeface="+mj-ea"/>
                <a:cs typeface="+mj-cs"/>
                <a:sym typeface="Helvetica"/>
              </a:defRPr>
            </a:pPr>
          </a:p>
          <a:p>
            <a:pPr algn="l" defTabSz="809071">
              <a:lnSpc>
                <a:spcPct val="80000"/>
              </a:lnSpc>
              <a:defRPr sz="5742">
                <a:solidFill>
                  <a:srgbClr val="424242"/>
                </a:solidFill>
                <a:latin typeface="+mj-lt"/>
                <a:ea typeface="+mj-ea"/>
                <a:cs typeface="+mj-cs"/>
                <a:sym typeface="Helvetica"/>
              </a:defRPr>
            </a:pPr>
            <a:r>
              <a:rPr sz="6831"/>
              <a:t>Provide information to analyse test failures</a:t>
            </a:r>
          </a:p>
        </p:txBody>
      </p:sp>
      <p:sp>
        <p:nvSpPr>
          <p:cNvPr id="8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60" name="Screen Shot 2019-03-23 at 10.44.10.png" descr="Screen Shot 2019-03-23 at 10.44.10.png"/>
          <p:cNvPicPr>
            <a:picLocks noChangeAspect="1"/>
          </p:cNvPicPr>
          <p:nvPr/>
        </p:nvPicPr>
        <p:blipFill>
          <a:blip r:embed="rId3">
            <a:extLst/>
          </a:blip>
          <a:stretch>
            <a:fillRect/>
          </a:stretch>
        </p:blipFill>
        <p:spPr>
          <a:xfrm>
            <a:off x="670616" y="6821727"/>
            <a:ext cx="23519796" cy="545949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sp>
        <p:nvSpPr>
          <p:cNvPr id="86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65"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7" name="1…"/>
          <p:cNvSpPr txBox="1"/>
          <p:nvPr>
            <p:ph type="body" sz="quarter" idx="1"/>
          </p:nvPr>
        </p:nvSpPr>
        <p:spPr>
          <a:xfrm>
            <a:off x="1216985" y="4419348"/>
            <a:ext cx="4777049" cy="4442463"/>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More Transparent &amp; Confidence </a:t>
            </a:r>
          </a:p>
        </p:txBody>
      </p:sp>
      <p:sp>
        <p:nvSpPr>
          <p:cNvPr id="868" name="Manual QA currently"/>
          <p:cNvSpPr txBox="1"/>
          <p:nvPr/>
        </p:nvSpPr>
        <p:spPr>
          <a:xfrm>
            <a:off x="793818" y="15408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Manual QA currently </a:t>
            </a:r>
          </a:p>
        </p:txBody>
      </p:sp>
      <p:sp>
        <p:nvSpPr>
          <p:cNvPr id="8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70"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871"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3" name="1…"/>
          <p:cNvSpPr txBox="1"/>
          <p:nvPr>
            <p:ph type="body" sz="quarter" idx="1"/>
          </p:nvPr>
        </p:nvSpPr>
        <p:spPr>
          <a:xfrm>
            <a:off x="1216985" y="4419348"/>
            <a:ext cx="4777049" cy="4442463"/>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More Transparent &amp; Confidence </a:t>
            </a:r>
          </a:p>
        </p:txBody>
      </p:sp>
      <p:sp>
        <p:nvSpPr>
          <p:cNvPr id="874" name="2…"/>
          <p:cNvSpPr txBox="1"/>
          <p:nvPr>
            <p:ph type="body" idx="13"/>
          </p:nvPr>
        </p:nvSpPr>
        <p:spPr>
          <a:xfrm>
            <a:off x="6878363" y="4419348"/>
            <a:ext cx="4777049" cy="6606542"/>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Manual QA</a:t>
            </a:r>
          </a:p>
          <a:p>
            <a:pPr algn="l" defTabSz="817244">
              <a:lnSpc>
                <a:spcPct val="80000"/>
              </a:lnSpc>
              <a:defRPr spc="0" sz="5800">
                <a:solidFill>
                  <a:srgbClr val="424242"/>
                </a:solidFill>
              </a:defRPr>
            </a:pPr>
            <a:r>
              <a:t>sharing equal responsibility for health of Automation tests</a:t>
            </a:r>
          </a:p>
        </p:txBody>
      </p:sp>
      <p:sp>
        <p:nvSpPr>
          <p:cNvPr id="875" name="Manual QA currently"/>
          <p:cNvSpPr txBox="1"/>
          <p:nvPr/>
        </p:nvSpPr>
        <p:spPr>
          <a:xfrm>
            <a:off x="793818" y="15408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Manual QA currently </a:t>
            </a:r>
          </a:p>
        </p:txBody>
      </p:sp>
      <p:sp>
        <p:nvSpPr>
          <p:cNvPr id="87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77"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pic>
        <p:nvPicPr>
          <p:cNvPr id="878" name="Screen Shot 2019-03-22 at 00.17.20.png" descr="Screen Shot 2019-03-22 at 00.17.20.png"/>
          <p:cNvPicPr>
            <a:picLocks noChangeAspect="1"/>
          </p:cNvPicPr>
          <p:nvPr/>
        </p:nvPicPr>
        <p:blipFill>
          <a:blip r:embed="rId4">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3" name="mtg-FI.png" descr="mtg-FI.png"/>
          <p:cNvPicPr>
            <a:picLocks noChangeAspect="1"/>
          </p:cNvPicPr>
          <p:nvPr/>
        </p:nvPicPr>
        <p:blipFill>
          <a:blip r:embed="rId3">
            <a:extLst/>
          </a:blip>
          <a:stretch>
            <a:fillRect/>
          </a:stretch>
        </p:blipFill>
        <p:spPr>
          <a:xfrm>
            <a:off x="5056344" y="1561451"/>
            <a:ext cx="14300681" cy="10593100"/>
          </a:xfrm>
          <a:prstGeom prst="rect">
            <a:avLst/>
          </a:prstGeom>
          <a:ln w="12700">
            <a:miter lim="400000"/>
          </a:ln>
        </p:spPr>
      </p:pic>
      <p:sp>
        <p:nvSpPr>
          <p:cNvPr id="644"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45" name="fey33erv36157 (1).png" descr="fey33erv36157 (1).png"/>
          <p:cNvPicPr>
            <a:picLocks noChangeAspect="1"/>
          </p:cNvPicPr>
          <p:nvPr/>
        </p:nvPicPr>
        <p:blipFill>
          <a:blip r:embed="rId4">
            <a:extLst/>
          </a:blip>
          <a:stretch>
            <a:fillRect/>
          </a:stretch>
        </p:blipFill>
        <p:spPr>
          <a:xfrm>
            <a:off x="749604" y="11863387"/>
            <a:ext cx="1870997" cy="984812"/>
          </a:xfrm>
          <a:prstGeom prst="rect">
            <a:avLst/>
          </a:prstGeom>
          <a:ln w="12700">
            <a:miter lim="400000"/>
          </a:ln>
        </p:spPr>
      </p:pic>
      <p:pic>
        <p:nvPicPr>
          <p:cNvPr id="646" name="Screen Shot 2019-03-22 at 00.17.20.png" descr="Screen Shot 2019-03-22 at 00.17.20.png"/>
          <p:cNvPicPr>
            <a:picLocks noChangeAspect="1"/>
          </p:cNvPicPr>
          <p:nvPr/>
        </p:nvPicPr>
        <p:blipFill>
          <a:blip r:embed="rId5">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2" name="1…"/>
          <p:cNvSpPr txBox="1"/>
          <p:nvPr>
            <p:ph type="body" sz="quarter" idx="1"/>
          </p:nvPr>
        </p:nvSpPr>
        <p:spPr>
          <a:xfrm>
            <a:off x="1216985" y="4419348"/>
            <a:ext cx="4777049" cy="4442463"/>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More Transparent &amp; Confidence </a:t>
            </a:r>
          </a:p>
        </p:txBody>
      </p:sp>
      <p:sp>
        <p:nvSpPr>
          <p:cNvPr id="883" name="2…"/>
          <p:cNvSpPr txBox="1"/>
          <p:nvPr>
            <p:ph type="body" idx="13"/>
          </p:nvPr>
        </p:nvSpPr>
        <p:spPr>
          <a:xfrm>
            <a:off x="6878363" y="4419348"/>
            <a:ext cx="4777049" cy="6606542"/>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Manual QA</a:t>
            </a:r>
          </a:p>
          <a:p>
            <a:pPr algn="l" defTabSz="817244">
              <a:lnSpc>
                <a:spcPct val="80000"/>
              </a:lnSpc>
              <a:defRPr spc="0" sz="5800">
                <a:solidFill>
                  <a:srgbClr val="424242"/>
                </a:solidFill>
              </a:defRPr>
            </a:pPr>
            <a:r>
              <a:t>sharing equal responsibility for health of Automation tests</a:t>
            </a:r>
          </a:p>
        </p:txBody>
      </p:sp>
      <p:sp>
        <p:nvSpPr>
          <p:cNvPr id="884" name="3…"/>
          <p:cNvSpPr txBox="1"/>
          <p:nvPr>
            <p:ph type="body" idx="14"/>
          </p:nvPr>
        </p:nvSpPr>
        <p:spPr>
          <a:xfrm>
            <a:off x="12539743" y="4419348"/>
            <a:ext cx="4777048" cy="6606542"/>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3</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Manual QA Analysing tests — Fixing them — making new features also</a:t>
            </a:r>
          </a:p>
        </p:txBody>
      </p:sp>
      <p:sp>
        <p:nvSpPr>
          <p:cNvPr id="885" name="Manual QA currently"/>
          <p:cNvSpPr txBox="1"/>
          <p:nvPr/>
        </p:nvSpPr>
        <p:spPr>
          <a:xfrm>
            <a:off x="793818" y="15408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Manual QA currently </a:t>
            </a:r>
          </a:p>
        </p:txBody>
      </p:sp>
      <p:sp>
        <p:nvSpPr>
          <p:cNvPr id="8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87"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888"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0" name="1…"/>
          <p:cNvSpPr txBox="1"/>
          <p:nvPr>
            <p:ph type="body" sz="quarter" idx="1"/>
          </p:nvPr>
        </p:nvSpPr>
        <p:spPr>
          <a:xfrm>
            <a:off x="1216985" y="4419348"/>
            <a:ext cx="4777049" cy="4442463"/>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More Transparent &amp; Confidence </a:t>
            </a:r>
          </a:p>
        </p:txBody>
      </p:sp>
      <p:sp>
        <p:nvSpPr>
          <p:cNvPr id="891" name="2…"/>
          <p:cNvSpPr txBox="1"/>
          <p:nvPr>
            <p:ph type="body" idx="13"/>
          </p:nvPr>
        </p:nvSpPr>
        <p:spPr>
          <a:xfrm>
            <a:off x="6878363" y="4419348"/>
            <a:ext cx="4777049" cy="6606542"/>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Manual QA</a:t>
            </a:r>
          </a:p>
          <a:p>
            <a:pPr algn="l" defTabSz="817244">
              <a:lnSpc>
                <a:spcPct val="80000"/>
              </a:lnSpc>
              <a:defRPr spc="0" sz="5800">
                <a:solidFill>
                  <a:srgbClr val="424242"/>
                </a:solidFill>
              </a:defRPr>
            </a:pPr>
            <a:r>
              <a:t>sharing equal responsibility for health of Automation tests</a:t>
            </a:r>
          </a:p>
        </p:txBody>
      </p:sp>
      <p:sp>
        <p:nvSpPr>
          <p:cNvPr id="892" name="3…"/>
          <p:cNvSpPr txBox="1"/>
          <p:nvPr>
            <p:ph type="body" idx="14"/>
          </p:nvPr>
        </p:nvSpPr>
        <p:spPr>
          <a:xfrm>
            <a:off x="12539743" y="4419348"/>
            <a:ext cx="4777048" cy="6606542"/>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3</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Manual QA Analysing tests — Fixing them — making new features also</a:t>
            </a:r>
          </a:p>
        </p:txBody>
      </p:sp>
      <p:sp>
        <p:nvSpPr>
          <p:cNvPr id="893" name="4…"/>
          <p:cNvSpPr txBox="1"/>
          <p:nvPr>
            <p:ph type="body" idx="15"/>
          </p:nvPr>
        </p:nvSpPr>
        <p:spPr>
          <a:xfrm>
            <a:off x="18201121" y="4419346"/>
            <a:ext cx="4777048" cy="5163825"/>
          </a:xfrm>
          <a:prstGeom prst="rect">
            <a:avLst/>
          </a:prstGeom>
          <a:extLst>
            <a:ext uri="{C572A759-6A51-4108-AA02-DFA0A04FC94B}">
              <ma14:wrappingTextBoxFlag xmlns:ma14="http://schemas.microsoft.com/office/mac/drawingml/2011/main" val="1"/>
            </a:ext>
          </a:extLst>
        </p:spPr>
        <p:txBody>
          <a:bodyPr/>
          <a:lstStyle/>
          <a:p>
            <a:pPr algn="l" defTabSz="825500">
              <a:lnSpc>
                <a:spcPct val="50000"/>
              </a:lnSpc>
              <a:defRPr spc="0" sz="15000">
                <a:solidFill>
                  <a:srgbClr val="783BF9"/>
                </a:solidFill>
              </a:defRPr>
            </a:pPr>
            <a:r>
              <a:t>4</a:t>
            </a:r>
          </a:p>
          <a:p>
            <a:pPr algn="l" defTabSz="825500">
              <a:lnSpc>
                <a:spcPct val="80000"/>
              </a:lnSpc>
              <a:defRPr spc="0" sz="7000">
                <a:solidFill>
                  <a:srgbClr val="424242"/>
                </a:solidFill>
              </a:defRPr>
            </a:pPr>
          </a:p>
          <a:p>
            <a:pPr algn="l" defTabSz="825500">
              <a:lnSpc>
                <a:spcPct val="80000"/>
              </a:lnSpc>
              <a:defRPr spc="0" sz="5900">
                <a:solidFill>
                  <a:srgbClr val="424242"/>
                </a:solidFill>
              </a:defRPr>
            </a:pPr>
            <a:r>
              <a:t>Full Involvement between both teams</a:t>
            </a:r>
          </a:p>
        </p:txBody>
      </p:sp>
      <p:sp>
        <p:nvSpPr>
          <p:cNvPr id="894" name="Manual QA currently"/>
          <p:cNvSpPr txBox="1"/>
          <p:nvPr/>
        </p:nvSpPr>
        <p:spPr>
          <a:xfrm>
            <a:off x="793818" y="15408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Manual QA currently </a:t>
            </a:r>
          </a:p>
        </p:txBody>
      </p:sp>
      <p:sp>
        <p:nvSpPr>
          <p:cNvPr id="89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96"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897"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9" name="1…"/>
          <p:cNvSpPr txBox="1"/>
          <p:nvPr>
            <p:ph type="body" sz="quarter" idx="1"/>
          </p:nvPr>
        </p:nvSpPr>
        <p:spPr>
          <a:xfrm>
            <a:off x="1216985" y="4419346"/>
            <a:ext cx="4777049" cy="5163825"/>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Automation Team helps in building more tools</a:t>
            </a:r>
          </a:p>
        </p:txBody>
      </p:sp>
      <p:sp>
        <p:nvSpPr>
          <p:cNvPr id="900" name="Focus of Automation team now"/>
          <p:cNvSpPr txBox="1"/>
          <p:nvPr/>
        </p:nvSpPr>
        <p:spPr>
          <a:xfrm>
            <a:off x="793818" y="15408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Focus of Automation team now</a:t>
            </a:r>
          </a:p>
        </p:txBody>
      </p:sp>
      <p:sp>
        <p:nvSpPr>
          <p:cNvPr id="9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02"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903"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5" name="1…"/>
          <p:cNvSpPr txBox="1"/>
          <p:nvPr>
            <p:ph type="body" sz="quarter" idx="1"/>
          </p:nvPr>
        </p:nvSpPr>
        <p:spPr>
          <a:xfrm>
            <a:off x="1216985" y="4419346"/>
            <a:ext cx="4777049" cy="5163825"/>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Automation Team helps in building more tools</a:t>
            </a:r>
          </a:p>
        </p:txBody>
      </p:sp>
      <p:sp>
        <p:nvSpPr>
          <p:cNvPr id="906" name="2…"/>
          <p:cNvSpPr txBox="1"/>
          <p:nvPr>
            <p:ph type="body" idx="13"/>
          </p:nvPr>
        </p:nvSpPr>
        <p:spPr>
          <a:xfrm>
            <a:off x="9818161" y="4698746"/>
            <a:ext cx="4777049" cy="3721105"/>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Framework Improvement</a:t>
            </a:r>
          </a:p>
        </p:txBody>
      </p:sp>
      <p:sp>
        <p:nvSpPr>
          <p:cNvPr id="907" name="Focus of Automation team now"/>
          <p:cNvSpPr txBox="1"/>
          <p:nvPr/>
        </p:nvSpPr>
        <p:spPr>
          <a:xfrm>
            <a:off x="793818" y="15408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Focus of Automation team now</a:t>
            </a:r>
          </a:p>
        </p:txBody>
      </p:sp>
      <p:sp>
        <p:nvSpPr>
          <p:cNvPr id="9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09"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910"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2" name="1…"/>
          <p:cNvSpPr txBox="1"/>
          <p:nvPr>
            <p:ph type="body" sz="quarter" idx="1"/>
          </p:nvPr>
        </p:nvSpPr>
        <p:spPr>
          <a:xfrm>
            <a:off x="1216985" y="4419346"/>
            <a:ext cx="4777049" cy="5163825"/>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Automation Team helps in building more tools</a:t>
            </a:r>
          </a:p>
        </p:txBody>
      </p:sp>
      <p:sp>
        <p:nvSpPr>
          <p:cNvPr id="913" name="2…"/>
          <p:cNvSpPr txBox="1"/>
          <p:nvPr>
            <p:ph type="body" idx="13"/>
          </p:nvPr>
        </p:nvSpPr>
        <p:spPr>
          <a:xfrm>
            <a:off x="9818161" y="4698746"/>
            <a:ext cx="4777049" cy="3721105"/>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Framework Improvement</a:t>
            </a:r>
          </a:p>
        </p:txBody>
      </p:sp>
      <p:sp>
        <p:nvSpPr>
          <p:cNvPr id="914" name="3…"/>
          <p:cNvSpPr txBox="1"/>
          <p:nvPr>
            <p:ph type="body" idx="14"/>
          </p:nvPr>
        </p:nvSpPr>
        <p:spPr>
          <a:xfrm>
            <a:off x="18076943" y="4698746"/>
            <a:ext cx="4777045" cy="3721105"/>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3</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Complex tasks</a:t>
            </a:r>
          </a:p>
        </p:txBody>
      </p:sp>
      <p:sp>
        <p:nvSpPr>
          <p:cNvPr id="915" name="Focus of Automation team now"/>
          <p:cNvSpPr txBox="1"/>
          <p:nvPr/>
        </p:nvSpPr>
        <p:spPr>
          <a:xfrm>
            <a:off x="793818" y="1540847"/>
            <a:ext cx="2194546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Focus of Automation team now</a:t>
            </a:r>
          </a:p>
        </p:txBody>
      </p:sp>
      <p:sp>
        <p:nvSpPr>
          <p:cNvPr id="9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17"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918"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0" name="1…"/>
          <p:cNvSpPr txBox="1"/>
          <p:nvPr>
            <p:ph type="body" sz="quarter" idx="1"/>
          </p:nvPr>
        </p:nvSpPr>
        <p:spPr>
          <a:xfrm>
            <a:off x="1216985" y="4419348"/>
            <a:ext cx="4777049" cy="4442463"/>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Confidence in Auto Tests now</a:t>
            </a:r>
          </a:p>
        </p:txBody>
      </p:sp>
      <p:sp>
        <p:nvSpPr>
          <p:cNvPr id="921" name="Developers using more and more Automation"/>
          <p:cNvSpPr txBox="1"/>
          <p:nvPr/>
        </p:nvSpPr>
        <p:spPr>
          <a:xfrm>
            <a:off x="793818" y="951566"/>
            <a:ext cx="21945464" cy="2753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Developers using more and more Automation</a:t>
            </a:r>
          </a:p>
        </p:txBody>
      </p:sp>
      <p:sp>
        <p:nvSpPr>
          <p:cNvPr id="9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23"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pic>
        <p:nvPicPr>
          <p:cNvPr id="924" name="Screen Shot 2019-03-22 at 00.17.20.png" descr="Screen Shot 2019-03-22 at 00.17.20.png"/>
          <p:cNvPicPr>
            <a:picLocks noChangeAspect="1"/>
          </p:cNvPicPr>
          <p:nvPr/>
        </p:nvPicPr>
        <p:blipFill>
          <a:blip r:embed="rId4">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8" name="1…"/>
          <p:cNvSpPr txBox="1"/>
          <p:nvPr>
            <p:ph type="body" sz="quarter" idx="1"/>
          </p:nvPr>
        </p:nvSpPr>
        <p:spPr>
          <a:xfrm>
            <a:off x="1216985" y="4419348"/>
            <a:ext cx="4777049" cy="4442463"/>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Confidence in Auto Tests now</a:t>
            </a:r>
          </a:p>
        </p:txBody>
      </p:sp>
      <p:sp>
        <p:nvSpPr>
          <p:cNvPr id="929" name="2…"/>
          <p:cNvSpPr txBox="1"/>
          <p:nvPr>
            <p:ph type="body" idx="13"/>
          </p:nvPr>
        </p:nvSpPr>
        <p:spPr>
          <a:xfrm>
            <a:off x="9803476" y="4341314"/>
            <a:ext cx="4777048" cy="11656064"/>
          </a:xfrm>
          <a:prstGeom prst="rect">
            <a:avLst/>
          </a:prstGeom>
          <a:extLst>
            <a:ext uri="{C572A759-6A51-4108-AA02-DFA0A04FC94B}">
              <ma14:wrappingTextBoxFlag xmlns:ma14="http://schemas.microsoft.com/office/mac/drawingml/2011/main" val="1"/>
            </a:ext>
          </a:extLst>
        </p:spPr>
        <p:txBody>
          <a:bodyPr/>
          <a:lstStyle/>
          <a:p>
            <a:pPr algn="l" defTabSz="825500">
              <a:lnSpc>
                <a:spcPct val="50000"/>
              </a:lnSpc>
              <a:defRPr spc="0" sz="15000">
                <a:solidFill>
                  <a:srgbClr val="783BF9"/>
                </a:solidFill>
              </a:defRPr>
            </a:pPr>
            <a:r>
              <a:t>2</a:t>
            </a:r>
          </a:p>
          <a:p>
            <a:pPr algn="l" defTabSz="825500">
              <a:lnSpc>
                <a:spcPct val="80000"/>
              </a:lnSpc>
              <a:defRPr spc="0" sz="7000">
                <a:solidFill>
                  <a:srgbClr val="424242"/>
                </a:solidFill>
              </a:defRPr>
            </a:pPr>
          </a:p>
          <a:p>
            <a:pPr algn="l" defTabSz="825500">
              <a:lnSpc>
                <a:spcPct val="80000"/>
              </a:lnSpc>
              <a:defRPr spc="0" sz="5900">
                <a:solidFill>
                  <a:srgbClr val="424242"/>
                </a:solidFill>
              </a:defRPr>
            </a:pPr>
            <a:r>
              <a:t>“QA=NO” battles are won and automation is only weapon</a:t>
            </a:r>
          </a:p>
        </p:txBody>
      </p:sp>
      <p:sp>
        <p:nvSpPr>
          <p:cNvPr id="930" name="Developers using more and more Automation"/>
          <p:cNvSpPr txBox="1"/>
          <p:nvPr/>
        </p:nvSpPr>
        <p:spPr>
          <a:xfrm>
            <a:off x="793818" y="951566"/>
            <a:ext cx="21945464" cy="2753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Developers using more and more Automation</a:t>
            </a:r>
          </a:p>
        </p:txBody>
      </p:sp>
      <p:sp>
        <p:nvSpPr>
          <p:cNvPr id="9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32"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pic>
        <p:nvPicPr>
          <p:cNvPr id="933" name="Screen Shot 2019-03-22 at 00.17.20.png" descr="Screen Shot 2019-03-22 at 00.17.20.png"/>
          <p:cNvPicPr>
            <a:picLocks noChangeAspect="1"/>
          </p:cNvPicPr>
          <p:nvPr/>
        </p:nvPicPr>
        <p:blipFill>
          <a:blip r:embed="rId4">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7" name="1…"/>
          <p:cNvSpPr txBox="1"/>
          <p:nvPr>
            <p:ph type="body" sz="quarter" idx="1"/>
          </p:nvPr>
        </p:nvSpPr>
        <p:spPr>
          <a:xfrm>
            <a:off x="1216985" y="4419348"/>
            <a:ext cx="4777049" cy="4442463"/>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Confidence in Auto Tests now</a:t>
            </a:r>
          </a:p>
        </p:txBody>
      </p:sp>
      <p:sp>
        <p:nvSpPr>
          <p:cNvPr id="938" name="2…"/>
          <p:cNvSpPr txBox="1"/>
          <p:nvPr>
            <p:ph type="body" idx="13"/>
          </p:nvPr>
        </p:nvSpPr>
        <p:spPr>
          <a:xfrm>
            <a:off x="9803476" y="4341314"/>
            <a:ext cx="4777048" cy="11656064"/>
          </a:xfrm>
          <a:prstGeom prst="rect">
            <a:avLst/>
          </a:prstGeom>
          <a:extLst>
            <a:ext uri="{C572A759-6A51-4108-AA02-DFA0A04FC94B}">
              <ma14:wrappingTextBoxFlag xmlns:ma14="http://schemas.microsoft.com/office/mac/drawingml/2011/main" val="1"/>
            </a:ext>
          </a:extLst>
        </p:spPr>
        <p:txBody>
          <a:bodyPr/>
          <a:lstStyle/>
          <a:p>
            <a:pPr algn="l" defTabSz="825500">
              <a:lnSpc>
                <a:spcPct val="50000"/>
              </a:lnSpc>
              <a:defRPr spc="0" sz="15000">
                <a:solidFill>
                  <a:srgbClr val="783BF9"/>
                </a:solidFill>
              </a:defRPr>
            </a:pPr>
            <a:r>
              <a:t>2</a:t>
            </a:r>
          </a:p>
          <a:p>
            <a:pPr algn="l" defTabSz="825500">
              <a:lnSpc>
                <a:spcPct val="80000"/>
              </a:lnSpc>
              <a:defRPr spc="0" sz="7000">
                <a:solidFill>
                  <a:srgbClr val="424242"/>
                </a:solidFill>
              </a:defRPr>
            </a:pPr>
          </a:p>
          <a:p>
            <a:pPr algn="l" defTabSz="825500">
              <a:lnSpc>
                <a:spcPct val="80000"/>
              </a:lnSpc>
              <a:defRPr spc="0" sz="5900">
                <a:solidFill>
                  <a:srgbClr val="424242"/>
                </a:solidFill>
              </a:defRPr>
            </a:pPr>
            <a:r>
              <a:t>“QA=NO” battles are won and automation is only weapon</a:t>
            </a:r>
          </a:p>
        </p:txBody>
      </p:sp>
      <p:sp>
        <p:nvSpPr>
          <p:cNvPr id="939" name="3…"/>
          <p:cNvSpPr txBox="1"/>
          <p:nvPr>
            <p:ph type="body" idx="14"/>
          </p:nvPr>
        </p:nvSpPr>
        <p:spPr>
          <a:xfrm>
            <a:off x="18076943" y="4698748"/>
            <a:ext cx="4777045" cy="4442463"/>
          </a:xfrm>
          <a:prstGeom prst="rect">
            <a:avLst/>
          </a:prstGeom>
          <a:extLst>
            <a:ext uri="{C572A759-6A51-4108-AA02-DFA0A04FC94B}">
              <ma14:wrappingTextBoxFlag xmlns:ma14="http://schemas.microsoft.com/office/mac/drawingml/2011/main" val="1"/>
            </a:ext>
          </a:extLst>
        </p:spPr>
        <p:txBody>
          <a:bodyPr/>
          <a:lstStyle/>
          <a:p>
            <a:pPr algn="l" defTabSz="825500">
              <a:lnSpc>
                <a:spcPct val="50000"/>
              </a:lnSpc>
              <a:defRPr spc="0" sz="15000">
                <a:solidFill>
                  <a:srgbClr val="783BF9"/>
                </a:solidFill>
              </a:defRPr>
            </a:pPr>
            <a:r>
              <a:t>3</a:t>
            </a:r>
          </a:p>
          <a:p>
            <a:pPr algn="l" defTabSz="825500">
              <a:lnSpc>
                <a:spcPct val="80000"/>
              </a:lnSpc>
              <a:defRPr spc="0" sz="7000">
                <a:solidFill>
                  <a:srgbClr val="424242"/>
                </a:solidFill>
              </a:defRPr>
            </a:pPr>
          </a:p>
          <a:p>
            <a:pPr algn="l" defTabSz="825500">
              <a:lnSpc>
                <a:spcPct val="80000"/>
              </a:lnSpc>
              <a:defRPr spc="0" sz="5900">
                <a:solidFill>
                  <a:srgbClr val="424242"/>
                </a:solidFill>
              </a:defRPr>
            </a:pPr>
            <a:r>
              <a:t>Developer watches and trusts</a:t>
            </a:r>
          </a:p>
        </p:txBody>
      </p:sp>
      <p:sp>
        <p:nvSpPr>
          <p:cNvPr id="940" name="Developers using more and more Automation"/>
          <p:cNvSpPr txBox="1"/>
          <p:nvPr/>
        </p:nvSpPr>
        <p:spPr>
          <a:xfrm>
            <a:off x="793818" y="951566"/>
            <a:ext cx="21945464" cy="2753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pc="-194" sz="9700"/>
            </a:lvl1pPr>
          </a:lstStyle>
          <a:p>
            <a:pPr/>
            <a:r>
              <a:t>Developers using more and more Automation</a:t>
            </a:r>
          </a:p>
        </p:txBody>
      </p:sp>
      <p:sp>
        <p:nvSpPr>
          <p:cNvPr id="9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sp>
        <p:nvSpPr>
          <p:cNvPr id="945" name="Future Plans"/>
          <p:cNvSpPr txBox="1"/>
          <p:nvPr>
            <p:ph type="body" sz="quarter" idx="1"/>
          </p:nvPr>
        </p:nvSpPr>
        <p:spPr>
          <a:xfrm>
            <a:off x="1352618" y="5752167"/>
            <a:ext cx="21945464" cy="1788163"/>
          </a:xfrm>
          <a:prstGeom prst="rect">
            <a:avLst/>
          </a:prstGeom>
        </p:spPr>
        <p:txBody>
          <a:bodyPr/>
          <a:lstStyle>
            <a:lvl1pPr algn="ctr">
              <a:lnSpc>
                <a:spcPct val="80000"/>
              </a:lnSpc>
              <a:defRPr b="1" spc="-214" sz="10400"/>
            </a:lvl1pPr>
          </a:lstStyle>
          <a:p>
            <a:pPr/>
            <a:r>
              <a:t>Future Plans</a:t>
            </a:r>
          </a:p>
        </p:txBody>
      </p:sp>
      <p:sp>
        <p:nvSpPr>
          <p:cNvPr id="9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47"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9" name="1…"/>
          <p:cNvSpPr txBox="1"/>
          <p:nvPr>
            <p:ph type="body" sz="quarter" idx="1"/>
          </p:nvPr>
        </p:nvSpPr>
        <p:spPr>
          <a:xfrm>
            <a:off x="1369386" y="837947"/>
            <a:ext cx="11820488" cy="2999744"/>
          </a:xfrm>
          <a:prstGeom prst="rect">
            <a:avLst/>
          </a:prstGeom>
        </p:spPr>
        <p:txBody>
          <a:bodyPr/>
          <a:lstStyle/>
          <a:p>
            <a:pPr algn="l" defTabSz="743692">
              <a:lnSpc>
                <a:spcPct val="50000"/>
              </a:lnSpc>
              <a:defRPr sz="13468">
                <a:solidFill>
                  <a:srgbClr val="783BF9"/>
                </a:solidFill>
                <a:latin typeface="+mj-lt"/>
                <a:ea typeface="+mj-ea"/>
                <a:cs typeface="+mj-cs"/>
                <a:sym typeface="Helvetica"/>
              </a:defRPr>
            </a:pPr>
            <a:r>
              <a:t>1</a:t>
            </a:r>
          </a:p>
          <a:p>
            <a:pPr algn="l" defTabSz="743692">
              <a:lnSpc>
                <a:spcPct val="80000"/>
              </a:lnSpc>
              <a:defRPr sz="6279">
                <a:solidFill>
                  <a:srgbClr val="424242"/>
                </a:solidFill>
                <a:latin typeface="+mj-lt"/>
                <a:ea typeface="+mj-ea"/>
                <a:cs typeface="+mj-cs"/>
                <a:sym typeface="Helvetica"/>
              </a:defRPr>
            </a:pPr>
          </a:p>
          <a:p>
            <a:pPr algn="l" defTabSz="743692">
              <a:lnSpc>
                <a:spcPct val="80000"/>
              </a:lnSpc>
              <a:defRPr sz="7189">
                <a:solidFill>
                  <a:srgbClr val="424242"/>
                </a:solidFill>
                <a:latin typeface="+mj-lt"/>
                <a:ea typeface="+mj-ea"/>
                <a:cs typeface="+mj-cs"/>
                <a:sym typeface="Helvetica"/>
              </a:defRPr>
            </a:pPr>
            <a:r>
              <a:t>Lot of Tests now </a:t>
            </a:r>
          </a:p>
        </p:txBody>
      </p:sp>
      <p:sp>
        <p:nvSpPr>
          <p:cNvPr id="95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51" name="Oval"/>
          <p:cNvSpPr/>
          <p:nvPr/>
        </p:nvSpPr>
        <p:spPr>
          <a:xfrm>
            <a:off x="13578115" y="2727690"/>
            <a:ext cx="7517105" cy="7228525"/>
          </a:xfrm>
          <a:prstGeom prst="ellipse">
            <a:avLst/>
          </a:prstGeom>
          <a:solidFill>
            <a:srgbClr val="783BF9"/>
          </a:solidFill>
          <a:ln w="25400">
            <a:solidFill>
              <a:schemeClr val="accent1"/>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
        <p:nvSpPr>
          <p:cNvPr id="952" name="1700…"/>
          <p:cNvSpPr txBox="1"/>
          <p:nvPr/>
        </p:nvSpPr>
        <p:spPr>
          <a:xfrm>
            <a:off x="15689904" y="5065602"/>
            <a:ext cx="3673773" cy="2552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1200">
                <a:solidFill>
                  <a:srgbClr val="FFFFFF"/>
                </a:solidFill>
              </a:defRPr>
            </a:pPr>
            <a:r>
              <a:t>1700</a:t>
            </a:r>
          </a:p>
          <a:p>
            <a:pPr>
              <a:defRPr b="1" sz="4900">
                <a:solidFill>
                  <a:srgbClr val="FFFFFF"/>
                </a:solidFill>
              </a:defRPr>
            </a:pPr>
            <a:r>
              <a:t>tests</a:t>
            </a:r>
          </a:p>
        </p:txBody>
      </p:sp>
      <p:pic>
        <p:nvPicPr>
          <p:cNvPr id="953"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pic>
        <p:nvPicPr>
          <p:cNvPr id="954" name="Screen Shot 2019-03-22 at 00.17.20.png" descr="Screen Shot 2019-03-22 at 00.17.20.png"/>
          <p:cNvPicPr>
            <a:picLocks noChangeAspect="1"/>
          </p:cNvPicPr>
          <p:nvPr/>
        </p:nvPicPr>
        <p:blipFill>
          <a:blip r:embed="rId4">
            <a:extLst/>
          </a:blip>
          <a:stretch>
            <a:fillRect/>
          </a:stretch>
        </p:blipFill>
        <p:spPr>
          <a:xfrm>
            <a:off x="20721821" y="12108143"/>
            <a:ext cx="2893461" cy="778242"/>
          </a:xfrm>
          <a:prstGeom prst="rect">
            <a:avLst/>
          </a:prstGeom>
          <a:ln w="12700">
            <a:miter lim="400000"/>
          </a:ln>
        </p:spPr>
      </p:pic>
      <p:sp>
        <p:nvSpPr>
          <p:cNvPr id="955" name="Oval"/>
          <p:cNvSpPr/>
          <p:nvPr/>
        </p:nvSpPr>
        <p:spPr>
          <a:xfrm>
            <a:off x="8821280" y="6222999"/>
            <a:ext cx="4005721" cy="3990709"/>
          </a:xfrm>
          <a:prstGeom prst="ellipse">
            <a:avLst/>
          </a:prstGeom>
          <a:solidFill>
            <a:schemeClr val="accent4"/>
          </a:solidFill>
          <a:ln w="25400">
            <a:solidFill>
              <a:schemeClr val="accent1"/>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
        <p:nvSpPr>
          <p:cNvPr id="956" name="Emulator…"/>
          <p:cNvSpPr txBox="1"/>
          <p:nvPr/>
        </p:nvSpPr>
        <p:spPr>
          <a:xfrm>
            <a:off x="9302738" y="7405553"/>
            <a:ext cx="3042804"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FFFF"/>
                </a:solidFill>
              </a:defRPr>
            </a:pPr>
            <a:r>
              <a:t>Emulator</a:t>
            </a:r>
          </a:p>
          <a:p>
            <a:pPr>
              <a:defRPr b="1">
                <a:solidFill>
                  <a:srgbClr val="FFFFFF"/>
                </a:solidFill>
              </a:defRPr>
            </a:pPr>
            <a:r>
              <a:t> tests</a:t>
            </a:r>
          </a:p>
        </p:txBody>
      </p:sp>
      <p:sp>
        <p:nvSpPr>
          <p:cNvPr id="957" name="Oval"/>
          <p:cNvSpPr/>
          <p:nvPr/>
        </p:nvSpPr>
        <p:spPr>
          <a:xfrm>
            <a:off x="10414941" y="754958"/>
            <a:ext cx="4005721" cy="3990709"/>
          </a:xfrm>
          <a:prstGeom prst="ellipse">
            <a:avLst/>
          </a:prstGeom>
          <a:solidFill>
            <a:schemeClr val="accent4"/>
          </a:solidFill>
          <a:ln w="25400">
            <a:solidFill>
              <a:schemeClr val="accent1"/>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
        <p:nvSpPr>
          <p:cNvPr id="958" name="Real Device…"/>
          <p:cNvSpPr txBox="1"/>
          <p:nvPr/>
        </p:nvSpPr>
        <p:spPr>
          <a:xfrm>
            <a:off x="10489758" y="1937512"/>
            <a:ext cx="3856088"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FFFF"/>
                </a:solidFill>
              </a:defRPr>
            </a:pPr>
            <a:r>
              <a:t>Real Device</a:t>
            </a:r>
          </a:p>
          <a:p>
            <a:pPr>
              <a:defRPr b="1">
                <a:solidFill>
                  <a:srgbClr val="FFFFFF"/>
                </a:solidFill>
              </a:defRPr>
            </a:pPr>
            <a:r>
              <a:t> tests</a:t>
            </a:r>
          </a:p>
        </p:txBody>
      </p:sp>
      <p:sp>
        <p:nvSpPr>
          <p:cNvPr id="959" name="Oval"/>
          <p:cNvSpPr/>
          <p:nvPr/>
        </p:nvSpPr>
        <p:spPr>
          <a:xfrm>
            <a:off x="19921248" y="547553"/>
            <a:ext cx="4005721" cy="3990709"/>
          </a:xfrm>
          <a:prstGeom prst="ellipse">
            <a:avLst/>
          </a:prstGeom>
          <a:solidFill>
            <a:schemeClr val="accent4"/>
          </a:solidFill>
          <a:ln w="25400">
            <a:solidFill>
              <a:schemeClr val="accent1"/>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
        <p:nvSpPr>
          <p:cNvPr id="960" name="Payments…"/>
          <p:cNvSpPr txBox="1"/>
          <p:nvPr/>
        </p:nvSpPr>
        <p:spPr>
          <a:xfrm>
            <a:off x="20278683" y="1525018"/>
            <a:ext cx="3290851"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FFFF"/>
                </a:solidFill>
              </a:defRPr>
            </a:pPr>
            <a:r>
              <a:t>Payments</a:t>
            </a:r>
          </a:p>
          <a:p>
            <a:pPr>
              <a:defRPr b="1">
                <a:solidFill>
                  <a:srgbClr val="FFFFFF"/>
                </a:solidFill>
              </a:defRPr>
            </a:pPr>
            <a:r>
              <a:t> tests</a:t>
            </a:r>
          </a:p>
        </p:txBody>
      </p:sp>
      <p:sp>
        <p:nvSpPr>
          <p:cNvPr id="961" name="Oval"/>
          <p:cNvSpPr/>
          <p:nvPr/>
        </p:nvSpPr>
        <p:spPr>
          <a:xfrm>
            <a:off x="12180367" y="9310483"/>
            <a:ext cx="4005721" cy="3990709"/>
          </a:xfrm>
          <a:prstGeom prst="ellipse">
            <a:avLst/>
          </a:prstGeom>
          <a:solidFill>
            <a:schemeClr val="accent4"/>
          </a:solidFill>
          <a:ln w="25400">
            <a:solidFill>
              <a:schemeClr val="accent1"/>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
        <p:nvSpPr>
          <p:cNvPr id="962" name="Badoo…"/>
          <p:cNvSpPr txBox="1"/>
          <p:nvPr/>
        </p:nvSpPr>
        <p:spPr>
          <a:xfrm>
            <a:off x="12361223" y="10112037"/>
            <a:ext cx="3644008" cy="238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FFFF"/>
                </a:solidFill>
              </a:defRPr>
            </a:pPr>
            <a:r>
              <a:t>Badoo </a:t>
            </a:r>
          </a:p>
          <a:p>
            <a:pPr>
              <a:defRPr b="1">
                <a:solidFill>
                  <a:srgbClr val="FFFFFF"/>
                </a:solidFill>
              </a:defRPr>
            </a:pPr>
            <a:r>
              <a:t>Livestream</a:t>
            </a:r>
          </a:p>
          <a:p>
            <a:pPr>
              <a:defRPr b="1">
                <a:solidFill>
                  <a:srgbClr val="FFFFFF"/>
                </a:solidFill>
              </a:defRPr>
            </a:pPr>
            <a:r>
              <a:t> tests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0" name="Mind-The-Gap4.jpg" descr="Mind-The-Gap4.jpg"/>
          <p:cNvPicPr>
            <a:picLocks noChangeAspect="1"/>
          </p:cNvPicPr>
          <p:nvPr/>
        </p:nvPicPr>
        <p:blipFill>
          <a:blip r:embed="rId3">
            <a:extLst/>
          </a:blip>
          <a:stretch>
            <a:fillRect/>
          </a:stretch>
        </p:blipFill>
        <p:spPr>
          <a:xfrm>
            <a:off x="2924112" y="675660"/>
            <a:ext cx="18565145" cy="12364680"/>
          </a:xfrm>
          <a:prstGeom prst="rect">
            <a:avLst/>
          </a:prstGeom>
          <a:ln w="12700">
            <a:miter lim="400000"/>
          </a:ln>
        </p:spPr>
      </p:pic>
      <p:grpSp>
        <p:nvGrpSpPr>
          <p:cNvPr id="653" name="Manual Testers"/>
          <p:cNvGrpSpPr/>
          <p:nvPr/>
        </p:nvGrpSpPr>
        <p:grpSpPr>
          <a:xfrm>
            <a:off x="3492124" y="10251701"/>
            <a:ext cx="7191238" cy="1930404"/>
            <a:chOff x="0" y="0"/>
            <a:chExt cx="7191237" cy="1930402"/>
          </a:xfrm>
        </p:grpSpPr>
        <p:sp>
          <p:nvSpPr>
            <p:cNvPr id="651" name="Manual Testers"/>
            <p:cNvSpPr txBox="1"/>
            <p:nvPr/>
          </p:nvSpPr>
          <p:spPr>
            <a:xfrm>
              <a:off x="317500" y="317500"/>
              <a:ext cx="6556233" cy="12446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7500"/>
              </a:lvl1pPr>
            </a:lstStyle>
            <a:p>
              <a:pPr/>
              <a:r>
                <a:t>Manual Testers</a:t>
              </a:r>
            </a:p>
          </p:txBody>
        </p:sp>
        <p:pic>
          <p:nvPicPr>
            <p:cNvPr id="652" name="Manual Testers" descr="Manual Testers"/>
            <p:cNvPicPr>
              <a:picLocks noChangeAspect="1"/>
            </p:cNvPicPr>
            <p:nvPr/>
          </p:nvPicPr>
          <p:blipFill>
            <a:blip r:embed="rId4">
              <a:alphaModFix amt="41616"/>
              <a:extLst/>
            </a:blip>
            <a:stretch>
              <a:fillRect/>
            </a:stretch>
          </p:blipFill>
          <p:spPr>
            <a:xfrm>
              <a:off x="-1" y="0"/>
              <a:ext cx="7191239" cy="1930403"/>
            </a:xfrm>
            <a:prstGeom prst="rect">
              <a:avLst/>
            </a:prstGeom>
            <a:ln w="12700" cap="flat">
              <a:noFill/>
              <a:miter lim="400000"/>
            </a:ln>
            <a:effectLst/>
          </p:spPr>
        </p:pic>
      </p:grpSp>
      <p:grpSp>
        <p:nvGrpSpPr>
          <p:cNvPr id="656" name="Automation Testers"/>
          <p:cNvGrpSpPr/>
          <p:nvPr/>
        </p:nvGrpSpPr>
        <p:grpSpPr>
          <a:xfrm>
            <a:off x="11554545" y="2951459"/>
            <a:ext cx="8885552" cy="1930403"/>
            <a:chOff x="0" y="0"/>
            <a:chExt cx="8885551" cy="1930402"/>
          </a:xfrm>
        </p:grpSpPr>
        <p:sp>
          <p:nvSpPr>
            <p:cNvPr id="654" name="Automation Testers"/>
            <p:cNvSpPr txBox="1"/>
            <p:nvPr/>
          </p:nvSpPr>
          <p:spPr>
            <a:xfrm>
              <a:off x="317500" y="317500"/>
              <a:ext cx="8250549" cy="12446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sz="7500"/>
              </a:lvl1pPr>
            </a:lstStyle>
            <a:p>
              <a:pPr/>
              <a:r>
                <a:t>Automation Testers</a:t>
              </a:r>
            </a:p>
          </p:txBody>
        </p:sp>
        <p:pic>
          <p:nvPicPr>
            <p:cNvPr id="655" name="Automation Testers" descr="Automation Testers"/>
            <p:cNvPicPr>
              <a:picLocks noChangeAspect="1"/>
            </p:cNvPicPr>
            <p:nvPr/>
          </p:nvPicPr>
          <p:blipFill>
            <a:blip r:embed="rId5">
              <a:extLst/>
            </a:blip>
            <a:stretch>
              <a:fillRect/>
            </a:stretch>
          </p:blipFill>
          <p:spPr>
            <a:xfrm>
              <a:off x="0" y="0"/>
              <a:ext cx="8885552" cy="1930403"/>
            </a:xfrm>
            <a:prstGeom prst="rect">
              <a:avLst/>
            </a:prstGeom>
            <a:ln w="12700" cap="flat">
              <a:noFill/>
              <a:miter lim="400000"/>
            </a:ln>
            <a:effectLst/>
          </p:spPr>
        </p:pic>
      </p:grpSp>
      <p:sp>
        <p:nvSpPr>
          <p:cNvPr id="657"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6" name="1…"/>
          <p:cNvSpPr txBox="1"/>
          <p:nvPr>
            <p:ph type="body" sz="quarter" idx="1"/>
          </p:nvPr>
        </p:nvSpPr>
        <p:spPr>
          <a:xfrm>
            <a:off x="473093" y="6266091"/>
            <a:ext cx="10741499" cy="1183817"/>
          </a:xfrm>
          <a:prstGeom prst="rect">
            <a:avLst/>
          </a:prstGeom>
        </p:spPr>
        <p:txBody>
          <a:bodyPr/>
          <a:lstStyle>
            <a:lvl1pPr algn="l" defTabSz="817244">
              <a:defRPr b="1" sz="7100">
                <a:solidFill>
                  <a:srgbClr val="424242"/>
                </a:solidFill>
                <a:latin typeface="+mj-lt"/>
                <a:ea typeface="+mj-ea"/>
                <a:cs typeface="+mj-cs"/>
                <a:sym typeface="Helvetica"/>
              </a:defRPr>
            </a:lvl1pPr>
          </a:lstStyle>
          <a:p>
            <a:pPr/>
            <a:r>
              <a:t>Lack of Integration Tests</a:t>
            </a:r>
          </a:p>
        </p:txBody>
      </p:sp>
      <p:sp>
        <p:nvSpPr>
          <p:cNvPr id="9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68" name="Screen Shot 2019-03-21 at 23.39.10.png" descr="Screen Shot 2019-03-21 at 23.39.10.png"/>
          <p:cNvPicPr>
            <a:picLocks noChangeAspect="1"/>
          </p:cNvPicPr>
          <p:nvPr/>
        </p:nvPicPr>
        <p:blipFill>
          <a:blip r:embed="rId3">
            <a:extLst/>
          </a:blip>
          <a:stretch>
            <a:fillRect/>
          </a:stretch>
        </p:blipFill>
        <p:spPr>
          <a:xfrm>
            <a:off x="13979466" y="318981"/>
            <a:ext cx="9696900" cy="13326149"/>
          </a:xfrm>
          <a:prstGeom prst="rect">
            <a:avLst/>
          </a:prstGeom>
          <a:ln w="12700">
            <a:miter lim="400000"/>
          </a:ln>
        </p:spPr>
      </p:pic>
      <p:sp>
        <p:nvSpPr>
          <p:cNvPr id="969" name="1…"/>
          <p:cNvSpPr txBox="1"/>
          <p:nvPr/>
        </p:nvSpPr>
        <p:spPr>
          <a:xfrm>
            <a:off x="6265320" y="1861240"/>
            <a:ext cx="4944347" cy="1183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17244">
              <a:defRPr b="1" sz="7100">
                <a:solidFill>
                  <a:srgbClr val="424242"/>
                </a:solidFill>
              </a:defRPr>
            </a:lvl1pPr>
          </a:lstStyle>
          <a:p>
            <a:pPr/>
            <a:r>
              <a:t>E2E Tests</a:t>
            </a:r>
          </a:p>
        </p:txBody>
      </p:sp>
      <p:sp>
        <p:nvSpPr>
          <p:cNvPr id="970" name="1…"/>
          <p:cNvSpPr txBox="1"/>
          <p:nvPr/>
        </p:nvSpPr>
        <p:spPr>
          <a:xfrm>
            <a:off x="6457936" y="11708141"/>
            <a:ext cx="4559115" cy="11838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17244">
              <a:defRPr b="1" sz="7100">
                <a:solidFill>
                  <a:srgbClr val="424242"/>
                </a:solidFill>
              </a:defRPr>
            </a:lvl1pPr>
          </a:lstStyle>
          <a:p>
            <a:pPr/>
            <a:r>
              <a:t>Unit Tests</a:t>
            </a:r>
          </a:p>
        </p:txBody>
      </p:sp>
      <p:sp>
        <p:nvSpPr>
          <p:cNvPr id="971" name="Arrow"/>
          <p:cNvSpPr/>
          <p:nvPr/>
        </p:nvSpPr>
        <p:spPr>
          <a:xfrm>
            <a:off x="11542146" y="11665049"/>
            <a:ext cx="2262629" cy="1270001"/>
          </a:xfrm>
          <a:prstGeom prst="rightArrow">
            <a:avLst>
              <a:gd name="adj1" fmla="val 32000"/>
              <a:gd name="adj2" fmla="val 64000"/>
            </a:avLst>
          </a:prstGeom>
          <a:solidFill>
            <a:srgbClr val="783BF9"/>
          </a:solidFill>
          <a:ln w="25400">
            <a:solidFill>
              <a:schemeClr val="accent1"/>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
        <p:nvSpPr>
          <p:cNvPr id="972" name="Arrow"/>
          <p:cNvSpPr/>
          <p:nvPr/>
        </p:nvSpPr>
        <p:spPr>
          <a:xfrm>
            <a:off x="11060686" y="1818147"/>
            <a:ext cx="2262628" cy="1270001"/>
          </a:xfrm>
          <a:prstGeom prst="rightArrow">
            <a:avLst>
              <a:gd name="adj1" fmla="val 32000"/>
              <a:gd name="adj2" fmla="val 64000"/>
            </a:avLst>
          </a:prstGeom>
          <a:solidFill>
            <a:srgbClr val="783BF9"/>
          </a:solidFill>
          <a:ln w="25400">
            <a:solidFill>
              <a:schemeClr val="accent1"/>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
        <p:nvSpPr>
          <p:cNvPr id="973" name="Arrow"/>
          <p:cNvSpPr/>
          <p:nvPr/>
        </p:nvSpPr>
        <p:spPr>
          <a:xfrm>
            <a:off x="11975337" y="6347055"/>
            <a:ext cx="2262628" cy="1270001"/>
          </a:xfrm>
          <a:prstGeom prst="rightArrow">
            <a:avLst>
              <a:gd name="adj1" fmla="val 32000"/>
              <a:gd name="adj2" fmla="val 64000"/>
            </a:avLst>
          </a:prstGeom>
          <a:solidFill>
            <a:srgbClr val="783BF9"/>
          </a:solidFill>
          <a:ln w="25400">
            <a:solidFill>
              <a:schemeClr val="accent1"/>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7" name="2…"/>
          <p:cNvSpPr txBox="1"/>
          <p:nvPr>
            <p:ph type="body" idx="13"/>
          </p:nvPr>
        </p:nvSpPr>
        <p:spPr>
          <a:xfrm>
            <a:off x="1546124" y="1721244"/>
            <a:ext cx="20841657" cy="4275419"/>
          </a:xfrm>
          <a:prstGeom prst="rect">
            <a:avLst/>
          </a:prstGeom>
          <a:extLst>
            <a:ext uri="{C572A759-6A51-4108-AA02-DFA0A04FC94B}">
              <ma14:wrappingTextBoxFlag xmlns:ma14="http://schemas.microsoft.com/office/mac/drawingml/2011/main" val="1"/>
            </a:ext>
          </a:extLst>
        </p:spPr>
        <p:txBody>
          <a:bodyPr/>
          <a:lstStyle/>
          <a:p>
            <a:pPr algn="l" defTabSz="555725">
              <a:lnSpc>
                <a:spcPct val="50000"/>
              </a:lnSpc>
              <a:defRPr spc="0" sz="12920">
                <a:solidFill>
                  <a:srgbClr val="783BF9"/>
                </a:solidFill>
              </a:defRPr>
            </a:pPr>
            <a:r>
              <a:t>2</a:t>
            </a:r>
          </a:p>
          <a:p>
            <a:pPr algn="l" defTabSz="555725">
              <a:lnSpc>
                <a:spcPct val="50000"/>
              </a:lnSpc>
              <a:defRPr spc="0" sz="10064">
                <a:solidFill>
                  <a:srgbClr val="783BF9"/>
                </a:solidFill>
              </a:defRPr>
            </a:pPr>
          </a:p>
          <a:p>
            <a:pPr algn="l" defTabSz="555725">
              <a:lnSpc>
                <a:spcPct val="50000"/>
              </a:lnSpc>
              <a:defRPr spc="0" sz="10064">
                <a:solidFill>
                  <a:srgbClr val="783BF9"/>
                </a:solidFill>
              </a:defRPr>
            </a:pPr>
          </a:p>
          <a:p>
            <a:pPr algn="l" defTabSz="555725">
              <a:lnSpc>
                <a:spcPct val="80000"/>
              </a:lnSpc>
              <a:defRPr spc="0" sz="4692">
                <a:solidFill>
                  <a:srgbClr val="424242"/>
                </a:solidFill>
              </a:defRPr>
            </a:pPr>
          </a:p>
          <a:p>
            <a:pPr algn="l" defTabSz="555725">
              <a:lnSpc>
                <a:spcPct val="80000"/>
              </a:lnSpc>
              <a:defRPr spc="0" sz="6732">
                <a:solidFill>
                  <a:srgbClr val="424242"/>
                </a:solidFill>
              </a:defRPr>
            </a:pPr>
            <a:r>
              <a:t>MANUAL QA= NO , AUTOMATION = YES</a:t>
            </a:r>
          </a:p>
        </p:txBody>
      </p:sp>
      <p:sp>
        <p:nvSpPr>
          <p:cNvPr id="9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79"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pic>
        <p:nvPicPr>
          <p:cNvPr id="980" name="Screen Shot 2019-03-22 at 00.17.20.png" descr="Screen Shot 2019-03-22 at 00.17.20.png"/>
          <p:cNvPicPr>
            <a:picLocks noChangeAspect="1"/>
          </p:cNvPicPr>
          <p:nvPr/>
        </p:nvPicPr>
        <p:blipFill>
          <a:blip r:embed="rId4">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585F"/>
        </a:solidFill>
      </p:bgPr>
    </p:bg>
    <p:spTree>
      <p:nvGrpSpPr>
        <p:cNvPr id="1" name=""/>
        <p:cNvGrpSpPr/>
        <p:nvPr/>
      </p:nvGrpSpPr>
      <p:grpSpPr>
        <a:xfrm>
          <a:off x="0" y="0"/>
          <a:ext cx="0" cy="0"/>
          <a:chOff x="0" y="0"/>
          <a:chExt cx="0" cy="0"/>
        </a:xfrm>
      </p:grpSpPr>
      <p:sp>
        <p:nvSpPr>
          <p:cNvPr id="984" name="Takeaways"/>
          <p:cNvSpPr txBox="1"/>
          <p:nvPr>
            <p:ph type="body" sz="quarter" idx="1"/>
          </p:nvPr>
        </p:nvSpPr>
        <p:spPr>
          <a:xfrm>
            <a:off x="1352618" y="5752167"/>
            <a:ext cx="21945464" cy="1788163"/>
          </a:xfrm>
          <a:prstGeom prst="rect">
            <a:avLst/>
          </a:prstGeom>
        </p:spPr>
        <p:txBody>
          <a:bodyPr/>
          <a:lstStyle>
            <a:lvl1pPr algn="ctr">
              <a:lnSpc>
                <a:spcPct val="80000"/>
              </a:lnSpc>
              <a:defRPr spc="-199" sz="9700"/>
            </a:lvl1pPr>
          </a:lstStyle>
          <a:p>
            <a:pPr/>
            <a:r>
              <a:t>Takeaways</a:t>
            </a:r>
          </a:p>
        </p:txBody>
      </p:sp>
      <p:sp>
        <p:nvSpPr>
          <p:cNvPr id="98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86"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8" name="1…"/>
          <p:cNvSpPr txBox="1"/>
          <p:nvPr>
            <p:ph type="body" sz="quarter" idx="1"/>
          </p:nvPr>
        </p:nvSpPr>
        <p:spPr>
          <a:xfrm>
            <a:off x="1216985" y="4419346"/>
            <a:ext cx="4777049" cy="5163825"/>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Automation helps everyone in the team</a:t>
            </a:r>
          </a:p>
        </p:txBody>
      </p:sp>
      <p:sp>
        <p:nvSpPr>
          <p:cNvPr id="9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1" name="1…"/>
          <p:cNvSpPr txBox="1"/>
          <p:nvPr>
            <p:ph type="body" sz="quarter" idx="1"/>
          </p:nvPr>
        </p:nvSpPr>
        <p:spPr>
          <a:xfrm>
            <a:off x="1216985" y="4419346"/>
            <a:ext cx="4777049" cy="5163825"/>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Automation helps everyone in the team</a:t>
            </a:r>
          </a:p>
        </p:txBody>
      </p:sp>
      <p:sp>
        <p:nvSpPr>
          <p:cNvPr id="992" name="2…"/>
          <p:cNvSpPr txBox="1"/>
          <p:nvPr>
            <p:ph type="body" idx="13"/>
          </p:nvPr>
        </p:nvSpPr>
        <p:spPr>
          <a:xfrm>
            <a:off x="6592361" y="4182902"/>
            <a:ext cx="4777049" cy="5885184"/>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Manual QA have bigger roles to play towards Automation</a:t>
            </a:r>
          </a:p>
        </p:txBody>
      </p:sp>
      <p:sp>
        <p:nvSpPr>
          <p:cNvPr id="99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5" name="1…"/>
          <p:cNvSpPr txBox="1"/>
          <p:nvPr>
            <p:ph type="body" sz="quarter" idx="1"/>
          </p:nvPr>
        </p:nvSpPr>
        <p:spPr>
          <a:xfrm>
            <a:off x="1216985" y="4419346"/>
            <a:ext cx="4777049" cy="5163825"/>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Automation helps everyone in the team</a:t>
            </a:r>
          </a:p>
        </p:txBody>
      </p:sp>
      <p:sp>
        <p:nvSpPr>
          <p:cNvPr id="996" name="2…"/>
          <p:cNvSpPr txBox="1"/>
          <p:nvPr>
            <p:ph type="body" idx="13"/>
          </p:nvPr>
        </p:nvSpPr>
        <p:spPr>
          <a:xfrm>
            <a:off x="6592361" y="4182902"/>
            <a:ext cx="4777049" cy="5885184"/>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Manual QA have bigger roles to play towards Automation</a:t>
            </a:r>
          </a:p>
        </p:txBody>
      </p:sp>
      <p:sp>
        <p:nvSpPr>
          <p:cNvPr id="997" name="3…"/>
          <p:cNvSpPr txBox="1"/>
          <p:nvPr>
            <p:ph type="body" idx="14"/>
          </p:nvPr>
        </p:nvSpPr>
        <p:spPr>
          <a:xfrm>
            <a:off x="12741050" y="4276090"/>
            <a:ext cx="4777049" cy="5163823"/>
          </a:xfrm>
          <a:prstGeom prst="rect">
            <a:avLst/>
          </a:prstGeom>
          <a:extLst>
            <a:ext uri="{C572A759-6A51-4108-AA02-DFA0A04FC94B}">
              <ma14:wrappingTextBoxFlag xmlns:ma14="http://schemas.microsoft.com/office/mac/drawingml/2011/main" val="1"/>
            </a:ext>
          </a:extLst>
        </p:spPr>
        <p:txBody>
          <a:bodyPr/>
          <a:lstStyle/>
          <a:p>
            <a:pPr algn="l" defTabSz="825500">
              <a:lnSpc>
                <a:spcPct val="50000"/>
              </a:lnSpc>
              <a:defRPr spc="0" sz="15000">
                <a:solidFill>
                  <a:srgbClr val="783BF9"/>
                </a:solidFill>
              </a:defRPr>
            </a:pPr>
            <a:r>
              <a:t>3</a:t>
            </a:r>
          </a:p>
          <a:p>
            <a:pPr algn="l" defTabSz="825500">
              <a:lnSpc>
                <a:spcPct val="80000"/>
              </a:lnSpc>
              <a:defRPr spc="0" sz="7000">
                <a:solidFill>
                  <a:srgbClr val="424242"/>
                </a:solidFill>
              </a:defRPr>
            </a:pPr>
          </a:p>
          <a:p>
            <a:pPr algn="l" defTabSz="825500">
              <a:lnSpc>
                <a:spcPct val="80000"/>
              </a:lnSpc>
              <a:defRPr spc="0" sz="5900">
                <a:solidFill>
                  <a:srgbClr val="424242"/>
                </a:solidFill>
              </a:defRPr>
            </a:pPr>
            <a:r>
              <a:t>Change is not easy but demand of time</a:t>
            </a:r>
          </a:p>
        </p:txBody>
      </p:sp>
      <p:sp>
        <p:nvSpPr>
          <p:cNvPr id="99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0" name="1…"/>
          <p:cNvSpPr txBox="1"/>
          <p:nvPr>
            <p:ph type="body" sz="quarter" idx="1"/>
          </p:nvPr>
        </p:nvSpPr>
        <p:spPr>
          <a:xfrm>
            <a:off x="1216985" y="4419346"/>
            <a:ext cx="4777049" cy="5163825"/>
          </a:xfrm>
          <a:prstGeom prst="rect">
            <a:avLst/>
          </a:prstGeom>
        </p:spPr>
        <p:txBody>
          <a:bodyPr/>
          <a:lstStyle/>
          <a:p>
            <a:pPr algn="l">
              <a:lnSpc>
                <a:spcPct val="50000"/>
              </a:lnSpc>
              <a:defRPr sz="15000">
                <a:solidFill>
                  <a:srgbClr val="783BF9"/>
                </a:solidFill>
                <a:latin typeface="+mj-lt"/>
                <a:ea typeface="+mj-ea"/>
                <a:cs typeface="+mj-cs"/>
                <a:sym typeface="Helvetica"/>
              </a:defRPr>
            </a:pPr>
            <a:r>
              <a:t>1</a:t>
            </a: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Automation helps everyone in the team</a:t>
            </a:r>
          </a:p>
        </p:txBody>
      </p:sp>
      <p:sp>
        <p:nvSpPr>
          <p:cNvPr id="1001" name="2…"/>
          <p:cNvSpPr txBox="1"/>
          <p:nvPr>
            <p:ph type="body" idx="13"/>
          </p:nvPr>
        </p:nvSpPr>
        <p:spPr>
          <a:xfrm>
            <a:off x="6592361" y="4182902"/>
            <a:ext cx="4777049" cy="5885184"/>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Manual QA have bigger roles to play towards Automation</a:t>
            </a:r>
          </a:p>
        </p:txBody>
      </p:sp>
      <p:sp>
        <p:nvSpPr>
          <p:cNvPr id="1002" name="3…"/>
          <p:cNvSpPr txBox="1"/>
          <p:nvPr>
            <p:ph type="body" idx="14"/>
          </p:nvPr>
        </p:nvSpPr>
        <p:spPr>
          <a:xfrm>
            <a:off x="12741050" y="4276090"/>
            <a:ext cx="4777049" cy="5163823"/>
          </a:xfrm>
          <a:prstGeom prst="rect">
            <a:avLst/>
          </a:prstGeom>
          <a:extLst>
            <a:ext uri="{C572A759-6A51-4108-AA02-DFA0A04FC94B}">
              <ma14:wrappingTextBoxFlag xmlns:ma14="http://schemas.microsoft.com/office/mac/drawingml/2011/main" val="1"/>
            </a:ext>
          </a:extLst>
        </p:spPr>
        <p:txBody>
          <a:bodyPr/>
          <a:lstStyle/>
          <a:p>
            <a:pPr algn="l" defTabSz="825500">
              <a:lnSpc>
                <a:spcPct val="50000"/>
              </a:lnSpc>
              <a:defRPr spc="0" sz="15000">
                <a:solidFill>
                  <a:srgbClr val="783BF9"/>
                </a:solidFill>
              </a:defRPr>
            </a:pPr>
            <a:r>
              <a:t>3</a:t>
            </a:r>
          </a:p>
          <a:p>
            <a:pPr algn="l" defTabSz="825500">
              <a:lnSpc>
                <a:spcPct val="80000"/>
              </a:lnSpc>
              <a:defRPr spc="0" sz="7000">
                <a:solidFill>
                  <a:srgbClr val="424242"/>
                </a:solidFill>
              </a:defRPr>
            </a:pPr>
          </a:p>
          <a:p>
            <a:pPr algn="l" defTabSz="825500">
              <a:lnSpc>
                <a:spcPct val="80000"/>
              </a:lnSpc>
              <a:defRPr spc="0" sz="5900">
                <a:solidFill>
                  <a:srgbClr val="424242"/>
                </a:solidFill>
              </a:defRPr>
            </a:pPr>
            <a:r>
              <a:t>Change is not easy but demand of time</a:t>
            </a:r>
          </a:p>
        </p:txBody>
      </p:sp>
      <p:sp>
        <p:nvSpPr>
          <p:cNvPr id="1003" name="4…"/>
          <p:cNvSpPr txBox="1"/>
          <p:nvPr/>
        </p:nvSpPr>
        <p:spPr>
          <a:xfrm>
            <a:off x="18889743" y="4391183"/>
            <a:ext cx="4777045" cy="4442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50000"/>
              </a:lnSpc>
              <a:defRPr sz="15000">
                <a:solidFill>
                  <a:srgbClr val="783BF9"/>
                </a:solidFill>
              </a:defRPr>
            </a:pPr>
            <a:r>
              <a:t>4</a:t>
            </a:r>
          </a:p>
          <a:p>
            <a:pPr algn="l">
              <a:lnSpc>
                <a:spcPct val="80000"/>
              </a:lnSpc>
              <a:defRPr sz="7000">
                <a:solidFill>
                  <a:srgbClr val="424242"/>
                </a:solidFill>
              </a:defRPr>
            </a:pPr>
          </a:p>
          <a:p>
            <a:pPr algn="l">
              <a:lnSpc>
                <a:spcPct val="80000"/>
              </a:lnSpc>
              <a:defRPr sz="5900">
                <a:solidFill>
                  <a:srgbClr val="424242"/>
                </a:solidFill>
              </a:defRPr>
            </a:pPr>
            <a:r>
              <a:t>Design your process as fault proof</a:t>
            </a:r>
          </a:p>
        </p:txBody>
      </p:sp>
      <p:sp>
        <p:nvSpPr>
          <p:cNvPr id="10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07" name="Cheers!"/>
          <p:cNvSpPr txBox="1"/>
          <p:nvPr/>
        </p:nvSpPr>
        <p:spPr>
          <a:xfrm>
            <a:off x="8940006" y="678003"/>
            <a:ext cx="6533358" cy="193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1529">
              <a:lnSpc>
                <a:spcPct val="60000"/>
              </a:lnSpc>
              <a:defRPr cap="all" spc="-400" sz="12000">
                <a:solidFill>
                  <a:srgbClr val="FFFFFF"/>
                </a:solidFill>
              </a:defRPr>
            </a:lvl1pPr>
          </a:lstStyle>
          <a:p>
            <a:pPr/>
            <a:r>
              <a:t>Cheers!</a:t>
            </a:r>
          </a:p>
        </p:txBody>
      </p:sp>
      <p:sp>
        <p:nvSpPr>
          <p:cNvPr id="1008" name="References :"/>
          <p:cNvSpPr txBox="1"/>
          <p:nvPr/>
        </p:nvSpPr>
        <p:spPr>
          <a:xfrm>
            <a:off x="705017" y="3911598"/>
            <a:ext cx="478738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FFFF"/>
                </a:solidFill>
              </a:defRPr>
            </a:pPr>
            <a:r>
              <a:rPr sz="6000"/>
              <a:t>References</a:t>
            </a:r>
            <a:r>
              <a:t> : </a:t>
            </a:r>
          </a:p>
        </p:txBody>
      </p:sp>
      <p:sp>
        <p:nvSpPr>
          <p:cNvPr id="1009" name="Evolution of mobile test automation at Badoo: from 0 to 45 hours of tests"/>
          <p:cNvSpPr txBox="1"/>
          <p:nvPr/>
        </p:nvSpPr>
        <p:spPr>
          <a:xfrm>
            <a:off x="5769053" y="4041364"/>
            <a:ext cx="16654927"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u="sng">
                <a:solidFill>
                  <a:srgbClr val="FFFFFF"/>
                </a:solidFill>
                <a:uFill>
                  <a:solidFill>
                    <a:srgbClr val="0000FF"/>
                  </a:solidFill>
                </a:uFill>
                <a:hlinkClick r:id="rId2" invalidUrl="" action="" tgtFrame="" tooltip="" history="1" highlightClick="0" endSnd="0"/>
              </a:defRPr>
            </a:lvl1pPr>
          </a:lstStyle>
          <a:p>
            <a:pPr>
              <a:defRPr u="none">
                <a:uFillTx/>
              </a:defRPr>
            </a:pPr>
            <a:r>
              <a:rPr u="sng">
                <a:uFill>
                  <a:solidFill>
                    <a:srgbClr val="0000FF"/>
                  </a:solidFill>
                </a:uFill>
                <a:hlinkClick r:id="rId2" invalidUrl="" action="" tgtFrame="" tooltip="" history="1" highlightClick="0" endSnd="0"/>
              </a:rPr>
              <a:t>Evolution of mobile test automation at Badoo: from 0 to 45 hours of tests</a:t>
            </a:r>
          </a:p>
        </p:txBody>
      </p:sp>
      <p:sp>
        <p:nvSpPr>
          <p:cNvPr id="1010" name="https://www.youtube.com/watch?v=shVlya4YuA0"/>
          <p:cNvSpPr txBox="1"/>
          <p:nvPr/>
        </p:nvSpPr>
        <p:spPr>
          <a:xfrm>
            <a:off x="4207838" y="6426200"/>
            <a:ext cx="17876129"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u="sng">
                <a:solidFill>
                  <a:srgbClr val="FFFFFF"/>
                </a:solidFill>
                <a:uFill>
                  <a:solidFill>
                    <a:srgbClr val="0000FF"/>
                  </a:solidFill>
                </a:uFill>
                <a:hlinkClick r:id="rId3" invalidUrl="" action="" tgtFrame="" tooltip="" history="1" highlightClick="0" endSnd="0"/>
              </a:defRPr>
            </a:lvl1pPr>
          </a:lstStyle>
          <a:p>
            <a:pPr>
              <a:defRPr u="none">
                <a:uFillTx/>
              </a:defRPr>
            </a:pPr>
            <a:r>
              <a:rPr u="sng">
                <a:uFill>
                  <a:solidFill>
                    <a:srgbClr val="0000FF"/>
                  </a:solidFill>
                </a:uFill>
                <a:hlinkClick r:id="rId3" invalidUrl="" action="" tgtFrame="" tooltip="" history="1" highlightClick="0" endSnd="0"/>
              </a:rPr>
              <a:t>Remote iOS device server: scaling iOS testing</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13" name="Join US !"/>
          <p:cNvSpPr txBox="1"/>
          <p:nvPr>
            <p:ph type="body" sz="quarter" idx="1"/>
          </p:nvPr>
        </p:nvSpPr>
        <p:spPr>
          <a:xfrm>
            <a:off x="8173825" y="751040"/>
            <a:ext cx="9271890" cy="3210564"/>
          </a:xfrm>
          <a:prstGeom prst="rect">
            <a:avLst/>
          </a:prstGeom>
        </p:spPr>
        <p:txBody>
          <a:bodyPr lIns="50800" tIns="50800" rIns="50800" bIns="50800" anchor="t"/>
          <a:lstStyle>
            <a:lvl1pPr algn="l" defTabSz="821529">
              <a:lnSpc>
                <a:spcPct val="70000"/>
              </a:lnSpc>
              <a:defRPr cap="all" spc="-400" sz="12000">
                <a:solidFill>
                  <a:srgbClr val="FFFFFF"/>
                </a:solidFill>
                <a:latin typeface="+mj-lt"/>
                <a:ea typeface="+mj-ea"/>
                <a:cs typeface="+mj-cs"/>
                <a:sym typeface="Helvetica"/>
              </a:defRPr>
            </a:lvl1pPr>
          </a:lstStyle>
          <a:p>
            <a:pPr/>
            <a:r>
              <a:t>Join US !</a:t>
            </a:r>
          </a:p>
        </p:txBody>
      </p:sp>
      <p:pic>
        <p:nvPicPr>
          <p:cNvPr id="1014" name="qrcode.png" descr="qrcode.png"/>
          <p:cNvPicPr>
            <a:picLocks noChangeAspect="1"/>
          </p:cNvPicPr>
          <p:nvPr/>
        </p:nvPicPr>
        <p:blipFill>
          <a:blip r:embed="rId2">
            <a:extLst/>
          </a:blip>
          <a:stretch>
            <a:fillRect/>
          </a:stretch>
        </p:blipFill>
        <p:spPr>
          <a:xfrm>
            <a:off x="7871667" y="3438311"/>
            <a:ext cx="7740022" cy="7740022"/>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17"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1" name="Our Development Flow"/>
          <p:cNvSpPr txBox="1"/>
          <p:nvPr/>
        </p:nvSpPr>
        <p:spPr>
          <a:xfrm>
            <a:off x="5964006" y="565638"/>
            <a:ext cx="11680075" cy="1324185"/>
          </a:xfrm>
          <a:prstGeom prst="rect">
            <a:avLst/>
          </a:prstGeom>
          <a:ln w="12700">
            <a:miter lim="400000"/>
          </a:ln>
          <a:extLst>
            <a:ext uri="{C572A759-6A51-4108-AA02-DFA0A04FC94B}">
              <ma14:wrappingTextBoxFlag xmlns:ma14="http://schemas.microsoft.com/office/mac/drawingml/2011/main" val="1"/>
            </a:ext>
          </a:extLst>
        </p:spPr>
        <p:txBody>
          <a:bodyPr lIns="27091" tIns="27091" rIns="27091" bIns="27091" anchor="b">
            <a:spAutoFit/>
          </a:bodyPr>
          <a:lstStyle>
            <a:lvl1pPr defTabSz="587022">
              <a:lnSpc>
                <a:spcPct val="80000"/>
              </a:lnSpc>
              <a:defRPr spc="-166" sz="8300"/>
            </a:lvl1pPr>
          </a:lstStyle>
          <a:p>
            <a:pPr/>
            <a:r>
              <a:t>Our Development Flow  </a:t>
            </a:r>
          </a:p>
        </p:txBody>
      </p:sp>
      <p:pic>
        <p:nvPicPr>
          <p:cNvPr id="662" name="Screen Shot 2019-03-19 at 13.31.36.png" descr="Screen Shot 2019-03-19 at 13.31.36.png"/>
          <p:cNvPicPr>
            <a:picLocks noChangeAspect="1"/>
          </p:cNvPicPr>
          <p:nvPr/>
        </p:nvPicPr>
        <p:blipFill>
          <a:blip r:embed="rId3">
            <a:extLst/>
          </a:blip>
          <a:stretch>
            <a:fillRect/>
          </a:stretch>
        </p:blipFill>
        <p:spPr>
          <a:xfrm>
            <a:off x="622093" y="1960684"/>
            <a:ext cx="23788003" cy="10068997"/>
          </a:xfrm>
          <a:prstGeom prst="rect">
            <a:avLst/>
          </a:prstGeom>
          <a:ln w="12700">
            <a:miter lim="400000"/>
          </a:ln>
        </p:spPr>
      </p:pic>
      <p:sp>
        <p:nvSpPr>
          <p:cNvPr id="663"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7" name="Exploratory Testing in 3 Stages"/>
          <p:cNvSpPr txBox="1"/>
          <p:nvPr>
            <p:ph type="body" sz="quarter" idx="1"/>
          </p:nvPr>
        </p:nvSpPr>
        <p:spPr>
          <a:xfrm>
            <a:off x="1216985" y="3123948"/>
            <a:ext cx="4777049" cy="4442463"/>
          </a:xfrm>
          <a:prstGeom prst="rect">
            <a:avLst/>
          </a:prstGeom>
        </p:spPr>
        <p:txBody>
          <a:bodyPr/>
          <a:lstStyle/>
          <a:p>
            <a:pPr algn="l">
              <a:lnSpc>
                <a:spcPct val="50000"/>
              </a:lnSpc>
              <a:defRPr sz="15000">
                <a:solidFill>
                  <a:srgbClr val="783BF9"/>
                </a:solidFill>
                <a:latin typeface="+mj-lt"/>
                <a:ea typeface="+mj-ea"/>
                <a:cs typeface="+mj-cs"/>
                <a:sym typeface="Helvetica"/>
              </a:defRPr>
            </a:pP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Exploratory Testing in 3 Stages</a:t>
            </a:r>
          </a:p>
        </p:txBody>
      </p:sp>
      <p:sp>
        <p:nvSpPr>
          <p:cNvPr id="668" name="1…"/>
          <p:cNvSpPr txBox="1"/>
          <p:nvPr>
            <p:ph type="body" idx="13"/>
          </p:nvPr>
        </p:nvSpPr>
        <p:spPr>
          <a:xfrm>
            <a:off x="6878363" y="4419348"/>
            <a:ext cx="4777049" cy="2999743"/>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1</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Branch QA</a:t>
            </a:r>
          </a:p>
        </p:txBody>
      </p:sp>
      <p:sp>
        <p:nvSpPr>
          <p:cNvPr id="669" name="2…"/>
          <p:cNvSpPr txBox="1"/>
          <p:nvPr>
            <p:ph type="body" idx="14"/>
          </p:nvPr>
        </p:nvSpPr>
        <p:spPr>
          <a:xfrm>
            <a:off x="12539743" y="4419348"/>
            <a:ext cx="4777048" cy="2999743"/>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Integration</a:t>
            </a:r>
          </a:p>
        </p:txBody>
      </p:sp>
      <p:sp>
        <p:nvSpPr>
          <p:cNvPr id="670" name="3…"/>
          <p:cNvSpPr txBox="1"/>
          <p:nvPr>
            <p:ph type="body" idx="15"/>
          </p:nvPr>
        </p:nvSpPr>
        <p:spPr>
          <a:xfrm>
            <a:off x="18201121" y="4419348"/>
            <a:ext cx="4777048" cy="2999743"/>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3</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Release</a:t>
            </a:r>
          </a:p>
        </p:txBody>
      </p:sp>
      <p:sp>
        <p:nvSpPr>
          <p:cNvPr id="671" name="Manual QA Flow"/>
          <p:cNvSpPr txBox="1"/>
          <p:nvPr/>
        </p:nvSpPr>
        <p:spPr>
          <a:xfrm>
            <a:off x="-893994" y="1937237"/>
            <a:ext cx="11680075" cy="1324185"/>
          </a:xfrm>
          <a:prstGeom prst="rect">
            <a:avLst/>
          </a:prstGeom>
          <a:ln w="12700">
            <a:miter lim="400000"/>
          </a:ln>
          <a:extLst>
            <a:ext uri="{C572A759-6A51-4108-AA02-DFA0A04FC94B}">
              <ma14:wrappingTextBoxFlag xmlns:ma14="http://schemas.microsoft.com/office/mac/drawingml/2011/main" val="1"/>
            </a:ext>
          </a:extLst>
        </p:spPr>
        <p:txBody>
          <a:bodyPr lIns="27091" tIns="27091" rIns="27091" bIns="27091" anchor="b">
            <a:spAutoFit/>
          </a:bodyPr>
          <a:lstStyle>
            <a:lvl1pPr defTabSz="587022">
              <a:lnSpc>
                <a:spcPct val="80000"/>
              </a:lnSpc>
              <a:defRPr spc="-166" sz="8300"/>
            </a:lvl1pPr>
          </a:lstStyle>
          <a:p>
            <a:pPr/>
            <a:r>
              <a:t>Manual QA Flow</a:t>
            </a:r>
          </a:p>
        </p:txBody>
      </p:sp>
      <p:sp>
        <p:nvSpPr>
          <p:cNvPr id="672"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73" name="fey33erv36157 (1).png" descr="fey33erv36157 (1).png"/>
          <p:cNvPicPr>
            <a:picLocks noChangeAspect="1"/>
          </p:cNvPicPr>
          <p:nvPr/>
        </p:nvPicPr>
        <p:blipFill>
          <a:blip r:embed="rId2">
            <a:extLst/>
          </a:blip>
          <a:stretch>
            <a:fillRect/>
          </a:stretch>
        </p:blipFill>
        <p:spPr>
          <a:xfrm>
            <a:off x="749604" y="11863387"/>
            <a:ext cx="1870997" cy="984812"/>
          </a:xfrm>
          <a:prstGeom prst="rect">
            <a:avLst/>
          </a:prstGeom>
          <a:ln w="12700">
            <a:miter lim="400000"/>
          </a:ln>
        </p:spPr>
      </p:pic>
      <p:pic>
        <p:nvPicPr>
          <p:cNvPr id="674" name="Screen Shot 2019-03-22 at 00.17.20.png" descr="Screen Shot 2019-03-22 at 00.17.20.png"/>
          <p:cNvPicPr>
            <a:picLocks noChangeAspect="1"/>
          </p:cNvPicPr>
          <p:nvPr/>
        </p:nvPicPr>
        <p:blipFill>
          <a:blip r:embed="rId3">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6" name="No Involvement with Automation team"/>
          <p:cNvSpPr txBox="1"/>
          <p:nvPr>
            <p:ph type="body" sz="quarter" idx="1"/>
          </p:nvPr>
        </p:nvSpPr>
        <p:spPr>
          <a:xfrm>
            <a:off x="1352618" y="5858847"/>
            <a:ext cx="21945464" cy="1574803"/>
          </a:xfrm>
          <a:prstGeom prst="rect">
            <a:avLst/>
          </a:prstGeom>
        </p:spPr>
        <p:txBody>
          <a:bodyPr/>
          <a:lstStyle>
            <a:lvl1pPr algn="ctr">
              <a:lnSpc>
                <a:spcPct val="80000"/>
              </a:lnSpc>
              <a:defRPr spc="-199" sz="9700"/>
            </a:lvl1pPr>
          </a:lstStyle>
          <a:p>
            <a:pPr/>
            <a:r>
              <a:t>No Involvement with Automation team</a:t>
            </a:r>
          </a:p>
        </p:txBody>
      </p:sp>
      <p:sp>
        <p:nvSpPr>
          <p:cNvPr id="677"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78"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2" name="Responsible for Automation Tests"/>
          <p:cNvSpPr txBox="1"/>
          <p:nvPr>
            <p:ph type="body" sz="quarter" idx="1"/>
          </p:nvPr>
        </p:nvSpPr>
        <p:spPr>
          <a:xfrm>
            <a:off x="1216985" y="3123946"/>
            <a:ext cx="4777049" cy="5163825"/>
          </a:xfrm>
          <a:prstGeom prst="rect">
            <a:avLst/>
          </a:prstGeom>
        </p:spPr>
        <p:txBody>
          <a:bodyPr/>
          <a:lstStyle/>
          <a:p>
            <a:pPr algn="l">
              <a:lnSpc>
                <a:spcPct val="50000"/>
              </a:lnSpc>
              <a:defRPr sz="15000">
                <a:solidFill>
                  <a:srgbClr val="783BF9"/>
                </a:solidFill>
                <a:latin typeface="+mj-lt"/>
                <a:ea typeface="+mj-ea"/>
                <a:cs typeface="+mj-cs"/>
                <a:sym typeface="Helvetica"/>
              </a:defRPr>
            </a:pPr>
          </a:p>
          <a:p>
            <a:pPr algn="l">
              <a:lnSpc>
                <a:spcPct val="80000"/>
              </a:lnSpc>
              <a:defRPr sz="7000">
                <a:solidFill>
                  <a:srgbClr val="424242"/>
                </a:solidFill>
                <a:latin typeface="+mj-lt"/>
                <a:ea typeface="+mj-ea"/>
                <a:cs typeface="+mj-cs"/>
                <a:sym typeface="Helvetica"/>
              </a:defRPr>
            </a:pPr>
          </a:p>
          <a:p>
            <a:pPr algn="l">
              <a:lnSpc>
                <a:spcPct val="80000"/>
              </a:lnSpc>
              <a:defRPr sz="5900">
                <a:solidFill>
                  <a:srgbClr val="424242"/>
                </a:solidFill>
                <a:latin typeface="+mj-lt"/>
                <a:ea typeface="+mj-ea"/>
                <a:cs typeface="+mj-cs"/>
                <a:sym typeface="Helvetica"/>
              </a:defRPr>
            </a:pPr>
            <a:r>
              <a:t>Responsible for Automation Tests</a:t>
            </a:r>
          </a:p>
        </p:txBody>
      </p:sp>
      <p:sp>
        <p:nvSpPr>
          <p:cNvPr id="683" name="1…"/>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1</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Tests Runs Nightly</a:t>
            </a:r>
          </a:p>
        </p:txBody>
      </p:sp>
      <p:sp>
        <p:nvSpPr>
          <p:cNvPr id="684" name="2…"/>
          <p:cNvSpPr txBox="1"/>
          <p:nvPr>
            <p:ph type="body" idx="14"/>
          </p:nvPr>
        </p:nvSpPr>
        <p:spPr>
          <a:xfrm>
            <a:off x="12539743" y="4419348"/>
            <a:ext cx="4777048" cy="2999743"/>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2</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Slow results</a:t>
            </a:r>
          </a:p>
        </p:txBody>
      </p:sp>
      <p:sp>
        <p:nvSpPr>
          <p:cNvPr id="685" name="3…"/>
          <p:cNvSpPr txBox="1"/>
          <p:nvPr>
            <p:ph type="body" idx="15"/>
          </p:nvPr>
        </p:nvSpPr>
        <p:spPr>
          <a:xfrm>
            <a:off x="18201121" y="4419348"/>
            <a:ext cx="4777048" cy="2999743"/>
          </a:xfrm>
          <a:prstGeom prst="rect">
            <a:avLst/>
          </a:prstGeom>
          <a:extLst>
            <a:ext uri="{C572A759-6A51-4108-AA02-DFA0A04FC94B}">
              <ma14:wrappingTextBoxFlag xmlns:ma14="http://schemas.microsoft.com/office/mac/drawingml/2011/main" val="1"/>
            </a:ext>
          </a:extLst>
        </p:spPr>
        <p:txBody>
          <a:bodyPr/>
          <a:lstStyle/>
          <a:p>
            <a:pPr algn="l" defTabSz="817244">
              <a:lnSpc>
                <a:spcPct val="50000"/>
              </a:lnSpc>
              <a:defRPr spc="0" sz="14800">
                <a:solidFill>
                  <a:srgbClr val="783BF9"/>
                </a:solidFill>
              </a:defRPr>
            </a:pPr>
            <a:r>
              <a:t>3</a:t>
            </a:r>
          </a:p>
          <a:p>
            <a:pPr algn="l" defTabSz="817244">
              <a:lnSpc>
                <a:spcPct val="80000"/>
              </a:lnSpc>
              <a:defRPr spc="0" sz="6900">
                <a:solidFill>
                  <a:srgbClr val="424242"/>
                </a:solidFill>
              </a:defRPr>
            </a:pPr>
          </a:p>
          <a:p>
            <a:pPr algn="l" defTabSz="817244">
              <a:lnSpc>
                <a:spcPct val="80000"/>
              </a:lnSpc>
              <a:defRPr spc="0" sz="5800">
                <a:solidFill>
                  <a:srgbClr val="424242"/>
                </a:solidFill>
              </a:defRPr>
            </a:pPr>
            <a:r>
              <a:t>Long Time</a:t>
            </a:r>
          </a:p>
        </p:txBody>
      </p:sp>
      <p:sp>
        <p:nvSpPr>
          <p:cNvPr id="686" name="Automation Test Flow"/>
          <p:cNvSpPr txBox="1"/>
          <p:nvPr/>
        </p:nvSpPr>
        <p:spPr>
          <a:xfrm>
            <a:off x="213299" y="1937237"/>
            <a:ext cx="11680075" cy="1324185"/>
          </a:xfrm>
          <a:prstGeom prst="rect">
            <a:avLst/>
          </a:prstGeom>
          <a:ln w="12700">
            <a:miter lim="400000"/>
          </a:ln>
          <a:extLst>
            <a:ext uri="{C572A759-6A51-4108-AA02-DFA0A04FC94B}">
              <ma14:wrappingTextBoxFlag xmlns:ma14="http://schemas.microsoft.com/office/mac/drawingml/2011/main" val="1"/>
            </a:ext>
          </a:extLst>
        </p:spPr>
        <p:txBody>
          <a:bodyPr lIns="27091" tIns="27091" rIns="27091" bIns="27091" anchor="b">
            <a:spAutoFit/>
          </a:bodyPr>
          <a:lstStyle>
            <a:lvl1pPr defTabSz="587022">
              <a:lnSpc>
                <a:spcPct val="80000"/>
              </a:lnSpc>
              <a:defRPr spc="-166" sz="8300"/>
            </a:lvl1pPr>
          </a:lstStyle>
          <a:p>
            <a:pPr/>
            <a:r>
              <a:t>Automation Test Flow</a:t>
            </a:r>
          </a:p>
        </p:txBody>
      </p:sp>
      <p:sp>
        <p:nvSpPr>
          <p:cNvPr id="687" name="Slide Number"/>
          <p:cNvSpPr txBox="1"/>
          <p:nvPr>
            <p:ph type="sldNum" sz="quarter" idx="2"/>
          </p:nvPr>
        </p:nvSpPr>
        <p:spPr>
          <a:xfrm>
            <a:off x="12043766"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88" name="fey33erv36157 (1).png" descr="fey33erv36157 (1).png"/>
          <p:cNvPicPr>
            <a:picLocks noChangeAspect="1"/>
          </p:cNvPicPr>
          <p:nvPr/>
        </p:nvPicPr>
        <p:blipFill>
          <a:blip r:embed="rId3">
            <a:extLst/>
          </a:blip>
          <a:stretch>
            <a:fillRect/>
          </a:stretch>
        </p:blipFill>
        <p:spPr>
          <a:xfrm>
            <a:off x="749604" y="11863387"/>
            <a:ext cx="1870997" cy="984812"/>
          </a:xfrm>
          <a:prstGeom prst="rect">
            <a:avLst/>
          </a:prstGeom>
          <a:ln w="12700">
            <a:miter lim="400000"/>
          </a:ln>
        </p:spPr>
      </p:pic>
      <p:pic>
        <p:nvPicPr>
          <p:cNvPr id="689" name="Screen Shot 2019-03-22 at 00.17.20.png" descr="Screen Shot 2019-03-22 at 00.17.20.png"/>
          <p:cNvPicPr>
            <a:picLocks noChangeAspect="1"/>
          </p:cNvPicPr>
          <p:nvPr/>
        </p:nvPicPr>
        <p:blipFill>
          <a:blip r:embed="rId4">
            <a:extLst/>
          </a:blip>
          <a:stretch>
            <a:fillRect/>
          </a:stretch>
        </p:blipFill>
        <p:spPr>
          <a:xfrm>
            <a:off x="20721821" y="12108143"/>
            <a:ext cx="2893461" cy="77824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783BF9"/>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83BF9"/>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83BF9"/>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