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gif" ContentType="image/gif"/>
  <Default Extension="avi" ContentType="video/avi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433" r:id="rId5"/>
    <p:sldId id="416" r:id="rId6"/>
    <p:sldId id="380" r:id="rId7"/>
    <p:sldId id="381" r:id="rId8"/>
    <p:sldId id="430" r:id="rId9"/>
    <p:sldId id="415" r:id="rId10"/>
    <p:sldId id="432" r:id="rId11"/>
    <p:sldId id="414" r:id="rId12"/>
    <p:sldId id="383" r:id="rId13"/>
    <p:sldId id="384" r:id="rId14"/>
    <p:sldId id="418" r:id="rId15"/>
    <p:sldId id="417" r:id="rId16"/>
    <p:sldId id="420" r:id="rId17"/>
    <p:sldId id="419" r:id="rId18"/>
    <p:sldId id="421" r:id="rId19"/>
    <p:sldId id="427" r:id="rId20"/>
    <p:sldId id="428" r:id="rId21"/>
    <p:sldId id="423" r:id="rId22"/>
    <p:sldId id="426" r:id="rId23"/>
    <p:sldId id="422" r:id="rId24"/>
    <p:sldId id="424" r:id="rId25"/>
    <p:sldId id="386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080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rniece, Ilze" initials="AI" lastIdx="11" clrIdx="0">
    <p:extLst/>
  </p:cmAuthor>
  <p:cmAuthor id="2" name="Ilze Arniece" initials="IA" lastIdx="1" clrIdx="1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000A"/>
    <a:srgbClr val="FF0000"/>
    <a:srgbClr val="F0301C"/>
    <a:srgbClr val="805A00"/>
    <a:srgbClr val="A67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4042" autoAdjust="0"/>
    <p:restoredTop sz="94648"/>
  </p:normalViewPr>
  <p:slideViewPr>
    <p:cSldViewPr snapToGrid="0">
      <p:cViewPr varScale="1">
        <p:scale>
          <a:sx n="72" d="100"/>
          <a:sy n="72" d="100"/>
        </p:scale>
        <p:origin x="-96" y="-228"/>
      </p:cViewPr>
      <p:guideLst>
        <p:guide orient="horz" pos="108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4680" y="119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D4EB11-566C-42C0-9531-B745BD5BEEF9}" type="datetimeFigureOut">
              <a:rPr lang="en-US" smtClean="0"/>
              <a:t>3/23/2019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C30706-3CB0-47EB-9DB1-3A81878AE4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7939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F949D8-F49B-4165-B813-E855668BE15F}" type="datetimeFigureOut">
              <a:rPr lang="en-US" smtClean="0"/>
              <a:t>3/23/2019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F26799-5E0D-4D19-90E2-6EC888B69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0527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26799-5E0D-4D19-90E2-6EC888B69D3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503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emf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C4A74020-06D2-4184-9D53-084B2554FB3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itle 1"/>
          <p:cNvSpPr>
            <a:spLocks noGrp="1"/>
          </p:cNvSpPr>
          <p:nvPr>
            <p:ph type="ctrTitle" hasCustomPrompt="1"/>
          </p:nvPr>
        </p:nvSpPr>
        <p:spPr>
          <a:xfrm>
            <a:off x="7497635" y="625110"/>
            <a:ext cx="4343179" cy="2387600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Title</a:t>
            </a:r>
          </a:p>
        </p:txBody>
      </p:sp>
      <p:sp>
        <p:nvSpPr>
          <p:cNvPr id="12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7497636" y="2435464"/>
            <a:ext cx="2875280" cy="1655762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Subtitle</a:t>
            </a:r>
          </a:p>
        </p:txBody>
      </p:sp>
      <p:grpSp>
        <p:nvGrpSpPr>
          <p:cNvPr id="7" name="Group 6"/>
          <p:cNvGrpSpPr/>
          <p:nvPr userDrawn="1"/>
        </p:nvGrpSpPr>
        <p:grpSpPr>
          <a:xfrm>
            <a:off x="422461" y="2646456"/>
            <a:ext cx="5852927" cy="4106199"/>
            <a:chOff x="422461" y="2646456"/>
            <a:chExt cx="5852927" cy="4106199"/>
          </a:xfrm>
        </p:grpSpPr>
        <p:sp>
          <p:nvSpPr>
            <p:cNvPr id="13" name="Freeform 5"/>
            <p:cNvSpPr>
              <a:spLocks/>
            </p:cNvSpPr>
            <p:nvPr userDrawn="1"/>
          </p:nvSpPr>
          <p:spPr bwMode="auto">
            <a:xfrm>
              <a:off x="2405469" y="4251087"/>
              <a:ext cx="3869919" cy="2501568"/>
            </a:xfrm>
            <a:custGeom>
              <a:avLst/>
              <a:gdLst>
                <a:gd name="T0" fmla="*/ 3374 w 3374"/>
                <a:gd name="T1" fmla="*/ 0 h 2181"/>
                <a:gd name="T2" fmla="*/ 0 w 3374"/>
                <a:gd name="T3" fmla="*/ 1398 h 2181"/>
                <a:gd name="T4" fmla="*/ 0 w 3374"/>
                <a:gd name="T5" fmla="*/ 2181 h 2181"/>
                <a:gd name="T6" fmla="*/ 3374 w 3374"/>
                <a:gd name="T7" fmla="*/ 782 h 2181"/>
                <a:gd name="T8" fmla="*/ 3374 w 3374"/>
                <a:gd name="T9" fmla="*/ 0 h 2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74" h="2181">
                  <a:moveTo>
                    <a:pt x="3374" y="0"/>
                  </a:moveTo>
                  <a:lnTo>
                    <a:pt x="0" y="1398"/>
                  </a:lnTo>
                  <a:lnTo>
                    <a:pt x="0" y="2181"/>
                  </a:lnTo>
                  <a:lnTo>
                    <a:pt x="3374" y="782"/>
                  </a:lnTo>
                  <a:lnTo>
                    <a:pt x="3374" y="0"/>
                  </a:lnTo>
                  <a:close/>
                </a:path>
              </a:pathLst>
            </a:custGeom>
            <a:gradFill>
              <a:gsLst>
                <a:gs pos="7000">
                  <a:srgbClr val="FF0000"/>
                </a:gs>
                <a:gs pos="100000">
                  <a:srgbClr val="A10026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pic>
          <p:nvPicPr>
            <p:cNvPr id="14" name="Picture 13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422461" y="3759200"/>
              <a:ext cx="3695700" cy="2298700"/>
            </a:xfrm>
            <a:prstGeom prst="rect">
              <a:avLst/>
            </a:prstGeom>
          </p:spPr>
        </p:pic>
        <p:sp>
          <p:nvSpPr>
            <p:cNvPr id="15" name="Freeform 6"/>
            <p:cNvSpPr>
              <a:spLocks/>
            </p:cNvSpPr>
            <p:nvPr userDrawn="1"/>
          </p:nvSpPr>
          <p:spPr bwMode="auto">
            <a:xfrm>
              <a:off x="2405469" y="2646456"/>
              <a:ext cx="3869919" cy="2501568"/>
            </a:xfrm>
            <a:custGeom>
              <a:avLst/>
              <a:gdLst>
                <a:gd name="T0" fmla="*/ 3374 w 3374"/>
                <a:gd name="T1" fmla="*/ 2181 h 2181"/>
                <a:gd name="T2" fmla="*/ 0 w 3374"/>
                <a:gd name="T3" fmla="*/ 782 h 2181"/>
                <a:gd name="T4" fmla="*/ 0 w 3374"/>
                <a:gd name="T5" fmla="*/ 0 h 2181"/>
                <a:gd name="T6" fmla="*/ 3374 w 3374"/>
                <a:gd name="T7" fmla="*/ 1399 h 2181"/>
                <a:gd name="T8" fmla="*/ 3374 w 3374"/>
                <a:gd name="T9" fmla="*/ 2181 h 2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74" h="2181">
                  <a:moveTo>
                    <a:pt x="3374" y="2181"/>
                  </a:moveTo>
                  <a:lnTo>
                    <a:pt x="0" y="782"/>
                  </a:lnTo>
                  <a:lnTo>
                    <a:pt x="0" y="0"/>
                  </a:lnTo>
                  <a:lnTo>
                    <a:pt x="3374" y="1399"/>
                  </a:lnTo>
                  <a:lnTo>
                    <a:pt x="3374" y="2181"/>
                  </a:lnTo>
                  <a:close/>
                </a:path>
              </a:pathLst>
            </a:custGeom>
            <a:solidFill>
              <a:srgbClr val="FF0000"/>
            </a:solidFill>
            <a:ln w="65088" cap="rnd">
              <a:noFill/>
              <a:prstDash val="solid"/>
              <a:round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2" name="Picture 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442913" y="287564"/>
            <a:ext cx="1922916" cy="766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9349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sual on viole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41B326B9-DA42-4E59-8D1E-B937F0D428E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/>
          <p:cNvSpPr>
            <a:spLocks noGrp="1"/>
          </p:cNvSpPr>
          <p:nvPr>
            <p:ph type="title" hasCustomPrompt="1"/>
          </p:nvPr>
        </p:nvSpPr>
        <p:spPr>
          <a:xfrm>
            <a:off x="412032" y="368301"/>
            <a:ext cx="7608216" cy="2264112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80000"/>
              </a:lnSpc>
              <a:defRPr sz="6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idx="1"/>
          </p:nvPr>
        </p:nvSpPr>
        <p:spPr>
          <a:xfrm>
            <a:off x="425681" y="2814763"/>
            <a:ext cx="4361004" cy="3447704"/>
          </a:xfrm>
          <a:prstGeom prst="rect">
            <a:avLst/>
          </a:prstGeom>
        </p:spPr>
        <p:txBody>
          <a:bodyPr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endParaRPr lang="en-US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123643" y="6444157"/>
            <a:ext cx="2743200" cy="365125"/>
          </a:xfrm>
          <a:prstGeom prst="rect">
            <a:avLst/>
          </a:prstGeom>
          <a:ln>
            <a:noFill/>
          </a:ln>
        </p:spPr>
        <p:txBody>
          <a:bodyPr/>
          <a:lstStyle>
            <a:lvl1pPr>
              <a:defRPr sz="900">
                <a:solidFill>
                  <a:srgbClr val="A67600"/>
                </a:solidFill>
              </a:defRPr>
            </a:lvl1pPr>
          </a:lstStyle>
          <a:p>
            <a:fld id="{0D03E1BA-4E8B-4FE6-B973-ABE274ACFB9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="" xmlns:a16="http://schemas.microsoft.com/office/drawing/2014/main" id="{9F9478C1-B6FA-4880-93EB-1F2739BEDC38}"/>
              </a:ext>
            </a:extLst>
          </p:cNvPr>
          <p:cNvSpPr/>
          <p:nvPr userDrawn="1"/>
        </p:nvSpPr>
        <p:spPr>
          <a:xfrm>
            <a:off x="425681" y="6444817"/>
            <a:ext cx="2353208" cy="230832"/>
          </a:xfrm>
          <a:prstGeom prst="rect">
            <a:avLst/>
          </a:prstGeom>
        </p:spPr>
        <p:txBody>
          <a:bodyPr wrap="none" lIns="0" rIns="0">
            <a:spAutoFit/>
          </a:bodyPr>
          <a:lstStyle/>
          <a:p>
            <a:r>
              <a:rPr lang="en-US" sz="900" dirty="0">
                <a:solidFill>
                  <a:srgbClr val="A67600"/>
                </a:solidFill>
              </a:rPr>
              <a:t>Copyright 2018 Accenture. All rights reserved.</a:t>
            </a:r>
          </a:p>
        </p:txBody>
      </p: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481869" y="368300"/>
            <a:ext cx="1302144" cy="519260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2870" y="1237448"/>
            <a:ext cx="7327713" cy="5489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970195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 xmlns="">
        <p15:guide id="1" orient="horz" pos="4156" userDrawn="1">
          <p15:clr>
            <a:srgbClr val="FBAE40"/>
          </p15:clr>
        </p15:guide>
        <p15:guide id="3" pos="7423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Номер слайда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03E1BA-4E8B-4FE6-B973-ABE274ACFB9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8072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41B326B9-DA42-4E59-8D1E-B937F0D428E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/>
          <p:cNvSpPr>
            <a:spLocks noGrp="1"/>
          </p:cNvSpPr>
          <p:nvPr>
            <p:ph type="title" hasCustomPrompt="1"/>
          </p:nvPr>
        </p:nvSpPr>
        <p:spPr>
          <a:xfrm>
            <a:off x="412032" y="368301"/>
            <a:ext cx="7608216" cy="2264112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80000"/>
              </a:lnSpc>
              <a:defRPr sz="6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425681" y="2814763"/>
            <a:ext cx="4361004" cy="3447704"/>
          </a:xfrm>
          <a:prstGeom prst="rect">
            <a:avLst/>
          </a:prstGeom>
        </p:spPr>
        <p:txBody>
          <a:bodyPr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123643" y="6444157"/>
            <a:ext cx="2743200" cy="365125"/>
          </a:xfrm>
          <a:prstGeom prst="rect">
            <a:avLst/>
          </a:prstGeom>
          <a:ln>
            <a:noFill/>
          </a:ln>
        </p:spPr>
        <p:txBody>
          <a:bodyPr/>
          <a:lstStyle>
            <a:lvl1pPr>
              <a:defRPr sz="900">
                <a:solidFill>
                  <a:srgbClr val="A67600"/>
                </a:solidFill>
              </a:defRPr>
            </a:lvl1pPr>
          </a:lstStyle>
          <a:p>
            <a:fld id="{0D03E1BA-4E8B-4FE6-B973-ABE274ACFB9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="" xmlns:a16="http://schemas.microsoft.com/office/drawing/2014/main" id="{9F9478C1-B6FA-4880-93EB-1F2739BEDC38}"/>
              </a:ext>
            </a:extLst>
          </p:cNvPr>
          <p:cNvSpPr/>
          <p:nvPr userDrawn="1"/>
        </p:nvSpPr>
        <p:spPr>
          <a:xfrm>
            <a:off x="425681" y="6444817"/>
            <a:ext cx="2353208" cy="230832"/>
          </a:xfrm>
          <a:prstGeom prst="rect">
            <a:avLst/>
          </a:prstGeom>
        </p:spPr>
        <p:txBody>
          <a:bodyPr wrap="none" lIns="0" rIns="0">
            <a:spAutoFit/>
          </a:bodyPr>
          <a:lstStyle/>
          <a:p>
            <a:r>
              <a:rPr lang="en-US" sz="900" dirty="0">
                <a:solidFill>
                  <a:srgbClr val="A67600"/>
                </a:solidFill>
              </a:rPr>
              <a:t>Copyright 2018 Accenture. All rights reserved.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481869" y="368300"/>
            <a:ext cx="1302144" cy="519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504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="" xmlns:a16="http://schemas.microsoft.com/office/drawing/2014/main" id="{67D267C3-F105-4B19-8059-490DB1F20EC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1"/>
          <p:cNvSpPr>
            <a:spLocks noGrp="1"/>
          </p:cNvSpPr>
          <p:nvPr>
            <p:ph type="title" hasCustomPrompt="1"/>
          </p:nvPr>
        </p:nvSpPr>
        <p:spPr>
          <a:xfrm>
            <a:off x="425680" y="3751898"/>
            <a:ext cx="6188479" cy="2852737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7345237" y="472712"/>
            <a:ext cx="4309733" cy="2372088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200" kern="120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Title</a:t>
            </a:r>
          </a:p>
        </p:txBody>
      </p:sp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42913" y="287564"/>
            <a:ext cx="1922916" cy="766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0609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p +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="" xmlns:a16="http://schemas.microsoft.com/office/drawing/2014/main" id="{67D267C3-F105-4B19-8059-490DB1F20EC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email">
            <a:alphaModFix amt="7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57333" y="-287867"/>
            <a:ext cx="5751600" cy="7145867"/>
          </a:xfrm>
          <a:prstGeom prst="rect">
            <a:avLst/>
          </a:prstGeom>
        </p:spPr>
      </p:pic>
      <p:sp>
        <p:nvSpPr>
          <p:cNvPr id="25" name="Title 1"/>
          <p:cNvSpPr>
            <a:spLocks noGrp="1"/>
          </p:cNvSpPr>
          <p:nvPr>
            <p:ph type="title" hasCustomPrompt="1"/>
          </p:nvPr>
        </p:nvSpPr>
        <p:spPr>
          <a:xfrm>
            <a:off x="436880" y="368300"/>
            <a:ext cx="7608216" cy="103035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6" name="TextBox 25"/>
          <p:cNvSpPr txBox="1"/>
          <p:nvPr userDrawn="1"/>
        </p:nvSpPr>
        <p:spPr>
          <a:xfrm>
            <a:off x="8178967" y="2977457"/>
            <a:ext cx="589280" cy="289519"/>
          </a:xfrm>
          <a:prstGeom prst="rect">
            <a:avLst/>
          </a:prstGeom>
        </p:spPr>
        <p:txBody>
          <a:bodyPr vert="horz" wrap="square" lIns="91440" tIns="45720" rIns="91440" bIns="45720" rtlCol="0">
            <a:normAutofit/>
          </a:bodyPr>
          <a:lstStyle/>
          <a:p>
            <a:r>
              <a:rPr lang="en-US" sz="1200" b="0">
                <a:latin typeface="+mj-lt"/>
              </a:rPr>
              <a:t>UK</a:t>
            </a:r>
          </a:p>
        </p:txBody>
      </p:sp>
      <p:sp>
        <p:nvSpPr>
          <p:cNvPr id="27" name="TextBox 26"/>
          <p:cNvSpPr txBox="1"/>
          <p:nvPr userDrawn="1"/>
        </p:nvSpPr>
        <p:spPr>
          <a:xfrm>
            <a:off x="9236834" y="3392595"/>
            <a:ext cx="1026160" cy="304800"/>
          </a:xfrm>
          <a:prstGeom prst="rect">
            <a:avLst/>
          </a:prstGeom>
        </p:spPr>
        <p:txBody>
          <a:bodyPr vert="horz" wrap="square" lIns="91440" tIns="45720" rIns="91440" bIns="45720" rtlCol="0">
            <a:normAutofit/>
          </a:bodyPr>
          <a:lstStyle/>
          <a:p>
            <a:r>
              <a:rPr lang="en-US" sz="1200" b="0">
                <a:latin typeface="+mj-lt"/>
              </a:rPr>
              <a:t>Germany</a:t>
            </a:r>
          </a:p>
        </p:txBody>
      </p:sp>
      <p:sp>
        <p:nvSpPr>
          <p:cNvPr id="28" name="TextBox 27"/>
          <p:cNvSpPr txBox="1"/>
          <p:nvPr userDrawn="1"/>
        </p:nvSpPr>
        <p:spPr>
          <a:xfrm>
            <a:off x="11230155" y="5899575"/>
            <a:ext cx="1026160" cy="304800"/>
          </a:xfrm>
          <a:prstGeom prst="rect">
            <a:avLst/>
          </a:prstGeom>
        </p:spPr>
        <p:txBody>
          <a:bodyPr vert="horz" wrap="square" lIns="91440" tIns="45720" rIns="91440" bIns="45720" rtlCol="0">
            <a:normAutofit/>
          </a:bodyPr>
          <a:lstStyle/>
          <a:p>
            <a:r>
              <a:rPr lang="en-US" sz="1200" b="0">
                <a:latin typeface="+mj-lt"/>
              </a:rPr>
              <a:t>Greece</a:t>
            </a:r>
          </a:p>
        </p:txBody>
      </p:sp>
      <p:sp>
        <p:nvSpPr>
          <p:cNvPr id="29" name="TextBox 28"/>
          <p:cNvSpPr txBox="1"/>
          <p:nvPr userDrawn="1"/>
        </p:nvSpPr>
        <p:spPr>
          <a:xfrm>
            <a:off x="10986705" y="2415095"/>
            <a:ext cx="1026160" cy="304800"/>
          </a:xfrm>
          <a:prstGeom prst="rect">
            <a:avLst/>
          </a:prstGeom>
        </p:spPr>
        <p:txBody>
          <a:bodyPr vert="horz" wrap="square" lIns="91440" tIns="45720" rIns="91440" bIns="45720" rtlCol="0">
            <a:normAutofit/>
          </a:bodyPr>
          <a:lstStyle/>
          <a:p>
            <a:r>
              <a:rPr lang="en-US" sz="1200" b="0">
                <a:solidFill>
                  <a:srgbClr val="FF0000"/>
                </a:solidFill>
                <a:latin typeface="+mj-lt"/>
              </a:rPr>
              <a:t>Latvia</a:t>
            </a:r>
          </a:p>
        </p:txBody>
      </p:sp>
      <p:sp>
        <p:nvSpPr>
          <p:cNvPr id="30" name="TextBox 29"/>
          <p:cNvSpPr txBox="1"/>
          <p:nvPr userDrawn="1"/>
        </p:nvSpPr>
        <p:spPr>
          <a:xfrm>
            <a:off x="9827807" y="2276453"/>
            <a:ext cx="1026160" cy="304800"/>
          </a:xfrm>
          <a:prstGeom prst="rect">
            <a:avLst/>
          </a:prstGeom>
        </p:spPr>
        <p:txBody>
          <a:bodyPr vert="horz" wrap="square" lIns="91440" tIns="45720" rIns="91440" bIns="45720" rtlCol="0">
            <a:normAutofit/>
          </a:bodyPr>
          <a:lstStyle/>
          <a:p>
            <a:r>
              <a:rPr lang="en-US" sz="1200" b="0">
                <a:latin typeface="+mj-lt"/>
              </a:rPr>
              <a:t>Sweden</a:t>
            </a:r>
          </a:p>
        </p:txBody>
      </p:sp>
      <p:sp>
        <p:nvSpPr>
          <p:cNvPr id="31" name="TextBox 30"/>
          <p:cNvSpPr txBox="1"/>
          <p:nvPr userDrawn="1"/>
        </p:nvSpPr>
        <p:spPr>
          <a:xfrm>
            <a:off x="10926942" y="1502177"/>
            <a:ext cx="1026160" cy="304800"/>
          </a:xfrm>
          <a:prstGeom prst="rect">
            <a:avLst/>
          </a:prstGeom>
        </p:spPr>
        <p:txBody>
          <a:bodyPr vert="horz" wrap="square" lIns="91440" tIns="45720" rIns="91440" bIns="45720" rtlCol="0">
            <a:normAutofit/>
          </a:bodyPr>
          <a:lstStyle/>
          <a:p>
            <a:r>
              <a:rPr lang="en-US" sz="1200" b="0">
                <a:latin typeface="+mj-lt"/>
              </a:rPr>
              <a:t>Finland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="" xmlns:a16="http://schemas.microsoft.com/office/drawing/2014/main" id="{752F5D99-DF95-4A95-B88D-3858B816D2E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6880" y="1983555"/>
            <a:ext cx="3504938" cy="4110303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spcBef>
                <a:spcPts val="0"/>
              </a:spcBef>
              <a:buNone/>
              <a:defRPr sz="1400" b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Some text</a:t>
            </a:r>
          </a:p>
        </p:txBody>
      </p:sp>
      <p:sp>
        <p:nvSpPr>
          <p:cNvPr id="35" name="Content Placeholder 2">
            <a:extLst>
              <a:ext uri="{FF2B5EF4-FFF2-40B4-BE49-F238E27FC236}">
                <a16:creationId xmlns="" xmlns:a16="http://schemas.microsoft.com/office/drawing/2014/main" id="{3D16208B-7C7C-41E9-A6E3-5C4A0F7A0134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4540158" y="1983555"/>
            <a:ext cx="3504938" cy="4110303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spcBef>
                <a:spcPts val="0"/>
              </a:spcBef>
              <a:buNone/>
              <a:defRPr sz="1400" b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Some text</a:t>
            </a:r>
          </a:p>
        </p:txBody>
      </p:sp>
      <p:sp>
        <p:nvSpPr>
          <p:cNvPr id="3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123643" y="6444157"/>
            <a:ext cx="2743200" cy="365125"/>
          </a:xfrm>
          <a:prstGeom prst="rect">
            <a:avLst/>
          </a:prstGeom>
          <a:ln>
            <a:noFill/>
          </a:ln>
        </p:spPr>
        <p:txBody>
          <a:bodyPr/>
          <a:lstStyle>
            <a:lvl1pPr>
              <a:defRPr sz="900">
                <a:solidFill>
                  <a:srgbClr val="A67600"/>
                </a:solidFill>
              </a:defRPr>
            </a:lvl1pPr>
          </a:lstStyle>
          <a:p>
            <a:fld id="{0D03E1BA-4E8B-4FE6-B973-ABE274ACFB9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="" xmlns:a16="http://schemas.microsoft.com/office/drawing/2014/main" id="{9F9478C1-B6FA-4880-93EB-1F2739BEDC38}"/>
              </a:ext>
            </a:extLst>
          </p:cNvPr>
          <p:cNvSpPr/>
          <p:nvPr userDrawn="1"/>
        </p:nvSpPr>
        <p:spPr>
          <a:xfrm>
            <a:off x="425681" y="6444817"/>
            <a:ext cx="2353208" cy="230832"/>
          </a:xfrm>
          <a:prstGeom prst="rect">
            <a:avLst/>
          </a:prstGeom>
        </p:spPr>
        <p:txBody>
          <a:bodyPr wrap="none" lIns="0" rIns="0">
            <a:spAutoFit/>
          </a:bodyPr>
          <a:lstStyle/>
          <a:p>
            <a:r>
              <a:rPr lang="en-US" sz="900" dirty="0">
                <a:solidFill>
                  <a:srgbClr val="A67600"/>
                </a:solidFill>
              </a:rPr>
              <a:t>Copyright 2018 Accenture.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2681070331"/>
      </p:ext>
    </p:extLst>
  </p:cSld>
  <p:clrMapOvr>
    <a:masterClrMapping/>
  </p:clrMapOvr>
  <p:extLst mod="1">
    <p:ext uri="{DCECCB84-F9BA-43D5-87BE-67443E8EF086}">
      <p15:sldGuideLst xmlns:p15="http://schemas.microsoft.com/office/powerpoint/2012/main" xmlns="">
        <p15:guide id="1" orient="horz" pos="232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+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2"/>
          <p:cNvSpPr>
            <a:spLocks noGrp="1"/>
          </p:cNvSpPr>
          <p:nvPr>
            <p:ph idx="1"/>
          </p:nvPr>
        </p:nvSpPr>
        <p:spPr>
          <a:xfrm>
            <a:off x="436880" y="1983556"/>
            <a:ext cx="7608216" cy="4068452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2"/>
          <p:cNvSpPr>
            <a:spLocks noGrp="1"/>
          </p:cNvSpPr>
          <p:nvPr>
            <p:ph idx="13" hasCustomPrompt="1"/>
          </p:nvPr>
        </p:nvSpPr>
        <p:spPr>
          <a:xfrm>
            <a:off x="8907919" y="1983556"/>
            <a:ext cx="2866159" cy="4110303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spcBef>
                <a:spcPts val="0"/>
              </a:spcBef>
              <a:buNone/>
              <a:defRPr sz="1400" b="0" baseline="0">
                <a:latin typeface="+mj-lt"/>
              </a:defRPr>
            </a:lvl1pPr>
          </a:lstStyle>
          <a:p>
            <a:pPr lvl="0"/>
            <a:r>
              <a:rPr lang="en-US"/>
              <a:t>Some text</a:t>
            </a:r>
          </a:p>
        </p:txBody>
      </p:sp>
      <p:cxnSp>
        <p:nvCxnSpPr>
          <p:cNvPr id="14" name="Straight Connector 13"/>
          <p:cNvCxnSpPr/>
          <p:nvPr userDrawn="1"/>
        </p:nvCxnSpPr>
        <p:spPr>
          <a:xfrm>
            <a:off x="8907919" y="1737360"/>
            <a:ext cx="2866159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itle 5">
            <a:extLst>
              <a:ext uri="{FF2B5EF4-FFF2-40B4-BE49-F238E27FC236}">
                <a16:creationId xmlns="" xmlns:a16="http://schemas.microsoft.com/office/drawing/2014/main" id="{6F50C221-C5BF-4195-812B-6187E5AA6B2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6880" y="368300"/>
            <a:ext cx="7608216" cy="1016709"/>
          </a:xfrm>
          <a:prstGeom prst="rect">
            <a:avLst/>
          </a:prstGeom>
        </p:spPr>
        <p:txBody>
          <a:bodyPr>
            <a:norm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123643" y="6444157"/>
            <a:ext cx="2743200" cy="365125"/>
          </a:xfrm>
          <a:prstGeom prst="rect">
            <a:avLst/>
          </a:prstGeom>
          <a:ln>
            <a:noFill/>
          </a:ln>
        </p:spPr>
        <p:txBody>
          <a:bodyPr/>
          <a:lstStyle>
            <a:lvl1pPr algn="r">
              <a:defRPr sz="90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0D03E1BA-4E8B-4FE6-B973-ABE274ACFB9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4041045"/>
      </p:ext>
    </p:extLst>
  </p:cSld>
  <p:clrMapOvr>
    <a:masterClrMapping/>
  </p:clrMapOvr>
  <p:extLst mod="1">
    <p:ext uri="{DCECCB84-F9BA-43D5-87BE-67443E8EF086}">
      <p15:sldGuideLst xmlns:p15="http://schemas.microsoft.com/office/powerpoint/2012/main" xmlns="">
        <p15:guide id="1" pos="3840" userDrawn="1">
          <p15:clr>
            <a:srgbClr val="FBAE40"/>
          </p15:clr>
        </p15:guide>
        <p15:guide id="2" orient="horz" pos="4156" userDrawn="1">
          <p15:clr>
            <a:srgbClr val="FBAE40"/>
          </p15:clr>
        </p15:guide>
        <p15:guide id="3" pos="3940" userDrawn="1">
          <p15:clr>
            <a:srgbClr val="FBAE40"/>
          </p15:clr>
        </p15:guide>
        <p15:guide id="4" orient="horz" pos="232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0162152-0535-2C4E-B64A-F1363EBC93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="" xmlns:a16="http://schemas.microsoft.com/office/drawing/2014/main" id="{D1E73AA9-2314-5744-A265-251AC0D3CF1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03E1BA-4E8B-4FE6-B973-ABE274ACFB9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="" xmlns:a16="http://schemas.microsoft.com/office/drawing/2014/main" id="{D1F0A8A3-3D38-D241-A654-2633CFA9E2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880" y="1983556"/>
            <a:ext cx="7608216" cy="4068452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="" xmlns:a16="http://schemas.microsoft.com/office/drawing/2014/main" id="{750CF3CF-AAF8-444C-87E5-D72B27800E9D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8907919" y="1983556"/>
            <a:ext cx="2866159" cy="4110303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spcBef>
                <a:spcPts val="0"/>
              </a:spcBef>
              <a:buNone/>
              <a:defRPr sz="1400" b="0" baseline="0">
                <a:latin typeface="+mj-lt"/>
              </a:defRPr>
            </a:lvl1pPr>
          </a:lstStyle>
          <a:p>
            <a:pPr lvl="0"/>
            <a:r>
              <a:rPr lang="en-US"/>
              <a:t>Some text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A6246A0D-51B6-5A45-9FF1-B4549922C668}"/>
              </a:ext>
            </a:extLst>
          </p:cNvPr>
          <p:cNvSpPr txBox="1"/>
          <p:nvPr userDrawn="1"/>
        </p:nvSpPr>
        <p:spPr>
          <a:xfrm>
            <a:off x="8896043" y="1246637"/>
            <a:ext cx="2878035" cy="39624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pPr algn="r"/>
            <a:r>
              <a:rPr lang="en-US" sz="1100" dirty="0">
                <a:latin typeface="+mj-lt"/>
              </a:rPr>
              <a:t>Visit us </a:t>
            </a:r>
            <a:r>
              <a:rPr lang="en-US" sz="1100" dirty="0">
                <a:solidFill>
                  <a:srgbClr val="FF0000"/>
                </a:solidFill>
                <a:latin typeface="+mj-lt"/>
              </a:rPr>
              <a:t>@ </a:t>
            </a:r>
            <a:r>
              <a:rPr lang="en-US" sz="1100" u="sng" dirty="0">
                <a:solidFill>
                  <a:srgbClr val="FF0000"/>
                </a:solidFill>
                <a:latin typeface="+mj-lt"/>
              </a:rPr>
              <a:t>Latvia.Accenture.lv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="" xmlns:a16="http://schemas.microsoft.com/office/drawing/2014/main" id="{50B8D597-A23A-654A-87BC-1948DAE04E6B}"/>
              </a:ext>
            </a:extLst>
          </p:cNvPr>
          <p:cNvCxnSpPr/>
          <p:nvPr userDrawn="1"/>
        </p:nvCxnSpPr>
        <p:spPr>
          <a:xfrm>
            <a:off x="8907919" y="1737360"/>
            <a:ext cx="2866159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45380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+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442912" y="368300"/>
            <a:ext cx="7602183" cy="1030357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Content Placeholder 2"/>
          <p:cNvSpPr>
            <a:spLocks noGrp="1"/>
          </p:cNvSpPr>
          <p:nvPr>
            <p:ph idx="1" hasCustomPrompt="1"/>
          </p:nvPr>
        </p:nvSpPr>
        <p:spPr>
          <a:xfrm>
            <a:off x="436880" y="1983555"/>
            <a:ext cx="3504938" cy="4110303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spcBef>
                <a:spcPts val="0"/>
              </a:spcBef>
              <a:buNone/>
              <a:defRPr sz="1400" b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Some text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idx="13" hasCustomPrompt="1"/>
          </p:nvPr>
        </p:nvSpPr>
        <p:spPr>
          <a:xfrm>
            <a:off x="8907919" y="1983556"/>
            <a:ext cx="2866159" cy="4110303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spcBef>
                <a:spcPts val="0"/>
              </a:spcBef>
              <a:buNone/>
              <a:defRPr sz="1600" b="0" baseline="0">
                <a:latin typeface="+mj-lt"/>
              </a:defRPr>
            </a:lvl1pPr>
          </a:lstStyle>
          <a:p>
            <a:pPr lvl="0"/>
            <a:r>
              <a:rPr lang="en-US"/>
              <a:t>Some text</a:t>
            </a:r>
          </a:p>
        </p:txBody>
      </p:sp>
      <p:sp>
        <p:nvSpPr>
          <p:cNvPr id="14" name="Content Placeholder 2"/>
          <p:cNvSpPr>
            <a:spLocks noGrp="1"/>
          </p:cNvSpPr>
          <p:nvPr>
            <p:ph idx="14" hasCustomPrompt="1"/>
          </p:nvPr>
        </p:nvSpPr>
        <p:spPr>
          <a:xfrm>
            <a:off x="4540158" y="1983555"/>
            <a:ext cx="3504938" cy="4110303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spcBef>
                <a:spcPts val="0"/>
              </a:spcBef>
              <a:buNone/>
              <a:defRPr sz="1400" b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Some text</a:t>
            </a:r>
          </a:p>
        </p:txBody>
      </p:sp>
      <p:cxnSp>
        <p:nvCxnSpPr>
          <p:cNvPr id="15" name="Straight Connector 14"/>
          <p:cNvCxnSpPr/>
          <p:nvPr userDrawn="1"/>
        </p:nvCxnSpPr>
        <p:spPr>
          <a:xfrm>
            <a:off x="8907920" y="1737360"/>
            <a:ext cx="2866159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123643" y="6444157"/>
            <a:ext cx="2743200" cy="365125"/>
          </a:xfrm>
          <a:prstGeom prst="rect">
            <a:avLst/>
          </a:prstGeom>
          <a:ln>
            <a:noFill/>
          </a:ln>
        </p:spPr>
        <p:txBody>
          <a:bodyPr/>
          <a:lstStyle>
            <a:lvl1pPr algn="r">
              <a:defRPr sz="90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0D03E1BA-4E8B-4FE6-B973-ABE274ACFB9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0276315"/>
      </p:ext>
    </p:extLst>
  </p:cSld>
  <p:clrMapOvr>
    <a:masterClrMapping/>
  </p:clrMapOvr>
  <p:extLst mod="1">
    <p:ext uri="{DCECCB84-F9BA-43D5-87BE-67443E8EF086}">
      <p15:sldGuideLst xmlns:p15="http://schemas.microsoft.com/office/powerpoint/2012/main" xmlns="">
        <p15:guide id="1" orient="horz" pos="4156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42912" y="368300"/>
            <a:ext cx="7574887" cy="1005157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25680" y="1983556"/>
            <a:ext cx="3340203" cy="386666"/>
          </a:xfrm>
        </p:spPr>
        <p:txBody>
          <a:bodyPr lIns="0" tIns="0" rIns="0" bIns="0"/>
          <a:lstStyle>
            <a:lvl1pPr marL="0" indent="0">
              <a:spcBef>
                <a:spcPts val="0"/>
              </a:spcBef>
              <a:buNone/>
              <a:defRPr sz="1400" b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</a:p>
          <a:p>
            <a:pPr lvl="0"/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idx="14" hasCustomPrompt="1"/>
          </p:nvPr>
        </p:nvSpPr>
        <p:spPr>
          <a:xfrm>
            <a:off x="8437314" y="1981899"/>
            <a:ext cx="3336763" cy="388323"/>
          </a:xfrm>
        </p:spPr>
        <p:txBody>
          <a:bodyPr lIns="0" tIns="0" rIns="0" bIns="0"/>
          <a:lstStyle>
            <a:lvl1pPr marL="0" indent="0">
              <a:spcBef>
                <a:spcPts val="0"/>
              </a:spcBef>
              <a:buNone/>
              <a:defRPr sz="1400" b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SOME TEXT</a:t>
            </a:r>
          </a:p>
        </p:txBody>
      </p:sp>
      <p:sp>
        <p:nvSpPr>
          <p:cNvPr id="14" name="Content Placeholder 2"/>
          <p:cNvSpPr>
            <a:spLocks noGrp="1"/>
          </p:cNvSpPr>
          <p:nvPr>
            <p:ph idx="15" hasCustomPrompt="1"/>
          </p:nvPr>
        </p:nvSpPr>
        <p:spPr>
          <a:xfrm>
            <a:off x="4430798" y="2005963"/>
            <a:ext cx="3341602" cy="364259"/>
          </a:xfrm>
        </p:spPr>
        <p:txBody>
          <a:bodyPr lIns="0" tIns="0" rIns="0" bIns="0"/>
          <a:lstStyle>
            <a:lvl1pPr marL="0" indent="0">
              <a:spcBef>
                <a:spcPts val="0"/>
              </a:spcBef>
              <a:buNone/>
              <a:defRPr sz="1400" b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SOME TEXT</a:t>
            </a:r>
          </a:p>
        </p:txBody>
      </p:sp>
      <p:sp>
        <p:nvSpPr>
          <p:cNvPr id="5" name="TextBox 4"/>
          <p:cNvSpPr txBox="1"/>
          <p:nvPr userDrawn="1"/>
        </p:nvSpPr>
        <p:spPr>
          <a:xfrm>
            <a:off x="424981" y="2574758"/>
            <a:ext cx="3340203" cy="914400"/>
          </a:xfrm>
          <a:prstGeom prst="rect">
            <a:avLst/>
          </a:prstGeom>
        </p:spPr>
        <p:txBody>
          <a:bodyPr vert="horz" wrap="none" lIns="0" tIns="0" rIns="0" bIns="0" rtlCol="0" anchor="t">
            <a:normAutofit/>
          </a:bodyPr>
          <a:lstStyle/>
          <a:p>
            <a:endParaRPr lang="en-US"/>
          </a:p>
        </p:txBody>
      </p:sp>
      <p:sp>
        <p:nvSpPr>
          <p:cNvPr id="24" name="Content Placeholder 2"/>
          <p:cNvSpPr>
            <a:spLocks noGrp="1"/>
          </p:cNvSpPr>
          <p:nvPr>
            <p:ph idx="16" hasCustomPrompt="1"/>
          </p:nvPr>
        </p:nvSpPr>
        <p:spPr>
          <a:xfrm>
            <a:off x="424980" y="2399840"/>
            <a:ext cx="3340203" cy="3716426"/>
          </a:xfrm>
        </p:spPr>
        <p:txBody>
          <a:bodyPr lIns="0" tIns="0" rIns="0" bIns="0"/>
          <a:lstStyle>
            <a:lvl1pPr marL="0" indent="0">
              <a:spcBef>
                <a:spcPts val="0"/>
              </a:spcBef>
              <a:buNone/>
              <a:defRPr lang="en-US" sz="1400" b="0" i="0" smtClean="0">
                <a:effectLst/>
                <a:latin typeface="Arial" charset="0"/>
                <a:ea typeface="Arial" charset="0"/>
                <a:cs typeface="Arial" charset="0"/>
              </a:defRPr>
            </a:lvl1pPr>
          </a:lstStyle>
          <a:p>
            <a:r>
              <a:rPr lang="en-US">
                <a:latin typeface="+mj-lt"/>
              </a:rPr>
              <a:t>Text: </a:t>
            </a:r>
            <a:r>
              <a:rPr lang="en-US"/>
              <a:t>Client is Finnish public government organization in charge of data sensitive cases workflow management. </a:t>
            </a:r>
          </a:p>
        </p:txBody>
      </p:sp>
      <p:sp>
        <p:nvSpPr>
          <p:cNvPr id="25" name="Content Placeholder 2"/>
          <p:cNvSpPr>
            <a:spLocks noGrp="1"/>
          </p:cNvSpPr>
          <p:nvPr>
            <p:ph idx="17" hasCustomPrompt="1"/>
          </p:nvPr>
        </p:nvSpPr>
        <p:spPr>
          <a:xfrm>
            <a:off x="4432197" y="2394285"/>
            <a:ext cx="3340203" cy="3716426"/>
          </a:xfrm>
        </p:spPr>
        <p:txBody>
          <a:bodyPr lIns="0" tIns="0" rIns="0" bIns="0"/>
          <a:lstStyle>
            <a:lvl1pPr marL="0" indent="0">
              <a:spcBef>
                <a:spcPts val="0"/>
              </a:spcBef>
              <a:buNone/>
              <a:defRPr lang="en-US" sz="1400" b="0" i="0" smtClean="0">
                <a:effectLst/>
                <a:latin typeface="Arial" charset="0"/>
                <a:ea typeface="Arial" charset="0"/>
                <a:cs typeface="Arial" charset="0"/>
              </a:defRPr>
            </a:lvl1pPr>
          </a:lstStyle>
          <a:p>
            <a:r>
              <a:rPr lang="en-US">
                <a:latin typeface="+mj-lt"/>
              </a:rPr>
              <a:t>Text: </a:t>
            </a:r>
            <a:r>
              <a:rPr lang="en-US"/>
              <a:t>Client is Finnish public government organization in charge of data sensitive cases workflow management. </a:t>
            </a:r>
          </a:p>
        </p:txBody>
      </p:sp>
      <p:sp>
        <p:nvSpPr>
          <p:cNvPr id="26" name="Content Placeholder 2"/>
          <p:cNvSpPr>
            <a:spLocks noGrp="1"/>
          </p:cNvSpPr>
          <p:nvPr>
            <p:ph idx="18" hasCustomPrompt="1"/>
          </p:nvPr>
        </p:nvSpPr>
        <p:spPr>
          <a:xfrm>
            <a:off x="8437314" y="2394285"/>
            <a:ext cx="3340203" cy="3716426"/>
          </a:xfrm>
        </p:spPr>
        <p:txBody>
          <a:bodyPr lIns="0" tIns="0" rIns="0" bIns="0"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n-US" sz="1400" b="0" i="0" smtClean="0">
                <a:effectLst/>
                <a:latin typeface="Arial" charset="0"/>
                <a:ea typeface="Arial" charset="0"/>
                <a:cs typeface="Arial" charset="0"/>
              </a:defRPr>
            </a:lvl1pPr>
          </a:lstStyle>
          <a:p>
            <a:r>
              <a:rPr lang="en-US">
                <a:latin typeface="+mj-lt"/>
              </a:rPr>
              <a:t>Text: </a:t>
            </a:r>
            <a:r>
              <a:rPr lang="en-US"/>
              <a:t>Client is Finnish public government organization in charge of data sensitive cases workflow management. 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123643" y="6444157"/>
            <a:ext cx="2743200" cy="365125"/>
          </a:xfrm>
          <a:prstGeom prst="rect">
            <a:avLst/>
          </a:prstGeom>
          <a:ln>
            <a:noFill/>
          </a:ln>
        </p:spPr>
        <p:txBody>
          <a:bodyPr/>
          <a:lstStyle>
            <a:lvl1pPr algn="r">
              <a:defRPr sz="90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0D03E1BA-4E8B-4FE6-B973-ABE274ACFB99}" type="slidenum">
              <a:rPr lang="en-US" smtClean="0"/>
              <a:pPr/>
              <a:t>‹#›</a:t>
            </a:fld>
            <a:endParaRPr lang="en-US"/>
          </a:p>
        </p:txBody>
      </p:sp>
    </p:spTree>
    <p:extLst/>
  </p:cSld>
  <p:clrMapOvr>
    <a:masterClrMapping/>
  </p:clrMapOvr>
  <p:extLst mod="1">
    <p:ext uri="{DCECCB84-F9BA-43D5-87BE-67443E8EF086}">
      <p15:sldGuideLst xmlns:p15="http://schemas.microsoft.com/office/powerpoint/2012/main" xmlns="">
        <p15:guide id="1" orient="horz" pos="4156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+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/>
          <p:cNvSpPr>
            <a:spLocks noGrp="1"/>
          </p:cNvSpPr>
          <p:nvPr>
            <p:ph type="title" hasCustomPrompt="1"/>
          </p:nvPr>
        </p:nvSpPr>
        <p:spPr>
          <a:xfrm>
            <a:off x="442912" y="368300"/>
            <a:ext cx="7602183" cy="1030357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6" name="Content Placeholder 2"/>
          <p:cNvSpPr>
            <a:spLocks noGrp="1"/>
          </p:cNvSpPr>
          <p:nvPr>
            <p:ph idx="1" hasCustomPrompt="1"/>
          </p:nvPr>
        </p:nvSpPr>
        <p:spPr>
          <a:xfrm>
            <a:off x="436880" y="1983555"/>
            <a:ext cx="3326228" cy="4110303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spcBef>
                <a:spcPts val="0"/>
              </a:spcBef>
              <a:buNone/>
              <a:defRPr sz="1400" b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Some text</a:t>
            </a:r>
          </a:p>
        </p:txBody>
      </p:sp>
      <p:sp>
        <p:nvSpPr>
          <p:cNvPr id="17" name="Content Placeholder 2"/>
          <p:cNvSpPr>
            <a:spLocks noGrp="1"/>
          </p:cNvSpPr>
          <p:nvPr>
            <p:ph idx="14" hasCustomPrompt="1"/>
          </p:nvPr>
        </p:nvSpPr>
        <p:spPr>
          <a:xfrm>
            <a:off x="4442365" y="1983555"/>
            <a:ext cx="3326228" cy="4110303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spcBef>
                <a:spcPts val="0"/>
              </a:spcBef>
              <a:buNone/>
              <a:defRPr sz="1400" b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Some text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="" xmlns:a16="http://schemas.microsoft.com/office/drawing/2014/main" id="{E0C80F9A-5FC1-47D9-90EC-4478A4191562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8447850" y="1983555"/>
            <a:ext cx="3326228" cy="4110303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spcBef>
                <a:spcPts val="0"/>
              </a:spcBef>
              <a:buNone/>
              <a:defRPr sz="1400" b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Some text</a:t>
            </a:r>
          </a:p>
        </p:txBody>
      </p:sp>
      <p:sp>
        <p:nvSpPr>
          <p:cNvPr id="2" name="TextBox 1"/>
          <p:cNvSpPr txBox="1"/>
          <p:nvPr userDrawn="1"/>
        </p:nvSpPr>
        <p:spPr>
          <a:xfrm>
            <a:off x="2692958" y="6546501"/>
            <a:ext cx="914400" cy="914400"/>
          </a:xfrm>
          <a:prstGeom prst="rect">
            <a:avLst/>
          </a:prstGeom>
        </p:spPr>
        <p:txBody>
          <a:bodyPr vert="horz" wrap="none" lIns="0" tIns="0" rIns="0" bIns="0" rtlCol="0" anchor="t">
            <a:normAutofit/>
          </a:bodyPr>
          <a:lstStyle/>
          <a:p>
            <a:endParaRPr lang="en-US"/>
          </a:p>
        </p:txBody>
      </p:sp>
      <p:sp>
        <p:nvSpPr>
          <p:cNvPr id="3" name="TextBox 2"/>
          <p:cNvSpPr txBox="1"/>
          <p:nvPr userDrawn="1"/>
        </p:nvSpPr>
        <p:spPr>
          <a:xfrm>
            <a:off x="512466" y="6546501"/>
            <a:ext cx="914400" cy="914400"/>
          </a:xfrm>
          <a:prstGeom prst="rect">
            <a:avLst/>
          </a:prstGeom>
        </p:spPr>
        <p:txBody>
          <a:bodyPr vert="horz" wrap="none" lIns="0" tIns="0" rIns="0" bIns="0" rtlCol="0" anchor="t">
            <a:normAutofit/>
          </a:bodyPr>
          <a:lstStyle/>
          <a:p>
            <a:endParaRPr lang="en-US"/>
          </a:p>
        </p:txBody>
      </p:sp>
      <p:sp>
        <p:nvSpPr>
          <p:cNvPr id="4" name="TextBox 3"/>
          <p:cNvSpPr txBox="1"/>
          <p:nvPr userDrawn="1"/>
        </p:nvSpPr>
        <p:spPr>
          <a:xfrm>
            <a:off x="2607547" y="6531429"/>
            <a:ext cx="914400" cy="914400"/>
          </a:xfrm>
          <a:prstGeom prst="rect">
            <a:avLst/>
          </a:prstGeom>
        </p:spPr>
        <p:txBody>
          <a:bodyPr vert="horz" wrap="none" lIns="0" tIns="0" rIns="0" bIns="0" rtlCol="0" anchor="t">
            <a:normAutofit/>
          </a:bodyPr>
          <a:lstStyle/>
          <a:p>
            <a:endParaRPr lang="en-US"/>
          </a:p>
        </p:txBody>
      </p:sp>
      <p:sp>
        <p:nvSpPr>
          <p:cNvPr id="6" name="TextBox 5"/>
          <p:cNvSpPr txBox="1"/>
          <p:nvPr userDrawn="1"/>
        </p:nvSpPr>
        <p:spPr>
          <a:xfrm>
            <a:off x="1999622" y="6526404"/>
            <a:ext cx="914400" cy="914400"/>
          </a:xfrm>
          <a:prstGeom prst="rect">
            <a:avLst/>
          </a:prstGeom>
        </p:spPr>
        <p:txBody>
          <a:bodyPr vert="horz" wrap="none" lIns="0" tIns="0" rIns="0" bIns="0" rtlCol="0" anchor="t">
            <a:normAutofit/>
          </a:bodyPr>
          <a:lstStyle/>
          <a:p>
            <a:endParaRPr lang="en-US"/>
          </a:p>
        </p:txBody>
      </p:sp>
      <p:sp>
        <p:nvSpPr>
          <p:cNvPr id="7" name="TextBox 6"/>
          <p:cNvSpPr txBox="1"/>
          <p:nvPr userDrawn="1"/>
        </p:nvSpPr>
        <p:spPr>
          <a:xfrm>
            <a:off x="1838848" y="6541477"/>
            <a:ext cx="914400" cy="914400"/>
          </a:xfrm>
          <a:prstGeom prst="rect">
            <a:avLst/>
          </a:prstGeom>
        </p:spPr>
        <p:txBody>
          <a:bodyPr vert="horz" wrap="none" lIns="0" tIns="0" rIns="0" bIns="0" rtlCol="0" anchor="t">
            <a:normAutofit/>
          </a:bodyPr>
          <a:lstStyle/>
          <a:p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123643" y="6444157"/>
            <a:ext cx="2743200" cy="365125"/>
          </a:xfrm>
          <a:prstGeom prst="rect">
            <a:avLst/>
          </a:prstGeom>
          <a:ln>
            <a:noFill/>
          </a:ln>
        </p:spPr>
        <p:txBody>
          <a:bodyPr/>
          <a:lstStyle>
            <a:lvl1pPr algn="r">
              <a:defRPr sz="90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0D03E1BA-4E8B-4FE6-B973-ABE274ACFB9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6196587"/>
      </p:ext>
    </p:extLst>
  </p:cSld>
  <p:clrMapOvr>
    <a:masterClrMapping/>
  </p:clrMapOvr>
  <p:extLst>
    <p:ext uri="{DCECCB84-F9BA-43D5-87BE-67443E8EF086}">
      <p15:sldGuideLst xmlns:p15="http://schemas.microsoft.com/office/powerpoint/2012/main" xmlns="">
        <p15:guide id="1" orient="horz" pos="4156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 hasCustomPrompt="1"/>
          </p:nvPr>
        </p:nvSpPr>
        <p:spPr>
          <a:xfrm>
            <a:off x="442912" y="368300"/>
            <a:ext cx="7602183" cy="1030357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2"/>
          <p:cNvSpPr>
            <a:spLocks noGrp="1"/>
          </p:cNvSpPr>
          <p:nvPr>
            <p:ph idx="1" hasCustomPrompt="1"/>
          </p:nvPr>
        </p:nvSpPr>
        <p:spPr>
          <a:xfrm>
            <a:off x="441647" y="1983555"/>
            <a:ext cx="2300926" cy="4110303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spcBef>
                <a:spcPts val="0"/>
              </a:spcBef>
              <a:buNone/>
              <a:defRPr sz="1400" b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Some text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idx="13" hasCustomPrompt="1"/>
          </p:nvPr>
        </p:nvSpPr>
        <p:spPr>
          <a:xfrm>
            <a:off x="8907919" y="1983556"/>
            <a:ext cx="2866159" cy="4110303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spcBef>
                <a:spcPts val="0"/>
              </a:spcBef>
              <a:buNone/>
              <a:defRPr sz="1400" b="0" baseline="0">
                <a:latin typeface="+mj-lt"/>
              </a:defRPr>
            </a:lvl1pPr>
          </a:lstStyle>
          <a:p>
            <a:pPr lvl="0"/>
            <a:r>
              <a:rPr lang="en-US"/>
              <a:t>Some text</a:t>
            </a:r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8907920" y="1737360"/>
            <a:ext cx="2866159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2"/>
          <p:cNvSpPr>
            <a:spLocks noGrp="1"/>
          </p:cNvSpPr>
          <p:nvPr>
            <p:ph idx="14" hasCustomPrompt="1"/>
          </p:nvPr>
        </p:nvSpPr>
        <p:spPr>
          <a:xfrm>
            <a:off x="5748937" y="1983555"/>
            <a:ext cx="2300926" cy="4110303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spcBef>
                <a:spcPts val="0"/>
              </a:spcBef>
              <a:buNone/>
              <a:defRPr sz="1400" b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Some text</a:t>
            </a:r>
          </a:p>
        </p:txBody>
      </p:sp>
      <p:sp>
        <p:nvSpPr>
          <p:cNvPr id="14" name="Content Placeholder 2"/>
          <p:cNvSpPr>
            <a:spLocks noGrp="1"/>
          </p:cNvSpPr>
          <p:nvPr>
            <p:ph idx="15" hasCustomPrompt="1"/>
          </p:nvPr>
        </p:nvSpPr>
        <p:spPr>
          <a:xfrm>
            <a:off x="3095292" y="1983555"/>
            <a:ext cx="2300926" cy="4110303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spcBef>
                <a:spcPts val="0"/>
              </a:spcBef>
              <a:buNone/>
              <a:defRPr sz="1400" b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Some text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123643" y="6444157"/>
            <a:ext cx="2743200" cy="365125"/>
          </a:xfrm>
          <a:prstGeom prst="rect">
            <a:avLst/>
          </a:prstGeom>
          <a:ln>
            <a:noFill/>
          </a:ln>
        </p:spPr>
        <p:txBody>
          <a:bodyPr/>
          <a:lstStyle>
            <a:lvl1pPr algn="r">
              <a:defRPr sz="90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0D03E1BA-4E8B-4FE6-B973-ABE274ACFB9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430517"/>
      </p:ext>
    </p:extLst>
  </p:cSld>
  <p:clrMapOvr>
    <a:masterClrMapping/>
  </p:clrMapOvr>
  <p:extLst>
    <p:ext uri="{DCECCB84-F9BA-43D5-87BE-67443E8EF086}">
      <p15:sldGuideLst xmlns:p15="http://schemas.microsoft.com/office/powerpoint/2012/main" xmlns="">
        <p15:guide id="1" orient="horz" pos="4156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36880" y="1983556"/>
            <a:ext cx="7608216" cy="4068452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itle 5">
            <a:extLst>
              <a:ext uri="{FF2B5EF4-FFF2-40B4-BE49-F238E27FC236}">
                <a16:creationId xmlns="" xmlns:a16="http://schemas.microsoft.com/office/drawing/2014/main" id="{6F50C221-C5BF-4195-812B-6187E5AA6B2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42912" y="368300"/>
            <a:ext cx="7602183" cy="1030357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123643" y="6444157"/>
            <a:ext cx="2743200" cy="365125"/>
          </a:xfrm>
          <a:prstGeom prst="rect">
            <a:avLst/>
          </a:prstGeom>
          <a:ln>
            <a:noFill/>
          </a:ln>
        </p:spPr>
        <p:txBody>
          <a:bodyPr/>
          <a:lstStyle>
            <a:lvl1pPr algn="r">
              <a:defRPr sz="90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0D03E1BA-4E8B-4FE6-B973-ABE274ACFB9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676373"/>
      </p:ext>
    </p:extLst>
  </p:cSld>
  <p:clrMapOvr>
    <a:masterClrMapping/>
  </p:clrMapOvr>
  <p:extLst mod="1">
    <p:ext uri="{DCECCB84-F9BA-43D5-87BE-67443E8EF086}">
      <p15:sldGuideLst xmlns:p15="http://schemas.microsoft.com/office/powerpoint/2012/main" xmlns="">
        <p15:guide id="1" orient="horz" pos="4156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 hasCustomPrompt="1"/>
          </p:nvPr>
        </p:nvSpPr>
        <p:spPr>
          <a:xfrm>
            <a:off x="442912" y="368300"/>
            <a:ext cx="7602183" cy="1030357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2"/>
          <p:cNvSpPr>
            <a:spLocks noGrp="1"/>
          </p:cNvSpPr>
          <p:nvPr>
            <p:ph idx="1" hasCustomPrompt="1"/>
          </p:nvPr>
        </p:nvSpPr>
        <p:spPr>
          <a:xfrm>
            <a:off x="436880" y="1983555"/>
            <a:ext cx="3504938" cy="4110303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spcBef>
                <a:spcPts val="0"/>
              </a:spcBef>
              <a:buNone/>
              <a:defRPr sz="1400" b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Some text</a:t>
            </a:r>
          </a:p>
        </p:txBody>
      </p:sp>
      <p:sp>
        <p:nvSpPr>
          <p:cNvPr id="11" name="Content Placeholder 2"/>
          <p:cNvSpPr>
            <a:spLocks noGrp="1"/>
          </p:cNvSpPr>
          <p:nvPr>
            <p:ph idx="14" hasCustomPrompt="1"/>
          </p:nvPr>
        </p:nvSpPr>
        <p:spPr>
          <a:xfrm>
            <a:off x="4539941" y="1983555"/>
            <a:ext cx="3504938" cy="4110303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spcBef>
                <a:spcPts val="0"/>
              </a:spcBef>
              <a:buNone/>
              <a:defRPr sz="1400" b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Some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123643" y="6444157"/>
            <a:ext cx="2743200" cy="365125"/>
          </a:xfrm>
          <a:prstGeom prst="rect">
            <a:avLst/>
          </a:prstGeom>
          <a:ln>
            <a:noFill/>
          </a:ln>
        </p:spPr>
        <p:txBody>
          <a:bodyPr/>
          <a:lstStyle>
            <a:lvl1pPr algn="r">
              <a:defRPr sz="90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0D03E1BA-4E8B-4FE6-B973-ABE274ACFB9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510199"/>
      </p:ext>
    </p:extLst>
  </p:cSld>
  <p:clrMapOvr>
    <a:masterClrMapping/>
  </p:clrMapOvr>
  <p:extLst>
    <p:ext uri="{DCECCB84-F9BA-43D5-87BE-67443E8EF086}">
      <p15:sldGuideLst xmlns:p15="http://schemas.microsoft.com/office/powerpoint/2012/main" xmlns="">
        <p15:guide id="1" orient="horz" pos="4156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0+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 hasCustomPrompt="1"/>
          </p:nvPr>
        </p:nvSpPr>
        <p:spPr>
          <a:xfrm>
            <a:off x="442912" y="368300"/>
            <a:ext cx="7602183" cy="1030357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2"/>
          <p:cNvSpPr>
            <a:spLocks noGrp="1"/>
          </p:cNvSpPr>
          <p:nvPr>
            <p:ph idx="1" hasCustomPrompt="1"/>
          </p:nvPr>
        </p:nvSpPr>
        <p:spPr>
          <a:xfrm>
            <a:off x="441647" y="1983555"/>
            <a:ext cx="2300926" cy="4110303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spcBef>
                <a:spcPts val="0"/>
              </a:spcBef>
              <a:buNone/>
              <a:defRPr sz="1400" b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Some text</a:t>
            </a:r>
          </a:p>
        </p:txBody>
      </p:sp>
      <p:sp>
        <p:nvSpPr>
          <p:cNvPr id="13" name="Content Placeholder 2"/>
          <p:cNvSpPr>
            <a:spLocks noGrp="1"/>
          </p:cNvSpPr>
          <p:nvPr>
            <p:ph idx="14" hasCustomPrompt="1"/>
          </p:nvPr>
        </p:nvSpPr>
        <p:spPr>
          <a:xfrm>
            <a:off x="5748937" y="1983555"/>
            <a:ext cx="2300926" cy="4110303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spcBef>
                <a:spcPts val="0"/>
              </a:spcBef>
              <a:buNone/>
              <a:defRPr sz="1400" b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Some text</a:t>
            </a:r>
          </a:p>
        </p:txBody>
      </p:sp>
      <p:sp>
        <p:nvSpPr>
          <p:cNvPr id="14" name="Content Placeholder 2"/>
          <p:cNvSpPr>
            <a:spLocks noGrp="1"/>
          </p:cNvSpPr>
          <p:nvPr>
            <p:ph idx="15" hasCustomPrompt="1"/>
          </p:nvPr>
        </p:nvSpPr>
        <p:spPr>
          <a:xfrm>
            <a:off x="3095292" y="1983555"/>
            <a:ext cx="2300926" cy="4110303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spcBef>
                <a:spcPts val="0"/>
              </a:spcBef>
              <a:buNone/>
              <a:defRPr sz="1400" b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Some text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123643" y="6444157"/>
            <a:ext cx="2743200" cy="365125"/>
          </a:xfrm>
          <a:prstGeom prst="rect">
            <a:avLst/>
          </a:prstGeom>
          <a:ln>
            <a:noFill/>
          </a:ln>
        </p:spPr>
        <p:txBody>
          <a:bodyPr/>
          <a:lstStyle>
            <a:lvl1pPr algn="r">
              <a:defRPr sz="90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0D03E1BA-4E8B-4FE6-B973-ABE274ACFB9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593370"/>
      </p:ext>
    </p:extLst>
  </p:cSld>
  <p:clrMapOvr>
    <a:masterClrMapping/>
  </p:clrMapOvr>
  <p:extLst>
    <p:ext uri="{DCECCB84-F9BA-43D5-87BE-67443E8EF086}">
      <p15:sldGuideLst xmlns:p15="http://schemas.microsoft.com/office/powerpoint/2012/main" xmlns="">
        <p15:guide id="1" orient="horz" pos="4156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e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 hasCustomPrompt="1"/>
          </p:nvPr>
        </p:nvSpPr>
        <p:spPr>
          <a:xfrm>
            <a:off x="436880" y="368300"/>
            <a:ext cx="7608216" cy="1030357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 hasCustomPrompt="1"/>
          </p:nvPr>
        </p:nvSpPr>
        <p:spPr>
          <a:xfrm>
            <a:off x="8907918" y="1983556"/>
            <a:ext cx="2866159" cy="4110303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spcBef>
                <a:spcPts val="0"/>
              </a:spcBef>
              <a:buNone/>
              <a:defRPr sz="1400" b="0" baseline="0">
                <a:latin typeface="+mj-lt"/>
              </a:defRPr>
            </a:lvl1pPr>
          </a:lstStyle>
          <a:p>
            <a:pPr lvl="0"/>
            <a:r>
              <a:rPr lang="en-US"/>
              <a:t>Some text</a:t>
            </a:r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8907919" y="1737360"/>
            <a:ext cx="2866159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 userDrawn="1"/>
        </p:nvSpPr>
        <p:spPr>
          <a:xfrm>
            <a:off x="524435" y="6481482"/>
            <a:ext cx="914400" cy="914400"/>
          </a:xfrm>
          <a:prstGeom prst="rect">
            <a:avLst/>
          </a:prstGeom>
        </p:spPr>
        <p:txBody>
          <a:bodyPr vert="horz" wrap="none" lIns="0" tIns="0" rIns="0" bIns="0" rtlCol="0" anchor="t">
            <a:normAutofit/>
          </a:bodyPr>
          <a:lstStyle/>
          <a:p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123643" y="6444157"/>
            <a:ext cx="2743200" cy="365125"/>
          </a:xfrm>
          <a:prstGeom prst="rect">
            <a:avLst/>
          </a:prstGeom>
          <a:ln>
            <a:noFill/>
          </a:ln>
        </p:spPr>
        <p:txBody>
          <a:bodyPr/>
          <a:lstStyle>
            <a:lvl1pPr algn="r">
              <a:defRPr sz="90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0D03E1BA-4E8B-4FE6-B973-ABE274ACFB9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519722"/>
      </p:ext>
    </p:extLst>
  </p:cSld>
  <p:clrMapOvr>
    <a:masterClrMapping/>
  </p:clrMapOvr>
  <p:extLst mod="1">
    <p:ext uri="{DCECCB84-F9BA-43D5-87BE-67443E8EF086}">
      <p15:sldGuideLst xmlns:p15="http://schemas.microsoft.com/office/powerpoint/2012/main" xmlns="">
        <p15:guide id="1" orient="horz" pos="4156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 hasCustomPrompt="1"/>
          </p:nvPr>
        </p:nvSpPr>
        <p:spPr>
          <a:xfrm>
            <a:off x="436880" y="368300"/>
            <a:ext cx="7608216" cy="1030357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TextBox 1"/>
          <p:cNvSpPr txBox="1"/>
          <p:nvPr userDrawn="1"/>
        </p:nvSpPr>
        <p:spPr>
          <a:xfrm>
            <a:off x="1156447" y="6602506"/>
            <a:ext cx="914400" cy="914400"/>
          </a:xfrm>
          <a:prstGeom prst="rect">
            <a:avLst/>
          </a:prstGeom>
        </p:spPr>
        <p:txBody>
          <a:bodyPr vert="horz" wrap="none" lIns="0" tIns="0" rIns="0" bIns="0" rtlCol="0" anchor="t">
            <a:normAutofit/>
          </a:bodyPr>
          <a:lstStyle/>
          <a:p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123643" y="6444157"/>
            <a:ext cx="2743200" cy="365125"/>
          </a:xfrm>
          <a:prstGeom prst="rect">
            <a:avLst/>
          </a:prstGeom>
          <a:ln>
            <a:noFill/>
          </a:ln>
        </p:spPr>
        <p:txBody>
          <a:bodyPr/>
          <a:lstStyle>
            <a:lvl1pPr algn="r">
              <a:defRPr sz="90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0D03E1BA-4E8B-4FE6-B973-ABE274ACFB9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032543"/>
      </p:ext>
    </p:extLst>
  </p:cSld>
  <p:clrMapOvr>
    <a:masterClrMapping/>
  </p:clrMapOvr>
  <p:extLst>
    <p:ext uri="{DCECCB84-F9BA-43D5-87BE-67443E8EF086}">
      <p15:sldGuideLst xmlns:p15="http://schemas.microsoft.com/office/powerpoint/2012/main" xmlns="">
        <p15:guide id="1" orient="horz" pos="4156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1 + 1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123643" y="6444157"/>
            <a:ext cx="2743200" cy="365125"/>
          </a:xfrm>
          <a:prstGeom prst="rect">
            <a:avLst/>
          </a:prstGeom>
          <a:ln>
            <a:noFill/>
          </a:ln>
        </p:spPr>
        <p:txBody>
          <a:bodyPr/>
          <a:lstStyle>
            <a:lvl1pPr algn="r">
              <a:defRPr sz="90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0D03E1BA-4E8B-4FE6-B973-ABE274ACFB9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925709"/>
      </p:ext>
    </p:extLst>
  </p:cSld>
  <p:clrMapOvr>
    <a:masterClrMapping/>
  </p:clrMapOvr>
  <p:extLst>
    <p:ext uri="{DCECCB84-F9BA-43D5-87BE-67443E8EF086}">
      <p15:sldGuideLst xmlns:p15="http://schemas.microsoft.com/office/powerpoint/2012/main" xmlns="">
        <p15:guide id="1" orient="horz" pos="4156" userDrawn="1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/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="" xmlns:a16="http://schemas.microsoft.com/office/drawing/2014/main" id="{41B326B9-DA42-4E59-8D1E-B937F0D428E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2">
            <a:extLst>
              <a:ext uri="{FF2B5EF4-FFF2-40B4-BE49-F238E27FC236}">
                <a16:creationId xmlns="" xmlns:a16="http://schemas.microsoft.com/office/drawing/2014/main" id="{C4201F90-926B-44AA-8C96-4077F8472472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425680" y="5585467"/>
            <a:ext cx="2866159" cy="1028693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spcBef>
                <a:spcPts val="0"/>
              </a:spcBef>
              <a:buNone/>
              <a:defRPr sz="1400" b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Name surname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="" xmlns:a16="http://schemas.microsoft.com/office/drawing/2014/main" id="{4F64AE35-CF69-4FD2-BC3B-3DEF07627DBF}"/>
              </a:ext>
            </a:extLst>
          </p:cNvPr>
          <p:cNvSpPr/>
          <p:nvPr userDrawn="1"/>
        </p:nvSpPr>
        <p:spPr>
          <a:xfrm>
            <a:off x="425680" y="1885467"/>
            <a:ext cx="2120296" cy="861774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lvl="0" algn="l">
              <a:lnSpc>
                <a:spcPct val="80000"/>
              </a:lnSpc>
            </a:pPr>
            <a:r>
              <a:rPr lang="en-US" sz="2600">
                <a:solidFill>
                  <a:schemeClr val="tx1"/>
                </a:solidFill>
                <a:latin typeface="+mj-lt"/>
              </a:rPr>
              <a:t>CONTACTS</a:t>
            </a:r>
          </a:p>
        </p:txBody>
      </p:sp>
      <p:sp>
        <p:nvSpPr>
          <p:cNvPr id="12" name="Title 3">
            <a:extLst>
              <a:ext uri="{FF2B5EF4-FFF2-40B4-BE49-F238E27FC236}">
                <a16:creationId xmlns="" xmlns:a16="http://schemas.microsoft.com/office/drawing/2014/main" id="{516AEE14-5C26-4C3B-A199-BDE1B9984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5238" y="472712"/>
            <a:ext cx="4428840" cy="2453367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42913" y="287564"/>
            <a:ext cx="1922916" cy="766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139395"/>
      </p:ext>
    </p:extLst>
  </p:cSld>
  <p:clrMapOvr>
    <a:masterClrMapping/>
  </p:clrMapOvr>
  <p:extLst mod="1">
    <p:ext uri="{DCECCB84-F9BA-43D5-87BE-67443E8EF086}">
      <p15:sldGuideLst xmlns:p15="http://schemas.microsoft.com/office/powerpoint/2012/main" xmlns=""/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hort Headline and 1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sz="quarter" idx="18"/>
          </p:nvPr>
        </p:nvSpPr>
        <p:spPr>
          <a:xfrm>
            <a:off x="381001" y="1828802"/>
            <a:ext cx="8572500" cy="4689475"/>
          </a:xfrm>
        </p:spPr>
        <p:txBody>
          <a:bodyPr/>
          <a:lstStyle>
            <a:lvl3pPr marL="514338" indent="-230182">
              <a:buFont typeface="Graphik" panose="020B0503030202060203" pitchFamily="34" charset="0"/>
              <a:buChar char="–"/>
              <a:defRPr/>
            </a:lvl3pPr>
            <a:lvl5pPr marL="857229" indent="-177796">
              <a:buFont typeface="Graphik" panose="020B0503030202060203" pitchFamily="34" charset="0"/>
              <a:buChar char="–"/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381000" y="380999"/>
            <a:ext cx="5715000" cy="99060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/>
              <a:t>Copyright © 2018 Accenture. All rights reserved.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4F9AC08D-23A9-440E-BCB9-AA1E9877CC3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302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1.emf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23"/>
          <a:stretch>
            <a:fillRect/>
          </a:stretch>
        </p:blipFill>
        <p:spPr>
          <a:xfrm>
            <a:off x="10481869" y="368300"/>
            <a:ext cx="1302144" cy="519260"/>
          </a:xfrm>
          <a:prstGeom prst="rect">
            <a:avLst/>
          </a:prstGeom>
        </p:spPr>
      </p:pic>
      <p:sp>
        <p:nvSpPr>
          <p:cNvPr id="1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123643" y="6444157"/>
            <a:ext cx="2743200" cy="365125"/>
          </a:xfrm>
          <a:prstGeom prst="rect">
            <a:avLst/>
          </a:prstGeom>
          <a:ln>
            <a:noFill/>
          </a:ln>
        </p:spPr>
        <p:txBody>
          <a:bodyPr/>
          <a:lstStyle>
            <a:lvl1pPr algn="r">
              <a:defRPr sz="90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0D03E1BA-4E8B-4FE6-B973-ABE274ACFB9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="" xmlns:a16="http://schemas.microsoft.com/office/drawing/2014/main" id="{9F9478C1-B6FA-4880-93EB-1F2739BEDC38}"/>
              </a:ext>
            </a:extLst>
          </p:cNvPr>
          <p:cNvSpPr/>
          <p:nvPr userDrawn="1"/>
        </p:nvSpPr>
        <p:spPr>
          <a:xfrm>
            <a:off x="425681" y="6444817"/>
            <a:ext cx="2353208" cy="230832"/>
          </a:xfrm>
          <a:prstGeom prst="rect">
            <a:avLst/>
          </a:prstGeom>
        </p:spPr>
        <p:txBody>
          <a:bodyPr wrap="none" lIns="0" rIns="0">
            <a:spAutoFit/>
          </a:bodyPr>
          <a:lstStyle/>
          <a:p>
            <a:r>
              <a:rPr lang="en-US" sz="900" dirty="0">
                <a:solidFill>
                  <a:schemeClr val="bg1">
                    <a:lumMod val="65000"/>
                  </a:schemeClr>
                </a:solidFill>
              </a:rPr>
              <a:t>Copyright 2018 Accenture. All rights reserved.</a:t>
            </a: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409584" y="377177"/>
            <a:ext cx="7608216" cy="996280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/>
          <a:p>
            <a:r>
              <a:rPr lang="en-US"/>
              <a:t>HEADLINE</a:t>
            </a:r>
            <a:br>
              <a:rPr lang="en-US"/>
            </a:br>
            <a:endParaRPr lang="en-US"/>
          </a:p>
        </p:txBody>
      </p:sp>
      <p:sp>
        <p:nvSpPr>
          <p:cNvPr id="12" name="Text Placeholder 2"/>
          <p:cNvSpPr>
            <a:spLocks noGrp="1"/>
          </p:cNvSpPr>
          <p:nvPr>
            <p:ph type="body" idx="1"/>
          </p:nvPr>
        </p:nvSpPr>
        <p:spPr>
          <a:xfrm>
            <a:off x="436880" y="1941705"/>
            <a:ext cx="7608216" cy="411030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37810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85" r:id="rId3"/>
    <p:sldLayoutId id="2147483682" r:id="rId4"/>
    <p:sldLayoutId id="2147483651" r:id="rId5"/>
    <p:sldLayoutId id="2147483660" r:id="rId6"/>
    <p:sldLayoutId id="2147483650" r:id="rId7"/>
    <p:sldLayoutId id="2147483683" r:id="rId8"/>
    <p:sldLayoutId id="2147483661" r:id="rId9"/>
    <p:sldLayoutId id="2147483681" r:id="rId10"/>
    <p:sldLayoutId id="2147483662" r:id="rId11"/>
    <p:sldLayoutId id="2147483671" r:id="rId12"/>
    <p:sldLayoutId id="2147483669" r:id="rId13"/>
    <p:sldLayoutId id="2147483672" r:id="rId14"/>
    <p:sldLayoutId id="2147483663" r:id="rId15"/>
    <p:sldLayoutId id="2147483664" r:id="rId16"/>
    <p:sldLayoutId id="2147483665" r:id="rId17"/>
    <p:sldLayoutId id="2147483670" r:id="rId18"/>
    <p:sldLayoutId id="2147483680" r:id="rId19"/>
    <p:sldLayoutId id="2147483673" r:id="rId20"/>
    <p:sldLayoutId id="2147483684" r:id="rId2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j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450"/>
        </a:spcAft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1" orient="horz" pos="4156">
          <p15:clr>
            <a:srgbClr val="F26B43"/>
          </p15:clr>
        </p15:guide>
        <p15:guide id="2" pos="7423">
          <p15:clr>
            <a:srgbClr val="F26B43"/>
          </p15:clr>
        </p15:guide>
        <p15:guide id="3" pos="279">
          <p15:clr>
            <a:srgbClr val="F26B43"/>
          </p15:clr>
        </p15:guide>
        <p15:guide id="5" orient="horz" pos="23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2.tiff"/><Relationship Id="rId4" Type="http://schemas.openxmlformats.org/officeDocument/2006/relationships/image" Target="../media/image11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8.pn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5" Type="http://schemas.openxmlformats.org/officeDocument/2006/relationships/image" Target="../media/image8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8.png"/><Relationship Id="rId4" Type="http://schemas.openxmlformats.org/officeDocument/2006/relationships/image" Target="../media/image23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8.pn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8.png"/><Relationship Id="rId5" Type="http://schemas.openxmlformats.org/officeDocument/2006/relationships/image" Target="../media/image33.png"/><Relationship Id="rId4" Type="http://schemas.openxmlformats.org/officeDocument/2006/relationships/image" Target="../media/image3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tif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36.tiff"/><Relationship Id="rId4" Type="http://schemas.openxmlformats.org/officeDocument/2006/relationships/image" Target="../media/image35.tif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4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tif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46.tiff"/><Relationship Id="rId5" Type="http://schemas.openxmlformats.org/officeDocument/2006/relationships/image" Target="../media/image45.tiff"/><Relationship Id="rId4" Type="http://schemas.openxmlformats.org/officeDocument/2006/relationships/image" Target="../media/image44.tif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59126" y="625110"/>
            <a:ext cx="5054857" cy="2387600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Hear me sign: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Sign language translator  - development and test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59126" y="2274165"/>
            <a:ext cx="2875280" cy="597989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b="0" dirty="0">
                <a:solidFill>
                  <a:schemeClr val="tx1"/>
                </a:solidFill>
              </a:rPr>
              <a:t>Daria </a:t>
            </a:r>
            <a:r>
              <a:rPr lang="en-US" b="0" dirty="0" err="1">
                <a:solidFill>
                  <a:schemeClr val="tx1"/>
                </a:solidFill>
              </a:rPr>
              <a:t>Lashkevich</a:t>
            </a:r>
            <a:endParaRPr lang="en-US" b="0" dirty="0">
              <a:solidFill>
                <a:schemeClr val="tx1"/>
              </a:solidFill>
            </a:endParaRPr>
          </a:p>
          <a:p>
            <a:r>
              <a:rPr lang="en-US" sz="1400" b="0" dirty="0">
                <a:solidFill>
                  <a:schemeClr val="tx1"/>
                </a:solidFill>
              </a:rPr>
              <a:t>Accenture</a:t>
            </a:r>
            <a:r>
              <a:rPr lang="ru-RU" sz="1400" b="0" dirty="0">
                <a:solidFill>
                  <a:schemeClr val="tx1"/>
                </a:solidFill>
              </a:rPr>
              <a:t>. </a:t>
            </a:r>
            <a:r>
              <a:rPr lang="en-US" sz="1400" b="0" dirty="0">
                <a:solidFill>
                  <a:schemeClr val="tx1"/>
                </a:solidFill>
              </a:rPr>
              <a:t>Riga</a:t>
            </a:r>
            <a:r>
              <a:rPr lang="ru-RU" sz="1400" b="0" dirty="0">
                <a:solidFill>
                  <a:schemeClr val="tx1"/>
                </a:solidFill>
              </a:rPr>
              <a:t>, </a:t>
            </a:r>
            <a:r>
              <a:rPr lang="en-US" sz="1400" b="0" dirty="0" smtClean="0">
                <a:solidFill>
                  <a:schemeClr val="tx1"/>
                </a:solidFill>
              </a:rPr>
              <a:t>Latvia</a:t>
            </a:r>
            <a:endParaRPr lang="ru-RU" sz="1400" b="0" dirty="0">
              <a:solidFill>
                <a:schemeClr val="tx1"/>
              </a:solidFill>
            </a:endParaRPr>
          </a:p>
          <a:p>
            <a:endParaRPr lang="ru-RU" b="0" dirty="0"/>
          </a:p>
          <a:p>
            <a:endParaRPr lang="en-US" dirty="0"/>
          </a:p>
        </p:txBody>
      </p:sp>
      <p:pic>
        <p:nvPicPr>
          <p:cNvPr id="5" name="Picture 3">
            <a:extLst>
              <a:ext uri="{FF2B5EF4-FFF2-40B4-BE49-F238E27FC236}">
                <a16:creationId xmlns="" xmlns:a16="http://schemas.microsoft.com/office/drawing/2014/main" id="{CA8A7457-8F85-41B1-ADAF-235F57648C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1691" y="4583006"/>
            <a:ext cx="3036278" cy="1560631"/>
          </a:xfrm>
          <a:prstGeom prst="rect">
            <a:avLst/>
          </a:prstGeom>
        </p:spPr>
      </p:pic>
      <p:sp>
        <p:nvSpPr>
          <p:cNvPr id="8" name="Subtitle 2"/>
          <p:cNvSpPr txBox="1">
            <a:spLocks/>
          </p:cNvSpPr>
          <p:nvPr/>
        </p:nvSpPr>
        <p:spPr>
          <a:xfrm>
            <a:off x="435587" y="6400688"/>
            <a:ext cx="2875280" cy="597989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b="1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0" dirty="0" smtClean="0">
                <a:solidFill>
                  <a:schemeClr val="tx1"/>
                </a:solidFill>
              </a:rPr>
              <a:t>March, 2019</a:t>
            </a:r>
            <a:endParaRPr lang="ru-RU" sz="1400" b="0" dirty="0" smtClean="0">
              <a:solidFill>
                <a:schemeClr val="tx1"/>
              </a:solidFill>
            </a:endParaRPr>
          </a:p>
          <a:p>
            <a:endParaRPr lang="ru-RU" b="0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7685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15314" y="912443"/>
            <a:ext cx="7608216" cy="4068452"/>
          </a:xfrm>
        </p:spPr>
        <p:txBody>
          <a:bodyPr vert="horz" lIns="0" tIns="0" rIns="0" bIns="0" rtlCol="0" anchor="t">
            <a:noAutofit/>
          </a:bodyPr>
          <a:lstStyle/>
          <a:p>
            <a:pPr>
              <a:spcBef>
                <a:spcPct val="0"/>
              </a:spcBef>
              <a:spcAft>
                <a:spcPct val="0"/>
              </a:spcAft>
            </a:pPr>
            <a:endParaRPr lang="ru-RU" sz="2000" dirty="0"/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00" dirty="0"/>
              <a:t>Testing experience</a:t>
            </a:r>
            <a:r>
              <a:rPr lang="ru-RU" sz="2000" dirty="0"/>
              <a:t> - 9 </a:t>
            </a:r>
            <a:r>
              <a:rPr lang="en-US" sz="2000" dirty="0"/>
              <a:t>years</a:t>
            </a:r>
            <a:endParaRPr lang="ru-RU" sz="2000" dirty="0"/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00" dirty="0"/>
              <a:t>ISTQB Test Manager Advanced level certificated</a:t>
            </a:r>
            <a:endParaRPr lang="ru-RU" sz="2000" dirty="0"/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US" sz="2000" dirty="0"/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00" dirty="0"/>
              <a:t>Was working as test manager in companies:</a:t>
            </a:r>
            <a:r>
              <a:rPr lang="ru-RU" sz="2000" dirty="0"/>
              <a:t> </a:t>
            </a:r>
            <a:endParaRPr lang="en-US" sz="2000" dirty="0"/>
          </a:p>
          <a:p>
            <a:pPr marL="342900" indent="-3429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charset="2"/>
              <a:buChar char="Ø"/>
            </a:pPr>
            <a:r>
              <a:rPr lang="en-US" sz="2000" dirty="0" err="1"/>
              <a:t>Sitronics</a:t>
            </a:r>
            <a:r>
              <a:rPr lang="en-US" sz="2000" dirty="0"/>
              <a:t> Telecom Solutions,</a:t>
            </a:r>
          </a:p>
          <a:p>
            <a:pPr marL="342900" indent="-3429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charset="2"/>
              <a:buChar char="Ø"/>
            </a:pPr>
            <a:r>
              <a:rPr lang="en-US" sz="2000" dirty="0" err="1"/>
              <a:t>Nvison</a:t>
            </a:r>
            <a:r>
              <a:rPr lang="en-US" sz="2000" dirty="0"/>
              <a:t> Group, </a:t>
            </a:r>
          </a:p>
          <a:p>
            <a:pPr marL="342900" indent="-3429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charset="2"/>
              <a:buChar char="Ø"/>
            </a:pPr>
            <a:r>
              <a:rPr lang="en-US" sz="2000" dirty="0"/>
              <a:t>Sberbank-Technology</a:t>
            </a: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US" sz="2000" dirty="0"/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00" dirty="0"/>
              <a:t>Present time</a:t>
            </a:r>
            <a:r>
              <a:rPr lang="ru-RU" sz="2000" dirty="0"/>
              <a:t>:</a:t>
            </a:r>
          </a:p>
          <a:p>
            <a:pPr marL="342900" indent="-3429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charset="2"/>
              <a:buChar char="Ø"/>
            </a:pPr>
            <a:r>
              <a:rPr lang="en-US" sz="2000" dirty="0"/>
              <a:t>QA Team Lead/AI Engineer</a:t>
            </a: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00" dirty="0"/>
              <a:t> in Innovation Core Team Accenture Latvia</a:t>
            </a:r>
          </a:p>
          <a:p>
            <a:pPr marL="342900" indent="-3429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charset="2"/>
              <a:buChar char="Ø"/>
            </a:pPr>
            <a:endParaRPr lang="en-US" sz="2000" dirty="0">
              <a:latin typeface="+mn-lt"/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42912" y="368300"/>
            <a:ext cx="7602183" cy="1030357"/>
          </a:xfrm>
        </p:spPr>
        <p:txBody>
          <a:bodyPr/>
          <a:lstStyle/>
          <a:p>
            <a:r>
              <a:rPr lang="en-US"/>
              <a:t>Daria Lashkevich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2" name="Picture 2" descr="A person wearing glasses and smiling at the camera&#10;&#10;Description generated with very high confidence">
            <a:extLst>
              <a:ext uri="{FF2B5EF4-FFF2-40B4-BE49-F238E27FC236}">
                <a16:creationId xmlns="" xmlns:a16="http://schemas.microsoft.com/office/drawing/2014/main" id="{CFBE0531-765C-479D-9448-89900B2171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8832" y="909764"/>
            <a:ext cx="3267973" cy="4887509"/>
          </a:xfrm>
          <a:prstGeom prst="rect">
            <a:avLst/>
          </a:prstGeom>
        </p:spPr>
      </p:pic>
      <p:pic>
        <p:nvPicPr>
          <p:cNvPr id="1026" name="Picture 2" descr="https://sqadays.eu/files/autoupload/4/88/70/fey33erv36157.png">
            <a:extLst>
              <a:ext uri="{FF2B5EF4-FFF2-40B4-BE49-F238E27FC236}">
                <a16:creationId xmlns="" xmlns:a16="http://schemas.microsoft.com/office/drawing/2014/main" id="{10C1F222-516F-426F-8C60-06B27859A6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199" y="5854404"/>
            <a:ext cx="1730477" cy="91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5387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C9DDED12-6184-49FA-8B76-0E585373EA60}"/>
              </a:ext>
            </a:extLst>
          </p:cNvPr>
          <p:cNvSpPr txBox="1"/>
          <p:nvPr/>
        </p:nvSpPr>
        <p:spPr>
          <a:xfrm>
            <a:off x="4149436" y="883478"/>
            <a:ext cx="914400" cy="1467593"/>
          </a:xfrm>
          <a:prstGeom prst="rect">
            <a:avLst/>
          </a:prstGeom>
        </p:spPr>
        <p:txBody>
          <a:bodyPr vert="horz" wrap="none" lIns="0" tIns="0" rIns="0" bIns="0" rtlCol="0" anchor="t">
            <a:normAutofit/>
          </a:bodyPr>
          <a:lstStyle/>
          <a:p>
            <a:r>
              <a:rPr lang="en-US" sz="2800" dirty="0">
                <a:solidFill>
                  <a:srgbClr val="002060"/>
                </a:solidFill>
                <a:highlight>
                  <a:srgbClr val="C0C0C0"/>
                </a:highlight>
                <a:latin typeface="+mj-lt"/>
              </a:rPr>
              <a:t>How you can understand that I need </a:t>
            </a:r>
          </a:p>
          <a:p>
            <a:r>
              <a:rPr lang="en-US" sz="2800" dirty="0">
                <a:solidFill>
                  <a:srgbClr val="002060"/>
                </a:solidFill>
                <a:highlight>
                  <a:srgbClr val="C0C0C0"/>
                </a:highlight>
                <a:latin typeface="+mj-lt"/>
              </a:rPr>
              <a:t>your urgent help if you don’t know </a:t>
            </a:r>
          </a:p>
          <a:p>
            <a:r>
              <a:rPr lang="en-US" sz="2800" dirty="0">
                <a:solidFill>
                  <a:srgbClr val="002060"/>
                </a:solidFill>
                <a:highlight>
                  <a:srgbClr val="C0C0C0"/>
                </a:highlight>
                <a:latin typeface="+mj-lt"/>
              </a:rPr>
              <a:t>British sign language?</a:t>
            </a:r>
          </a:p>
        </p:txBody>
      </p:sp>
      <p:pic>
        <p:nvPicPr>
          <p:cNvPr id="10" name="Picture 2" descr="https://sqadays.eu/files/autoupload/4/88/70/fey33erv36157.png">
            <a:extLst>
              <a:ext uri="{FF2B5EF4-FFF2-40B4-BE49-F238E27FC236}">
                <a16:creationId xmlns="" xmlns:a16="http://schemas.microsoft.com/office/drawing/2014/main" id="{3E57E177-4D82-45B8-94C9-4E3C8A8E47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199" y="5854404"/>
            <a:ext cx="1730477" cy="91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>
            <a:extLst>
              <a:ext uri="{FF2B5EF4-FFF2-40B4-BE49-F238E27FC236}">
                <a16:creationId xmlns="" xmlns:a16="http://schemas.microsoft.com/office/drawing/2014/main" id="{D1642D14-D4EC-4FEE-B90F-3B7483F694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6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99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Business</a:t>
            </a:r>
            <a:br>
              <a:rPr lang="en-US" dirty="0"/>
            </a:br>
            <a:r>
              <a:rPr lang="en-US" dirty="0">
                <a:solidFill>
                  <a:srgbClr val="00D700"/>
                </a:solidFill>
              </a:rPr>
              <a:t>Hear me sign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2E303724-CFD8-46E8-AD48-792C0CA0270D}"/>
              </a:ext>
            </a:extLst>
          </p:cNvPr>
          <p:cNvSpPr txBox="1"/>
          <p:nvPr/>
        </p:nvSpPr>
        <p:spPr>
          <a:xfrm>
            <a:off x="673136" y="4090212"/>
            <a:ext cx="332414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Arial Black" charset="0"/>
                <a:ea typeface="Arial Black" charset="0"/>
                <a:cs typeface="Arial Black" charset="0"/>
              </a:rPr>
              <a:t>BY 2050</a:t>
            </a:r>
          </a:p>
          <a:p>
            <a:pPr algn="ctr"/>
            <a:r>
              <a:rPr lang="en-US" sz="2000" b="1" dirty="0">
                <a:latin typeface="Arial Black" charset="0"/>
                <a:ea typeface="Arial Black" charset="0"/>
                <a:cs typeface="Arial Black" charset="0"/>
              </a:rPr>
              <a:t>900M HEARING LOSS AND 70M MUTE PEOPLE</a:t>
            </a:r>
          </a:p>
          <a:p>
            <a:pPr algn="ctr"/>
            <a:r>
              <a:rPr lang="en-US" sz="2800" b="1" dirty="0">
                <a:latin typeface="Arial Black" charset="0"/>
                <a:ea typeface="Arial Black" charset="0"/>
                <a:cs typeface="Arial Black" charset="0"/>
              </a:rPr>
              <a:t> </a:t>
            </a:r>
            <a:endParaRPr lang="en-US" dirty="0">
              <a:latin typeface="Arial Black" charset="0"/>
              <a:ea typeface="Arial Black" charset="0"/>
              <a:cs typeface="Arial Black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E7B839E4-0791-416E-A4EA-38A7519A14D3}"/>
              </a:ext>
            </a:extLst>
          </p:cNvPr>
          <p:cNvSpPr txBox="1"/>
          <p:nvPr/>
        </p:nvSpPr>
        <p:spPr>
          <a:xfrm>
            <a:off x="4752347" y="4114928"/>
            <a:ext cx="28194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Arial Black" charset="0"/>
                <a:cs typeface="Arial Black" charset="0"/>
              </a:rPr>
              <a:t>130 DIFFERENT SIGN LANGUAGES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8D4D3AB3-13F4-4E4C-814F-33CDA7D41154}"/>
              </a:ext>
            </a:extLst>
          </p:cNvPr>
          <p:cNvSpPr txBox="1"/>
          <p:nvPr/>
        </p:nvSpPr>
        <p:spPr>
          <a:xfrm>
            <a:off x="8326813" y="4090212"/>
            <a:ext cx="28194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Arial Black" charset="0"/>
                <a:cs typeface="Arial Black" charset="0"/>
              </a:rPr>
              <a:t>A LOT OF TIME LOST</a:t>
            </a:r>
            <a:endParaRPr lang="en-US" sz="2000" b="1" dirty="0">
              <a:latin typeface="Arial Black" charset="0"/>
              <a:ea typeface="Arial Black" charset="0"/>
              <a:cs typeface="Arial Black" charset="0"/>
            </a:endParaRPr>
          </a:p>
        </p:txBody>
      </p:sp>
      <p:grpSp>
        <p:nvGrpSpPr>
          <p:cNvPr id="11" name="Group 63">
            <a:extLst>
              <a:ext uri="{FF2B5EF4-FFF2-40B4-BE49-F238E27FC236}">
                <a16:creationId xmlns="" xmlns:a16="http://schemas.microsoft.com/office/drawing/2014/main" id="{02767816-E341-4D00-917D-697E48AFA3CB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1330805" y="2293648"/>
            <a:ext cx="1823585" cy="1262809"/>
            <a:chOff x="6700" y="1999"/>
            <a:chExt cx="439" cy="304"/>
          </a:xfrm>
          <a:solidFill>
            <a:schemeClr val="tx1"/>
          </a:solidFill>
        </p:grpSpPr>
        <p:sp>
          <p:nvSpPr>
            <p:cNvPr id="12" name="Freeform 64">
              <a:extLst>
                <a:ext uri="{FF2B5EF4-FFF2-40B4-BE49-F238E27FC236}">
                  <a16:creationId xmlns="" xmlns:a16="http://schemas.microsoft.com/office/drawing/2014/main" id="{2760D0E4-C917-4688-94D9-CF661B3DF738}"/>
                </a:ext>
              </a:extLst>
            </p:cNvPr>
            <p:cNvSpPr>
              <a:spLocks/>
            </p:cNvSpPr>
            <p:nvPr/>
          </p:nvSpPr>
          <p:spPr bwMode="auto">
            <a:xfrm>
              <a:off x="6864" y="2012"/>
              <a:ext cx="92" cy="112"/>
            </a:xfrm>
            <a:custGeom>
              <a:avLst/>
              <a:gdLst>
                <a:gd name="T0" fmla="*/ 60 w 60"/>
                <a:gd name="T1" fmla="*/ 37 h 75"/>
                <a:gd name="T2" fmla="*/ 60 w 60"/>
                <a:gd name="T3" fmla="*/ 36 h 75"/>
                <a:gd name="T4" fmla="*/ 60 w 60"/>
                <a:gd name="T5" fmla="*/ 35 h 75"/>
                <a:gd name="T6" fmla="*/ 59 w 60"/>
                <a:gd name="T7" fmla="*/ 34 h 75"/>
                <a:gd name="T8" fmla="*/ 59 w 60"/>
                <a:gd name="T9" fmla="*/ 34 h 75"/>
                <a:gd name="T10" fmla="*/ 34 w 60"/>
                <a:gd name="T11" fmla="*/ 3 h 75"/>
                <a:gd name="T12" fmla="*/ 26 w 60"/>
                <a:gd name="T13" fmla="*/ 2 h 75"/>
                <a:gd name="T14" fmla="*/ 25 w 60"/>
                <a:gd name="T15" fmla="*/ 10 h 75"/>
                <a:gd name="T16" fmla="*/ 25 w 60"/>
                <a:gd name="T17" fmla="*/ 10 h 75"/>
                <a:gd name="T18" fmla="*/ 42 w 60"/>
                <a:gd name="T19" fmla="*/ 31 h 75"/>
                <a:gd name="T20" fmla="*/ 6 w 60"/>
                <a:gd name="T21" fmla="*/ 31 h 75"/>
                <a:gd name="T22" fmla="*/ 0 w 60"/>
                <a:gd name="T23" fmla="*/ 37 h 75"/>
                <a:gd name="T24" fmla="*/ 6 w 60"/>
                <a:gd name="T25" fmla="*/ 43 h 75"/>
                <a:gd name="T26" fmla="*/ 42 w 60"/>
                <a:gd name="T27" fmla="*/ 43 h 75"/>
                <a:gd name="T28" fmla="*/ 25 w 60"/>
                <a:gd name="T29" fmla="*/ 64 h 75"/>
                <a:gd name="T30" fmla="*/ 26 w 60"/>
                <a:gd name="T31" fmla="*/ 73 h 75"/>
                <a:gd name="T32" fmla="*/ 34 w 60"/>
                <a:gd name="T33" fmla="*/ 72 h 75"/>
                <a:gd name="T34" fmla="*/ 59 w 60"/>
                <a:gd name="T35" fmla="*/ 41 h 75"/>
                <a:gd name="T36" fmla="*/ 59 w 60"/>
                <a:gd name="T37" fmla="*/ 41 h 75"/>
                <a:gd name="T38" fmla="*/ 60 w 60"/>
                <a:gd name="T39" fmla="*/ 39 h 75"/>
                <a:gd name="T40" fmla="*/ 60 w 60"/>
                <a:gd name="T41" fmla="*/ 39 h 75"/>
                <a:gd name="T42" fmla="*/ 60 w 60"/>
                <a:gd name="T43" fmla="*/ 37 h 75"/>
                <a:gd name="T44" fmla="*/ 60 w 60"/>
                <a:gd name="T45" fmla="*/ 37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0" h="75">
                  <a:moveTo>
                    <a:pt x="60" y="37"/>
                  </a:moveTo>
                  <a:cubicBezTo>
                    <a:pt x="60" y="37"/>
                    <a:pt x="60" y="36"/>
                    <a:pt x="60" y="36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5"/>
                    <a:pt x="59" y="34"/>
                    <a:pt x="59" y="34"/>
                  </a:cubicBezTo>
                  <a:cubicBezTo>
                    <a:pt x="59" y="34"/>
                    <a:pt x="59" y="34"/>
                    <a:pt x="59" y="34"/>
                  </a:cubicBezTo>
                  <a:cubicBezTo>
                    <a:pt x="34" y="3"/>
                    <a:pt x="34" y="3"/>
                    <a:pt x="34" y="3"/>
                  </a:cubicBezTo>
                  <a:cubicBezTo>
                    <a:pt x="32" y="0"/>
                    <a:pt x="28" y="0"/>
                    <a:pt x="26" y="2"/>
                  </a:cubicBezTo>
                  <a:cubicBezTo>
                    <a:pt x="23" y="4"/>
                    <a:pt x="23" y="8"/>
                    <a:pt x="25" y="10"/>
                  </a:cubicBezTo>
                  <a:cubicBezTo>
                    <a:pt x="25" y="10"/>
                    <a:pt x="25" y="10"/>
                    <a:pt x="25" y="10"/>
                  </a:cubicBezTo>
                  <a:cubicBezTo>
                    <a:pt x="42" y="31"/>
                    <a:pt x="42" y="31"/>
                    <a:pt x="42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3" y="31"/>
                    <a:pt x="0" y="34"/>
                    <a:pt x="0" y="37"/>
                  </a:cubicBezTo>
                  <a:cubicBezTo>
                    <a:pt x="0" y="41"/>
                    <a:pt x="3" y="43"/>
                    <a:pt x="6" y="43"/>
                  </a:cubicBezTo>
                  <a:cubicBezTo>
                    <a:pt x="42" y="43"/>
                    <a:pt x="42" y="43"/>
                    <a:pt x="42" y="43"/>
                  </a:cubicBezTo>
                  <a:cubicBezTo>
                    <a:pt x="25" y="64"/>
                    <a:pt x="25" y="64"/>
                    <a:pt x="25" y="64"/>
                  </a:cubicBezTo>
                  <a:cubicBezTo>
                    <a:pt x="23" y="67"/>
                    <a:pt x="23" y="71"/>
                    <a:pt x="26" y="73"/>
                  </a:cubicBezTo>
                  <a:cubicBezTo>
                    <a:pt x="28" y="75"/>
                    <a:pt x="32" y="74"/>
                    <a:pt x="34" y="72"/>
                  </a:cubicBezTo>
                  <a:cubicBezTo>
                    <a:pt x="59" y="41"/>
                    <a:pt x="59" y="41"/>
                    <a:pt x="59" y="41"/>
                  </a:cubicBezTo>
                  <a:cubicBezTo>
                    <a:pt x="59" y="41"/>
                    <a:pt x="59" y="41"/>
                    <a:pt x="59" y="41"/>
                  </a:cubicBezTo>
                  <a:cubicBezTo>
                    <a:pt x="59" y="40"/>
                    <a:pt x="60" y="40"/>
                    <a:pt x="60" y="39"/>
                  </a:cubicBezTo>
                  <a:cubicBezTo>
                    <a:pt x="60" y="39"/>
                    <a:pt x="60" y="39"/>
                    <a:pt x="60" y="39"/>
                  </a:cubicBezTo>
                  <a:cubicBezTo>
                    <a:pt x="60" y="39"/>
                    <a:pt x="60" y="38"/>
                    <a:pt x="60" y="37"/>
                  </a:cubicBezTo>
                  <a:cubicBezTo>
                    <a:pt x="60" y="37"/>
                    <a:pt x="60" y="37"/>
                    <a:pt x="60" y="3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5">
              <a:extLst>
                <a:ext uri="{FF2B5EF4-FFF2-40B4-BE49-F238E27FC236}">
                  <a16:creationId xmlns="" xmlns:a16="http://schemas.microsoft.com/office/drawing/2014/main" id="{A0ABA08E-6A32-4F12-82B1-E3FC2F2221A2}"/>
                </a:ext>
              </a:extLst>
            </p:cNvPr>
            <p:cNvSpPr>
              <a:spLocks/>
            </p:cNvSpPr>
            <p:nvPr/>
          </p:nvSpPr>
          <p:spPr bwMode="auto">
            <a:xfrm>
              <a:off x="6864" y="2175"/>
              <a:ext cx="92" cy="112"/>
            </a:xfrm>
            <a:custGeom>
              <a:avLst/>
              <a:gdLst>
                <a:gd name="T0" fmla="*/ 54 w 60"/>
                <a:gd name="T1" fmla="*/ 32 h 75"/>
                <a:gd name="T2" fmla="*/ 19 w 60"/>
                <a:gd name="T3" fmla="*/ 32 h 75"/>
                <a:gd name="T4" fmla="*/ 36 w 60"/>
                <a:gd name="T5" fmla="*/ 11 h 75"/>
                <a:gd name="T6" fmla="*/ 35 w 60"/>
                <a:gd name="T7" fmla="*/ 2 h 75"/>
                <a:gd name="T8" fmla="*/ 26 w 60"/>
                <a:gd name="T9" fmla="*/ 3 h 75"/>
                <a:gd name="T10" fmla="*/ 26 w 60"/>
                <a:gd name="T11" fmla="*/ 3 h 75"/>
                <a:gd name="T12" fmla="*/ 2 w 60"/>
                <a:gd name="T13" fmla="*/ 34 h 75"/>
                <a:gd name="T14" fmla="*/ 2 w 60"/>
                <a:gd name="T15" fmla="*/ 34 h 75"/>
                <a:gd name="T16" fmla="*/ 1 w 60"/>
                <a:gd name="T17" fmla="*/ 36 h 75"/>
                <a:gd name="T18" fmla="*/ 1 w 60"/>
                <a:gd name="T19" fmla="*/ 36 h 75"/>
                <a:gd name="T20" fmla="*/ 0 w 60"/>
                <a:gd name="T21" fmla="*/ 38 h 75"/>
                <a:gd name="T22" fmla="*/ 0 w 60"/>
                <a:gd name="T23" fmla="*/ 38 h 75"/>
                <a:gd name="T24" fmla="*/ 0 w 60"/>
                <a:gd name="T25" fmla="*/ 38 h 75"/>
                <a:gd name="T26" fmla="*/ 1 w 60"/>
                <a:gd name="T27" fmla="*/ 40 h 75"/>
                <a:gd name="T28" fmla="*/ 1 w 60"/>
                <a:gd name="T29" fmla="*/ 40 h 75"/>
                <a:gd name="T30" fmla="*/ 2 w 60"/>
                <a:gd name="T31" fmla="*/ 41 h 75"/>
                <a:gd name="T32" fmla="*/ 2 w 60"/>
                <a:gd name="T33" fmla="*/ 42 h 75"/>
                <a:gd name="T34" fmla="*/ 26 w 60"/>
                <a:gd name="T35" fmla="*/ 72 h 75"/>
                <a:gd name="T36" fmla="*/ 35 w 60"/>
                <a:gd name="T37" fmla="*/ 73 h 75"/>
                <a:gd name="T38" fmla="*/ 36 w 60"/>
                <a:gd name="T39" fmla="*/ 65 h 75"/>
                <a:gd name="T40" fmla="*/ 19 w 60"/>
                <a:gd name="T41" fmla="*/ 44 h 75"/>
                <a:gd name="T42" fmla="*/ 54 w 60"/>
                <a:gd name="T43" fmla="*/ 44 h 75"/>
                <a:gd name="T44" fmla="*/ 60 w 60"/>
                <a:gd name="T45" fmla="*/ 38 h 75"/>
                <a:gd name="T46" fmla="*/ 54 w 60"/>
                <a:gd name="T47" fmla="*/ 32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60" h="75">
                  <a:moveTo>
                    <a:pt x="54" y="32"/>
                  </a:moveTo>
                  <a:cubicBezTo>
                    <a:pt x="19" y="32"/>
                    <a:pt x="19" y="32"/>
                    <a:pt x="19" y="32"/>
                  </a:cubicBezTo>
                  <a:cubicBezTo>
                    <a:pt x="36" y="11"/>
                    <a:pt x="36" y="11"/>
                    <a:pt x="36" y="11"/>
                  </a:cubicBezTo>
                  <a:cubicBezTo>
                    <a:pt x="38" y="8"/>
                    <a:pt x="37" y="4"/>
                    <a:pt x="35" y="2"/>
                  </a:cubicBezTo>
                  <a:cubicBezTo>
                    <a:pt x="32" y="0"/>
                    <a:pt x="28" y="1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" y="34"/>
                    <a:pt x="2" y="34"/>
                    <a:pt x="2" y="34"/>
                  </a:cubicBezTo>
                  <a:cubicBezTo>
                    <a:pt x="2" y="34"/>
                    <a:pt x="2" y="34"/>
                    <a:pt x="2" y="34"/>
                  </a:cubicBezTo>
                  <a:cubicBezTo>
                    <a:pt x="1" y="35"/>
                    <a:pt x="1" y="35"/>
                    <a:pt x="1" y="36"/>
                  </a:cubicBezTo>
                  <a:cubicBezTo>
                    <a:pt x="1" y="36"/>
                    <a:pt x="1" y="36"/>
                    <a:pt x="1" y="36"/>
                  </a:cubicBezTo>
                  <a:cubicBezTo>
                    <a:pt x="0" y="37"/>
                    <a:pt x="0" y="37"/>
                    <a:pt x="0" y="38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0" y="38"/>
                    <a:pt x="0" y="39"/>
                    <a:pt x="1" y="40"/>
                  </a:cubicBezTo>
                  <a:cubicBezTo>
                    <a:pt x="1" y="40"/>
                    <a:pt x="1" y="40"/>
                    <a:pt x="1" y="40"/>
                  </a:cubicBezTo>
                  <a:cubicBezTo>
                    <a:pt x="1" y="40"/>
                    <a:pt x="1" y="41"/>
                    <a:pt x="2" y="41"/>
                  </a:cubicBezTo>
                  <a:cubicBezTo>
                    <a:pt x="2" y="42"/>
                    <a:pt x="2" y="42"/>
                    <a:pt x="2" y="42"/>
                  </a:cubicBezTo>
                  <a:cubicBezTo>
                    <a:pt x="26" y="72"/>
                    <a:pt x="26" y="72"/>
                    <a:pt x="26" y="72"/>
                  </a:cubicBezTo>
                  <a:cubicBezTo>
                    <a:pt x="28" y="75"/>
                    <a:pt x="32" y="75"/>
                    <a:pt x="35" y="73"/>
                  </a:cubicBezTo>
                  <a:cubicBezTo>
                    <a:pt x="37" y="71"/>
                    <a:pt x="38" y="68"/>
                    <a:pt x="36" y="65"/>
                  </a:cubicBezTo>
                  <a:cubicBezTo>
                    <a:pt x="19" y="44"/>
                    <a:pt x="19" y="44"/>
                    <a:pt x="19" y="44"/>
                  </a:cubicBezTo>
                  <a:cubicBezTo>
                    <a:pt x="54" y="44"/>
                    <a:pt x="54" y="44"/>
                    <a:pt x="54" y="44"/>
                  </a:cubicBezTo>
                  <a:cubicBezTo>
                    <a:pt x="58" y="44"/>
                    <a:pt x="60" y="41"/>
                    <a:pt x="60" y="38"/>
                  </a:cubicBezTo>
                  <a:cubicBezTo>
                    <a:pt x="60" y="35"/>
                    <a:pt x="58" y="32"/>
                    <a:pt x="54" y="3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66">
              <a:extLst>
                <a:ext uri="{FF2B5EF4-FFF2-40B4-BE49-F238E27FC236}">
                  <a16:creationId xmlns="" xmlns:a16="http://schemas.microsoft.com/office/drawing/2014/main" id="{43A85956-1A89-49EF-A2E4-9822077E1B4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00" y="1999"/>
              <a:ext cx="110" cy="107"/>
            </a:xfrm>
            <a:custGeom>
              <a:avLst/>
              <a:gdLst>
                <a:gd name="T0" fmla="*/ 36 w 72"/>
                <a:gd name="T1" fmla="*/ 0 h 72"/>
                <a:gd name="T2" fmla="*/ 0 w 72"/>
                <a:gd name="T3" fmla="*/ 36 h 72"/>
                <a:gd name="T4" fmla="*/ 36 w 72"/>
                <a:gd name="T5" fmla="*/ 72 h 72"/>
                <a:gd name="T6" fmla="*/ 72 w 72"/>
                <a:gd name="T7" fmla="*/ 36 h 72"/>
                <a:gd name="T8" fmla="*/ 36 w 72"/>
                <a:gd name="T9" fmla="*/ 0 h 72"/>
                <a:gd name="T10" fmla="*/ 36 w 72"/>
                <a:gd name="T11" fmla="*/ 60 h 72"/>
                <a:gd name="T12" fmla="*/ 12 w 72"/>
                <a:gd name="T13" fmla="*/ 36 h 72"/>
                <a:gd name="T14" fmla="*/ 36 w 72"/>
                <a:gd name="T15" fmla="*/ 12 h 72"/>
                <a:gd name="T16" fmla="*/ 60 w 72"/>
                <a:gd name="T17" fmla="*/ 36 h 72"/>
                <a:gd name="T18" fmla="*/ 36 w 72"/>
                <a:gd name="T19" fmla="*/ 6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2" h="72">
                  <a:moveTo>
                    <a:pt x="36" y="0"/>
                  </a:moveTo>
                  <a:cubicBezTo>
                    <a:pt x="16" y="0"/>
                    <a:pt x="0" y="17"/>
                    <a:pt x="0" y="36"/>
                  </a:cubicBezTo>
                  <a:cubicBezTo>
                    <a:pt x="0" y="56"/>
                    <a:pt x="16" y="72"/>
                    <a:pt x="36" y="72"/>
                  </a:cubicBezTo>
                  <a:cubicBezTo>
                    <a:pt x="56" y="72"/>
                    <a:pt x="72" y="56"/>
                    <a:pt x="72" y="36"/>
                  </a:cubicBezTo>
                  <a:cubicBezTo>
                    <a:pt x="72" y="17"/>
                    <a:pt x="56" y="0"/>
                    <a:pt x="36" y="0"/>
                  </a:cubicBezTo>
                  <a:close/>
                  <a:moveTo>
                    <a:pt x="36" y="60"/>
                  </a:moveTo>
                  <a:cubicBezTo>
                    <a:pt x="23" y="60"/>
                    <a:pt x="12" y="50"/>
                    <a:pt x="12" y="36"/>
                  </a:cubicBezTo>
                  <a:cubicBezTo>
                    <a:pt x="12" y="23"/>
                    <a:pt x="23" y="12"/>
                    <a:pt x="36" y="12"/>
                  </a:cubicBezTo>
                  <a:cubicBezTo>
                    <a:pt x="49" y="12"/>
                    <a:pt x="60" y="23"/>
                    <a:pt x="60" y="36"/>
                  </a:cubicBezTo>
                  <a:cubicBezTo>
                    <a:pt x="60" y="50"/>
                    <a:pt x="49" y="60"/>
                    <a:pt x="36" y="6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67">
              <a:extLst>
                <a:ext uri="{FF2B5EF4-FFF2-40B4-BE49-F238E27FC236}">
                  <a16:creationId xmlns="" xmlns:a16="http://schemas.microsoft.com/office/drawing/2014/main" id="{204708B5-3691-4863-84B7-D2D567BC7A3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00" y="2124"/>
              <a:ext cx="110" cy="179"/>
            </a:xfrm>
            <a:custGeom>
              <a:avLst/>
              <a:gdLst>
                <a:gd name="T0" fmla="*/ 36 w 72"/>
                <a:gd name="T1" fmla="*/ 0 h 120"/>
                <a:gd name="T2" fmla="*/ 0 w 72"/>
                <a:gd name="T3" fmla="*/ 36 h 120"/>
                <a:gd name="T4" fmla="*/ 0 w 72"/>
                <a:gd name="T5" fmla="*/ 114 h 120"/>
                <a:gd name="T6" fmla="*/ 2 w 72"/>
                <a:gd name="T7" fmla="*/ 118 h 120"/>
                <a:gd name="T8" fmla="*/ 6 w 72"/>
                <a:gd name="T9" fmla="*/ 120 h 120"/>
                <a:gd name="T10" fmla="*/ 66 w 72"/>
                <a:gd name="T11" fmla="*/ 120 h 120"/>
                <a:gd name="T12" fmla="*/ 70 w 72"/>
                <a:gd name="T13" fmla="*/ 118 h 120"/>
                <a:gd name="T14" fmla="*/ 72 w 72"/>
                <a:gd name="T15" fmla="*/ 114 h 120"/>
                <a:gd name="T16" fmla="*/ 72 w 72"/>
                <a:gd name="T17" fmla="*/ 36 h 120"/>
                <a:gd name="T18" fmla="*/ 36 w 72"/>
                <a:gd name="T19" fmla="*/ 0 h 120"/>
                <a:gd name="T20" fmla="*/ 60 w 72"/>
                <a:gd name="T21" fmla="*/ 108 h 120"/>
                <a:gd name="T22" fmla="*/ 12 w 72"/>
                <a:gd name="T23" fmla="*/ 108 h 120"/>
                <a:gd name="T24" fmla="*/ 12 w 72"/>
                <a:gd name="T25" fmla="*/ 36 h 120"/>
                <a:gd name="T26" fmla="*/ 36 w 72"/>
                <a:gd name="T27" fmla="*/ 12 h 120"/>
                <a:gd name="T28" fmla="*/ 60 w 72"/>
                <a:gd name="T29" fmla="*/ 36 h 120"/>
                <a:gd name="T30" fmla="*/ 60 w 72"/>
                <a:gd name="T31" fmla="*/ 108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72" h="120">
                  <a:moveTo>
                    <a:pt x="36" y="0"/>
                  </a:moveTo>
                  <a:cubicBezTo>
                    <a:pt x="16" y="0"/>
                    <a:pt x="0" y="16"/>
                    <a:pt x="0" y="36"/>
                  </a:cubicBezTo>
                  <a:cubicBezTo>
                    <a:pt x="0" y="114"/>
                    <a:pt x="0" y="114"/>
                    <a:pt x="0" y="114"/>
                  </a:cubicBezTo>
                  <a:cubicBezTo>
                    <a:pt x="0" y="116"/>
                    <a:pt x="1" y="117"/>
                    <a:pt x="2" y="118"/>
                  </a:cubicBezTo>
                  <a:cubicBezTo>
                    <a:pt x="3" y="119"/>
                    <a:pt x="4" y="120"/>
                    <a:pt x="6" y="120"/>
                  </a:cubicBezTo>
                  <a:cubicBezTo>
                    <a:pt x="66" y="120"/>
                    <a:pt x="66" y="120"/>
                    <a:pt x="66" y="120"/>
                  </a:cubicBezTo>
                  <a:cubicBezTo>
                    <a:pt x="67" y="120"/>
                    <a:pt x="69" y="119"/>
                    <a:pt x="70" y="118"/>
                  </a:cubicBezTo>
                  <a:cubicBezTo>
                    <a:pt x="71" y="117"/>
                    <a:pt x="72" y="116"/>
                    <a:pt x="72" y="114"/>
                  </a:cubicBezTo>
                  <a:cubicBezTo>
                    <a:pt x="72" y="36"/>
                    <a:pt x="72" y="36"/>
                    <a:pt x="72" y="36"/>
                  </a:cubicBezTo>
                  <a:cubicBezTo>
                    <a:pt x="72" y="16"/>
                    <a:pt x="56" y="0"/>
                    <a:pt x="36" y="0"/>
                  </a:cubicBezTo>
                  <a:close/>
                  <a:moveTo>
                    <a:pt x="60" y="108"/>
                  </a:moveTo>
                  <a:cubicBezTo>
                    <a:pt x="12" y="108"/>
                    <a:pt x="12" y="108"/>
                    <a:pt x="12" y="108"/>
                  </a:cubicBezTo>
                  <a:cubicBezTo>
                    <a:pt x="12" y="36"/>
                    <a:pt x="12" y="36"/>
                    <a:pt x="12" y="36"/>
                  </a:cubicBezTo>
                  <a:cubicBezTo>
                    <a:pt x="12" y="23"/>
                    <a:pt x="23" y="12"/>
                    <a:pt x="36" y="12"/>
                  </a:cubicBezTo>
                  <a:cubicBezTo>
                    <a:pt x="49" y="12"/>
                    <a:pt x="60" y="23"/>
                    <a:pt x="60" y="36"/>
                  </a:cubicBezTo>
                  <a:lnTo>
                    <a:pt x="60" y="10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68">
              <a:extLst>
                <a:ext uri="{FF2B5EF4-FFF2-40B4-BE49-F238E27FC236}">
                  <a16:creationId xmlns="" xmlns:a16="http://schemas.microsoft.com/office/drawing/2014/main" id="{B595D306-015E-48AF-93D0-AAA5CA27D38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31" y="1999"/>
              <a:ext cx="108" cy="107"/>
            </a:xfrm>
            <a:custGeom>
              <a:avLst/>
              <a:gdLst>
                <a:gd name="T0" fmla="*/ 35 w 71"/>
                <a:gd name="T1" fmla="*/ 72 h 72"/>
                <a:gd name="T2" fmla="*/ 71 w 71"/>
                <a:gd name="T3" fmla="*/ 36 h 72"/>
                <a:gd name="T4" fmla="*/ 35 w 71"/>
                <a:gd name="T5" fmla="*/ 0 h 72"/>
                <a:gd name="T6" fmla="*/ 0 w 71"/>
                <a:gd name="T7" fmla="*/ 36 h 72"/>
                <a:gd name="T8" fmla="*/ 35 w 71"/>
                <a:gd name="T9" fmla="*/ 72 h 72"/>
                <a:gd name="T10" fmla="*/ 35 w 71"/>
                <a:gd name="T11" fmla="*/ 12 h 72"/>
                <a:gd name="T12" fmla="*/ 59 w 71"/>
                <a:gd name="T13" fmla="*/ 36 h 72"/>
                <a:gd name="T14" fmla="*/ 35 w 71"/>
                <a:gd name="T15" fmla="*/ 60 h 72"/>
                <a:gd name="T16" fmla="*/ 11 w 71"/>
                <a:gd name="T17" fmla="*/ 36 h 72"/>
                <a:gd name="T18" fmla="*/ 35 w 71"/>
                <a:gd name="T19" fmla="*/ 12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1" h="72">
                  <a:moveTo>
                    <a:pt x="35" y="72"/>
                  </a:moveTo>
                  <a:cubicBezTo>
                    <a:pt x="55" y="72"/>
                    <a:pt x="71" y="56"/>
                    <a:pt x="71" y="36"/>
                  </a:cubicBezTo>
                  <a:cubicBezTo>
                    <a:pt x="71" y="17"/>
                    <a:pt x="55" y="0"/>
                    <a:pt x="35" y="0"/>
                  </a:cubicBezTo>
                  <a:cubicBezTo>
                    <a:pt x="16" y="0"/>
                    <a:pt x="0" y="17"/>
                    <a:pt x="0" y="36"/>
                  </a:cubicBezTo>
                  <a:cubicBezTo>
                    <a:pt x="0" y="56"/>
                    <a:pt x="16" y="72"/>
                    <a:pt x="35" y="72"/>
                  </a:cubicBezTo>
                  <a:close/>
                  <a:moveTo>
                    <a:pt x="35" y="12"/>
                  </a:moveTo>
                  <a:cubicBezTo>
                    <a:pt x="49" y="12"/>
                    <a:pt x="59" y="23"/>
                    <a:pt x="59" y="36"/>
                  </a:cubicBezTo>
                  <a:cubicBezTo>
                    <a:pt x="59" y="50"/>
                    <a:pt x="49" y="60"/>
                    <a:pt x="35" y="60"/>
                  </a:cubicBezTo>
                  <a:cubicBezTo>
                    <a:pt x="22" y="60"/>
                    <a:pt x="12" y="50"/>
                    <a:pt x="11" y="36"/>
                  </a:cubicBezTo>
                  <a:cubicBezTo>
                    <a:pt x="12" y="23"/>
                    <a:pt x="22" y="12"/>
                    <a:pt x="35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69">
              <a:extLst>
                <a:ext uri="{FF2B5EF4-FFF2-40B4-BE49-F238E27FC236}">
                  <a16:creationId xmlns="" xmlns:a16="http://schemas.microsoft.com/office/drawing/2014/main" id="{8018A3BA-77EC-4951-A6EC-88ADB23F8BC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031" y="2124"/>
              <a:ext cx="108" cy="179"/>
            </a:xfrm>
            <a:custGeom>
              <a:avLst/>
              <a:gdLst>
                <a:gd name="T0" fmla="*/ 35 w 71"/>
                <a:gd name="T1" fmla="*/ 0 h 120"/>
                <a:gd name="T2" fmla="*/ 0 w 71"/>
                <a:gd name="T3" fmla="*/ 36 h 120"/>
                <a:gd name="T4" fmla="*/ 0 w 71"/>
                <a:gd name="T5" fmla="*/ 114 h 120"/>
                <a:gd name="T6" fmla="*/ 1 w 71"/>
                <a:gd name="T7" fmla="*/ 118 h 120"/>
                <a:gd name="T8" fmla="*/ 6 w 71"/>
                <a:gd name="T9" fmla="*/ 120 h 120"/>
                <a:gd name="T10" fmla="*/ 65 w 71"/>
                <a:gd name="T11" fmla="*/ 120 h 120"/>
                <a:gd name="T12" fmla="*/ 70 w 71"/>
                <a:gd name="T13" fmla="*/ 118 h 120"/>
                <a:gd name="T14" fmla="*/ 71 w 71"/>
                <a:gd name="T15" fmla="*/ 114 h 120"/>
                <a:gd name="T16" fmla="*/ 71 w 71"/>
                <a:gd name="T17" fmla="*/ 36 h 120"/>
                <a:gd name="T18" fmla="*/ 35 w 71"/>
                <a:gd name="T19" fmla="*/ 0 h 120"/>
                <a:gd name="T20" fmla="*/ 59 w 71"/>
                <a:gd name="T21" fmla="*/ 108 h 120"/>
                <a:gd name="T22" fmla="*/ 11 w 71"/>
                <a:gd name="T23" fmla="*/ 108 h 120"/>
                <a:gd name="T24" fmla="*/ 11 w 71"/>
                <a:gd name="T25" fmla="*/ 36 h 120"/>
                <a:gd name="T26" fmla="*/ 35 w 71"/>
                <a:gd name="T27" fmla="*/ 12 h 120"/>
                <a:gd name="T28" fmla="*/ 59 w 71"/>
                <a:gd name="T29" fmla="*/ 36 h 120"/>
                <a:gd name="T30" fmla="*/ 59 w 71"/>
                <a:gd name="T31" fmla="*/ 108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71" h="120">
                  <a:moveTo>
                    <a:pt x="35" y="0"/>
                  </a:moveTo>
                  <a:cubicBezTo>
                    <a:pt x="16" y="0"/>
                    <a:pt x="0" y="16"/>
                    <a:pt x="0" y="36"/>
                  </a:cubicBezTo>
                  <a:cubicBezTo>
                    <a:pt x="0" y="114"/>
                    <a:pt x="0" y="114"/>
                    <a:pt x="0" y="114"/>
                  </a:cubicBezTo>
                  <a:cubicBezTo>
                    <a:pt x="0" y="116"/>
                    <a:pt x="0" y="117"/>
                    <a:pt x="1" y="118"/>
                  </a:cubicBezTo>
                  <a:cubicBezTo>
                    <a:pt x="2" y="119"/>
                    <a:pt x="4" y="120"/>
                    <a:pt x="6" y="120"/>
                  </a:cubicBezTo>
                  <a:cubicBezTo>
                    <a:pt x="65" y="120"/>
                    <a:pt x="65" y="120"/>
                    <a:pt x="65" y="120"/>
                  </a:cubicBezTo>
                  <a:cubicBezTo>
                    <a:pt x="67" y="120"/>
                    <a:pt x="69" y="119"/>
                    <a:pt x="70" y="118"/>
                  </a:cubicBezTo>
                  <a:cubicBezTo>
                    <a:pt x="71" y="117"/>
                    <a:pt x="71" y="116"/>
                    <a:pt x="71" y="114"/>
                  </a:cubicBezTo>
                  <a:cubicBezTo>
                    <a:pt x="71" y="36"/>
                    <a:pt x="71" y="36"/>
                    <a:pt x="71" y="36"/>
                  </a:cubicBezTo>
                  <a:cubicBezTo>
                    <a:pt x="71" y="16"/>
                    <a:pt x="55" y="0"/>
                    <a:pt x="35" y="0"/>
                  </a:cubicBezTo>
                  <a:close/>
                  <a:moveTo>
                    <a:pt x="59" y="108"/>
                  </a:moveTo>
                  <a:cubicBezTo>
                    <a:pt x="11" y="108"/>
                    <a:pt x="11" y="108"/>
                    <a:pt x="11" y="108"/>
                  </a:cubicBezTo>
                  <a:cubicBezTo>
                    <a:pt x="11" y="36"/>
                    <a:pt x="11" y="36"/>
                    <a:pt x="11" y="36"/>
                  </a:cubicBezTo>
                  <a:cubicBezTo>
                    <a:pt x="12" y="23"/>
                    <a:pt x="22" y="12"/>
                    <a:pt x="35" y="12"/>
                  </a:cubicBezTo>
                  <a:cubicBezTo>
                    <a:pt x="49" y="12"/>
                    <a:pt x="59" y="23"/>
                    <a:pt x="59" y="36"/>
                  </a:cubicBezTo>
                  <a:lnTo>
                    <a:pt x="59" y="10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18" name="Group 71">
            <a:extLst>
              <a:ext uri="{FF2B5EF4-FFF2-40B4-BE49-F238E27FC236}">
                <a16:creationId xmlns="" xmlns:a16="http://schemas.microsoft.com/office/drawing/2014/main" id="{F8B41BC1-FE68-4775-915A-3DF29CD0ABB4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8995520" y="2317125"/>
            <a:ext cx="1415245" cy="1415245"/>
            <a:chOff x="367" y="1736"/>
            <a:chExt cx="390" cy="390"/>
          </a:xfrm>
          <a:solidFill>
            <a:schemeClr val="tx1"/>
          </a:solidFill>
        </p:grpSpPr>
        <p:sp>
          <p:nvSpPr>
            <p:cNvPr id="19" name="Freeform 72">
              <a:extLst>
                <a:ext uri="{FF2B5EF4-FFF2-40B4-BE49-F238E27FC236}">
                  <a16:creationId xmlns="" xmlns:a16="http://schemas.microsoft.com/office/drawing/2014/main" id="{CE823380-28FD-4DA3-8CD7-B396165EF32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26" y="1736"/>
              <a:ext cx="231" cy="213"/>
            </a:xfrm>
            <a:custGeom>
              <a:avLst/>
              <a:gdLst>
                <a:gd name="T0" fmla="*/ 6 w 156"/>
                <a:gd name="T1" fmla="*/ 0 h 144"/>
                <a:gd name="T2" fmla="*/ 0 w 156"/>
                <a:gd name="T3" fmla="*/ 6 h 144"/>
                <a:gd name="T4" fmla="*/ 0 w 156"/>
                <a:gd name="T5" fmla="*/ 138 h 144"/>
                <a:gd name="T6" fmla="*/ 6 w 156"/>
                <a:gd name="T7" fmla="*/ 144 h 144"/>
                <a:gd name="T8" fmla="*/ 150 w 156"/>
                <a:gd name="T9" fmla="*/ 144 h 144"/>
                <a:gd name="T10" fmla="*/ 156 w 156"/>
                <a:gd name="T11" fmla="*/ 138 h 144"/>
                <a:gd name="T12" fmla="*/ 6 w 156"/>
                <a:gd name="T13" fmla="*/ 0 h 144"/>
                <a:gd name="T14" fmla="*/ 12 w 156"/>
                <a:gd name="T15" fmla="*/ 132 h 144"/>
                <a:gd name="T16" fmla="*/ 12 w 156"/>
                <a:gd name="T17" fmla="*/ 12 h 144"/>
                <a:gd name="T18" fmla="*/ 144 w 156"/>
                <a:gd name="T19" fmla="*/ 132 h 144"/>
                <a:gd name="T20" fmla="*/ 12 w 156"/>
                <a:gd name="T21" fmla="*/ 132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56" h="144">
                  <a:moveTo>
                    <a:pt x="6" y="0"/>
                  </a:moveTo>
                  <a:cubicBezTo>
                    <a:pt x="3" y="0"/>
                    <a:pt x="0" y="3"/>
                    <a:pt x="0" y="6"/>
                  </a:cubicBezTo>
                  <a:cubicBezTo>
                    <a:pt x="0" y="138"/>
                    <a:pt x="0" y="138"/>
                    <a:pt x="0" y="138"/>
                  </a:cubicBezTo>
                  <a:cubicBezTo>
                    <a:pt x="0" y="141"/>
                    <a:pt x="3" y="144"/>
                    <a:pt x="6" y="144"/>
                  </a:cubicBezTo>
                  <a:cubicBezTo>
                    <a:pt x="150" y="144"/>
                    <a:pt x="150" y="144"/>
                    <a:pt x="150" y="144"/>
                  </a:cubicBezTo>
                  <a:cubicBezTo>
                    <a:pt x="154" y="144"/>
                    <a:pt x="156" y="141"/>
                    <a:pt x="156" y="138"/>
                  </a:cubicBezTo>
                  <a:cubicBezTo>
                    <a:pt x="156" y="62"/>
                    <a:pt x="89" y="0"/>
                    <a:pt x="6" y="0"/>
                  </a:cubicBezTo>
                  <a:close/>
                  <a:moveTo>
                    <a:pt x="12" y="13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83" y="15"/>
                    <a:pt x="141" y="67"/>
                    <a:pt x="144" y="132"/>
                  </a:cubicBezTo>
                  <a:lnTo>
                    <a:pt x="12" y="1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73">
              <a:extLst>
                <a:ext uri="{FF2B5EF4-FFF2-40B4-BE49-F238E27FC236}">
                  <a16:creationId xmlns="" xmlns:a16="http://schemas.microsoft.com/office/drawing/2014/main" id="{50C6C6C6-642A-418C-91A3-7B2198A9C01D}"/>
                </a:ext>
              </a:extLst>
            </p:cNvPr>
            <p:cNvSpPr>
              <a:spLocks/>
            </p:cNvSpPr>
            <p:nvPr/>
          </p:nvSpPr>
          <p:spPr bwMode="auto">
            <a:xfrm>
              <a:off x="367" y="1931"/>
              <a:ext cx="53" cy="18"/>
            </a:xfrm>
            <a:custGeom>
              <a:avLst/>
              <a:gdLst>
                <a:gd name="T0" fmla="*/ 36 w 36"/>
                <a:gd name="T1" fmla="*/ 6 h 12"/>
                <a:gd name="T2" fmla="*/ 30 w 36"/>
                <a:gd name="T3" fmla="*/ 0 h 12"/>
                <a:gd name="T4" fmla="*/ 6 w 36"/>
                <a:gd name="T5" fmla="*/ 0 h 12"/>
                <a:gd name="T6" fmla="*/ 0 w 36"/>
                <a:gd name="T7" fmla="*/ 6 h 12"/>
                <a:gd name="T8" fmla="*/ 6 w 36"/>
                <a:gd name="T9" fmla="*/ 12 h 12"/>
                <a:gd name="T10" fmla="*/ 30 w 36"/>
                <a:gd name="T11" fmla="*/ 12 h 12"/>
                <a:gd name="T12" fmla="*/ 36 w 36"/>
                <a:gd name="T13" fmla="*/ 6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" h="12">
                  <a:moveTo>
                    <a:pt x="36" y="6"/>
                  </a:moveTo>
                  <a:cubicBezTo>
                    <a:pt x="36" y="3"/>
                    <a:pt x="34" y="0"/>
                    <a:pt x="30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2"/>
                    <a:pt x="6" y="12"/>
                  </a:cubicBezTo>
                  <a:cubicBezTo>
                    <a:pt x="30" y="12"/>
                    <a:pt x="30" y="12"/>
                    <a:pt x="30" y="12"/>
                  </a:cubicBezTo>
                  <a:cubicBezTo>
                    <a:pt x="34" y="12"/>
                    <a:pt x="36" y="9"/>
                    <a:pt x="36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74">
              <a:extLst>
                <a:ext uri="{FF2B5EF4-FFF2-40B4-BE49-F238E27FC236}">
                  <a16:creationId xmlns="" xmlns:a16="http://schemas.microsoft.com/office/drawing/2014/main" id="{88E4383A-1ED8-474E-A65C-0927820B4055}"/>
                </a:ext>
              </a:extLst>
            </p:cNvPr>
            <p:cNvSpPr>
              <a:spLocks/>
            </p:cNvSpPr>
            <p:nvPr/>
          </p:nvSpPr>
          <p:spPr bwMode="auto">
            <a:xfrm>
              <a:off x="629" y="2033"/>
              <a:ext cx="44" cy="44"/>
            </a:xfrm>
            <a:custGeom>
              <a:avLst/>
              <a:gdLst>
                <a:gd name="T0" fmla="*/ 11 w 30"/>
                <a:gd name="T1" fmla="*/ 2 h 30"/>
                <a:gd name="T2" fmla="*/ 3 w 30"/>
                <a:gd name="T3" fmla="*/ 2 h 30"/>
                <a:gd name="T4" fmla="*/ 3 w 30"/>
                <a:gd name="T5" fmla="*/ 11 h 30"/>
                <a:gd name="T6" fmla="*/ 20 w 30"/>
                <a:gd name="T7" fmla="*/ 28 h 30"/>
                <a:gd name="T8" fmla="*/ 24 w 30"/>
                <a:gd name="T9" fmla="*/ 30 h 30"/>
                <a:gd name="T10" fmla="*/ 28 w 30"/>
                <a:gd name="T11" fmla="*/ 28 h 30"/>
                <a:gd name="T12" fmla="*/ 28 w 30"/>
                <a:gd name="T13" fmla="*/ 19 h 30"/>
                <a:gd name="T14" fmla="*/ 11 w 30"/>
                <a:gd name="T1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0" h="30">
                  <a:moveTo>
                    <a:pt x="11" y="2"/>
                  </a:moveTo>
                  <a:cubicBezTo>
                    <a:pt x="9" y="0"/>
                    <a:pt x="5" y="0"/>
                    <a:pt x="3" y="2"/>
                  </a:cubicBezTo>
                  <a:cubicBezTo>
                    <a:pt x="0" y="5"/>
                    <a:pt x="0" y="9"/>
                    <a:pt x="3" y="11"/>
                  </a:cubicBezTo>
                  <a:cubicBezTo>
                    <a:pt x="20" y="28"/>
                    <a:pt x="20" y="28"/>
                    <a:pt x="20" y="28"/>
                  </a:cubicBezTo>
                  <a:cubicBezTo>
                    <a:pt x="21" y="29"/>
                    <a:pt x="22" y="30"/>
                    <a:pt x="24" y="30"/>
                  </a:cubicBezTo>
                  <a:cubicBezTo>
                    <a:pt x="25" y="30"/>
                    <a:pt x="27" y="29"/>
                    <a:pt x="28" y="28"/>
                  </a:cubicBezTo>
                  <a:cubicBezTo>
                    <a:pt x="30" y="26"/>
                    <a:pt x="30" y="22"/>
                    <a:pt x="28" y="19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75">
              <a:extLst>
                <a:ext uri="{FF2B5EF4-FFF2-40B4-BE49-F238E27FC236}">
                  <a16:creationId xmlns="" xmlns:a16="http://schemas.microsoft.com/office/drawing/2014/main" id="{64A8ABF4-8228-4B6D-B656-4F717B0B043C}"/>
                </a:ext>
              </a:extLst>
            </p:cNvPr>
            <p:cNvSpPr>
              <a:spLocks/>
            </p:cNvSpPr>
            <p:nvPr/>
          </p:nvSpPr>
          <p:spPr bwMode="auto">
            <a:xfrm>
              <a:off x="415" y="1820"/>
              <a:ext cx="45" cy="43"/>
            </a:xfrm>
            <a:custGeom>
              <a:avLst/>
              <a:gdLst>
                <a:gd name="T0" fmla="*/ 11 w 30"/>
                <a:gd name="T1" fmla="*/ 2 h 29"/>
                <a:gd name="T2" fmla="*/ 2 w 30"/>
                <a:gd name="T3" fmla="*/ 2 h 29"/>
                <a:gd name="T4" fmla="*/ 2 w 30"/>
                <a:gd name="T5" fmla="*/ 11 h 29"/>
                <a:gd name="T6" fmla="*/ 19 w 30"/>
                <a:gd name="T7" fmla="*/ 28 h 29"/>
                <a:gd name="T8" fmla="*/ 24 w 30"/>
                <a:gd name="T9" fmla="*/ 29 h 29"/>
                <a:gd name="T10" fmla="*/ 28 w 30"/>
                <a:gd name="T11" fmla="*/ 28 h 29"/>
                <a:gd name="T12" fmla="*/ 28 w 30"/>
                <a:gd name="T13" fmla="*/ 19 h 29"/>
                <a:gd name="T14" fmla="*/ 11 w 30"/>
                <a:gd name="T15" fmla="*/ 2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0" h="29">
                  <a:moveTo>
                    <a:pt x="11" y="2"/>
                  </a:moveTo>
                  <a:cubicBezTo>
                    <a:pt x="9" y="0"/>
                    <a:pt x="5" y="0"/>
                    <a:pt x="2" y="2"/>
                  </a:cubicBezTo>
                  <a:cubicBezTo>
                    <a:pt x="0" y="5"/>
                    <a:pt x="0" y="8"/>
                    <a:pt x="2" y="11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21" y="29"/>
                    <a:pt x="22" y="29"/>
                    <a:pt x="24" y="29"/>
                  </a:cubicBezTo>
                  <a:cubicBezTo>
                    <a:pt x="25" y="29"/>
                    <a:pt x="27" y="29"/>
                    <a:pt x="28" y="28"/>
                  </a:cubicBezTo>
                  <a:cubicBezTo>
                    <a:pt x="30" y="25"/>
                    <a:pt x="30" y="21"/>
                    <a:pt x="28" y="19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76">
              <a:extLst>
                <a:ext uri="{FF2B5EF4-FFF2-40B4-BE49-F238E27FC236}">
                  <a16:creationId xmlns="" xmlns:a16="http://schemas.microsoft.com/office/drawing/2014/main" id="{43EC241F-BA58-4CC3-B594-DBA6E7B9889B}"/>
                </a:ext>
              </a:extLst>
            </p:cNvPr>
            <p:cNvSpPr>
              <a:spLocks/>
            </p:cNvSpPr>
            <p:nvPr/>
          </p:nvSpPr>
          <p:spPr bwMode="auto">
            <a:xfrm>
              <a:off x="415" y="2033"/>
              <a:ext cx="45" cy="44"/>
            </a:xfrm>
            <a:custGeom>
              <a:avLst/>
              <a:gdLst>
                <a:gd name="T0" fmla="*/ 19 w 30"/>
                <a:gd name="T1" fmla="*/ 2 h 30"/>
                <a:gd name="T2" fmla="*/ 2 w 30"/>
                <a:gd name="T3" fmla="*/ 19 h 30"/>
                <a:gd name="T4" fmla="*/ 2 w 30"/>
                <a:gd name="T5" fmla="*/ 28 h 30"/>
                <a:gd name="T6" fmla="*/ 7 w 30"/>
                <a:gd name="T7" fmla="*/ 30 h 30"/>
                <a:gd name="T8" fmla="*/ 11 w 30"/>
                <a:gd name="T9" fmla="*/ 28 h 30"/>
                <a:gd name="T10" fmla="*/ 28 w 30"/>
                <a:gd name="T11" fmla="*/ 11 h 30"/>
                <a:gd name="T12" fmla="*/ 28 w 30"/>
                <a:gd name="T13" fmla="*/ 2 h 30"/>
                <a:gd name="T14" fmla="*/ 19 w 30"/>
                <a:gd name="T1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0" h="30">
                  <a:moveTo>
                    <a:pt x="19" y="2"/>
                  </a:moveTo>
                  <a:cubicBezTo>
                    <a:pt x="2" y="19"/>
                    <a:pt x="2" y="19"/>
                    <a:pt x="2" y="19"/>
                  </a:cubicBezTo>
                  <a:cubicBezTo>
                    <a:pt x="0" y="22"/>
                    <a:pt x="0" y="26"/>
                    <a:pt x="2" y="28"/>
                  </a:cubicBezTo>
                  <a:cubicBezTo>
                    <a:pt x="4" y="29"/>
                    <a:pt x="5" y="30"/>
                    <a:pt x="7" y="30"/>
                  </a:cubicBezTo>
                  <a:cubicBezTo>
                    <a:pt x="8" y="30"/>
                    <a:pt x="10" y="29"/>
                    <a:pt x="11" y="28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30" y="9"/>
                    <a:pt x="30" y="5"/>
                    <a:pt x="28" y="2"/>
                  </a:cubicBezTo>
                  <a:cubicBezTo>
                    <a:pt x="25" y="0"/>
                    <a:pt x="22" y="0"/>
                    <a:pt x="19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77">
              <a:extLst>
                <a:ext uri="{FF2B5EF4-FFF2-40B4-BE49-F238E27FC236}">
                  <a16:creationId xmlns="" xmlns:a16="http://schemas.microsoft.com/office/drawing/2014/main" id="{89D82701-12C0-485D-8A2B-CB03251E2903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" y="2073"/>
              <a:ext cx="18" cy="53"/>
            </a:xfrm>
            <a:custGeom>
              <a:avLst/>
              <a:gdLst>
                <a:gd name="T0" fmla="*/ 6 w 12"/>
                <a:gd name="T1" fmla="*/ 0 h 36"/>
                <a:gd name="T2" fmla="*/ 0 w 12"/>
                <a:gd name="T3" fmla="*/ 6 h 36"/>
                <a:gd name="T4" fmla="*/ 0 w 12"/>
                <a:gd name="T5" fmla="*/ 30 h 36"/>
                <a:gd name="T6" fmla="*/ 6 w 12"/>
                <a:gd name="T7" fmla="*/ 36 h 36"/>
                <a:gd name="T8" fmla="*/ 12 w 12"/>
                <a:gd name="T9" fmla="*/ 30 h 36"/>
                <a:gd name="T10" fmla="*/ 12 w 12"/>
                <a:gd name="T11" fmla="*/ 6 h 36"/>
                <a:gd name="T12" fmla="*/ 6 w 12"/>
                <a:gd name="T13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" h="36">
                  <a:moveTo>
                    <a:pt x="6" y="0"/>
                  </a:moveTo>
                  <a:cubicBezTo>
                    <a:pt x="3" y="0"/>
                    <a:pt x="0" y="3"/>
                    <a:pt x="0" y="6"/>
                  </a:cubicBezTo>
                  <a:cubicBezTo>
                    <a:pt x="0" y="30"/>
                    <a:pt x="0" y="30"/>
                    <a:pt x="0" y="30"/>
                  </a:cubicBezTo>
                  <a:cubicBezTo>
                    <a:pt x="0" y="33"/>
                    <a:pt x="3" y="36"/>
                    <a:pt x="6" y="36"/>
                  </a:cubicBezTo>
                  <a:cubicBezTo>
                    <a:pt x="10" y="36"/>
                    <a:pt x="12" y="33"/>
                    <a:pt x="12" y="30"/>
                  </a:cubicBezTo>
                  <a:cubicBezTo>
                    <a:pt x="12" y="6"/>
                    <a:pt x="12" y="6"/>
                    <a:pt x="12" y="6"/>
                  </a:cubicBezTo>
                  <a:cubicBezTo>
                    <a:pt x="12" y="3"/>
                    <a:pt x="10" y="0"/>
                    <a:pt x="6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78">
              <a:extLst>
                <a:ext uri="{FF2B5EF4-FFF2-40B4-BE49-F238E27FC236}">
                  <a16:creationId xmlns="" xmlns:a16="http://schemas.microsoft.com/office/drawing/2014/main" id="{650C4CE7-B6E4-4641-B446-4C8844F6B91B}"/>
                </a:ext>
              </a:extLst>
            </p:cNvPr>
            <p:cNvSpPr>
              <a:spLocks/>
            </p:cNvSpPr>
            <p:nvPr/>
          </p:nvSpPr>
          <p:spPr bwMode="auto">
            <a:xfrm>
              <a:off x="593" y="1797"/>
              <a:ext cx="55" cy="119"/>
            </a:xfrm>
            <a:custGeom>
              <a:avLst/>
              <a:gdLst>
                <a:gd name="T0" fmla="*/ 19 w 37"/>
                <a:gd name="T1" fmla="*/ 63 h 81"/>
                <a:gd name="T2" fmla="*/ 9 w 37"/>
                <a:gd name="T3" fmla="*/ 54 h 81"/>
                <a:gd name="T4" fmla="*/ 5 w 37"/>
                <a:gd name="T5" fmla="*/ 49 h 81"/>
                <a:gd name="T6" fmla="*/ 0 w 37"/>
                <a:gd name="T7" fmla="*/ 54 h 81"/>
                <a:gd name="T8" fmla="*/ 14 w 37"/>
                <a:gd name="T9" fmla="*/ 71 h 81"/>
                <a:gd name="T10" fmla="*/ 14 w 37"/>
                <a:gd name="T11" fmla="*/ 77 h 81"/>
                <a:gd name="T12" fmla="*/ 19 w 37"/>
                <a:gd name="T13" fmla="*/ 81 h 81"/>
                <a:gd name="T14" fmla="*/ 23 w 37"/>
                <a:gd name="T15" fmla="*/ 77 h 81"/>
                <a:gd name="T16" fmla="*/ 23 w 37"/>
                <a:gd name="T17" fmla="*/ 71 h 81"/>
                <a:gd name="T18" fmla="*/ 37 w 37"/>
                <a:gd name="T19" fmla="*/ 54 h 81"/>
                <a:gd name="T20" fmla="*/ 19 w 37"/>
                <a:gd name="T21" fmla="*/ 36 h 81"/>
                <a:gd name="T22" fmla="*/ 9 w 37"/>
                <a:gd name="T23" fmla="*/ 27 h 81"/>
                <a:gd name="T24" fmla="*/ 19 w 37"/>
                <a:gd name="T25" fmla="*/ 18 h 81"/>
                <a:gd name="T26" fmla="*/ 28 w 37"/>
                <a:gd name="T27" fmla="*/ 27 h 81"/>
                <a:gd name="T28" fmla="*/ 32 w 37"/>
                <a:gd name="T29" fmla="*/ 31 h 81"/>
                <a:gd name="T30" fmla="*/ 37 w 37"/>
                <a:gd name="T31" fmla="*/ 27 h 81"/>
                <a:gd name="T32" fmla="*/ 23 w 37"/>
                <a:gd name="T33" fmla="*/ 9 h 81"/>
                <a:gd name="T34" fmla="*/ 23 w 37"/>
                <a:gd name="T35" fmla="*/ 4 h 81"/>
                <a:gd name="T36" fmla="*/ 19 w 37"/>
                <a:gd name="T37" fmla="*/ 0 h 81"/>
                <a:gd name="T38" fmla="*/ 14 w 37"/>
                <a:gd name="T39" fmla="*/ 4 h 81"/>
                <a:gd name="T40" fmla="*/ 14 w 37"/>
                <a:gd name="T41" fmla="*/ 9 h 81"/>
                <a:gd name="T42" fmla="*/ 0 w 37"/>
                <a:gd name="T43" fmla="*/ 27 h 81"/>
                <a:gd name="T44" fmla="*/ 19 w 37"/>
                <a:gd name="T45" fmla="*/ 45 h 81"/>
                <a:gd name="T46" fmla="*/ 28 w 37"/>
                <a:gd name="T47" fmla="*/ 54 h 81"/>
                <a:gd name="T48" fmla="*/ 19 w 37"/>
                <a:gd name="T49" fmla="*/ 63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7" h="81">
                  <a:moveTo>
                    <a:pt x="19" y="63"/>
                  </a:moveTo>
                  <a:cubicBezTo>
                    <a:pt x="14" y="63"/>
                    <a:pt x="9" y="59"/>
                    <a:pt x="9" y="54"/>
                  </a:cubicBezTo>
                  <a:cubicBezTo>
                    <a:pt x="9" y="51"/>
                    <a:pt x="7" y="49"/>
                    <a:pt x="5" y="49"/>
                  </a:cubicBezTo>
                  <a:cubicBezTo>
                    <a:pt x="2" y="49"/>
                    <a:pt x="0" y="51"/>
                    <a:pt x="0" y="54"/>
                  </a:cubicBezTo>
                  <a:cubicBezTo>
                    <a:pt x="0" y="62"/>
                    <a:pt x="6" y="69"/>
                    <a:pt x="14" y="71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4" y="79"/>
                    <a:pt x="16" y="81"/>
                    <a:pt x="19" y="81"/>
                  </a:cubicBezTo>
                  <a:cubicBezTo>
                    <a:pt x="21" y="81"/>
                    <a:pt x="23" y="79"/>
                    <a:pt x="23" y="77"/>
                  </a:cubicBezTo>
                  <a:cubicBezTo>
                    <a:pt x="23" y="71"/>
                    <a:pt x="23" y="71"/>
                    <a:pt x="23" y="71"/>
                  </a:cubicBezTo>
                  <a:cubicBezTo>
                    <a:pt x="31" y="69"/>
                    <a:pt x="37" y="62"/>
                    <a:pt x="37" y="54"/>
                  </a:cubicBezTo>
                  <a:cubicBezTo>
                    <a:pt x="37" y="44"/>
                    <a:pt x="29" y="36"/>
                    <a:pt x="19" y="36"/>
                  </a:cubicBezTo>
                  <a:cubicBezTo>
                    <a:pt x="14" y="36"/>
                    <a:pt x="9" y="32"/>
                    <a:pt x="9" y="27"/>
                  </a:cubicBezTo>
                  <a:cubicBezTo>
                    <a:pt x="9" y="22"/>
                    <a:pt x="14" y="18"/>
                    <a:pt x="19" y="18"/>
                  </a:cubicBezTo>
                  <a:cubicBezTo>
                    <a:pt x="24" y="18"/>
                    <a:pt x="28" y="22"/>
                    <a:pt x="28" y="27"/>
                  </a:cubicBezTo>
                  <a:cubicBezTo>
                    <a:pt x="28" y="29"/>
                    <a:pt x="30" y="31"/>
                    <a:pt x="32" y="31"/>
                  </a:cubicBezTo>
                  <a:cubicBezTo>
                    <a:pt x="35" y="31"/>
                    <a:pt x="37" y="29"/>
                    <a:pt x="37" y="27"/>
                  </a:cubicBezTo>
                  <a:cubicBezTo>
                    <a:pt x="37" y="18"/>
                    <a:pt x="31" y="11"/>
                    <a:pt x="23" y="9"/>
                  </a:cubicBezTo>
                  <a:cubicBezTo>
                    <a:pt x="23" y="4"/>
                    <a:pt x="23" y="4"/>
                    <a:pt x="23" y="4"/>
                  </a:cubicBezTo>
                  <a:cubicBezTo>
                    <a:pt x="23" y="2"/>
                    <a:pt x="21" y="0"/>
                    <a:pt x="19" y="0"/>
                  </a:cubicBezTo>
                  <a:cubicBezTo>
                    <a:pt x="16" y="0"/>
                    <a:pt x="14" y="2"/>
                    <a:pt x="14" y="4"/>
                  </a:cubicBezTo>
                  <a:cubicBezTo>
                    <a:pt x="14" y="9"/>
                    <a:pt x="14" y="9"/>
                    <a:pt x="14" y="9"/>
                  </a:cubicBezTo>
                  <a:cubicBezTo>
                    <a:pt x="6" y="11"/>
                    <a:pt x="0" y="18"/>
                    <a:pt x="0" y="27"/>
                  </a:cubicBezTo>
                  <a:cubicBezTo>
                    <a:pt x="0" y="37"/>
                    <a:pt x="9" y="45"/>
                    <a:pt x="19" y="45"/>
                  </a:cubicBezTo>
                  <a:cubicBezTo>
                    <a:pt x="24" y="45"/>
                    <a:pt x="28" y="49"/>
                    <a:pt x="28" y="54"/>
                  </a:cubicBezTo>
                  <a:cubicBezTo>
                    <a:pt x="28" y="59"/>
                    <a:pt x="24" y="63"/>
                    <a:pt x="19" y="6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grpSp>
        <p:nvGrpSpPr>
          <p:cNvPr id="26" name="Group 91">
            <a:extLst>
              <a:ext uri="{FF2B5EF4-FFF2-40B4-BE49-F238E27FC236}">
                <a16:creationId xmlns="" xmlns:a16="http://schemas.microsoft.com/office/drawing/2014/main" id="{9FD3F14C-DCA7-4414-8515-F03342942BDA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5442893" y="2273258"/>
            <a:ext cx="1264124" cy="1267085"/>
            <a:chOff x="3428" y="1721"/>
            <a:chExt cx="426" cy="427"/>
          </a:xfrm>
          <a:solidFill>
            <a:schemeClr val="tx1"/>
          </a:solidFill>
        </p:grpSpPr>
        <p:sp>
          <p:nvSpPr>
            <p:cNvPr id="27" name="Freeform 92">
              <a:extLst>
                <a:ext uri="{FF2B5EF4-FFF2-40B4-BE49-F238E27FC236}">
                  <a16:creationId xmlns="" xmlns:a16="http://schemas.microsoft.com/office/drawing/2014/main" id="{B3943E61-A5DF-4C7C-8F8B-FE18487AC616}"/>
                </a:ext>
              </a:extLst>
            </p:cNvPr>
            <p:cNvSpPr>
              <a:spLocks/>
            </p:cNvSpPr>
            <p:nvPr/>
          </p:nvSpPr>
          <p:spPr bwMode="auto">
            <a:xfrm>
              <a:off x="3499" y="1782"/>
              <a:ext cx="178" cy="215"/>
            </a:xfrm>
            <a:custGeom>
              <a:avLst/>
              <a:gdLst>
                <a:gd name="T0" fmla="*/ 24 w 120"/>
                <a:gd name="T1" fmla="*/ 145 h 145"/>
                <a:gd name="T2" fmla="*/ 0 w 120"/>
                <a:gd name="T3" fmla="*/ 121 h 145"/>
                <a:gd name="T4" fmla="*/ 0 w 120"/>
                <a:gd name="T5" fmla="*/ 85 h 145"/>
                <a:gd name="T6" fmla="*/ 24 w 120"/>
                <a:gd name="T7" fmla="*/ 61 h 145"/>
                <a:gd name="T8" fmla="*/ 52 w 120"/>
                <a:gd name="T9" fmla="*/ 61 h 145"/>
                <a:gd name="T10" fmla="*/ 110 w 120"/>
                <a:gd name="T11" fmla="*/ 3 h 145"/>
                <a:gd name="T12" fmla="*/ 117 w 120"/>
                <a:gd name="T13" fmla="*/ 1 h 145"/>
                <a:gd name="T14" fmla="*/ 120 w 120"/>
                <a:gd name="T15" fmla="*/ 7 h 145"/>
                <a:gd name="T16" fmla="*/ 120 w 120"/>
                <a:gd name="T17" fmla="*/ 49 h 145"/>
                <a:gd name="T18" fmla="*/ 114 w 120"/>
                <a:gd name="T19" fmla="*/ 55 h 145"/>
                <a:gd name="T20" fmla="*/ 108 w 120"/>
                <a:gd name="T21" fmla="*/ 49 h 145"/>
                <a:gd name="T22" fmla="*/ 108 w 120"/>
                <a:gd name="T23" fmla="*/ 21 h 145"/>
                <a:gd name="T24" fmla="*/ 59 w 120"/>
                <a:gd name="T25" fmla="*/ 71 h 145"/>
                <a:gd name="T26" fmla="*/ 54 w 120"/>
                <a:gd name="T27" fmla="*/ 73 h 145"/>
                <a:gd name="T28" fmla="*/ 24 w 120"/>
                <a:gd name="T29" fmla="*/ 73 h 145"/>
                <a:gd name="T30" fmla="*/ 12 w 120"/>
                <a:gd name="T31" fmla="*/ 85 h 145"/>
                <a:gd name="T32" fmla="*/ 12 w 120"/>
                <a:gd name="T33" fmla="*/ 121 h 145"/>
                <a:gd name="T34" fmla="*/ 24 w 120"/>
                <a:gd name="T35" fmla="*/ 133 h 145"/>
                <a:gd name="T36" fmla="*/ 30 w 120"/>
                <a:gd name="T37" fmla="*/ 139 h 145"/>
                <a:gd name="T38" fmla="*/ 24 w 120"/>
                <a:gd name="T39" fmla="*/ 145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20" h="145">
                  <a:moveTo>
                    <a:pt x="24" y="145"/>
                  </a:moveTo>
                  <a:cubicBezTo>
                    <a:pt x="11" y="145"/>
                    <a:pt x="0" y="134"/>
                    <a:pt x="0" y="121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72"/>
                    <a:pt x="11" y="61"/>
                    <a:pt x="24" y="61"/>
                  </a:cubicBezTo>
                  <a:cubicBezTo>
                    <a:pt x="52" y="61"/>
                    <a:pt x="52" y="61"/>
                    <a:pt x="52" y="61"/>
                  </a:cubicBezTo>
                  <a:cubicBezTo>
                    <a:pt x="110" y="3"/>
                    <a:pt x="110" y="3"/>
                    <a:pt x="110" y="3"/>
                  </a:cubicBezTo>
                  <a:cubicBezTo>
                    <a:pt x="112" y="1"/>
                    <a:pt x="114" y="0"/>
                    <a:pt x="117" y="1"/>
                  </a:cubicBezTo>
                  <a:cubicBezTo>
                    <a:pt x="119" y="2"/>
                    <a:pt x="120" y="4"/>
                    <a:pt x="120" y="7"/>
                  </a:cubicBezTo>
                  <a:cubicBezTo>
                    <a:pt x="120" y="49"/>
                    <a:pt x="120" y="49"/>
                    <a:pt x="120" y="49"/>
                  </a:cubicBezTo>
                  <a:cubicBezTo>
                    <a:pt x="120" y="52"/>
                    <a:pt x="118" y="55"/>
                    <a:pt x="114" y="55"/>
                  </a:cubicBezTo>
                  <a:cubicBezTo>
                    <a:pt x="111" y="55"/>
                    <a:pt x="108" y="52"/>
                    <a:pt x="108" y="49"/>
                  </a:cubicBezTo>
                  <a:cubicBezTo>
                    <a:pt x="108" y="21"/>
                    <a:pt x="108" y="21"/>
                    <a:pt x="108" y="21"/>
                  </a:cubicBezTo>
                  <a:cubicBezTo>
                    <a:pt x="59" y="71"/>
                    <a:pt x="59" y="71"/>
                    <a:pt x="59" y="71"/>
                  </a:cubicBezTo>
                  <a:cubicBezTo>
                    <a:pt x="58" y="72"/>
                    <a:pt x="56" y="73"/>
                    <a:pt x="54" y="73"/>
                  </a:cubicBezTo>
                  <a:cubicBezTo>
                    <a:pt x="24" y="73"/>
                    <a:pt x="24" y="73"/>
                    <a:pt x="24" y="73"/>
                  </a:cubicBezTo>
                  <a:cubicBezTo>
                    <a:pt x="18" y="73"/>
                    <a:pt x="12" y="78"/>
                    <a:pt x="12" y="85"/>
                  </a:cubicBezTo>
                  <a:cubicBezTo>
                    <a:pt x="12" y="121"/>
                    <a:pt x="12" y="121"/>
                    <a:pt x="12" y="121"/>
                  </a:cubicBezTo>
                  <a:cubicBezTo>
                    <a:pt x="12" y="127"/>
                    <a:pt x="18" y="133"/>
                    <a:pt x="24" y="133"/>
                  </a:cubicBezTo>
                  <a:cubicBezTo>
                    <a:pt x="28" y="133"/>
                    <a:pt x="30" y="136"/>
                    <a:pt x="30" y="139"/>
                  </a:cubicBezTo>
                  <a:cubicBezTo>
                    <a:pt x="30" y="142"/>
                    <a:pt x="28" y="145"/>
                    <a:pt x="24" y="14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28" name="Freeform 93">
              <a:extLst>
                <a:ext uri="{FF2B5EF4-FFF2-40B4-BE49-F238E27FC236}">
                  <a16:creationId xmlns="" xmlns:a16="http://schemas.microsoft.com/office/drawing/2014/main" id="{296FDBCC-338B-4411-A412-CDFE805D1D4C}"/>
                </a:ext>
              </a:extLst>
            </p:cNvPr>
            <p:cNvSpPr>
              <a:spLocks/>
            </p:cNvSpPr>
            <p:nvPr/>
          </p:nvSpPr>
          <p:spPr bwMode="auto">
            <a:xfrm>
              <a:off x="3615" y="1970"/>
              <a:ext cx="62" cy="115"/>
            </a:xfrm>
            <a:custGeom>
              <a:avLst/>
              <a:gdLst>
                <a:gd name="T0" fmla="*/ 36 w 42"/>
                <a:gd name="T1" fmla="*/ 78 h 78"/>
                <a:gd name="T2" fmla="*/ 32 w 42"/>
                <a:gd name="T3" fmla="*/ 76 h 78"/>
                <a:gd name="T4" fmla="*/ 2 w 42"/>
                <a:gd name="T5" fmla="*/ 46 h 78"/>
                <a:gd name="T6" fmla="*/ 2 w 42"/>
                <a:gd name="T7" fmla="*/ 38 h 78"/>
                <a:gd name="T8" fmla="*/ 11 w 42"/>
                <a:gd name="T9" fmla="*/ 38 h 78"/>
                <a:gd name="T10" fmla="*/ 30 w 42"/>
                <a:gd name="T11" fmla="*/ 57 h 78"/>
                <a:gd name="T12" fmla="*/ 30 w 42"/>
                <a:gd name="T13" fmla="*/ 6 h 78"/>
                <a:gd name="T14" fmla="*/ 36 w 42"/>
                <a:gd name="T15" fmla="*/ 0 h 78"/>
                <a:gd name="T16" fmla="*/ 42 w 42"/>
                <a:gd name="T17" fmla="*/ 6 h 78"/>
                <a:gd name="T18" fmla="*/ 42 w 42"/>
                <a:gd name="T19" fmla="*/ 72 h 78"/>
                <a:gd name="T20" fmla="*/ 39 w 42"/>
                <a:gd name="T21" fmla="*/ 77 h 78"/>
                <a:gd name="T22" fmla="*/ 36 w 42"/>
                <a:gd name="T23" fmla="*/ 78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2" h="78">
                  <a:moveTo>
                    <a:pt x="36" y="78"/>
                  </a:moveTo>
                  <a:cubicBezTo>
                    <a:pt x="35" y="78"/>
                    <a:pt x="33" y="77"/>
                    <a:pt x="32" y="76"/>
                  </a:cubicBezTo>
                  <a:cubicBezTo>
                    <a:pt x="2" y="46"/>
                    <a:pt x="2" y="46"/>
                    <a:pt x="2" y="46"/>
                  </a:cubicBezTo>
                  <a:cubicBezTo>
                    <a:pt x="0" y="44"/>
                    <a:pt x="0" y="40"/>
                    <a:pt x="2" y="38"/>
                  </a:cubicBezTo>
                  <a:cubicBezTo>
                    <a:pt x="5" y="35"/>
                    <a:pt x="8" y="35"/>
                    <a:pt x="11" y="38"/>
                  </a:cubicBezTo>
                  <a:cubicBezTo>
                    <a:pt x="30" y="57"/>
                    <a:pt x="30" y="57"/>
                    <a:pt x="30" y="57"/>
                  </a:cubicBezTo>
                  <a:cubicBezTo>
                    <a:pt x="30" y="6"/>
                    <a:pt x="30" y="6"/>
                    <a:pt x="30" y="6"/>
                  </a:cubicBezTo>
                  <a:cubicBezTo>
                    <a:pt x="30" y="3"/>
                    <a:pt x="33" y="0"/>
                    <a:pt x="36" y="0"/>
                  </a:cubicBezTo>
                  <a:cubicBezTo>
                    <a:pt x="40" y="0"/>
                    <a:pt x="42" y="3"/>
                    <a:pt x="42" y="6"/>
                  </a:cubicBezTo>
                  <a:cubicBezTo>
                    <a:pt x="42" y="72"/>
                    <a:pt x="42" y="72"/>
                    <a:pt x="42" y="72"/>
                  </a:cubicBezTo>
                  <a:cubicBezTo>
                    <a:pt x="42" y="74"/>
                    <a:pt x="41" y="76"/>
                    <a:pt x="39" y="77"/>
                  </a:cubicBezTo>
                  <a:cubicBezTo>
                    <a:pt x="38" y="78"/>
                    <a:pt x="37" y="78"/>
                    <a:pt x="36" y="7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29" name="Freeform 94">
              <a:extLst>
                <a:ext uri="{FF2B5EF4-FFF2-40B4-BE49-F238E27FC236}">
                  <a16:creationId xmlns="" xmlns:a16="http://schemas.microsoft.com/office/drawing/2014/main" id="{E1D57609-D500-41FA-9A2F-11D1AB2E6347}"/>
                </a:ext>
              </a:extLst>
            </p:cNvPr>
            <p:cNvSpPr>
              <a:spLocks/>
            </p:cNvSpPr>
            <p:nvPr/>
          </p:nvSpPr>
          <p:spPr bwMode="auto">
            <a:xfrm>
              <a:off x="3496" y="1788"/>
              <a:ext cx="300" cy="302"/>
            </a:xfrm>
            <a:custGeom>
              <a:avLst/>
              <a:gdLst>
                <a:gd name="T0" fmla="*/ 12 w 300"/>
                <a:gd name="T1" fmla="*/ 302 h 302"/>
                <a:gd name="T2" fmla="*/ 0 w 300"/>
                <a:gd name="T3" fmla="*/ 289 h 302"/>
                <a:gd name="T4" fmla="*/ 289 w 300"/>
                <a:gd name="T5" fmla="*/ 0 h 302"/>
                <a:gd name="T6" fmla="*/ 300 w 300"/>
                <a:gd name="T7" fmla="*/ 13 h 302"/>
                <a:gd name="T8" fmla="*/ 12 w 300"/>
                <a:gd name="T9" fmla="*/ 302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0" h="302">
                  <a:moveTo>
                    <a:pt x="12" y="302"/>
                  </a:moveTo>
                  <a:lnTo>
                    <a:pt x="0" y="289"/>
                  </a:lnTo>
                  <a:lnTo>
                    <a:pt x="289" y="0"/>
                  </a:lnTo>
                  <a:lnTo>
                    <a:pt x="300" y="13"/>
                  </a:lnTo>
                  <a:lnTo>
                    <a:pt x="12" y="3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30" name="Freeform 95">
              <a:extLst>
                <a:ext uri="{FF2B5EF4-FFF2-40B4-BE49-F238E27FC236}">
                  <a16:creationId xmlns="" xmlns:a16="http://schemas.microsoft.com/office/drawing/2014/main" id="{A2822864-0BCE-4A3E-9CD5-1FA47795332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28" y="1721"/>
              <a:ext cx="426" cy="427"/>
            </a:xfrm>
            <a:custGeom>
              <a:avLst/>
              <a:gdLst>
                <a:gd name="T0" fmla="*/ 144 w 288"/>
                <a:gd name="T1" fmla="*/ 288 h 288"/>
                <a:gd name="T2" fmla="*/ 0 w 288"/>
                <a:gd name="T3" fmla="*/ 144 h 288"/>
                <a:gd name="T4" fmla="*/ 144 w 288"/>
                <a:gd name="T5" fmla="*/ 0 h 288"/>
                <a:gd name="T6" fmla="*/ 288 w 288"/>
                <a:gd name="T7" fmla="*/ 144 h 288"/>
                <a:gd name="T8" fmla="*/ 144 w 288"/>
                <a:gd name="T9" fmla="*/ 288 h 288"/>
                <a:gd name="T10" fmla="*/ 144 w 288"/>
                <a:gd name="T11" fmla="*/ 12 h 288"/>
                <a:gd name="T12" fmla="*/ 12 w 288"/>
                <a:gd name="T13" fmla="*/ 144 h 288"/>
                <a:gd name="T14" fmla="*/ 144 w 288"/>
                <a:gd name="T15" fmla="*/ 276 h 288"/>
                <a:gd name="T16" fmla="*/ 276 w 288"/>
                <a:gd name="T17" fmla="*/ 144 h 288"/>
                <a:gd name="T18" fmla="*/ 144 w 288"/>
                <a:gd name="T19" fmla="*/ 12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88" h="288">
                  <a:moveTo>
                    <a:pt x="144" y="288"/>
                  </a:moveTo>
                  <a:cubicBezTo>
                    <a:pt x="65" y="288"/>
                    <a:pt x="0" y="223"/>
                    <a:pt x="0" y="144"/>
                  </a:cubicBezTo>
                  <a:cubicBezTo>
                    <a:pt x="0" y="64"/>
                    <a:pt x="65" y="0"/>
                    <a:pt x="144" y="0"/>
                  </a:cubicBezTo>
                  <a:cubicBezTo>
                    <a:pt x="224" y="0"/>
                    <a:pt x="288" y="64"/>
                    <a:pt x="288" y="144"/>
                  </a:cubicBezTo>
                  <a:cubicBezTo>
                    <a:pt x="288" y="223"/>
                    <a:pt x="224" y="288"/>
                    <a:pt x="144" y="288"/>
                  </a:cubicBezTo>
                  <a:close/>
                  <a:moveTo>
                    <a:pt x="144" y="12"/>
                  </a:moveTo>
                  <a:cubicBezTo>
                    <a:pt x="72" y="12"/>
                    <a:pt x="12" y="71"/>
                    <a:pt x="12" y="144"/>
                  </a:cubicBezTo>
                  <a:cubicBezTo>
                    <a:pt x="12" y="217"/>
                    <a:pt x="72" y="276"/>
                    <a:pt x="144" y="276"/>
                  </a:cubicBezTo>
                  <a:cubicBezTo>
                    <a:pt x="217" y="276"/>
                    <a:pt x="276" y="217"/>
                    <a:pt x="276" y="144"/>
                  </a:cubicBezTo>
                  <a:cubicBezTo>
                    <a:pt x="276" y="71"/>
                    <a:pt x="217" y="12"/>
                    <a:pt x="144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</p:grpSp>
      <p:pic>
        <p:nvPicPr>
          <p:cNvPr id="31" name="Picture 2" descr="https://sqadays.eu/files/autoupload/4/88/70/fey33erv36157.png">
            <a:extLst>
              <a:ext uri="{FF2B5EF4-FFF2-40B4-BE49-F238E27FC236}">
                <a16:creationId xmlns="" xmlns:a16="http://schemas.microsoft.com/office/drawing/2014/main" id="{CE6A2E2A-43D8-4CF5-A7CE-EDD0099DC2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199" y="5854404"/>
            <a:ext cx="1730477" cy="91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095022" y="6524978"/>
            <a:ext cx="914400" cy="914400"/>
          </a:xfrm>
          <a:prstGeom prst="rect">
            <a:avLst/>
          </a:prstGeom>
        </p:spPr>
        <p:txBody>
          <a:bodyPr vert="horz" wrap="none" lIns="0" tIns="0" rIns="0" bIns="0" rtlCol="0" anchor="t">
            <a:normAutofit/>
          </a:bodyPr>
          <a:lstStyle/>
          <a:p>
            <a:endParaRPr lang="ru-RU" dirty="0"/>
          </a:p>
        </p:txBody>
      </p:sp>
      <p:sp>
        <p:nvSpPr>
          <p:cNvPr id="3" name="TextBox 2"/>
          <p:cNvSpPr txBox="1"/>
          <p:nvPr/>
        </p:nvSpPr>
        <p:spPr>
          <a:xfrm>
            <a:off x="857956" y="6626578"/>
            <a:ext cx="914400" cy="914400"/>
          </a:xfrm>
          <a:prstGeom prst="rect">
            <a:avLst/>
          </a:prstGeom>
        </p:spPr>
        <p:txBody>
          <a:bodyPr vert="horz" wrap="none" lIns="0" tIns="0" rIns="0" bIns="0" rtlCol="0" anchor="t">
            <a:normAutofit/>
          </a:bodyPr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351401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>
                <a:solidFill>
                  <a:srgbClr val="00D700"/>
                </a:solidFill>
              </a:rPr>
              <a:t>Scope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2E303724-CFD8-46E8-AD48-792C0CA0270D}"/>
              </a:ext>
            </a:extLst>
          </p:cNvPr>
          <p:cNvSpPr txBox="1"/>
          <p:nvPr/>
        </p:nvSpPr>
        <p:spPr>
          <a:xfrm>
            <a:off x="673136" y="4090212"/>
            <a:ext cx="33241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Arial Black" charset="0"/>
                <a:cs typeface="Arial Black" charset="0"/>
              </a:rPr>
              <a:t>Create AI application which can recognize British Sign Language alphabet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E7B839E4-0791-416E-A4EA-38A7519A14D3}"/>
              </a:ext>
            </a:extLst>
          </p:cNvPr>
          <p:cNvSpPr txBox="1"/>
          <p:nvPr/>
        </p:nvSpPr>
        <p:spPr>
          <a:xfrm>
            <a:off x="4752347" y="4090212"/>
            <a:ext cx="28194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smtClean="0">
                <a:latin typeface="Arial Black" charset="0"/>
                <a:cs typeface="Arial Black" charset="0"/>
              </a:rPr>
              <a:t>3 AI Engineers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8D4D3AB3-13F4-4E4C-814F-33CDA7D41154}"/>
              </a:ext>
            </a:extLst>
          </p:cNvPr>
          <p:cNvSpPr txBox="1"/>
          <p:nvPr/>
        </p:nvSpPr>
        <p:spPr>
          <a:xfrm>
            <a:off x="8326813" y="4090212"/>
            <a:ext cx="28194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smtClean="0">
                <a:latin typeface="Arial Black" charset="0"/>
                <a:cs typeface="Arial Black" charset="0"/>
              </a:rPr>
              <a:t>4 weeks</a:t>
            </a:r>
            <a:endParaRPr lang="en-US" sz="2000" b="1" dirty="0">
              <a:latin typeface="Arial Black" charset="0"/>
              <a:ea typeface="Arial Black" charset="0"/>
              <a:cs typeface="Arial Black" charset="0"/>
            </a:endParaRPr>
          </a:p>
        </p:txBody>
      </p:sp>
      <p:pic>
        <p:nvPicPr>
          <p:cNvPr id="31" name="Picture 2" descr="https://sqadays.eu/files/autoupload/4/88/70/fey33erv36157.png">
            <a:extLst>
              <a:ext uri="{FF2B5EF4-FFF2-40B4-BE49-F238E27FC236}">
                <a16:creationId xmlns="" xmlns:a16="http://schemas.microsoft.com/office/drawing/2014/main" id="{CE6A2E2A-43D8-4CF5-A7CE-EDD0099DC2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199" y="5854404"/>
            <a:ext cx="1730477" cy="91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095022" y="6524978"/>
            <a:ext cx="914400" cy="914400"/>
          </a:xfrm>
          <a:prstGeom prst="rect">
            <a:avLst/>
          </a:prstGeom>
        </p:spPr>
        <p:txBody>
          <a:bodyPr vert="horz" wrap="none" lIns="0" tIns="0" rIns="0" bIns="0" rtlCol="0" anchor="t">
            <a:normAutofit/>
          </a:bodyPr>
          <a:lstStyle/>
          <a:p>
            <a:endParaRPr lang="ru-RU" dirty="0"/>
          </a:p>
        </p:txBody>
      </p:sp>
      <p:sp>
        <p:nvSpPr>
          <p:cNvPr id="3" name="TextBox 2"/>
          <p:cNvSpPr txBox="1"/>
          <p:nvPr/>
        </p:nvSpPr>
        <p:spPr>
          <a:xfrm>
            <a:off x="857956" y="6626578"/>
            <a:ext cx="914400" cy="914400"/>
          </a:xfrm>
          <a:prstGeom prst="rect">
            <a:avLst/>
          </a:prstGeom>
        </p:spPr>
        <p:txBody>
          <a:bodyPr vert="horz" wrap="none" lIns="0" tIns="0" rIns="0" bIns="0" rtlCol="0" anchor="t">
            <a:normAutofit/>
          </a:bodyPr>
          <a:lstStyle/>
          <a:p>
            <a:endParaRPr lang="ru-RU" dirty="0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0696" y="1867332"/>
            <a:ext cx="2249027" cy="2249027"/>
          </a:xfrm>
          <a:prstGeom prst="rect">
            <a:avLst/>
          </a:prstGeom>
        </p:spPr>
      </p:pic>
      <p:pic>
        <p:nvPicPr>
          <p:cNvPr id="32" name="Рисунок 3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4324" y="1964122"/>
            <a:ext cx="2055446" cy="2055446"/>
          </a:xfrm>
          <a:prstGeom prst="rect">
            <a:avLst/>
          </a:prstGeom>
        </p:spPr>
      </p:pic>
      <p:pic>
        <p:nvPicPr>
          <p:cNvPr id="33" name="Рисунок 3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54213" y="2109545"/>
            <a:ext cx="1764601" cy="1764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782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42912" y="368300"/>
            <a:ext cx="7602183" cy="1030357"/>
          </a:xfrm>
        </p:spPr>
        <p:txBody>
          <a:bodyPr/>
          <a:lstStyle/>
          <a:p>
            <a:r>
              <a:rPr lang="en-US" dirty="0"/>
              <a:t>Landscape review</a:t>
            </a:r>
            <a:br>
              <a:rPr lang="en-US" dirty="0"/>
            </a:br>
            <a:r>
              <a:rPr lang="en-US" dirty="0">
                <a:solidFill>
                  <a:srgbClr val="00D700"/>
                </a:solidFill>
              </a:rPr>
              <a:t>Possible solutions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="" xmlns:a16="http://schemas.microsoft.com/office/drawing/2014/main" id="{08F30666-9805-4350-8576-20CDC71EC83E}"/>
              </a:ext>
            </a:extLst>
          </p:cNvPr>
          <p:cNvSpPr txBox="1">
            <a:spLocks/>
          </p:cNvSpPr>
          <p:nvPr/>
        </p:nvSpPr>
        <p:spPr>
          <a:xfrm>
            <a:off x="423537" y="2994698"/>
            <a:ext cx="3340203" cy="38666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b="0" kern="1200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lv-LV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Black"/>
                <a:ea typeface="+mn-ea"/>
                <a:cs typeface="+mn-cs"/>
              </a:rPr>
              <a:t>IOT GLOVES FOR HAND TRACKING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 Black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="" xmlns:a16="http://schemas.microsoft.com/office/drawing/2014/main" id="{9CDDA4B1-3F2F-4AF6-B8BF-5299D48D2D6D}"/>
              </a:ext>
            </a:extLst>
          </p:cNvPr>
          <p:cNvSpPr txBox="1">
            <a:spLocks/>
          </p:cNvSpPr>
          <p:nvPr/>
        </p:nvSpPr>
        <p:spPr>
          <a:xfrm>
            <a:off x="8435171" y="2993041"/>
            <a:ext cx="3336763" cy="38832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b="0" kern="1200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lv-LV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Black"/>
                <a:ea typeface="+mn-ea"/>
                <a:cs typeface="+mn-cs"/>
              </a:rPr>
              <a:t>CAMERA ONLY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 Black"/>
              <a:ea typeface="+mn-ea"/>
              <a:cs typeface="+mn-cs"/>
            </a:endParaRPr>
          </a:p>
        </p:txBody>
      </p:sp>
      <p:sp>
        <p:nvSpPr>
          <p:cNvPr id="12" name="Content Placeholder 10">
            <a:extLst>
              <a:ext uri="{FF2B5EF4-FFF2-40B4-BE49-F238E27FC236}">
                <a16:creationId xmlns="" xmlns:a16="http://schemas.microsoft.com/office/drawing/2014/main" id="{304AC2CC-D800-4B12-9762-E50DA4D8A5B9}"/>
              </a:ext>
            </a:extLst>
          </p:cNvPr>
          <p:cNvSpPr txBox="1">
            <a:spLocks/>
          </p:cNvSpPr>
          <p:nvPr/>
        </p:nvSpPr>
        <p:spPr>
          <a:xfrm>
            <a:off x="4428655" y="3017105"/>
            <a:ext cx="3341602" cy="364259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b="0" kern="1200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lv-LV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Black"/>
                <a:ea typeface="+mn-ea"/>
                <a:cs typeface="+mn-cs"/>
              </a:rPr>
              <a:t>IMAGE + DEPTH (E.G. LEAP MOTION)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 Black"/>
              <a:ea typeface="+mn-ea"/>
              <a:cs typeface="+mn-cs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5E23091F-3203-4F85-8B9E-81EA622C02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7953" y="3630446"/>
            <a:ext cx="3342303" cy="1881616"/>
          </a:xfrm>
          <a:prstGeom prst="rect">
            <a:avLst/>
          </a:prstGeom>
        </p:spPr>
      </p:pic>
      <p:pic>
        <p:nvPicPr>
          <p:cNvPr id="14" name="Content Placeholder 5">
            <a:extLst>
              <a:ext uri="{FF2B5EF4-FFF2-40B4-BE49-F238E27FC236}">
                <a16:creationId xmlns="" xmlns:a16="http://schemas.microsoft.com/office/drawing/2014/main" id="{D813212D-A28F-487D-8FA1-5AEF309FBD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8655" y="3581395"/>
            <a:ext cx="3342346" cy="1881616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="" xmlns:a16="http://schemas.microsoft.com/office/drawing/2014/main" id="{BA8B4584-45BF-48C1-A6AB-E0595163E608}"/>
              </a:ext>
            </a:extLst>
          </p:cNvPr>
          <p:cNvSpPr/>
          <p:nvPr/>
        </p:nvSpPr>
        <p:spPr>
          <a:xfrm>
            <a:off x="4427953" y="5536125"/>
            <a:ext cx="52309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>
                <a:solidFill>
                  <a:prstClr val="white">
                    <a:lumMod val="50000"/>
                  </a:prstClr>
                </a:solidFill>
                <a:latin typeface="Arial"/>
              </a:rPr>
              <a:t>https://www.youtube.com/watch?v=oZ_53T2jBGg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="" xmlns:a16="http://schemas.microsoft.com/office/drawing/2014/main" id="{B5357304-8427-48E5-BFDD-F6B131C9DA87}"/>
              </a:ext>
            </a:extLst>
          </p:cNvPr>
          <p:cNvSpPr/>
          <p:nvPr/>
        </p:nvSpPr>
        <p:spPr>
          <a:xfrm>
            <a:off x="8342074" y="5536125"/>
            <a:ext cx="310638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>
                <a:solidFill>
                  <a:prstClr val="white">
                    <a:lumMod val="50000"/>
                  </a:prstClr>
                </a:solidFill>
                <a:latin typeface="Arial"/>
              </a:rPr>
              <a:t>https://github.com/CMU-Perceptual-Computing-Lab/openpose</a:t>
            </a:r>
          </a:p>
        </p:txBody>
      </p:sp>
      <p:pic>
        <p:nvPicPr>
          <p:cNvPr id="17" name="Picture 2" descr="AttÄlu rezultÄti vaicÄjumam âSignAloudâ">
            <a:extLst>
              <a:ext uri="{FF2B5EF4-FFF2-40B4-BE49-F238E27FC236}">
                <a16:creationId xmlns="" xmlns:a16="http://schemas.microsoft.com/office/drawing/2014/main" id="{0BDE18EB-590D-40B3-8EAB-8353D4D66B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735" y="3656079"/>
            <a:ext cx="3342304" cy="1880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Rectangle 17">
            <a:extLst>
              <a:ext uri="{FF2B5EF4-FFF2-40B4-BE49-F238E27FC236}">
                <a16:creationId xmlns="" xmlns:a16="http://schemas.microsoft.com/office/drawing/2014/main" id="{8D0B464A-BA13-4C92-AC2C-5D5EC757CC05}"/>
              </a:ext>
            </a:extLst>
          </p:cNvPr>
          <p:cNvSpPr/>
          <p:nvPr/>
        </p:nvSpPr>
        <p:spPr>
          <a:xfrm>
            <a:off x="335669" y="5512062"/>
            <a:ext cx="352999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>
                <a:solidFill>
                  <a:prstClr val="white">
                    <a:lumMod val="50000"/>
                  </a:prstClr>
                </a:solidFill>
                <a:latin typeface="Arial"/>
              </a:rPr>
              <a:t>https://cdn-blog.adafruit.com/uploads/2016/05/3059616-poster-p-2-these-students-built-a-glove-that-translates-sign-language-into-english.jpg</a:t>
            </a:r>
          </a:p>
        </p:txBody>
      </p:sp>
      <p:grpSp>
        <p:nvGrpSpPr>
          <p:cNvPr id="19" name="Group 50">
            <a:extLst>
              <a:ext uri="{FF2B5EF4-FFF2-40B4-BE49-F238E27FC236}">
                <a16:creationId xmlns="" xmlns:a16="http://schemas.microsoft.com/office/drawing/2014/main" id="{82521101-06CB-4B63-9A21-F87B92BF3ABF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1793176" y="1885009"/>
            <a:ext cx="797624" cy="696516"/>
            <a:chOff x="2403" y="1749"/>
            <a:chExt cx="426" cy="372"/>
          </a:xfrm>
          <a:solidFill>
            <a:schemeClr val="tx1"/>
          </a:solidFill>
        </p:grpSpPr>
        <p:sp>
          <p:nvSpPr>
            <p:cNvPr id="20" name="Freeform 51">
              <a:extLst>
                <a:ext uri="{FF2B5EF4-FFF2-40B4-BE49-F238E27FC236}">
                  <a16:creationId xmlns="" xmlns:a16="http://schemas.microsoft.com/office/drawing/2014/main" id="{83980ACA-69D3-4D09-A66E-06B39D9A4AA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03" y="1749"/>
              <a:ext cx="337" cy="372"/>
            </a:xfrm>
            <a:custGeom>
              <a:avLst/>
              <a:gdLst>
                <a:gd name="T0" fmla="*/ 131 w 228"/>
                <a:gd name="T1" fmla="*/ 252 h 252"/>
                <a:gd name="T2" fmla="*/ 103 w 228"/>
                <a:gd name="T3" fmla="*/ 222 h 252"/>
                <a:gd name="T4" fmla="*/ 112 w 228"/>
                <a:gd name="T5" fmla="*/ 156 h 252"/>
                <a:gd name="T6" fmla="*/ 24 w 228"/>
                <a:gd name="T7" fmla="*/ 156 h 252"/>
                <a:gd name="T8" fmla="*/ 0 w 228"/>
                <a:gd name="T9" fmla="*/ 132 h 252"/>
                <a:gd name="T10" fmla="*/ 17 w 228"/>
                <a:gd name="T11" fmla="*/ 110 h 252"/>
                <a:gd name="T12" fmla="*/ 12 w 228"/>
                <a:gd name="T13" fmla="*/ 96 h 252"/>
                <a:gd name="T14" fmla="*/ 29 w 228"/>
                <a:gd name="T15" fmla="*/ 74 h 252"/>
                <a:gd name="T16" fmla="*/ 24 w 228"/>
                <a:gd name="T17" fmla="*/ 60 h 252"/>
                <a:gd name="T18" fmla="*/ 41 w 228"/>
                <a:gd name="T19" fmla="*/ 38 h 252"/>
                <a:gd name="T20" fmla="*/ 36 w 228"/>
                <a:gd name="T21" fmla="*/ 24 h 252"/>
                <a:gd name="T22" fmla="*/ 60 w 228"/>
                <a:gd name="T23" fmla="*/ 0 h 252"/>
                <a:gd name="T24" fmla="*/ 138 w 228"/>
                <a:gd name="T25" fmla="*/ 0 h 252"/>
                <a:gd name="T26" fmla="*/ 182 w 228"/>
                <a:gd name="T27" fmla="*/ 9 h 252"/>
                <a:gd name="T28" fmla="*/ 223 w 228"/>
                <a:gd name="T29" fmla="*/ 21 h 252"/>
                <a:gd name="T30" fmla="*/ 228 w 228"/>
                <a:gd name="T31" fmla="*/ 27 h 252"/>
                <a:gd name="T32" fmla="*/ 228 w 228"/>
                <a:gd name="T33" fmla="*/ 129 h 252"/>
                <a:gd name="T34" fmla="*/ 222 w 228"/>
                <a:gd name="T35" fmla="*/ 135 h 252"/>
                <a:gd name="T36" fmla="*/ 150 w 228"/>
                <a:gd name="T37" fmla="*/ 231 h 252"/>
                <a:gd name="T38" fmla="*/ 134 w 228"/>
                <a:gd name="T39" fmla="*/ 252 h 252"/>
                <a:gd name="T40" fmla="*/ 131 w 228"/>
                <a:gd name="T41" fmla="*/ 252 h 252"/>
                <a:gd name="T42" fmla="*/ 24 w 228"/>
                <a:gd name="T43" fmla="*/ 120 h 252"/>
                <a:gd name="T44" fmla="*/ 12 w 228"/>
                <a:gd name="T45" fmla="*/ 132 h 252"/>
                <a:gd name="T46" fmla="*/ 24 w 228"/>
                <a:gd name="T47" fmla="*/ 144 h 252"/>
                <a:gd name="T48" fmla="*/ 120 w 228"/>
                <a:gd name="T49" fmla="*/ 144 h 252"/>
                <a:gd name="T50" fmla="*/ 125 w 228"/>
                <a:gd name="T51" fmla="*/ 147 h 252"/>
                <a:gd name="T52" fmla="*/ 126 w 228"/>
                <a:gd name="T53" fmla="*/ 152 h 252"/>
                <a:gd name="T54" fmla="*/ 114 w 228"/>
                <a:gd name="T55" fmla="*/ 219 h 252"/>
                <a:gd name="T56" fmla="*/ 132 w 228"/>
                <a:gd name="T57" fmla="*/ 240 h 252"/>
                <a:gd name="T58" fmla="*/ 138 w 228"/>
                <a:gd name="T59" fmla="*/ 231 h 252"/>
                <a:gd name="T60" fmla="*/ 216 w 228"/>
                <a:gd name="T61" fmla="*/ 123 h 252"/>
                <a:gd name="T62" fmla="*/ 216 w 228"/>
                <a:gd name="T63" fmla="*/ 32 h 252"/>
                <a:gd name="T64" fmla="*/ 178 w 228"/>
                <a:gd name="T65" fmla="*/ 21 h 252"/>
                <a:gd name="T66" fmla="*/ 138 w 228"/>
                <a:gd name="T67" fmla="*/ 12 h 252"/>
                <a:gd name="T68" fmla="*/ 60 w 228"/>
                <a:gd name="T69" fmla="*/ 12 h 252"/>
                <a:gd name="T70" fmla="*/ 48 w 228"/>
                <a:gd name="T71" fmla="*/ 24 h 252"/>
                <a:gd name="T72" fmla="*/ 60 w 228"/>
                <a:gd name="T73" fmla="*/ 36 h 252"/>
                <a:gd name="T74" fmla="*/ 66 w 228"/>
                <a:gd name="T75" fmla="*/ 42 h 252"/>
                <a:gd name="T76" fmla="*/ 60 w 228"/>
                <a:gd name="T77" fmla="*/ 48 h 252"/>
                <a:gd name="T78" fmla="*/ 48 w 228"/>
                <a:gd name="T79" fmla="*/ 48 h 252"/>
                <a:gd name="T80" fmla="*/ 36 w 228"/>
                <a:gd name="T81" fmla="*/ 60 h 252"/>
                <a:gd name="T82" fmla="*/ 48 w 228"/>
                <a:gd name="T83" fmla="*/ 72 h 252"/>
                <a:gd name="T84" fmla="*/ 54 w 228"/>
                <a:gd name="T85" fmla="*/ 78 h 252"/>
                <a:gd name="T86" fmla="*/ 48 w 228"/>
                <a:gd name="T87" fmla="*/ 84 h 252"/>
                <a:gd name="T88" fmla="*/ 36 w 228"/>
                <a:gd name="T89" fmla="*/ 84 h 252"/>
                <a:gd name="T90" fmla="*/ 24 w 228"/>
                <a:gd name="T91" fmla="*/ 96 h 252"/>
                <a:gd name="T92" fmla="*/ 36 w 228"/>
                <a:gd name="T93" fmla="*/ 108 h 252"/>
                <a:gd name="T94" fmla="*/ 42 w 228"/>
                <a:gd name="T95" fmla="*/ 114 h 252"/>
                <a:gd name="T96" fmla="*/ 36 w 228"/>
                <a:gd name="T97" fmla="*/ 120 h 252"/>
                <a:gd name="T98" fmla="*/ 24 w 228"/>
                <a:gd name="T99" fmla="*/ 120 h 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28" h="252">
                  <a:moveTo>
                    <a:pt x="131" y="252"/>
                  </a:moveTo>
                  <a:cubicBezTo>
                    <a:pt x="121" y="252"/>
                    <a:pt x="109" y="244"/>
                    <a:pt x="103" y="222"/>
                  </a:cubicBezTo>
                  <a:cubicBezTo>
                    <a:pt x="98" y="205"/>
                    <a:pt x="107" y="172"/>
                    <a:pt x="112" y="156"/>
                  </a:cubicBezTo>
                  <a:cubicBezTo>
                    <a:pt x="24" y="156"/>
                    <a:pt x="24" y="156"/>
                    <a:pt x="24" y="156"/>
                  </a:cubicBezTo>
                  <a:cubicBezTo>
                    <a:pt x="11" y="156"/>
                    <a:pt x="0" y="146"/>
                    <a:pt x="0" y="132"/>
                  </a:cubicBezTo>
                  <a:cubicBezTo>
                    <a:pt x="0" y="122"/>
                    <a:pt x="7" y="113"/>
                    <a:pt x="17" y="110"/>
                  </a:cubicBezTo>
                  <a:cubicBezTo>
                    <a:pt x="14" y="106"/>
                    <a:pt x="12" y="101"/>
                    <a:pt x="12" y="96"/>
                  </a:cubicBezTo>
                  <a:cubicBezTo>
                    <a:pt x="12" y="86"/>
                    <a:pt x="19" y="77"/>
                    <a:pt x="29" y="74"/>
                  </a:cubicBezTo>
                  <a:cubicBezTo>
                    <a:pt x="26" y="70"/>
                    <a:pt x="24" y="65"/>
                    <a:pt x="24" y="60"/>
                  </a:cubicBezTo>
                  <a:cubicBezTo>
                    <a:pt x="24" y="50"/>
                    <a:pt x="31" y="41"/>
                    <a:pt x="41" y="38"/>
                  </a:cubicBezTo>
                  <a:cubicBezTo>
                    <a:pt x="38" y="34"/>
                    <a:pt x="36" y="29"/>
                    <a:pt x="36" y="24"/>
                  </a:cubicBezTo>
                  <a:cubicBezTo>
                    <a:pt x="36" y="11"/>
                    <a:pt x="47" y="0"/>
                    <a:pt x="60" y="0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58" y="0"/>
                    <a:pt x="170" y="5"/>
                    <a:pt x="182" y="9"/>
                  </a:cubicBezTo>
                  <a:cubicBezTo>
                    <a:pt x="192" y="13"/>
                    <a:pt x="204" y="18"/>
                    <a:pt x="223" y="21"/>
                  </a:cubicBezTo>
                  <a:cubicBezTo>
                    <a:pt x="226" y="21"/>
                    <a:pt x="228" y="24"/>
                    <a:pt x="228" y="27"/>
                  </a:cubicBezTo>
                  <a:cubicBezTo>
                    <a:pt x="228" y="129"/>
                    <a:pt x="228" y="129"/>
                    <a:pt x="228" y="129"/>
                  </a:cubicBezTo>
                  <a:cubicBezTo>
                    <a:pt x="228" y="132"/>
                    <a:pt x="226" y="135"/>
                    <a:pt x="222" y="135"/>
                  </a:cubicBezTo>
                  <a:cubicBezTo>
                    <a:pt x="197" y="135"/>
                    <a:pt x="150" y="184"/>
                    <a:pt x="150" y="231"/>
                  </a:cubicBezTo>
                  <a:cubicBezTo>
                    <a:pt x="150" y="242"/>
                    <a:pt x="143" y="250"/>
                    <a:pt x="134" y="252"/>
                  </a:cubicBezTo>
                  <a:cubicBezTo>
                    <a:pt x="133" y="252"/>
                    <a:pt x="132" y="252"/>
                    <a:pt x="131" y="252"/>
                  </a:cubicBezTo>
                  <a:close/>
                  <a:moveTo>
                    <a:pt x="24" y="120"/>
                  </a:moveTo>
                  <a:cubicBezTo>
                    <a:pt x="18" y="120"/>
                    <a:pt x="12" y="126"/>
                    <a:pt x="12" y="132"/>
                  </a:cubicBezTo>
                  <a:cubicBezTo>
                    <a:pt x="12" y="139"/>
                    <a:pt x="18" y="144"/>
                    <a:pt x="24" y="144"/>
                  </a:cubicBezTo>
                  <a:cubicBezTo>
                    <a:pt x="120" y="144"/>
                    <a:pt x="120" y="144"/>
                    <a:pt x="120" y="144"/>
                  </a:cubicBezTo>
                  <a:cubicBezTo>
                    <a:pt x="122" y="144"/>
                    <a:pt x="124" y="145"/>
                    <a:pt x="125" y="147"/>
                  </a:cubicBezTo>
                  <a:cubicBezTo>
                    <a:pt x="126" y="149"/>
                    <a:pt x="127" y="151"/>
                    <a:pt x="126" y="152"/>
                  </a:cubicBezTo>
                  <a:cubicBezTo>
                    <a:pt x="121" y="166"/>
                    <a:pt x="110" y="203"/>
                    <a:pt x="114" y="219"/>
                  </a:cubicBezTo>
                  <a:cubicBezTo>
                    <a:pt x="119" y="235"/>
                    <a:pt x="126" y="241"/>
                    <a:pt x="132" y="240"/>
                  </a:cubicBezTo>
                  <a:cubicBezTo>
                    <a:pt x="136" y="239"/>
                    <a:pt x="138" y="236"/>
                    <a:pt x="138" y="231"/>
                  </a:cubicBezTo>
                  <a:cubicBezTo>
                    <a:pt x="138" y="182"/>
                    <a:pt x="183" y="129"/>
                    <a:pt x="216" y="123"/>
                  </a:cubicBezTo>
                  <a:cubicBezTo>
                    <a:pt x="216" y="32"/>
                    <a:pt x="216" y="32"/>
                    <a:pt x="216" y="32"/>
                  </a:cubicBezTo>
                  <a:cubicBezTo>
                    <a:pt x="199" y="29"/>
                    <a:pt x="188" y="25"/>
                    <a:pt x="178" y="21"/>
                  </a:cubicBezTo>
                  <a:cubicBezTo>
                    <a:pt x="165" y="16"/>
                    <a:pt x="156" y="12"/>
                    <a:pt x="138" y="12"/>
                  </a:cubicBezTo>
                  <a:cubicBezTo>
                    <a:pt x="60" y="12"/>
                    <a:pt x="60" y="12"/>
                    <a:pt x="60" y="12"/>
                  </a:cubicBezTo>
                  <a:cubicBezTo>
                    <a:pt x="54" y="12"/>
                    <a:pt x="48" y="18"/>
                    <a:pt x="48" y="24"/>
                  </a:cubicBezTo>
                  <a:cubicBezTo>
                    <a:pt x="48" y="31"/>
                    <a:pt x="54" y="36"/>
                    <a:pt x="60" y="36"/>
                  </a:cubicBezTo>
                  <a:cubicBezTo>
                    <a:pt x="64" y="36"/>
                    <a:pt x="66" y="39"/>
                    <a:pt x="66" y="42"/>
                  </a:cubicBezTo>
                  <a:cubicBezTo>
                    <a:pt x="66" y="46"/>
                    <a:pt x="64" y="48"/>
                    <a:pt x="60" y="48"/>
                  </a:cubicBezTo>
                  <a:cubicBezTo>
                    <a:pt x="48" y="48"/>
                    <a:pt x="48" y="48"/>
                    <a:pt x="48" y="48"/>
                  </a:cubicBezTo>
                  <a:cubicBezTo>
                    <a:pt x="42" y="48"/>
                    <a:pt x="36" y="54"/>
                    <a:pt x="36" y="60"/>
                  </a:cubicBezTo>
                  <a:cubicBezTo>
                    <a:pt x="36" y="67"/>
                    <a:pt x="42" y="72"/>
                    <a:pt x="48" y="72"/>
                  </a:cubicBezTo>
                  <a:cubicBezTo>
                    <a:pt x="52" y="72"/>
                    <a:pt x="54" y="75"/>
                    <a:pt x="54" y="78"/>
                  </a:cubicBezTo>
                  <a:cubicBezTo>
                    <a:pt x="54" y="82"/>
                    <a:pt x="52" y="84"/>
                    <a:pt x="48" y="84"/>
                  </a:cubicBezTo>
                  <a:cubicBezTo>
                    <a:pt x="36" y="84"/>
                    <a:pt x="36" y="84"/>
                    <a:pt x="36" y="84"/>
                  </a:cubicBezTo>
                  <a:cubicBezTo>
                    <a:pt x="30" y="84"/>
                    <a:pt x="24" y="90"/>
                    <a:pt x="24" y="96"/>
                  </a:cubicBezTo>
                  <a:cubicBezTo>
                    <a:pt x="24" y="103"/>
                    <a:pt x="30" y="108"/>
                    <a:pt x="36" y="108"/>
                  </a:cubicBezTo>
                  <a:cubicBezTo>
                    <a:pt x="40" y="108"/>
                    <a:pt x="42" y="111"/>
                    <a:pt x="42" y="114"/>
                  </a:cubicBezTo>
                  <a:cubicBezTo>
                    <a:pt x="42" y="118"/>
                    <a:pt x="40" y="120"/>
                    <a:pt x="36" y="120"/>
                  </a:cubicBezTo>
                  <a:lnTo>
                    <a:pt x="24" y="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21" name="Freeform 52">
              <a:extLst>
                <a:ext uri="{FF2B5EF4-FFF2-40B4-BE49-F238E27FC236}">
                  <a16:creationId xmlns="" xmlns:a16="http://schemas.microsoft.com/office/drawing/2014/main" id="{789D4F43-B5B6-4790-BF7E-F6E6F702AB7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723" y="1749"/>
              <a:ext cx="106" cy="230"/>
            </a:xfrm>
            <a:custGeom>
              <a:avLst/>
              <a:gdLst>
                <a:gd name="T0" fmla="*/ 66 w 72"/>
                <a:gd name="T1" fmla="*/ 156 h 156"/>
                <a:gd name="T2" fmla="*/ 6 w 72"/>
                <a:gd name="T3" fmla="*/ 156 h 156"/>
                <a:gd name="T4" fmla="*/ 0 w 72"/>
                <a:gd name="T5" fmla="*/ 150 h 156"/>
                <a:gd name="T6" fmla="*/ 0 w 72"/>
                <a:gd name="T7" fmla="*/ 6 h 156"/>
                <a:gd name="T8" fmla="*/ 6 w 72"/>
                <a:gd name="T9" fmla="*/ 0 h 156"/>
                <a:gd name="T10" fmla="*/ 66 w 72"/>
                <a:gd name="T11" fmla="*/ 0 h 156"/>
                <a:gd name="T12" fmla="*/ 72 w 72"/>
                <a:gd name="T13" fmla="*/ 6 h 156"/>
                <a:gd name="T14" fmla="*/ 72 w 72"/>
                <a:gd name="T15" fmla="*/ 150 h 156"/>
                <a:gd name="T16" fmla="*/ 66 w 72"/>
                <a:gd name="T17" fmla="*/ 156 h 156"/>
                <a:gd name="T18" fmla="*/ 12 w 72"/>
                <a:gd name="T19" fmla="*/ 144 h 156"/>
                <a:gd name="T20" fmla="*/ 60 w 72"/>
                <a:gd name="T21" fmla="*/ 144 h 156"/>
                <a:gd name="T22" fmla="*/ 60 w 72"/>
                <a:gd name="T23" fmla="*/ 12 h 156"/>
                <a:gd name="T24" fmla="*/ 12 w 72"/>
                <a:gd name="T25" fmla="*/ 12 h 156"/>
                <a:gd name="T26" fmla="*/ 12 w 72"/>
                <a:gd name="T27" fmla="*/ 144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72" h="156">
                  <a:moveTo>
                    <a:pt x="66" y="156"/>
                  </a:moveTo>
                  <a:cubicBezTo>
                    <a:pt x="6" y="156"/>
                    <a:pt x="6" y="156"/>
                    <a:pt x="6" y="156"/>
                  </a:cubicBezTo>
                  <a:cubicBezTo>
                    <a:pt x="3" y="156"/>
                    <a:pt x="0" y="153"/>
                    <a:pt x="0" y="150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70" y="0"/>
                    <a:pt x="72" y="3"/>
                    <a:pt x="72" y="6"/>
                  </a:cubicBezTo>
                  <a:cubicBezTo>
                    <a:pt x="72" y="150"/>
                    <a:pt x="72" y="150"/>
                    <a:pt x="72" y="150"/>
                  </a:cubicBezTo>
                  <a:cubicBezTo>
                    <a:pt x="72" y="153"/>
                    <a:pt x="70" y="156"/>
                    <a:pt x="66" y="156"/>
                  </a:cubicBezTo>
                  <a:close/>
                  <a:moveTo>
                    <a:pt x="12" y="144"/>
                  </a:moveTo>
                  <a:cubicBezTo>
                    <a:pt x="60" y="144"/>
                    <a:pt x="60" y="144"/>
                    <a:pt x="60" y="144"/>
                  </a:cubicBezTo>
                  <a:cubicBezTo>
                    <a:pt x="60" y="12"/>
                    <a:pt x="60" y="12"/>
                    <a:pt x="60" y="12"/>
                  </a:cubicBezTo>
                  <a:cubicBezTo>
                    <a:pt x="12" y="12"/>
                    <a:pt x="12" y="12"/>
                    <a:pt x="12" y="12"/>
                  </a:cubicBezTo>
                  <a:lnTo>
                    <a:pt x="12" y="14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22" name="Oval 53">
              <a:extLst>
                <a:ext uri="{FF2B5EF4-FFF2-40B4-BE49-F238E27FC236}">
                  <a16:creationId xmlns="" xmlns:a16="http://schemas.microsoft.com/office/drawing/2014/main" id="{1670C28F-0A10-4382-9C23-2F4CEDAE88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58" y="1784"/>
              <a:ext cx="18" cy="18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</p:grpSp>
      <p:grpSp>
        <p:nvGrpSpPr>
          <p:cNvPr id="23" name="Group 50">
            <a:extLst>
              <a:ext uri="{FF2B5EF4-FFF2-40B4-BE49-F238E27FC236}">
                <a16:creationId xmlns="" xmlns:a16="http://schemas.microsoft.com/office/drawing/2014/main" id="{1D5B5056-A44E-44C9-B63C-8D81056F9937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5518431" y="1883229"/>
            <a:ext cx="797624" cy="696516"/>
            <a:chOff x="2403" y="1749"/>
            <a:chExt cx="426" cy="372"/>
          </a:xfrm>
          <a:solidFill>
            <a:schemeClr val="tx1"/>
          </a:solidFill>
        </p:grpSpPr>
        <p:sp>
          <p:nvSpPr>
            <p:cNvPr id="24" name="Freeform 51">
              <a:extLst>
                <a:ext uri="{FF2B5EF4-FFF2-40B4-BE49-F238E27FC236}">
                  <a16:creationId xmlns="" xmlns:a16="http://schemas.microsoft.com/office/drawing/2014/main" id="{213A4346-2B10-4467-8E9D-291D023AC7C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03" y="1749"/>
              <a:ext cx="337" cy="372"/>
            </a:xfrm>
            <a:custGeom>
              <a:avLst/>
              <a:gdLst>
                <a:gd name="T0" fmla="*/ 131 w 228"/>
                <a:gd name="T1" fmla="*/ 252 h 252"/>
                <a:gd name="T2" fmla="*/ 103 w 228"/>
                <a:gd name="T3" fmla="*/ 222 h 252"/>
                <a:gd name="T4" fmla="*/ 112 w 228"/>
                <a:gd name="T5" fmla="*/ 156 h 252"/>
                <a:gd name="T6" fmla="*/ 24 w 228"/>
                <a:gd name="T7" fmla="*/ 156 h 252"/>
                <a:gd name="T8" fmla="*/ 0 w 228"/>
                <a:gd name="T9" fmla="*/ 132 h 252"/>
                <a:gd name="T10" fmla="*/ 17 w 228"/>
                <a:gd name="T11" fmla="*/ 110 h 252"/>
                <a:gd name="T12" fmla="*/ 12 w 228"/>
                <a:gd name="T13" fmla="*/ 96 h 252"/>
                <a:gd name="T14" fmla="*/ 29 w 228"/>
                <a:gd name="T15" fmla="*/ 74 h 252"/>
                <a:gd name="T16" fmla="*/ 24 w 228"/>
                <a:gd name="T17" fmla="*/ 60 h 252"/>
                <a:gd name="T18" fmla="*/ 41 w 228"/>
                <a:gd name="T19" fmla="*/ 38 h 252"/>
                <a:gd name="T20" fmla="*/ 36 w 228"/>
                <a:gd name="T21" fmla="*/ 24 h 252"/>
                <a:gd name="T22" fmla="*/ 60 w 228"/>
                <a:gd name="T23" fmla="*/ 0 h 252"/>
                <a:gd name="T24" fmla="*/ 138 w 228"/>
                <a:gd name="T25" fmla="*/ 0 h 252"/>
                <a:gd name="T26" fmla="*/ 182 w 228"/>
                <a:gd name="T27" fmla="*/ 9 h 252"/>
                <a:gd name="T28" fmla="*/ 223 w 228"/>
                <a:gd name="T29" fmla="*/ 21 h 252"/>
                <a:gd name="T30" fmla="*/ 228 w 228"/>
                <a:gd name="T31" fmla="*/ 27 h 252"/>
                <a:gd name="T32" fmla="*/ 228 w 228"/>
                <a:gd name="T33" fmla="*/ 129 h 252"/>
                <a:gd name="T34" fmla="*/ 222 w 228"/>
                <a:gd name="T35" fmla="*/ 135 h 252"/>
                <a:gd name="T36" fmla="*/ 150 w 228"/>
                <a:gd name="T37" fmla="*/ 231 h 252"/>
                <a:gd name="T38" fmla="*/ 134 w 228"/>
                <a:gd name="T39" fmla="*/ 252 h 252"/>
                <a:gd name="T40" fmla="*/ 131 w 228"/>
                <a:gd name="T41" fmla="*/ 252 h 252"/>
                <a:gd name="T42" fmla="*/ 24 w 228"/>
                <a:gd name="T43" fmla="*/ 120 h 252"/>
                <a:gd name="T44" fmla="*/ 12 w 228"/>
                <a:gd name="T45" fmla="*/ 132 h 252"/>
                <a:gd name="T46" fmla="*/ 24 w 228"/>
                <a:gd name="T47" fmla="*/ 144 h 252"/>
                <a:gd name="T48" fmla="*/ 120 w 228"/>
                <a:gd name="T49" fmla="*/ 144 h 252"/>
                <a:gd name="T50" fmla="*/ 125 w 228"/>
                <a:gd name="T51" fmla="*/ 147 h 252"/>
                <a:gd name="T52" fmla="*/ 126 w 228"/>
                <a:gd name="T53" fmla="*/ 152 h 252"/>
                <a:gd name="T54" fmla="*/ 114 w 228"/>
                <a:gd name="T55" fmla="*/ 219 h 252"/>
                <a:gd name="T56" fmla="*/ 132 w 228"/>
                <a:gd name="T57" fmla="*/ 240 h 252"/>
                <a:gd name="T58" fmla="*/ 138 w 228"/>
                <a:gd name="T59" fmla="*/ 231 h 252"/>
                <a:gd name="T60" fmla="*/ 216 w 228"/>
                <a:gd name="T61" fmla="*/ 123 h 252"/>
                <a:gd name="T62" fmla="*/ 216 w 228"/>
                <a:gd name="T63" fmla="*/ 32 h 252"/>
                <a:gd name="T64" fmla="*/ 178 w 228"/>
                <a:gd name="T65" fmla="*/ 21 h 252"/>
                <a:gd name="T66" fmla="*/ 138 w 228"/>
                <a:gd name="T67" fmla="*/ 12 h 252"/>
                <a:gd name="T68" fmla="*/ 60 w 228"/>
                <a:gd name="T69" fmla="*/ 12 h 252"/>
                <a:gd name="T70" fmla="*/ 48 w 228"/>
                <a:gd name="T71" fmla="*/ 24 h 252"/>
                <a:gd name="T72" fmla="*/ 60 w 228"/>
                <a:gd name="T73" fmla="*/ 36 h 252"/>
                <a:gd name="T74" fmla="*/ 66 w 228"/>
                <a:gd name="T75" fmla="*/ 42 h 252"/>
                <a:gd name="T76" fmla="*/ 60 w 228"/>
                <a:gd name="T77" fmla="*/ 48 h 252"/>
                <a:gd name="T78" fmla="*/ 48 w 228"/>
                <a:gd name="T79" fmla="*/ 48 h 252"/>
                <a:gd name="T80" fmla="*/ 36 w 228"/>
                <a:gd name="T81" fmla="*/ 60 h 252"/>
                <a:gd name="T82" fmla="*/ 48 w 228"/>
                <a:gd name="T83" fmla="*/ 72 h 252"/>
                <a:gd name="T84" fmla="*/ 54 w 228"/>
                <a:gd name="T85" fmla="*/ 78 h 252"/>
                <a:gd name="T86" fmla="*/ 48 w 228"/>
                <a:gd name="T87" fmla="*/ 84 h 252"/>
                <a:gd name="T88" fmla="*/ 36 w 228"/>
                <a:gd name="T89" fmla="*/ 84 h 252"/>
                <a:gd name="T90" fmla="*/ 24 w 228"/>
                <a:gd name="T91" fmla="*/ 96 h 252"/>
                <a:gd name="T92" fmla="*/ 36 w 228"/>
                <a:gd name="T93" fmla="*/ 108 h 252"/>
                <a:gd name="T94" fmla="*/ 42 w 228"/>
                <a:gd name="T95" fmla="*/ 114 h 252"/>
                <a:gd name="T96" fmla="*/ 36 w 228"/>
                <a:gd name="T97" fmla="*/ 120 h 252"/>
                <a:gd name="T98" fmla="*/ 24 w 228"/>
                <a:gd name="T99" fmla="*/ 120 h 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28" h="252">
                  <a:moveTo>
                    <a:pt x="131" y="252"/>
                  </a:moveTo>
                  <a:cubicBezTo>
                    <a:pt x="121" y="252"/>
                    <a:pt x="109" y="244"/>
                    <a:pt x="103" y="222"/>
                  </a:cubicBezTo>
                  <a:cubicBezTo>
                    <a:pt x="98" y="205"/>
                    <a:pt x="107" y="172"/>
                    <a:pt x="112" y="156"/>
                  </a:cubicBezTo>
                  <a:cubicBezTo>
                    <a:pt x="24" y="156"/>
                    <a:pt x="24" y="156"/>
                    <a:pt x="24" y="156"/>
                  </a:cubicBezTo>
                  <a:cubicBezTo>
                    <a:pt x="11" y="156"/>
                    <a:pt x="0" y="146"/>
                    <a:pt x="0" y="132"/>
                  </a:cubicBezTo>
                  <a:cubicBezTo>
                    <a:pt x="0" y="122"/>
                    <a:pt x="7" y="113"/>
                    <a:pt x="17" y="110"/>
                  </a:cubicBezTo>
                  <a:cubicBezTo>
                    <a:pt x="14" y="106"/>
                    <a:pt x="12" y="101"/>
                    <a:pt x="12" y="96"/>
                  </a:cubicBezTo>
                  <a:cubicBezTo>
                    <a:pt x="12" y="86"/>
                    <a:pt x="19" y="77"/>
                    <a:pt x="29" y="74"/>
                  </a:cubicBezTo>
                  <a:cubicBezTo>
                    <a:pt x="26" y="70"/>
                    <a:pt x="24" y="65"/>
                    <a:pt x="24" y="60"/>
                  </a:cubicBezTo>
                  <a:cubicBezTo>
                    <a:pt x="24" y="50"/>
                    <a:pt x="31" y="41"/>
                    <a:pt x="41" y="38"/>
                  </a:cubicBezTo>
                  <a:cubicBezTo>
                    <a:pt x="38" y="34"/>
                    <a:pt x="36" y="29"/>
                    <a:pt x="36" y="24"/>
                  </a:cubicBezTo>
                  <a:cubicBezTo>
                    <a:pt x="36" y="11"/>
                    <a:pt x="47" y="0"/>
                    <a:pt x="60" y="0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58" y="0"/>
                    <a:pt x="170" y="5"/>
                    <a:pt x="182" y="9"/>
                  </a:cubicBezTo>
                  <a:cubicBezTo>
                    <a:pt x="192" y="13"/>
                    <a:pt x="204" y="18"/>
                    <a:pt x="223" y="21"/>
                  </a:cubicBezTo>
                  <a:cubicBezTo>
                    <a:pt x="226" y="21"/>
                    <a:pt x="228" y="24"/>
                    <a:pt x="228" y="27"/>
                  </a:cubicBezTo>
                  <a:cubicBezTo>
                    <a:pt x="228" y="129"/>
                    <a:pt x="228" y="129"/>
                    <a:pt x="228" y="129"/>
                  </a:cubicBezTo>
                  <a:cubicBezTo>
                    <a:pt x="228" y="132"/>
                    <a:pt x="226" y="135"/>
                    <a:pt x="222" y="135"/>
                  </a:cubicBezTo>
                  <a:cubicBezTo>
                    <a:pt x="197" y="135"/>
                    <a:pt x="150" y="184"/>
                    <a:pt x="150" y="231"/>
                  </a:cubicBezTo>
                  <a:cubicBezTo>
                    <a:pt x="150" y="242"/>
                    <a:pt x="143" y="250"/>
                    <a:pt x="134" y="252"/>
                  </a:cubicBezTo>
                  <a:cubicBezTo>
                    <a:pt x="133" y="252"/>
                    <a:pt x="132" y="252"/>
                    <a:pt x="131" y="252"/>
                  </a:cubicBezTo>
                  <a:close/>
                  <a:moveTo>
                    <a:pt x="24" y="120"/>
                  </a:moveTo>
                  <a:cubicBezTo>
                    <a:pt x="18" y="120"/>
                    <a:pt x="12" y="126"/>
                    <a:pt x="12" y="132"/>
                  </a:cubicBezTo>
                  <a:cubicBezTo>
                    <a:pt x="12" y="139"/>
                    <a:pt x="18" y="144"/>
                    <a:pt x="24" y="144"/>
                  </a:cubicBezTo>
                  <a:cubicBezTo>
                    <a:pt x="120" y="144"/>
                    <a:pt x="120" y="144"/>
                    <a:pt x="120" y="144"/>
                  </a:cubicBezTo>
                  <a:cubicBezTo>
                    <a:pt x="122" y="144"/>
                    <a:pt x="124" y="145"/>
                    <a:pt x="125" y="147"/>
                  </a:cubicBezTo>
                  <a:cubicBezTo>
                    <a:pt x="126" y="149"/>
                    <a:pt x="127" y="151"/>
                    <a:pt x="126" y="152"/>
                  </a:cubicBezTo>
                  <a:cubicBezTo>
                    <a:pt x="121" y="166"/>
                    <a:pt x="110" y="203"/>
                    <a:pt x="114" y="219"/>
                  </a:cubicBezTo>
                  <a:cubicBezTo>
                    <a:pt x="119" y="235"/>
                    <a:pt x="126" y="241"/>
                    <a:pt x="132" y="240"/>
                  </a:cubicBezTo>
                  <a:cubicBezTo>
                    <a:pt x="136" y="239"/>
                    <a:pt x="138" y="236"/>
                    <a:pt x="138" y="231"/>
                  </a:cubicBezTo>
                  <a:cubicBezTo>
                    <a:pt x="138" y="182"/>
                    <a:pt x="183" y="129"/>
                    <a:pt x="216" y="123"/>
                  </a:cubicBezTo>
                  <a:cubicBezTo>
                    <a:pt x="216" y="32"/>
                    <a:pt x="216" y="32"/>
                    <a:pt x="216" y="32"/>
                  </a:cubicBezTo>
                  <a:cubicBezTo>
                    <a:pt x="199" y="29"/>
                    <a:pt x="188" y="25"/>
                    <a:pt x="178" y="21"/>
                  </a:cubicBezTo>
                  <a:cubicBezTo>
                    <a:pt x="165" y="16"/>
                    <a:pt x="156" y="12"/>
                    <a:pt x="138" y="12"/>
                  </a:cubicBezTo>
                  <a:cubicBezTo>
                    <a:pt x="60" y="12"/>
                    <a:pt x="60" y="12"/>
                    <a:pt x="60" y="12"/>
                  </a:cubicBezTo>
                  <a:cubicBezTo>
                    <a:pt x="54" y="12"/>
                    <a:pt x="48" y="18"/>
                    <a:pt x="48" y="24"/>
                  </a:cubicBezTo>
                  <a:cubicBezTo>
                    <a:pt x="48" y="31"/>
                    <a:pt x="54" y="36"/>
                    <a:pt x="60" y="36"/>
                  </a:cubicBezTo>
                  <a:cubicBezTo>
                    <a:pt x="64" y="36"/>
                    <a:pt x="66" y="39"/>
                    <a:pt x="66" y="42"/>
                  </a:cubicBezTo>
                  <a:cubicBezTo>
                    <a:pt x="66" y="46"/>
                    <a:pt x="64" y="48"/>
                    <a:pt x="60" y="48"/>
                  </a:cubicBezTo>
                  <a:cubicBezTo>
                    <a:pt x="48" y="48"/>
                    <a:pt x="48" y="48"/>
                    <a:pt x="48" y="48"/>
                  </a:cubicBezTo>
                  <a:cubicBezTo>
                    <a:pt x="42" y="48"/>
                    <a:pt x="36" y="54"/>
                    <a:pt x="36" y="60"/>
                  </a:cubicBezTo>
                  <a:cubicBezTo>
                    <a:pt x="36" y="67"/>
                    <a:pt x="42" y="72"/>
                    <a:pt x="48" y="72"/>
                  </a:cubicBezTo>
                  <a:cubicBezTo>
                    <a:pt x="52" y="72"/>
                    <a:pt x="54" y="75"/>
                    <a:pt x="54" y="78"/>
                  </a:cubicBezTo>
                  <a:cubicBezTo>
                    <a:pt x="54" y="82"/>
                    <a:pt x="52" y="84"/>
                    <a:pt x="48" y="84"/>
                  </a:cubicBezTo>
                  <a:cubicBezTo>
                    <a:pt x="36" y="84"/>
                    <a:pt x="36" y="84"/>
                    <a:pt x="36" y="84"/>
                  </a:cubicBezTo>
                  <a:cubicBezTo>
                    <a:pt x="30" y="84"/>
                    <a:pt x="24" y="90"/>
                    <a:pt x="24" y="96"/>
                  </a:cubicBezTo>
                  <a:cubicBezTo>
                    <a:pt x="24" y="103"/>
                    <a:pt x="30" y="108"/>
                    <a:pt x="36" y="108"/>
                  </a:cubicBezTo>
                  <a:cubicBezTo>
                    <a:pt x="40" y="108"/>
                    <a:pt x="42" y="111"/>
                    <a:pt x="42" y="114"/>
                  </a:cubicBezTo>
                  <a:cubicBezTo>
                    <a:pt x="42" y="118"/>
                    <a:pt x="40" y="120"/>
                    <a:pt x="36" y="120"/>
                  </a:cubicBezTo>
                  <a:lnTo>
                    <a:pt x="24" y="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25" name="Freeform 52">
              <a:extLst>
                <a:ext uri="{FF2B5EF4-FFF2-40B4-BE49-F238E27FC236}">
                  <a16:creationId xmlns="" xmlns:a16="http://schemas.microsoft.com/office/drawing/2014/main" id="{35E4DB6B-2345-4C53-B7BA-1306B97458C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723" y="1749"/>
              <a:ext cx="106" cy="230"/>
            </a:xfrm>
            <a:custGeom>
              <a:avLst/>
              <a:gdLst>
                <a:gd name="T0" fmla="*/ 66 w 72"/>
                <a:gd name="T1" fmla="*/ 156 h 156"/>
                <a:gd name="T2" fmla="*/ 6 w 72"/>
                <a:gd name="T3" fmla="*/ 156 h 156"/>
                <a:gd name="T4" fmla="*/ 0 w 72"/>
                <a:gd name="T5" fmla="*/ 150 h 156"/>
                <a:gd name="T6" fmla="*/ 0 w 72"/>
                <a:gd name="T7" fmla="*/ 6 h 156"/>
                <a:gd name="T8" fmla="*/ 6 w 72"/>
                <a:gd name="T9" fmla="*/ 0 h 156"/>
                <a:gd name="T10" fmla="*/ 66 w 72"/>
                <a:gd name="T11" fmla="*/ 0 h 156"/>
                <a:gd name="T12" fmla="*/ 72 w 72"/>
                <a:gd name="T13" fmla="*/ 6 h 156"/>
                <a:gd name="T14" fmla="*/ 72 w 72"/>
                <a:gd name="T15" fmla="*/ 150 h 156"/>
                <a:gd name="T16" fmla="*/ 66 w 72"/>
                <a:gd name="T17" fmla="*/ 156 h 156"/>
                <a:gd name="T18" fmla="*/ 12 w 72"/>
                <a:gd name="T19" fmla="*/ 144 h 156"/>
                <a:gd name="T20" fmla="*/ 60 w 72"/>
                <a:gd name="T21" fmla="*/ 144 h 156"/>
                <a:gd name="T22" fmla="*/ 60 w 72"/>
                <a:gd name="T23" fmla="*/ 12 h 156"/>
                <a:gd name="T24" fmla="*/ 12 w 72"/>
                <a:gd name="T25" fmla="*/ 12 h 156"/>
                <a:gd name="T26" fmla="*/ 12 w 72"/>
                <a:gd name="T27" fmla="*/ 144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72" h="156">
                  <a:moveTo>
                    <a:pt x="66" y="156"/>
                  </a:moveTo>
                  <a:cubicBezTo>
                    <a:pt x="6" y="156"/>
                    <a:pt x="6" y="156"/>
                    <a:pt x="6" y="156"/>
                  </a:cubicBezTo>
                  <a:cubicBezTo>
                    <a:pt x="3" y="156"/>
                    <a:pt x="0" y="153"/>
                    <a:pt x="0" y="150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70" y="0"/>
                    <a:pt x="72" y="3"/>
                    <a:pt x="72" y="6"/>
                  </a:cubicBezTo>
                  <a:cubicBezTo>
                    <a:pt x="72" y="150"/>
                    <a:pt x="72" y="150"/>
                    <a:pt x="72" y="150"/>
                  </a:cubicBezTo>
                  <a:cubicBezTo>
                    <a:pt x="72" y="153"/>
                    <a:pt x="70" y="156"/>
                    <a:pt x="66" y="156"/>
                  </a:cubicBezTo>
                  <a:close/>
                  <a:moveTo>
                    <a:pt x="12" y="144"/>
                  </a:moveTo>
                  <a:cubicBezTo>
                    <a:pt x="60" y="144"/>
                    <a:pt x="60" y="144"/>
                    <a:pt x="60" y="144"/>
                  </a:cubicBezTo>
                  <a:cubicBezTo>
                    <a:pt x="60" y="12"/>
                    <a:pt x="60" y="12"/>
                    <a:pt x="60" y="12"/>
                  </a:cubicBezTo>
                  <a:cubicBezTo>
                    <a:pt x="12" y="12"/>
                    <a:pt x="12" y="12"/>
                    <a:pt x="12" y="12"/>
                  </a:cubicBezTo>
                  <a:lnTo>
                    <a:pt x="12" y="14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26" name="Oval 53">
              <a:extLst>
                <a:ext uri="{FF2B5EF4-FFF2-40B4-BE49-F238E27FC236}">
                  <a16:creationId xmlns="" xmlns:a16="http://schemas.microsoft.com/office/drawing/2014/main" id="{26424FCA-2DE6-405E-9D79-8AFCA774CC0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58" y="1784"/>
              <a:ext cx="18" cy="18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</p:grpSp>
      <p:grpSp>
        <p:nvGrpSpPr>
          <p:cNvPr id="27" name="Group 96">
            <a:extLst>
              <a:ext uri="{FF2B5EF4-FFF2-40B4-BE49-F238E27FC236}">
                <a16:creationId xmlns="" xmlns:a16="http://schemas.microsoft.com/office/drawing/2014/main" id="{646C134F-1C14-4C3C-BF0B-758F9B3B2FD0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9860269" y="1692753"/>
            <a:ext cx="486566" cy="811593"/>
            <a:chOff x="2491" y="2999"/>
            <a:chExt cx="250" cy="417"/>
          </a:xfrm>
          <a:solidFill>
            <a:schemeClr val="tx1"/>
          </a:solidFill>
        </p:grpSpPr>
        <p:sp>
          <p:nvSpPr>
            <p:cNvPr id="28" name="Freeform 97">
              <a:extLst>
                <a:ext uri="{FF2B5EF4-FFF2-40B4-BE49-F238E27FC236}">
                  <a16:creationId xmlns="" xmlns:a16="http://schemas.microsoft.com/office/drawing/2014/main" id="{E350B66C-5C05-4EAA-B659-B94B79C1666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91" y="2999"/>
              <a:ext cx="250" cy="248"/>
            </a:xfrm>
            <a:custGeom>
              <a:avLst/>
              <a:gdLst>
                <a:gd name="T0" fmla="*/ 139 w 169"/>
                <a:gd name="T1" fmla="*/ 168 h 168"/>
                <a:gd name="T2" fmla="*/ 136 w 169"/>
                <a:gd name="T3" fmla="*/ 167 h 168"/>
                <a:gd name="T4" fmla="*/ 85 w 169"/>
                <a:gd name="T5" fmla="*/ 130 h 168"/>
                <a:gd name="T6" fmla="*/ 34 w 169"/>
                <a:gd name="T7" fmla="*/ 166 h 168"/>
                <a:gd name="T8" fmla="*/ 27 w 169"/>
                <a:gd name="T9" fmla="*/ 166 h 168"/>
                <a:gd name="T10" fmla="*/ 25 w 169"/>
                <a:gd name="T11" fmla="*/ 160 h 168"/>
                <a:gd name="T12" fmla="*/ 47 w 169"/>
                <a:gd name="T13" fmla="*/ 101 h 168"/>
                <a:gd name="T14" fmla="*/ 3 w 169"/>
                <a:gd name="T15" fmla="*/ 65 h 168"/>
                <a:gd name="T16" fmla="*/ 1 w 169"/>
                <a:gd name="T17" fmla="*/ 58 h 168"/>
                <a:gd name="T18" fmla="*/ 7 w 169"/>
                <a:gd name="T19" fmla="*/ 54 h 168"/>
                <a:gd name="T20" fmla="*/ 57 w 169"/>
                <a:gd name="T21" fmla="*/ 54 h 168"/>
                <a:gd name="T22" fmla="*/ 79 w 169"/>
                <a:gd name="T23" fmla="*/ 3 h 168"/>
                <a:gd name="T24" fmla="*/ 85 w 169"/>
                <a:gd name="T25" fmla="*/ 0 h 168"/>
                <a:gd name="T26" fmla="*/ 85 w 169"/>
                <a:gd name="T27" fmla="*/ 0 h 168"/>
                <a:gd name="T28" fmla="*/ 90 w 169"/>
                <a:gd name="T29" fmla="*/ 3 h 168"/>
                <a:gd name="T30" fmla="*/ 112 w 169"/>
                <a:gd name="T31" fmla="*/ 54 h 168"/>
                <a:gd name="T32" fmla="*/ 163 w 169"/>
                <a:gd name="T33" fmla="*/ 54 h 168"/>
                <a:gd name="T34" fmla="*/ 168 w 169"/>
                <a:gd name="T35" fmla="*/ 58 h 168"/>
                <a:gd name="T36" fmla="*/ 167 w 169"/>
                <a:gd name="T37" fmla="*/ 65 h 168"/>
                <a:gd name="T38" fmla="*/ 123 w 169"/>
                <a:gd name="T39" fmla="*/ 101 h 168"/>
                <a:gd name="T40" fmla="*/ 145 w 169"/>
                <a:gd name="T41" fmla="*/ 160 h 168"/>
                <a:gd name="T42" fmla="*/ 143 w 169"/>
                <a:gd name="T43" fmla="*/ 166 h 168"/>
                <a:gd name="T44" fmla="*/ 139 w 169"/>
                <a:gd name="T45" fmla="*/ 168 h 168"/>
                <a:gd name="T46" fmla="*/ 85 w 169"/>
                <a:gd name="T47" fmla="*/ 117 h 168"/>
                <a:gd name="T48" fmla="*/ 88 w 169"/>
                <a:gd name="T49" fmla="*/ 118 h 168"/>
                <a:gd name="T50" fmla="*/ 127 w 169"/>
                <a:gd name="T51" fmla="*/ 145 h 168"/>
                <a:gd name="T52" fmla="*/ 110 w 169"/>
                <a:gd name="T53" fmla="*/ 101 h 168"/>
                <a:gd name="T54" fmla="*/ 112 w 169"/>
                <a:gd name="T55" fmla="*/ 95 h 168"/>
                <a:gd name="T56" fmla="*/ 146 w 169"/>
                <a:gd name="T57" fmla="*/ 66 h 168"/>
                <a:gd name="T58" fmla="*/ 108 w 169"/>
                <a:gd name="T59" fmla="*/ 66 h 168"/>
                <a:gd name="T60" fmla="*/ 103 w 169"/>
                <a:gd name="T61" fmla="*/ 63 h 168"/>
                <a:gd name="T62" fmla="*/ 85 w 169"/>
                <a:gd name="T63" fmla="*/ 21 h 168"/>
                <a:gd name="T64" fmla="*/ 67 w 169"/>
                <a:gd name="T65" fmla="*/ 63 h 168"/>
                <a:gd name="T66" fmla="*/ 61 w 169"/>
                <a:gd name="T67" fmla="*/ 66 h 168"/>
                <a:gd name="T68" fmla="*/ 23 w 169"/>
                <a:gd name="T69" fmla="*/ 66 h 168"/>
                <a:gd name="T70" fmla="*/ 57 w 169"/>
                <a:gd name="T71" fmla="*/ 95 h 168"/>
                <a:gd name="T72" fmla="*/ 59 w 169"/>
                <a:gd name="T73" fmla="*/ 101 h 168"/>
                <a:gd name="T74" fmla="*/ 43 w 169"/>
                <a:gd name="T75" fmla="*/ 145 h 168"/>
                <a:gd name="T76" fmla="*/ 81 w 169"/>
                <a:gd name="T77" fmla="*/ 118 h 168"/>
                <a:gd name="T78" fmla="*/ 85 w 169"/>
                <a:gd name="T79" fmla="*/ 117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69" h="168">
                  <a:moveTo>
                    <a:pt x="139" y="168"/>
                  </a:moveTo>
                  <a:cubicBezTo>
                    <a:pt x="138" y="168"/>
                    <a:pt x="137" y="167"/>
                    <a:pt x="136" y="167"/>
                  </a:cubicBezTo>
                  <a:cubicBezTo>
                    <a:pt x="85" y="130"/>
                    <a:pt x="85" y="130"/>
                    <a:pt x="85" y="130"/>
                  </a:cubicBezTo>
                  <a:cubicBezTo>
                    <a:pt x="34" y="166"/>
                    <a:pt x="34" y="166"/>
                    <a:pt x="34" y="166"/>
                  </a:cubicBezTo>
                  <a:cubicBezTo>
                    <a:pt x="32" y="168"/>
                    <a:pt x="29" y="168"/>
                    <a:pt x="27" y="166"/>
                  </a:cubicBezTo>
                  <a:cubicBezTo>
                    <a:pt x="24" y="165"/>
                    <a:pt x="24" y="162"/>
                    <a:pt x="25" y="160"/>
                  </a:cubicBezTo>
                  <a:cubicBezTo>
                    <a:pt x="47" y="101"/>
                    <a:pt x="47" y="101"/>
                    <a:pt x="47" y="101"/>
                  </a:cubicBezTo>
                  <a:cubicBezTo>
                    <a:pt x="3" y="65"/>
                    <a:pt x="3" y="65"/>
                    <a:pt x="3" y="65"/>
                  </a:cubicBezTo>
                  <a:cubicBezTo>
                    <a:pt x="1" y="63"/>
                    <a:pt x="0" y="61"/>
                    <a:pt x="1" y="58"/>
                  </a:cubicBezTo>
                  <a:cubicBezTo>
                    <a:pt x="2" y="56"/>
                    <a:pt x="4" y="54"/>
                    <a:pt x="7" y="54"/>
                  </a:cubicBezTo>
                  <a:cubicBezTo>
                    <a:pt x="57" y="54"/>
                    <a:pt x="57" y="54"/>
                    <a:pt x="57" y="54"/>
                  </a:cubicBezTo>
                  <a:cubicBezTo>
                    <a:pt x="79" y="3"/>
                    <a:pt x="79" y="3"/>
                    <a:pt x="79" y="3"/>
                  </a:cubicBezTo>
                  <a:cubicBezTo>
                    <a:pt x="80" y="1"/>
                    <a:pt x="83" y="0"/>
                    <a:pt x="85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7" y="0"/>
                    <a:pt x="90" y="1"/>
                    <a:pt x="90" y="3"/>
                  </a:cubicBezTo>
                  <a:cubicBezTo>
                    <a:pt x="112" y="54"/>
                    <a:pt x="112" y="54"/>
                    <a:pt x="112" y="54"/>
                  </a:cubicBezTo>
                  <a:cubicBezTo>
                    <a:pt x="163" y="54"/>
                    <a:pt x="163" y="54"/>
                    <a:pt x="163" y="54"/>
                  </a:cubicBezTo>
                  <a:cubicBezTo>
                    <a:pt x="165" y="54"/>
                    <a:pt x="168" y="56"/>
                    <a:pt x="168" y="58"/>
                  </a:cubicBezTo>
                  <a:cubicBezTo>
                    <a:pt x="169" y="61"/>
                    <a:pt x="169" y="63"/>
                    <a:pt x="167" y="65"/>
                  </a:cubicBezTo>
                  <a:cubicBezTo>
                    <a:pt x="123" y="101"/>
                    <a:pt x="123" y="101"/>
                    <a:pt x="123" y="101"/>
                  </a:cubicBezTo>
                  <a:cubicBezTo>
                    <a:pt x="145" y="160"/>
                    <a:pt x="145" y="160"/>
                    <a:pt x="145" y="160"/>
                  </a:cubicBezTo>
                  <a:cubicBezTo>
                    <a:pt x="146" y="162"/>
                    <a:pt x="145" y="165"/>
                    <a:pt x="143" y="166"/>
                  </a:cubicBezTo>
                  <a:cubicBezTo>
                    <a:pt x="142" y="167"/>
                    <a:pt x="141" y="168"/>
                    <a:pt x="139" y="168"/>
                  </a:cubicBezTo>
                  <a:close/>
                  <a:moveTo>
                    <a:pt x="85" y="117"/>
                  </a:moveTo>
                  <a:cubicBezTo>
                    <a:pt x="86" y="117"/>
                    <a:pt x="87" y="117"/>
                    <a:pt x="88" y="118"/>
                  </a:cubicBezTo>
                  <a:cubicBezTo>
                    <a:pt x="127" y="145"/>
                    <a:pt x="127" y="145"/>
                    <a:pt x="127" y="145"/>
                  </a:cubicBezTo>
                  <a:cubicBezTo>
                    <a:pt x="110" y="101"/>
                    <a:pt x="110" y="101"/>
                    <a:pt x="110" y="101"/>
                  </a:cubicBezTo>
                  <a:cubicBezTo>
                    <a:pt x="110" y="99"/>
                    <a:pt x="110" y="96"/>
                    <a:pt x="112" y="95"/>
                  </a:cubicBezTo>
                  <a:cubicBezTo>
                    <a:pt x="146" y="66"/>
                    <a:pt x="146" y="66"/>
                    <a:pt x="146" y="66"/>
                  </a:cubicBezTo>
                  <a:cubicBezTo>
                    <a:pt x="108" y="66"/>
                    <a:pt x="108" y="66"/>
                    <a:pt x="108" y="66"/>
                  </a:cubicBezTo>
                  <a:cubicBezTo>
                    <a:pt x="106" y="66"/>
                    <a:pt x="104" y="65"/>
                    <a:pt x="103" y="63"/>
                  </a:cubicBezTo>
                  <a:cubicBezTo>
                    <a:pt x="85" y="21"/>
                    <a:pt x="85" y="21"/>
                    <a:pt x="85" y="21"/>
                  </a:cubicBezTo>
                  <a:cubicBezTo>
                    <a:pt x="67" y="63"/>
                    <a:pt x="67" y="63"/>
                    <a:pt x="67" y="63"/>
                  </a:cubicBezTo>
                  <a:cubicBezTo>
                    <a:pt x="66" y="65"/>
                    <a:pt x="64" y="66"/>
                    <a:pt x="61" y="66"/>
                  </a:cubicBezTo>
                  <a:cubicBezTo>
                    <a:pt x="23" y="66"/>
                    <a:pt x="23" y="66"/>
                    <a:pt x="23" y="66"/>
                  </a:cubicBezTo>
                  <a:cubicBezTo>
                    <a:pt x="57" y="95"/>
                    <a:pt x="57" y="95"/>
                    <a:pt x="57" y="95"/>
                  </a:cubicBezTo>
                  <a:cubicBezTo>
                    <a:pt x="59" y="96"/>
                    <a:pt x="60" y="99"/>
                    <a:pt x="59" y="101"/>
                  </a:cubicBezTo>
                  <a:cubicBezTo>
                    <a:pt x="43" y="145"/>
                    <a:pt x="43" y="145"/>
                    <a:pt x="43" y="145"/>
                  </a:cubicBezTo>
                  <a:cubicBezTo>
                    <a:pt x="81" y="118"/>
                    <a:pt x="81" y="118"/>
                    <a:pt x="81" y="118"/>
                  </a:cubicBezTo>
                  <a:cubicBezTo>
                    <a:pt x="82" y="117"/>
                    <a:pt x="84" y="117"/>
                    <a:pt x="85" y="1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29" name="Freeform 98">
              <a:extLst>
                <a:ext uri="{FF2B5EF4-FFF2-40B4-BE49-F238E27FC236}">
                  <a16:creationId xmlns="" xmlns:a16="http://schemas.microsoft.com/office/drawing/2014/main" id="{6D688A6E-93EC-4E67-AE2A-165492C059F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01" y="3363"/>
              <a:ext cx="231" cy="53"/>
            </a:xfrm>
            <a:custGeom>
              <a:avLst/>
              <a:gdLst>
                <a:gd name="T0" fmla="*/ 150 w 156"/>
                <a:gd name="T1" fmla="*/ 36 h 36"/>
                <a:gd name="T2" fmla="*/ 6 w 156"/>
                <a:gd name="T3" fmla="*/ 36 h 36"/>
                <a:gd name="T4" fmla="*/ 0 w 156"/>
                <a:gd name="T5" fmla="*/ 30 h 36"/>
                <a:gd name="T6" fmla="*/ 0 w 156"/>
                <a:gd name="T7" fmla="*/ 6 h 36"/>
                <a:gd name="T8" fmla="*/ 6 w 156"/>
                <a:gd name="T9" fmla="*/ 0 h 36"/>
                <a:gd name="T10" fmla="*/ 150 w 156"/>
                <a:gd name="T11" fmla="*/ 0 h 36"/>
                <a:gd name="T12" fmla="*/ 156 w 156"/>
                <a:gd name="T13" fmla="*/ 6 h 36"/>
                <a:gd name="T14" fmla="*/ 156 w 156"/>
                <a:gd name="T15" fmla="*/ 30 h 36"/>
                <a:gd name="T16" fmla="*/ 150 w 156"/>
                <a:gd name="T17" fmla="*/ 36 h 36"/>
                <a:gd name="T18" fmla="*/ 12 w 156"/>
                <a:gd name="T19" fmla="*/ 24 h 36"/>
                <a:gd name="T20" fmla="*/ 144 w 156"/>
                <a:gd name="T21" fmla="*/ 24 h 36"/>
                <a:gd name="T22" fmla="*/ 144 w 156"/>
                <a:gd name="T23" fmla="*/ 12 h 36"/>
                <a:gd name="T24" fmla="*/ 12 w 156"/>
                <a:gd name="T25" fmla="*/ 12 h 36"/>
                <a:gd name="T26" fmla="*/ 12 w 156"/>
                <a:gd name="T27" fmla="*/ 24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56" h="36">
                  <a:moveTo>
                    <a:pt x="150" y="36"/>
                  </a:moveTo>
                  <a:cubicBezTo>
                    <a:pt x="6" y="36"/>
                    <a:pt x="6" y="36"/>
                    <a:pt x="6" y="36"/>
                  </a:cubicBezTo>
                  <a:cubicBezTo>
                    <a:pt x="3" y="36"/>
                    <a:pt x="0" y="34"/>
                    <a:pt x="0" y="30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150" y="0"/>
                    <a:pt x="150" y="0"/>
                    <a:pt x="150" y="0"/>
                  </a:cubicBezTo>
                  <a:cubicBezTo>
                    <a:pt x="153" y="0"/>
                    <a:pt x="156" y="3"/>
                    <a:pt x="156" y="6"/>
                  </a:cubicBezTo>
                  <a:cubicBezTo>
                    <a:pt x="156" y="30"/>
                    <a:pt x="156" y="30"/>
                    <a:pt x="156" y="30"/>
                  </a:cubicBezTo>
                  <a:cubicBezTo>
                    <a:pt x="156" y="34"/>
                    <a:pt x="153" y="36"/>
                    <a:pt x="150" y="36"/>
                  </a:cubicBezTo>
                  <a:close/>
                  <a:moveTo>
                    <a:pt x="12" y="24"/>
                  </a:moveTo>
                  <a:cubicBezTo>
                    <a:pt x="144" y="24"/>
                    <a:pt x="144" y="24"/>
                    <a:pt x="144" y="24"/>
                  </a:cubicBezTo>
                  <a:cubicBezTo>
                    <a:pt x="144" y="12"/>
                    <a:pt x="144" y="12"/>
                    <a:pt x="144" y="12"/>
                  </a:cubicBezTo>
                  <a:cubicBezTo>
                    <a:pt x="12" y="12"/>
                    <a:pt x="12" y="12"/>
                    <a:pt x="12" y="12"/>
                  </a:cubicBezTo>
                  <a:lnTo>
                    <a:pt x="12" y="2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30" name="Freeform 99">
              <a:extLst>
                <a:ext uri="{FF2B5EF4-FFF2-40B4-BE49-F238E27FC236}">
                  <a16:creationId xmlns="" xmlns:a16="http://schemas.microsoft.com/office/drawing/2014/main" id="{2FC32A74-F8C8-497D-B753-996334D21E7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37" y="3274"/>
              <a:ext cx="159" cy="107"/>
            </a:xfrm>
            <a:custGeom>
              <a:avLst/>
              <a:gdLst>
                <a:gd name="T0" fmla="*/ 102 w 108"/>
                <a:gd name="T1" fmla="*/ 72 h 72"/>
                <a:gd name="T2" fmla="*/ 6 w 108"/>
                <a:gd name="T3" fmla="*/ 72 h 72"/>
                <a:gd name="T4" fmla="*/ 0 w 108"/>
                <a:gd name="T5" fmla="*/ 66 h 72"/>
                <a:gd name="T6" fmla="*/ 0 w 108"/>
                <a:gd name="T7" fmla="*/ 6 h 72"/>
                <a:gd name="T8" fmla="*/ 6 w 108"/>
                <a:gd name="T9" fmla="*/ 0 h 72"/>
                <a:gd name="T10" fmla="*/ 102 w 108"/>
                <a:gd name="T11" fmla="*/ 0 h 72"/>
                <a:gd name="T12" fmla="*/ 108 w 108"/>
                <a:gd name="T13" fmla="*/ 6 h 72"/>
                <a:gd name="T14" fmla="*/ 108 w 108"/>
                <a:gd name="T15" fmla="*/ 66 h 72"/>
                <a:gd name="T16" fmla="*/ 102 w 108"/>
                <a:gd name="T17" fmla="*/ 72 h 72"/>
                <a:gd name="T18" fmla="*/ 12 w 108"/>
                <a:gd name="T19" fmla="*/ 60 h 72"/>
                <a:gd name="T20" fmla="*/ 96 w 108"/>
                <a:gd name="T21" fmla="*/ 60 h 72"/>
                <a:gd name="T22" fmla="*/ 96 w 108"/>
                <a:gd name="T23" fmla="*/ 12 h 72"/>
                <a:gd name="T24" fmla="*/ 12 w 108"/>
                <a:gd name="T25" fmla="*/ 12 h 72"/>
                <a:gd name="T26" fmla="*/ 12 w 108"/>
                <a:gd name="T27" fmla="*/ 6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8" h="72">
                  <a:moveTo>
                    <a:pt x="102" y="72"/>
                  </a:moveTo>
                  <a:cubicBezTo>
                    <a:pt x="6" y="72"/>
                    <a:pt x="6" y="72"/>
                    <a:pt x="6" y="72"/>
                  </a:cubicBezTo>
                  <a:cubicBezTo>
                    <a:pt x="3" y="72"/>
                    <a:pt x="0" y="70"/>
                    <a:pt x="0" y="66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102" y="0"/>
                    <a:pt x="102" y="0"/>
                    <a:pt x="102" y="0"/>
                  </a:cubicBezTo>
                  <a:cubicBezTo>
                    <a:pt x="105" y="0"/>
                    <a:pt x="108" y="3"/>
                    <a:pt x="108" y="6"/>
                  </a:cubicBezTo>
                  <a:cubicBezTo>
                    <a:pt x="108" y="66"/>
                    <a:pt x="108" y="66"/>
                    <a:pt x="108" y="66"/>
                  </a:cubicBezTo>
                  <a:cubicBezTo>
                    <a:pt x="108" y="70"/>
                    <a:pt x="105" y="72"/>
                    <a:pt x="102" y="72"/>
                  </a:cubicBezTo>
                  <a:close/>
                  <a:moveTo>
                    <a:pt x="12" y="60"/>
                  </a:moveTo>
                  <a:cubicBezTo>
                    <a:pt x="96" y="60"/>
                    <a:pt x="96" y="60"/>
                    <a:pt x="96" y="60"/>
                  </a:cubicBezTo>
                  <a:cubicBezTo>
                    <a:pt x="96" y="12"/>
                    <a:pt x="96" y="12"/>
                    <a:pt x="96" y="12"/>
                  </a:cubicBezTo>
                  <a:cubicBezTo>
                    <a:pt x="12" y="12"/>
                    <a:pt x="12" y="12"/>
                    <a:pt x="12" y="12"/>
                  </a:cubicBezTo>
                  <a:lnTo>
                    <a:pt x="12" y="6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31" name="Rectangle 100">
              <a:extLst>
                <a:ext uri="{FF2B5EF4-FFF2-40B4-BE49-F238E27FC236}">
                  <a16:creationId xmlns="" xmlns:a16="http://schemas.microsoft.com/office/drawing/2014/main" id="{1E57B2F6-6A7C-4776-831E-201BA84F22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8" y="3221"/>
              <a:ext cx="17" cy="62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</p:grpSp>
      <p:pic>
        <p:nvPicPr>
          <p:cNvPr id="32" name="Picture 2" descr="https://sqadays.eu/files/autoupload/4/88/70/fey33erv36157.png">
            <a:extLst>
              <a:ext uri="{FF2B5EF4-FFF2-40B4-BE49-F238E27FC236}">
                <a16:creationId xmlns="" xmlns:a16="http://schemas.microsoft.com/office/drawing/2014/main" id="{3506CF55-0B22-4951-8234-D6EFDEDF6F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199" y="5854404"/>
            <a:ext cx="1730477" cy="91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8972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2" grpId="0"/>
      <p:bldP spid="15" grpId="0"/>
      <p:bldP spid="16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SOLUTION Architecture</a:t>
            </a:r>
            <a:br>
              <a:rPr lang="en-US" dirty="0"/>
            </a:br>
            <a:r>
              <a:rPr lang="en-US" dirty="0">
                <a:solidFill>
                  <a:srgbClr val="00D700"/>
                </a:solidFill>
              </a:rPr>
              <a:t>Process flow</a:t>
            </a:r>
            <a:endParaRPr lang="en-US" dirty="0"/>
          </a:p>
        </p:txBody>
      </p:sp>
      <p:sp>
        <p:nvSpPr>
          <p:cNvPr id="9" name="Content Placeholder 14">
            <a:extLst>
              <a:ext uri="{FF2B5EF4-FFF2-40B4-BE49-F238E27FC236}">
                <a16:creationId xmlns:a16="http://schemas.microsoft.com/office/drawing/2014/main" xmlns="" id="{2837310D-0E4B-294C-A779-9EDE0818967A}"/>
              </a:ext>
            </a:extLst>
          </p:cNvPr>
          <p:cNvSpPr txBox="1">
            <a:spLocks/>
          </p:cNvSpPr>
          <p:nvPr/>
        </p:nvSpPr>
        <p:spPr>
          <a:xfrm>
            <a:off x="862426" y="5917395"/>
            <a:ext cx="3482824" cy="38762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lang="en-US" sz="1400" b="0" i="0" kern="1200" smtClean="0"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800" dirty="0">
                <a:solidFill>
                  <a:sysClr val="windowText" lastClr="000000"/>
                </a:solidFill>
              </a:rPr>
              <a:t>frontend</a:t>
            </a:r>
            <a:endParaRPr kumimoji="0" lang="en-GB" sz="1800" b="0" i="0" u="none" strike="noStrike" kern="1200" cap="none" spc="0" normalizeH="0" baseline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charset="0"/>
              <a:cs typeface="Arial" charset="0"/>
            </a:endParaRPr>
          </a:p>
        </p:txBody>
      </p:sp>
      <p:sp>
        <p:nvSpPr>
          <p:cNvPr id="11" name="Content Placeholder 15">
            <a:extLst>
              <a:ext uri="{FF2B5EF4-FFF2-40B4-BE49-F238E27FC236}">
                <a16:creationId xmlns:a16="http://schemas.microsoft.com/office/drawing/2014/main" xmlns="" id="{89B826BE-658B-C94A-A6AC-65195C1BF914}"/>
              </a:ext>
            </a:extLst>
          </p:cNvPr>
          <p:cNvSpPr txBox="1">
            <a:spLocks/>
          </p:cNvSpPr>
          <p:nvPr/>
        </p:nvSpPr>
        <p:spPr>
          <a:xfrm>
            <a:off x="4015886" y="2322950"/>
            <a:ext cx="727275" cy="38762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lang="en-US" sz="1400" b="0" i="0" kern="1200" smtClean="0"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b="0" i="0" u="none" strike="noStrike" kern="100" cap="none" normalizeH="0" baseline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charset="0"/>
                <a:cs typeface="Arial" charset="0"/>
              </a:rPr>
              <a:t>v</a:t>
            </a:r>
            <a:r>
              <a:rPr lang="en-GB" kern="100" dirty="0">
                <a:solidFill>
                  <a:sysClr val="windowText" lastClr="000000"/>
                </a:solidFill>
              </a:rPr>
              <a:t>ideo stream</a:t>
            </a:r>
            <a:endParaRPr kumimoji="0" lang="en-GB" b="0" i="0" u="none" strike="noStrike" kern="100" cap="none" normalizeH="0" baseline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charset="0"/>
              <a:cs typeface="Arial" charset="0"/>
            </a:endParaRPr>
          </a:p>
        </p:txBody>
      </p:sp>
      <p:grpSp>
        <p:nvGrpSpPr>
          <p:cNvPr id="13" name="Group 42">
            <a:extLst>
              <a:ext uri="{FF2B5EF4-FFF2-40B4-BE49-F238E27FC236}">
                <a16:creationId xmlns:a16="http://schemas.microsoft.com/office/drawing/2014/main" xmlns="" id="{4756F35B-56FB-9A44-A17E-C80D348F5684}"/>
              </a:ext>
            </a:extLst>
          </p:cNvPr>
          <p:cNvGrpSpPr/>
          <p:nvPr/>
        </p:nvGrpSpPr>
        <p:grpSpPr>
          <a:xfrm flipH="1">
            <a:off x="2621267" y="1656181"/>
            <a:ext cx="503180" cy="563670"/>
            <a:chOff x="2398713" y="1368425"/>
            <a:chExt cx="581026" cy="650875"/>
          </a:xfrm>
          <a:solidFill>
            <a:schemeClr val="tx1"/>
          </a:solidFill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xmlns="" id="{22A8C447-1F5F-0549-873A-A8C25D9CBA9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98713" y="1422400"/>
              <a:ext cx="422275" cy="596900"/>
            </a:xfrm>
            <a:custGeom>
              <a:avLst/>
              <a:gdLst>
                <a:gd name="T0" fmla="*/ 60 w 64"/>
                <a:gd name="T1" fmla="*/ 30 h 88"/>
                <a:gd name="T2" fmla="*/ 54 w 64"/>
                <a:gd name="T3" fmla="*/ 68 h 88"/>
                <a:gd name="T4" fmla="*/ 49 w 64"/>
                <a:gd name="T5" fmla="*/ 57 h 88"/>
                <a:gd name="T6" fmla="*/ 40 w 64"/>
                <a:gd name="T7" fmla="*/ 51 h 88"/>
                <a:gd name="T8" fmla="*/ 46 w 64"/>
                <a:gd name="T9" fmla="*/ 37 h 88"/>
                <a:gd name="T10" fmla="*/ 32 w 64"/>
                <a:gd name="T11" fmla="*/ 24 h 88"/>
                <a:gd name="T12" fmla="*/ 24 w 64"/>
                <a:gd name="T13" fmla="*/ 51 h 88"/>
                <a:gd name="T14" fmla="*/ 15 w 64"/>
                <a:gd name="T15" fmla="*/ 57 h 88"/>
                <a:gd name="T16" fmla="*/ 10 w 64"/>
                <a:gd name="T17" fmla="*/ 68 h 88"/>
                <a:gd name="T18" fmla="*/ 4 w 64"/>
                <a:gd name="T19" fmla="*/ 20 h 88"/>
                <a:gd name="T20" fmla="*/ 40 w 64"/>
                <a:gd name="T21" fmla="*/ 18 h 88"/>
                <a:gd name="T22" fmla="*/ 4 w 64"/>
                <a:gd name="T23" fmla="*/ 16 h 88"/>
                <a:gd name="T24" fmla="*/ 10 w 64"/>
                <a:gd name="T25" fmla="*/ 4 h 88"/>
                <a:gd name="T26" fmla="*/ 40 w 64"/>
                <a:gd name="T27" fmla="*/ 2 h 88"/>
                <a:gd name="T28" fmla="*/ 10 w 64"/>
                <a:gd name="T29" fmla="*/ 0 h 88"/>
                <a:gd name="T30" fmla="*/ 0 w 64"/>
                <a:gd name="T31" fmla="*/ 78 h 88"/>
                <a:gd name="T32" fmla="*/ 54 w 64"/>
                <a:gd name="T33" fmla="*/ 88 h 88"/>
                <a:gd name="T34" fmla="*/ 64 w 64"/>
                <a:gd name="T35" fmla="*/ 30 h 88"/>
                <a:gd name="T36" fmla="*/ 32 w 64"/>
                <a:gd name="T37" fmla="*/ 28 h 88"/>
                <a:gd name="T38" fmla="*/ 39 w 64"/>
                <a:gd name="T39" fmla="*/ 36 h 88"/>
                <a:gd name="T40" fmla="*/ 34 w 64"/>
                <a:gd name="T41" fmla="*/ 33 h 88"/>
                <a:gd name="T42" fmla="*/ 23 w 64"/>
                <a:gd name="T43" fmla="*/ 35 h 88"/>
                <a:gd name="T44" fmla="*/ 22 w 64"/>
                <a:gd name="T45" fmla="*/ 39 h 88"/>
                <a:gd name="T46" fmla="*/ 39 w 64"/>
                <a:gd name="T47" fmla="*/ 40 h 88"/>
                <a:gd name="T48" fmla="*/ 42 w 64"/>
                <a:gd name="T49" fmla="*/ 40 h 88"/>
                <a:gd name="T50" fmla="*/ 22 w 64"/>
                <a:gd name="T51" fmla="*/ 39 h 88"/>
                <a:gd name="T52" fmla="*/ 16 w 64"/>
                <a:gd name="T53" fmla="*/ 61 h 88"/>
                <a:gd name="T54" fmla="*/ 28 w 64"/>
                <a:gd name="T55" fmla="*/ 56 h 88"/>
                <a:gd name="T56" fmla="*/ 32 w 64"/>
                <a:gd name="T57" fmla="*/ 54 h 88"/>
                <a:gd name="T58" fmla="*/ 36 w 64"/>
                <a:gd name="T59" fmla="*/ 56 h 88"/>
                <a:gd name="T60" fmla="*/ 48 w 64"/>
                <a:gd name="T61" fmla="*/ 61 h 88"/>
                <a:gd name="T62" fmla="*/ 50 w 64"/>
                <a:gd name="T63" fmla="*/ 68 h 88"/>
                <a:gd name="T64" fmla="*/ 14 w 64"/>
                <a:gd name="T65" fmla="*/ 64 h 88"/>
                <a:gd name="T66" fmla="*/ 10 w 64"/>
                <a:gd name="T67" fmla="*/ 84 h 88"/>
                <a:gd name="T68" fmla="*/ 4 w 64"/>
                <a:gd name="T69" fmla="*/ 72 h 88"/>
                <a:gd name="T70" fmla="*/ 60 w 64"/>
                <a:gd name="T71" fmla="*/ 78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64" h="88">
                  <a:moveTo>
                    <a:pt x="62" y="28"/>
                  </a:moveTo>
                  <a:cubicBezTo>
                    <a:pt x="61" y="28"/>
                    <a:pt x="60" y="29"/>
                    <a:pt x="60" y="30"/>
                  </a:cubicBezTo>
                  <a:cubicBezTo>
                    <a:pt x="60" y="68"/>
                    <a:pt x="60" y="68"/>
                    <a:pt x="60" y="68"/>
                  </a:cubicBezTo>
                  <a:cubicBezTo>
                    <a:pt x="54" y="68"/>
                    <a:pt x="54" y="68"/>
                    <a:pt x="54" y="68"/>
                  </a:cubicBezTo>
                  <a:cubicBezTo>
                    <a:pt x="54" y="64"/>
                    <a:pt x="54" y="64"/>
                    <a:pt x="54" y="64"/>
                  </a:cubicBezTo>
                  <a:cubicBezTo>
                    <a:pt x="54" y="61"/>
                    <a:pt x="52" y="58"/>
                    <a:pt x="49" y="57"/>
                  </a:cubicBezTo>
                  <a:cubicBezTo>
                    <a:pt x="40" y="54"/>
                    <a:pt x="40" y="54"/>
                    <a:pt x="40" y="54"/>
                  </a:cubicBezTo>
                  <a:cubicBezTo>
                    <a:pt x="40" y="51"/>
                    <a:pt x="40" y="51"/>
                    <a:pt x="40" y="51"/>
                  </a:cubicBezTo>
                  <a:cubicBezTo>
                    <a:pt x="44" y="49"/>
                    <a:pt x="46" y="44"/>
                    <a:pt x="46" y="39"/>
                  </a:cubicBezTo>
                  <a:cubicBezTo>
                    <a:pt x="46" y="38"/>
                    <a:pt x="46" y="38"/>
                    <a:pt x="46" y="37"/>
                  </a:cubicBezTo>
                  <a:cubicBezTo>
                    <a:pt x="46" y="37"/>
                    <a:pt x="46" y="37"/>
                    <a:pt x="46" y="36"/>
                  </a:cubicBezTo>
                  <a:cubicBezTo>
                    <a:pt x="45" y="29"/>
                    <a:pt x="39" y="24"/>
                    <a:pt x="32" y="24"/>
                  </a:cubicBezTo>
                  <a:cubicBezTo>
                    <a:pt x="24" y="24"/>
                    <a:pt x="18" y="31"/>
                    <a:pt x="18" y="39"/>
                  </a:cubicBezTo>
                  <a:cubicBezTo>
                    <a:pt x="18" y="44"/>
                    <a:pt x="20" y="49"/>
                    <a:pt x="24" y="51"/>
                  </a:cubicBezTo>
                  <a:cubicBezTo>
                    <a:pt x="24" y="54"/>
                    <a:pt x="24" y="54"/>
                    <a:pt x="24" y="54"/>
                  </a:cubicBezTo>
                  <a:cubicBezTo>
                    <a:pt x="15" y="57"/>
                    <a:pt x="15" y="57"/>
                    <a:pt x="15" y="57"/>
                  </a:cubicBezTo>
                  <a:cubicBezTo>
                    <a:pt x="12" y="58"/>
                    <a:pt x="10" y="61"/>
                    <a:pt x="10" y="64"/>
                  </a:cubicBezTo>
                  <a:cubicBezTo>
                    <a:pt x="10" y="68"/>
                    <a:pt x="10" y="68"/>
                    <a:pt x="10" y="68"/>
                  </a:cubicBezTo>
                  <a:cubicBezTo>
                    <a:pt x="4" y="68"/>
                    <a:pt x="4" y="68"/>
                    <a:pt x="4" y="68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39" y="20"/>
                    <a:pt x="40" y="19"/>
                    <a:pt x="40" y="18"/>
                  </a:cubicBezTo>
                  <a:cubicBezTo>
                    <a:pt x="40" y="17"/>
                    <a:pt x="39" y="16"/>
                    <a:pt x="38" y="16"/>
                  </a:cubicBezTo>
                  <a:cubicBezTo>
                    <a:pt x="4" y="16"/>
                    <a:pt x="4" y="16"/>
                    <a:pt x="4" y="16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4" y="7"/>
                    <a:pt x="7" y="4"/>
                    <a:pt x="10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9" y="4"/>
                    <a:pt x="40" y="3"/>
                    <a:pt x="40" y="2"/>
                  </a:cubicBezTo>
                  <a:cubicBezTo>
                    <a:pt x="40" y="1"/>
                    <a:pt x="39" y="0"/>
                    <a:pt x="38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4" y="0"/>
                    <a:pt x="0" y="4"/>
                    <a:pt x="0" y="10"/>
                  </a:cubicBezTo>
                  <a:cubicBezTo>
                    <a:pt x="0" y="78"/>
                    <a:pt x="0" y="78"/>
                    <a:pt x="0" y="78"/>
                  </a:cubicBezTo>
                  <a:cubicBezTo>
                    <a:pt x="0" y="84"/>
                    <a:pt x="4" y="88"/>
                    <a:pt x="10" y="88"/>
                  </a:cubicBezTo>
                  <a:cubicBezTo>
                    <a:pt x="54" y="88"/>
                    <a:pt x="54" y="88"/>
                    <a:pt x="54" y="88"/>
                  </a:cubicBezTo>
                  <a:cubicBezTo>
                    <a:pt x="60" y="88"/>
                    <a:pt x="64" y="84"/>
                    <a:pt x="64" y="78"/>
                  </a:cubicBezTo>
                  <a:cubicBezTo>
                    <a:pt x="64" y="30"/>
                    <a:pt x="64" y="30"/>
                    <a:pt x="64" y="30"/>
                  </a:cubicBezTo>
                  <a:cubicBezTo>
                    <a:pt x="64" y="29"/>
                    <a:pt x="63" y="28"/>
                    <a:pt x="62" y="28"/>
                  </a:cubicBezTo>
                  <a:close/>
                  <a:moveTo>
                    <a:pt x="32" y="28"/>
                  </a:moveTo>
                  <a:cubicBezTo>
                    <a:pt x="37" y="28"/>
                    <a:pt x="40" y="31"/>
                    <a:pt x="42" y="36"/>
                  </a:cubicBezTo>
                  <a:cubicBezTo>
                    <a:pt x="41" y="36"/>
                    <a:pt x="40" y="36"/>
                    <a:pt x="39" y="36"/>
                  </a:cubicBezTo>
                  <a:cubicBezTo>
                    <a:pt x="38" y="36"/>
                    <a:pt x="37" y="35"/>
                    <a:pt x="36" y="34"/>
                  </a:cubicBezTo>
                  <a:cubicBezTo>
                    <a:pt x="35" y="33"/>
                    <a:pt x="35" y="33"/>
                    <a:pt x="34" y="33"/>
                  </a:cubicBezTo>
                  <a:cubicBezTo>
                    <a:pt x="34" y="33"/>
                    <a:pt x="33" y="33"/>
                    <a:pt x="33" y="33"/>
                  </a:cubicBezTo>
                  <a:cubicBezTo>
                    <a:pt x="30" y="36"/>
                    <a:pt x="25" y="36"/>
                    <a:pt x="23" y="35"/>
                  </a:cubicBezTo>
                  <a:cubicBezTo>
                    <a:pt x="24" y="31"/>
                    <a:pt x="28" y="28"/>
                    <a:pt x="32" y="28"/>
                  </a:cubicBezTo>
                  <a:close/>
                  <a:moveTo>
                    <a:pt x="22" y="39"/>
                  </a:moveTo>
                  <a:cubicBezTo>
                    <a:pt x="26" y="40"/>
                    <a:pt x="30" y="40"/>
                    <a:pt x="34" y="38"/>
                  </a:cubicBezTo>
                  <a:cubicBezTo>
                    <a:pt x="35" y="39"/>
                    <a:pt x="37" y="40"/>
                    <a:pt x="39" y="40"/>
                  </a:cubicBezTo>
                  <a:cubicBezTo>
                    <a:pt x="39" y="40"/>
                    <a:pt x="40" y="40"/>
                    <a:pt x="40" y="40"/>
                  </a:cubicBezTo>
                  <a:cubicBezTo>
                    <a:pt x="41" y="40"/>
                    <a:pt x="41" y="40"/>
                    <a:pt x="42" y="40"/>
                  </a:cubicBezTo>
                  <a:cubicBezTo>
                    <a:pt x="42" y="46"/>
                    <a:pt x="37" y="50"/>
                    <a:pt x="32" y="50"/>
                  </a:cubicBezTo>
                  <a:cubicBezTo>
                    <a:pt x="27" y="50"/>
                    <a:pt x="22" y="45"/>
                    <a:pt x="22" y="39"/>
                  </a:cubicBezTo>
                  <a:close/>
                  <a:moveTo>
                    <a:pt x="14" y="64"/>
                  </a:moveTo>
                  <a:cubicBezTo>
                    <a:pt x="14" y="63"/>
                    <a:pt x="15" y="61"/>
                    <a:pt x="16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7" y="58"/>
                    <a:pt x="28" y="57"/>
                    <a:pt x="28" y="56"/>
                  </a:cubicBezTo>
                  <a:cubicBezTo>
                    <a:pt x="28" y="53"/>
                    <a:pt x="28" y="53"/>
                    <a:pt x="28" y="53"/>
                  </a:cubicBezTo>
                  <a:cubicBezTo>
                    <a:pt x="29" y="54"/>
                    <a:pt x="31" y="54"/>
                    <a:pt x="32" y="54"/>
                  </a:cubicBezTo>
                  <a:cubicBezTo>
                    <a:pt x="33" y="54"/>
                    <a:pt x="35" y="54"/>
                    <a:pt x="36" y="53"/>
                  </a:cubicBezTo>
                  <a:cubicBezTo>
                    <a:pt x="36" y="56"/>
                    <a:pt x="36" y="56"/>
                    <a:pt x="36" y="56"/>
                  </a:cubicBezTo>
                  <a:cubicBezTo>
                    <a:pt x="36" y="57"/>
                    <a:pt x="37" y="58"/>
                    <a:pt x="37" y="58"/>
                  </a:cubicBezTo>
                  <a:cubicBezTo>
                    <a:pt x="48" y="61"/>
                    <a:pt x="48" y="61"/>
                    <a:pt x="48" y="61"/>
                  </a:cubicBezTo>
                  <a:cubicBezTo>
                    <a:pt x="49" y="61"/>
                    <a:pt x="50" y="63"/>
                    <a:pt x="50" y="64"/>
                  </a:cubicBezTo>
                  <a:cubicBezTo>
                    <a:pt x="50" y="68"/>
                    <a:pt x="50" y="68"/>
                    <a:pt x="50" y="68"/>
                  </a:cubicBezTo>
                  <a:cubicBezTo>
                    <a:pt x="14" y="68"/>
                    <a:pt x="14" y="68"/>
                    <a:pt x="14" y="68"/>
                  </a:cubicBezTo>
                  <a:lnTo>
                    <a:pt x="14" y="64"/>
                  </a:lnTo>
                  <a:close/>
                  <a:moveTo>
                    <a:pt x="54" y="84"/>
                  </a:moveTo>
                  <a:cubicBezTo>
                    <a:pt x="10" y="84"/>
                    <a:pt x="10" y="84"/>
                    <a:pt x="10" y="84"/>
                  </a:cubicBezTo>
                  <a:cubicBezTo>
                    <a:pt x="7" y="84"/>
                    <a:pt x="4" y="81"/>
                    <a:pt x="4" y="78"/>
                  </a:cubicBezTo>
                  <a:cubicBezTo>
                    <a:pt x="4" y="72"/>
                    <a:pt x="4" y="72"/>
                    <a:pt x="4" y="72"/>
                  </a:cubicBezTo>
                  <a:cubicBezTo>
                    <a:pt x="60" y="72"/>
                    <a:pt x="60" y="72"/>
                    <a:pt x="60" y="72"/>
                  </a:cubicBezTo>
                  <a:cubicBezTo>
                    <a:pt x="60" y="78"/>
                    <a:pt x="60" y="78"/>
                    <a:pt x="60" y="78"/>
                  </a:cubicBezTo>
                  <a:cubicBezTo>
                    <a:pt x="60" y="81"/>
                    <a:pt x="57" y="84"/>
                    <a:pt x="54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xmlns="" id="{26AD2E40-0883-E043-8506-11D3782B8ED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84451" y="1924050"/>
              <a:ext cx="52388" cy="53975"/>
            </a:xfrm>
            <a:custGeom>
              <a:avLst/>
              <a:gdLst>
                <a:gd name="T0" fmla="*/ 4 w 8"/>
                <a:gd name="T1" fmla="*/ 0 h 8"/>
                <a:gd name="T2" fmla="*/ 0 w 8"/>
                <a:gd name="T3" fmla="*/ 4 h 8"/>
                <a:gd name="T4" fmla="*/ 4 w 8"/>
                <a:gd name="T5" fmla="*/ 8 h 8"/>
                <a:gd name="T6" fmla="*/ 8 w 8"/>
                <a:gd name="T7" fmla="*/ 4 h 8"/>
                <a:gd name="T8" fmla="*/ 4 w 8"/>
                <a:gd name="T9" fmla="*/ 0 h 8"/>
                <a:gd name="T10" fmla="*/ 4 w 8"/>
                <a:gd name="T11" fmla="*/ 4 h 8"/>
                <a:gd name="T12" fmla="*/ 4 w 8"/>
                <a:gd name="T13" fmla="*/ 4 h 8"/>
                <a:gd name="T14" fmla="*/ 6 w 8"/>
                <a:gd name="T15" fmla="*/ 4 h 8"/>
                <a:gd name="T16" fmla="*/ 4 w 8"/>
                <a:gd name="T17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" h="8">
                  <a:moveTo>
                    <a:pt x="4" y="0"/>
                  </a:moveTo>
                  <a:cubicBezTo>
                    <a:pt x="2" y="0"/>
                    <a:pt x="0" y="2"/>
                    <a:pt x="0" y="4"/>
                  </a:cubicBezTo>
                  <a:cubicBezTo>
                    <a:pt x="0" y="6"/>
                    <a:pt x="2" y="8"/>
                    <a:pt x="4" y="8"/>
                  </a:cubicBezTo>
                  <a:cubicBezTo>
                    <a:pt x="6" y="8"/>
                    <a:pt x="8" y="6"/>
                    <a:pt x="8" y="4"/>
                  </a:cubicBezTo>
                  <a:cubicBezTo>
                    <a:pt x="8" y="2"/>
                    <a:pt x="6" y="0"/>
                    <a:pt x="4" y="0"/>
                  </a:cubicBezTo>
                  <a:close/>
                  <a:moveTo>
                    <a:pt x="4" y="4"/>
                  </a:moveTo>
                  <a:cubicBezTo>
                    <a:pt x="4" y="4"/>
                    <a:pt x="4" y="4"/>
                    <a:pt x="4" y="4"/>
                  </a:cubicBezTo>
                  <a:cubicBezTo>
                    <a:pt x="6" y="4"/>
                    <a:pt x="6" y="4"/>
                    <a:pt x="6" y="4"/>
                  </a:cubicBezTo>
                  <a:lnTo>
                    <a:pt x="4" y="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xmlns="" id="{6989769F-2027-214B-898C-B7A207B8010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89226" y="1368425"/>
              <a:ext cx="290513" cy="217488"/>
            </a:xfrm>
            <a:custGeom>
              <a:avLst/>
              <a:gdLst>
                <a:gd name="T0" fmla="*/ 43 w 44"/>
                <a:gd name="T1" fmla="*/ 4 h 32"/>
                <a:gd name="T2" fmla="*/ 41 w 44"/>
                <a:gd name="T3" fmla="*/ 4 h 32"/>
                <a:gd name="T4" fmla="*/ 32 w 44"/>
                <a:gd name="T5" fmla="*/ 9 h 32"/>
                <a:gd name="T6" fmla="*/ 32 w 44"/>
                <a:gd name="T7" fmla="*/ 2 h 32"/>
                <a:gd name="T8" fmla="*/ 30 w 44"/>
                <a:gd name="T9" fmla="*/ 0 h 32"/>
                <a:gd name="T10" fmla="*/ 2 w 44"/>
                <a:gd name="T11" fmla="*/ 0 h 32"/>
                <a:gd name="T12" fmla="*/ 0 w 44"/>
                <a:gd name="T13" fmla="*/ 2 h 32"/>
                <a:gd name="T14" fmla="*/ 0 w 44"/>
                <a:gd name="T15" fmla="*/ 30 h 32"/>
                <a:gd name="T16" fmla="*/ 2 w 44"/>
                <a:gd name="T17" fmla="*/ 32 h 32"/>
                <a:gd name="T18" fmla="*/ 30 w 44"/>
                <a:gd name="T19" fmla="*/ 32 h 32"/>
                <a:gd name="T20" fmla="*/ 32 w 44"/>
                <a:gd name="T21" fmla="*/ 30 h 32"/>
                <a:gd name="T22" fmla="*/ 32 w 44"/>
                <a:gd name="T23" fmla="*/ 23 h 32"/>
                <a:gd name="T24" fmla="*/ 41 w 44"/>
                <a:gd name="T25" fmla="*/ 28 h 32"/>
                <a:gd name="T26" fmla="*/ 43 w 44"/>
                <a:gd name="T27" fmla="*/ 28 h 32"/>
                <a:gd name="T28" fmla="*/ 44 w 44"/>
                <a:gd name="T29" fmla="*/ 26 h 32"/>
                <a:gd name="T30" fmla="*/ 44 w 44"/>
                <a:gd name="T31" fmla="*/ 6 h 32"/>
                <a:gd name="T32" fmla="*/ 43 w 44"/>
                <a:gd name="T33" fmla="*/ 4 h 32"/>
                <a:gd name="T34" fmla="*/ 40 w 44"/>
                <a:gd name="T35" fmla="*/ 23 h 32"/>
                <a:gd name="T36" fmla="*/ 31 w 44"/>
                <a:gd name="T37" fmla="*/ 18 h 32"/>
                <a:gd name="T38" fmla="*/ 29 w 44"/>
                <a:gd name="T39" fmla="*/ 18 h 32"/>
                <a:gd name="T40" fmla="*/ 28 w 44"/>
                <a:gd name="T41" fmla="*/ 20 h 32"/>
                <a:gd name="T42" fmla="*/ 28 w 44"/>
                <a:gd name="T43" fmla="*/ 28 h 32"/>
                <a:gd name="T44" fmla="*/ 4 w 44"/>
                <a:gd name="T45" fmla="*/ 28 h 32"/>
                <a:gd name="T46" fmla="*/ 4 w 44"/>
                <a:gd name="T47" fmla="*/ 4 h 32"/>
                <a:gd name="T48" fmla="*/ 28 w 44"/>
                <a:gd name="T49" fmla="*/ 4 h 32"/>
                <a:gd name="T50" fmla="*/ 28 w 44"/>
                <a:gd name="T51" fmla="*/ 12 h 32"/>
                <a:gd name="T52" fmla="*/ 29 w 44"/>
                <a:gd name="T53" fmla="*/ 14 h 32"/>
                <a:gd name="T54" fmla="*/ 31 w 44"/>
                <a:gd name="T55" fmla="*/ 14 h 32"/>
                <a:gd name="T56" fmla="*/ 40 w 44"/>
                <a:gd name="T57" fmla="*/ 9 h 32"/>
                <a:gd name="T58" fmla="*/ 40 w 44"/>
                <a:gd name="T59" fmla="*/ 23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44" h="32">
                  <a:moveTo>
                    <a:pt x="43" y="4"/>
                  </a:moveTo>
                  <a:cubicBezTo>
                    <a:pt x="42" y="4"/>
                    <a:pt x="42" y="4"/>
                    <a:pt x="41" y="4"/>
                  </a:cubicBezTo>
                  <a:cubicBezTo>
                    <a:pt x="32" y="9"/>
                    <a:pt x="32" y="9"/>
                    <a:pt x="32" y="9"/>
                  </a:cubicBezTo>
                  <a:cubicBezTo>
                    <a:pt x="32" y="2"/>
                    <a:pt x="32" y="2"/>
                    <a:pt x="32" y="2"/>
                  </a:cubicBezTo>
                  <a:cubicBezTo>
                    <a:pt x="32" y="1"/>
                    <a:pt x="31" y="0"/>
                    <a:pt x="30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0"/>
                    <a:pt x="0" y="30"/>
                    <a:pt x="0" y="30"/>
                  </a:cubicBezTo>
                  <a:cubicBezTo>
                    <a:pt x="0" y="31"/>
                    <a:pt x="1" y="32"/>
                    <a:pt x="2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1" y="32"/>
                    <a:pt x="32" y="31"/>
                    <a:pt x="32" y="30"/>
                  </a:cubicBezTo>
                  <a:cubicBezTo>
                    <a:pt x="32" y="23"/>
                    <a:pt x="32" y="23"/>
                    <a:pt x="32" y="23"/>
                  </a:cubicBezTo>
                  <a:cubicBezTo>
                    <a:pt x="41" y="28"/>
                    <a:pt x="41" y="28"/>
                    <a:pt x="41" y="28"/>
                  </a:cubicBezTo>
                  <a:cubicBezTo>
                    <a:pt x="42" y="28"/>
                    <a:pt x="42" y="28"/>
                    <a:pt x="43" y="28"/>
                  </a:cubicBezTo>
                  <a:cubicBezTo>
                    <a:pt x="44" y="27"/>
                    <a:pt x="44" y="27"/>
                    <a:pt x="44" y="26"/>
                  </a:cubicBezTo>
                  <a:cubicBezTo>
                    <a:pt x="44" y="6"/>
                    <a:pt x="44" y="6"/>
                    <a:pt x="44" y="6"/>
                  </a:cubicBezTo>
                  <a:cubicBezTo>
                    <a:pt x="44" y="5"/>
                    <a:pt x="44" y="5"/>
                    <a:pt x="43" y="4"/>
                  </a:cubicBezTo>
                  <a:close/>
                  <a:moveTo>
                    <a:pt x="40" y="23"/>
                  </a:moveTo>
                  <a:cubicBezTo>
                    <a:pt x="31" y="18"/>
                    <a:pt x="31" y="18"/>
                    <a:pt x="31" y="18"/>
                  </a:cubicBezTo>
                  <a:cubicBezTo>
                    <a:pt x="30" y="18"/>
                    <a:pt x="30" y="18"/>
                    <a:pt x="29" y="18"/>
                  </a:cubicBezTo>
                  <a:cubicBezTo>
                    <a:pt x="28" y="19"/>
                    <a:pt x="28" y="19"/>
                    <a:pt x="28" y="20"/>
                  </a:cubicBezTo>
                  <a:cubicBezTo>
                    <a:pt x="28" y="28"/>
                    <a:pt x="28" y="28"/>
                    <a:pt x="28" y="28"/>
                  </a:cubicBezTo>
                  <a:cubicBezTo>
                    <a:pt x="4" y="28"/>
                    <a:pt x="4" y="28"/>
                    <a:pt x="4" y="28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8" y="13"/>
                    <a:pt x="28" y="13"/>
                    <a:pt x="29" y="14"/>
                  </a:cubicBezTo>
                  <a:cubicBezTo>
                    <a:pt x="30" y="14"/>
                    <a:pt x="30" y="14"/>
                    <a:pt x="31" y="14"/>
                  </a:cubicBezTo>
                  <a:cubicBezTo>
                    <a:pt x="40" y="9"/>
                    <a:pt x="40" y="9"/>
                    <a:pt x="40" y="9"/>
                  </a:cubicBezTo>
                  <a:lnTo>
                    <a:pt x="40" y="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xmlns="" id="{738A60A8-C3BB-CB45-BA16-906D7CC2CE74}"/>
                </a:ext>
              </a:extLst>
            </p:cNvPr>
            <p:cNvSpPr>
              <a:spLocks/>
            </p:cNvSpPr>
            <p:nvPr/>
          </p:nvSpPr>
          <p:spPr bwMode="auto">
            <a:xfrm>
              <a:off x="2532063" y="1476375"/>
              <a:ext cx="131763" cy="26988"/>
            </a:xfrm>
            <a:custGeom>
              <a:avLst/>
              <a:gdLst>
                <a:gd name="T0" fmla="*/ 18 w 20"/>
                <a:gd name="T1" fmla="*/ 0 h 4"/>
                <a:gd name="T2" fmla="*/ 2 w 20"/>
                <a:gd name="T3" fmla="*/ 0 h 4"/>
                <a:gd name="T4" fmla="*/ 0 w 20"/>
                <a:gd name="T5" fmla="*/ 2 h 4"/>
                <a:gd name="T6" fmla="*/ 2 w 20"/>
                <a:gd name="T7" fmla="*/ 4 h 4"/>
                <a:gd name="T8" fmla="*/ 18 w 20"/>
                <a:gd name="T9" fmla="*/ 4 h 4"/>
                <a:gd name="T10" fmla="*/ 20 w 20"/>
                <a:gd name="T11" fmla="*/ 2 h 4"/>
                <a:gd name="T12" fmla="*/ 18 w 20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0" h="4">
                  <a:moveTo>
                    <a:pt x="18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4"/>
                    <a:pt x="2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9" y="4"/>
                    <a:pt x="20" y="3"/>
                    <a:pt x="20" y="2"/>
                  </a:cubicBezTo>
                  <a:cubicBezTo>
                    <a:pt x="20" y="1"/>
                    <a:pt x="19" y="0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18" name="Group 122">
            <a:extLst>
              <a:ext uri="{FF2B5EF4-FFF2-40B4-BE49-F238E27FC236}">
                <a16:creationId xmlns:a16="http://schemas.microsoft.com/office/drawing/2014/main" xmlns="" id="{32B63B70-BCB1-BE47-A378-F092ED9C56AA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198490" y="2972971"/>
            <a:ext cx="972993" cy="948724"/>
            <a:chOff x="487" y="3214"/>
            <a:chExt cx="441" cy="430"/>
          </a:xfrm>
          <a:solidFill>
            <a:schemeClr val="tx1"/>
          </a:solidFill>
        </p:grpSpPr>
        <p:sp>
          <p:nvSpPr>
            <p:cNvPr id="19" name="Freeform 123">
              <a:extLst>
                <a:ext uri="{FF2B5EF4-FFF2-40B4-BE49-F238E27FC236}">
                  <a16:creationId xmlns:a16="http://schemas.microsoft.com/office/drawing/2014/main" xmlns="" id="{C8CF79F5-B1DF-1745-8B7E-7745289B6D9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79" y="3214"/>
              <a:ext cx="257" cy="233"/>
            </a:xfrm>
            <a:custGeom>
              <a:avLst/>
              <a:gdLst>
                <a:gd name="T0" fmla="*/ 66 w 168"/>
                <a:gd name="T1" fmla="*/ 156 h 156"/>
                <a:gd name="T2" fmla="*/ 62 w 168"/>
                <a:gd name="T3" fmla="*/ 154 h 156"/>
                <a:gd name="T4" fmla="*/ 28 w 168"/>
                <a:gd name="T5" fmla="*/ 120 h 156"/>
                <a:gd name="T6" fmla="*/ 18 w 168"/>
                <a:gd name="T7" fmla="*/ 120 h 156"/>
                <a:gd name="T8" fmla="*/ 0 w 168"/>
                <a:gd name="T9" fmla="*/ 102 h 156"/>
                <a:gd name="T10" fmla="*/ 0 w 168"/>
                <a:gd name="T11" fmla="*/ 18 h 156"/>
                <a:gd name="T12" fmla="*/ 18 w 168"/>
                <a:gd name="T13" fmla="*/ 0 h 156"/>
                <a:gd name="T14" fmla="*/ 150 w 168"/>
                <a:gd name="T15" fmla="*/ 0 h 156"/>
                <a:gd name="T16" fmla="*/ 168 w 168"/>
                <a:gd name="T17" fmla="*/ 18 h 156"/>
                <a:gd name="T18" fmla="*/ 168 w 168"/>
                <a:gd name="T19" fmla="*/ 102 h 156"/>
                <a:gd name="T20" fmla="*/ 150 w 168"/>
                <a:gd name="T21" fmla="*/ 120 h 156"/>
                <a:gd name="T22" fmla="*/ 72 w 168"/>
                <a:gd name="T23" fmla="*/ 120 h 156"/>
                <a:gd name="T24" fmla="*/ 72 w 168"/>
                <a:gd name="T25" fmla="*/ 150 h 156"/>
                <a:gd name="T26" fmla="*/ 69 w 168"/>
                <a:gd name="T27" fmla="*/ 156 h 156"/>
                <a:gd name="T28" fmla="*/ 66 w 168"/>
                <a:gd name="T29" fmla="*/ 156 h 156"/>
                <a:gd name="T30" fmla="*/ 18 w 168"/>
                <a:gd name="T31" fmla="*/ 12 h 156"/>
                <a:gd name="T32" fmla="*/ 12 w 168"/>
                <a:gd name="T33" fmla="*/ 18 h 156"/>
                <a:gd name="T34" fmla="*/ 12 w 168"/>
                <a:gd name="T35" fmla="*/ 102 h 156"/>
                <a:gd name="T36" fmla="*/ 18 w 168"/>
                <a:gd name="T37" fmla="*/ 108 h 156"/>
                <a:gd name="T38" fmla="*/ 30 w 168"/>
                <a:gd name="T39" fmla="*/ 108 h 156"/>
                <a:gd name="T40" fmla="*/ 34 w 168"/>
                <a:gd name="T41" fmla="*/ 110 h 156"/>
                <a:gd name="T42" fmla="*/ 60 w 168"/>
                <a:gd name="T43" fmla="*/ 136 h 156"/>
                <a:gd name="T44" fmla="*/ 60 w 168"/>
                <a:gd name="T45" fmla="*/ 114 h 156"/>
                <a:gd name="T46" fmla="*/ 66 w 168"/>
                <a:gd name="T47" fmla="*/ 108 h 156"/>
                <a:gd name="T48" fmla="*/ 150 w 168"/>
                <a:gd name="T49" fmla="*/ 108 h 156"/>
                <a:gd name="T50" fmla="*/ 156 w 168"/>
                <a:gd name="T51" fmla="*/ 102 h 156"/>
                <a:gd name="T52" fmla="*/ 156 w 168"/>
                <a:gd name="T53" fmla="*/ 18 h 156"/>
                <a:gd name="T54" fmla="*/ 150 w 168"/>
                <a:gd name="T55" fmla="*/ 12 h 156"/>
                <a:gd name="T56" fmla="*/ 18 w 168"/>
                <a:gd name="T57" fmla="*/ 12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68" h="156">
                  <a:moveTo>
                    <a:pt x="66" y="156"/>
                  </a:moveTo>
                  <a:cubicBezTo>
                    <a:pt x="65" y="156"/>
                    <a:pt x="63" y="156"/>
                    <a:pt x="62" y="154"/>
                  </a:cubicBezTo>
                  <a:cubicBezTo>
                    <a:pt x="28" y="120"/>
                    <a:pt x="28" y="120"/>
                    <a:pt x="28" y="120"/>
                  </a:cubicBezTo>
                  <a:cubicBezTo>
                    <a:pt x="18" y="120"/>
                    <a:pt x="18" y="120"/>
                    <a:pt x="18" y="120"/>
                  </a:cubicBezTo>
                  <a:cubicBezTo>
                    <a:pt x="8" y="120"/>
                    <a:pt x="0" y="112"/>
                    <a:pt x="0" y="102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0" y="8"/>
                    <a:pt x="8" y="0"/>
                    <a:pt x="18" y="0"/>
                  </a:cubicBezTo>
                  <a:cubicBezTo>
                    <a:pt x="150" y="0"/>
                    <a:pt x="150" y="0"/>
                    <a:pt x="150" y="0"/>
                  </a:cubicBezTo>
                  <a:cubicBezTo>
                    <a:pt x="160" y="0"/>
                    <a:pt x="168" y="8"/>
                    <a:pt x="168" y="18"/>
                  </a:cubicBezTo>
                  <a:cubicBezTo>
                    <a:pt x="168" y="102"/>
                    <a:pt x="168" y="102"/>
                    <a:pt x="168" y="102"/>
                  </a:cubicBezTo>
                  <a:cubicBezTo>
                    <a:pt x="168" y="112"/>
                    <a:pt x="160" y="120"/>
                    <a:pt x="150" y="120"/>
                  </a:cubicBezTo>
                  <a:cubicBezTo>
                    <a:pt x="72" y="120"/>
                    <a:pt x="72" y="120"/>
                    <a:pt x="72" y="120"/>
                  </a:cubicBezTo>
                  <a:cubicBezTo>
                    <a:pt x="72" y="150"/>
                    <a:pt x="72" y="150"/>
                    <a:pt x="72" y="150"/>
                  </a:cubicBezTo>
                  <a:cubicBezTo>
                    <a:pt x="72" y="153"/>
                    <a:pt x="71" y="155"/>
                    <a:pt x="69" y="156"/>
                  </a:cubicBezTo>
                  <a:cubicBezTo>
                    <a:pt x="68" y="156"/>
                    <a:pt x="67" y="156"/>
                    <a:pt x="66" y="156"/>
                  </a:cubicBezTo>
                  <a:close/>
                  <a:moveTo>
                    <a:pt x="18" y="12"/>
                  </a:moveTo>
                  <a:cubicBezTo>
                    <a:pt x="15" y="12"/>
                    <a:pt x="12" y="15"/>
                    <a:pt x="12" y="18"/>
                  </a:cubicBezTo>
                  <a:cubicBezTo>
                    <a:pt x="12" y="102"/>
                    <a:pt x="12" y="102"/>
                    <a:pt x="12" y="102"/>
                  </a:cubicBezTo>
                  <a:cubicBezTo>
                    <a:pt x="12" y="105"/>
                    <a:pt x="15" y="108"/>
                    <a:pt x="18" y="108"/>
                  </a:cubicBezTo>
                  <a:cubicBezTo>
                    <a:pt x="30" y="108"/>
                    <a:pt x="30" y="108"/>
                    <a:pt x="30" y="108"/>
                  </a:cubicBezTo>
                  <a:cubicBezTo>
                    <a:pt x="32" y="108"/>
                    <a:pt x="33" y="109"/>
                    <a:pt x="34" y="110"/>
                  </a:cubicBezTo>
                  <a:cubicBezTo>
                    <a:pt x="60" y="136"/>
                    <a:pt x="60" y="136"/>
                    <a:pt x="60" y="136"/>
                  </a:cubicBezTo>
                  <a:cubicBezTo>
                    <a:pt x="60" y="114"/>
                    <a:pt x="60" y="114"/>
                    <a:pt x="60" y="114"/>
                  </a:cubicBezTo>
                  <a:cubicBezTo>
                    <a:pt x="60" y="111"/>
                    <a:pt x="63" y="108"/>
                    <a:pt x="66" y="108"/>
                  </a:cubicBezTo>
                  <a:cubicBezTo>
                    <a:pt x="150" y="108"/>
                    <a:pt x="150" y="108"/>
                    <a:pt x="150" y="108"/>
                  </a:cubicBezTo>
                  <a:cubicBezTo>
                    <a:pt x="154" y="108"/>
                    <a:pt x="156" y="105"/>
                    <a:pt x="156" y="102"/>
                  </a:cubicBezTo>
                  <a:cubicBezTo>
                    <a:pt x="156" y="18"/>
                    <a:pt x="156" y="18"/>
                    <a:pt x="156" y="18"/>
                  </a:cubicBezTo>
                  <a:cubicBezTo>
                    <a:pt x="156" y="15"/>
                    <a:pt x="154" y="12"/>
                    <a:pt x="150" y="12"/>
                  </a:cubicBezTo>
                  <a:lnTo>
                    <a:pt x="18" y="1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24">
              <a:extLst>
                <a:ext uri="{FF2B5EF4-FFF2-40B4-BE49-F238E27FC236}">
                  <a16:creationId xmlns:a16="http://schemas.microsoft.com/office/drawing/2014/main" xmlns="" id="{888FAF2A-C2C1-814A-B6CC-976418EFA37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90" y="3411"/>
              <a:ext cx="110" cy="108"/>
            </a:xfrm>
            <a:custGeom>
              <a:avLst/>
              <a:gdLst>
                <a:gd name="T0" fmla="*/ 36 w 72"/>
                <a:gd name="T1" fmla="*/ 72 h 72"/>
                <a:gd name="T2" fmla="*/ 0 w 72"/>
                <a:gd name="T3" fmla="*/ 36 h 72"/>
                <a:gd name="T4" fmla="*/ 36 w 72"/>
                <a:gd name="T5" fmla="*/ 0 h 72"/>
                <a:gd name="T6" fmla="*/ 72 w 72"/>
                <a:gd name="T7" fmla="*/ 36 h 72"/>
                <a:gd name="T8" fmla="*/ 36 w 72"/>
                <a:gd name="T9" fmla="*/ 72 h 72"/>
                <a:gd name="T10" fmla="*/ 36 w 72"/>
                <a:gd name="T11" fmla="*/ 12 h 72"/>
                <a:gd name="T12" fmla="*/ 12 w 72"/>
                <a:gd name="T13" fmla="*/ 36 h 72"/>
                <a:gd name="T14" fmla="*/ 36 w 72"/>
                <a:gd name="T15" fmla="*/ 60 h 72"/>
                <a:gd name="T16" fmla="*/ 60 w 72"/>
                <a:gd name="T17" fmla="*/ 36 h 72"/>
                <a:gd name="T18" fmla="*/ 36 w 72"/>
                <a:gd name="T19" fmla="*/ 12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2" h="72">
                  <a:moveTo>
                    <a:pt x="36" y="72"/>
                  </a:moveTo>
                  <a:cubicBezTo>
                    <a:pt x="16" y="72"/>
                    <a:pt x="0" y="56"/>
                    <a:pt x="0" y="36"/>
                  </a:cubicBezTo>
                  <a:cubicBezTo>
                    <a:pt x="0" y="16"/>
                    <a:pt x="16" y="0"/>
                    <a:pt x="36" y="0"/>
                  </a:cubicBezTo>
                  <a:cubicBezTo>
                    <a:pt x="56" y="0"/>
                    <a:pt x="72" y="16"/>
                    <a:pt x="72" y="36"/>
                  </a:cubicBezTo>
                  <a:cubicBezTo>
                    <a:pt x="72" y="56"/>
                    <a:pt x="56" y="72"/>
                    <a:pt x="36" y="72"/>
                  </a:cubicBezTo>
                  <a:close/>
                  <a:moveTo>
                    <a:pt x="36" y="12"/>
                  </a:moveTo>
                  <a:cubicBezTo>
                    <a:pt x="23" y="12"/>
                    <a:pt x="12" y="23"/>
                    <a:pt x="12" y="36"/>
                  </a:cubicBezTo>
                  <a:cubicBezTo>
                    <a:pt x="12" y="50"/>
                    <a:pt x="23" y="60"/>
                    <a:pt x="36" y="60"/>
                  </a:cubicBezTo>
                  <a:cubicBezTo>
                    <a:pt x="49" y="60"/>
                    <a:pt x="60" y="50"/>
                    <a:pt x="60" y="36"/>
                  </a:cubicBezTo>
                  <a:cubicBezTo>
                    <a:pt x="60" y="23"/>
                    <a:pt x="49" y="12"/>
                    <a:pt x="36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25">
              <a:extLst>
                <a:ext uri="{FF2B5EF4-FFF2-40B4-BE49-F238E27FC236}">
                  <a16:creationId xmlns:a16="http://schemas.microsoft.com/office/drawing/2014/main" xmlns="" id="{7EA4A223-CECB-324F-A516-1698FAA4E63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63" y="3501"/>
              <a:ext cx="165" cy="89"/>
            </a:xfrm>
            <a:custGeom>
              <a:avLst/>
              <a:gdLst>
                <a:gd name="T0" fmla="*/ 102 w 108"/>
                <a:gd name="T1" fmla="*/ 60 h 60"/>
                <a:gd name="T2" fmla="*/ 6 w 108"/>
                <a:gd name="T3" fmla="*/ 60 h 60"/>
                <a:gd name="T4" fmla="*/ 0 w 108"/>
                <a:gd name="T5" fmla="*/ 54 h 60"/>
                <a:gd name="T6" fmla="*/ 54 w 108"/>
                <a:gd name="T7" fmla="*/ 0 h 60"/>
                <a:gd name="T8" fmla="*/ 108 w 108"/>
                <a:gd name="T9" fmla="*/ 54 h 60"/>
                <a:gd name="T10" fmla="*/ 102 w 108"/>
                <a:gd name="T11" fmla="*/ 60 h 60"/>
                <a:gd name="T12" fmla="*/ 13 w 108"/>
                <a:gd name="T13" fmla="*/ 48 h 60"/>
                <a:gd name="T14" fmla="*/ 96 w 108"/>
                <a:gd name="T15" fmla="*/ 48 h 60"/>
                <a:gd name="T16" fmla="*/ 54 w 108"/>
                <a:gd name="T17" fmla="*/ 12 h 60"/>
                <a:gd name="T18" fmla="*/ 13 w 108"/>
                <a:gd name="T19" fmla="*/ 48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08" h="60">
                  <a:moveTo>
                    <a:pt x="102" y="60"/>
                  </a:moveTo>
                  <a:cubicBezTo>
                    <a:pt x="6" y="60"/>
                    <a:pt x="6" y="60"/>
                    <a:pt x="6" y="60"/>
                  </a:cubicBezTo>
                  <a:cubicBezTo>
                    <a:pt x="3" y="60"/>
                    <a:pt x="0" y="58"/>
                    <a:pt x="0" y="54"/>
                  </a:cubicBezTo>
                  <a:cubicBezTo>
                    <a:pt x="0" y="25"/>
                    <a:pt x="24" y="0"/>
                    <a:pt x="54" y="0"/>
                  </a:cubicBezTo>
                  <a:cubicBezTo>
                    <a:pt x="84" y="0"/>
                    <a:pt x="108" y="25"/>
                    <a:pt x="108" y="54"/>
                  </a:cubicBezTo>
                  <a:cubicBezTo>
                    <a:pt x="108" y="58"/>
                    <a:pt x="106" y="60"/>
                    <a:pt x="102" y="60"/>
                  </a:cubicBezTo>
                  <a:close/>
                  <a:moveTo>
                    <a:pt x="13" y="48"/>
                  </a:moveTo>
                  <a:cubicBezTo>
                    <a:pt x="96" y="48"/>
                    <a:pt x="96" y="48"/>
                    <a:pt x="96" y="48"/>
                  </a:cubicBezTo>
                  <a:cubicBezTo>
                    <a:pt x="93" y="28"/>
                    <a:pt x="75" y="12"/>
                    <a:pt x="54" y="12"/>
                  </a:cubicBezTo>
                  <a:cubicBezTo>
                    <a:pt x="33" y="12"/>
                    <a:pt x="16" y="28"/>
                    <a:pt x="13" y="4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26">
              <a:extLst>
                <a:ext uri="{FF2B5EF4-FFF2-40B4-BE49-F238E27FC236}">
                  <a16:creationId xmlns:a16="http://schemas.microsoft.com/office/drawing/2014/main" xmlns="" id="{5AB76593-0363-D24E-B6E9-FCA6FACBD3F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15" y="3411"/>
              <a:ext cx="110" cy="108"/>
            </a:xfrm>
            <a:custGeom>
              <a:avLst/>
              <a:gdLst>
                <a:gd name="T0" fmla="*/ 36 w 72"/>
                <a:gd name="T1" fmla="*/ 72 h 72"/>
                <a:gd name="T2" fmla="*/ 0 w 72"/>
                <a:gd name="T3" fmla="*/ 36 h 72"/>
                <a:gd name="T4" fmla="*/ 36 w 72"/>
                <a:gd name="T5" fmla="*/ 0 h 72"/>
                <a:gd name="T6" fmla="*/ 72 w 72"/>
                <a:gd name="T7" fmla="*/ 36 h 72"/>
                <a:gd name="T8" fmla="*/ 36 w 72"/>
                <a:gd name="T9" fmla="*/ 72 h 72"/>
                <a:gd name="T10" fmla="*/ 36 w 72"/>
                <a:gd name="T11" fmla="*/ 12 h 72"/>
                <a:gd name="T12" fmla="*/ 12 w 72"/>
                <a:gd name="T13" fmla="*/ 36 h 72"/>
                <a:gd name="T14" fmla="*/ 36 w 72"/>
                <a:gd name="T15" fmla="*/ 60 h 72"/>
                <a:gd name="T16" fmla="*/ 60 w 72"/>
                <a:gd name="T17" fmla="*/ 36 h 72"/>
                <a:gd name="T18" fmla="*/ 36 w 72"/>
                <a:gd name="T19" fmla="*/ 12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2" h="72">
                  <a:moveTo>
                    <a:pt x="36" y="72"/>
                  </a:moveTo>
                  <a:cubicBezTo>
                    <a:pt x="16" y="72"/>
                    <a:pt x="0" y="56"/>
                    <a:pt x="0" y="36"/>
                  </a:cubicBezTo>
                  <a:cubicBezTo>
                    <a:pt x="0" y="16"/>
                    <a:pt x="16" y="0"/>
                    <a:pt x="36" y="0"/>
                  </a:cubicBezTo>
                  <a:cubicBezTo>
                    <a:pt x="56" y="0"/>
                    <a:pt x="72" y="16"/>
                    <a:pt x="72" y="36"/>
                  </a:cubicBezTo>
                  <a:cubicBezTo>
                    <a:pt x="72" y="56"/>
                    <a:pt x="56" y="72"/>
                    <a:pt x="36" y="72"/>
                  </a:cubicBezTo>
                  <a:close/>
                  <a:moveTo>
                    <a:pt x="36" y="12"/>
                  </a:moveTo>
                  <a:cubicBezTo>
                    <a:pt x="23" y="12"/>
                    <a:pt x="12" y="23"/>
                    <a:pt x="12" y="36"/>
                  </a:cubicBezTo>
                  <a:cubicBezTo>
                    <a:pt x="12" y="50"/>
                    <a:pt x="23" y="60"/>
                    <a:pt x="36" y="60"/>
                  </a:cubicBezTo>
                  <a:cubicBezTo>
                    <a:pt x="49" y="60"/>
                    <a:pt x="60" y="50"/>
                    <a:pt x="60" y="36"/>
                  </a:cubicBezTo>
                  <a:cubicBezTo>
                    <a:pt x="60" y="23"/>
                    <a:pt x="49" y="12"/>
                    <a:pt x="36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27">
              <a:extLst>
                <a:ext uri="{FF2B5EF4-FFF2-40B4-BE49-F238E27FC236}">
                  <a16:creationId xmlns:a16="http://schemas.microsoft.com/office/drawing/2014/main" xmlns="" id="{91598B11-8EC4-144C-90BE-B7BFD461671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7" y="3501"/>
              <a:ext cx="165" cy="89"/>
            </a:xfrm>
            <a:custGeom>
              <a:avLst/>
              <a:gdLst>
                <a:gd name="T0" fmla="*/ 102 w 108"/>
                <a:gd name="T1" fmla="*/ 60 h 60"/>
                <a:gd name="T2" fmla="*/ 6 w 108"/>
                <a:gd name="T3" fmla="*/ 60 h 60"/>
                <a:gd name="T4" fmla="*/ 0 w 108"/>
                <a:gd name="T5" fmla="*/ 54 h 60"/>
                <a:gd name="T6" fmla="*/ 54 w 108"/>
                <a:gd name="T7" fmla="*/ 0 h 60"/>
                <a:gd name="T8" fmla="*/ 108 w 108"/>
                <a:gd name="T9" fmla="*/ 54 h 60"/>
                <a:gd name="T10" fmla="*/ 102 w 108"/>
                <a:gd name="T11" fmla="*/ 60 h 60"/>
                <a:gd name="T12" fmla="*/ 13 w 108"/>
                <a:gd name="T13" fmla="*/ 48 h 60"/>
                <a:gd name="T14" fmla="*/ 96 w 108"/>
                <a:gd name="T15" fmla="*/ 48 h 60"/>
                <a:gd name="T16" fmla="*/ 54 w 108"/>
                <a:gd name="T17" fmla="*/ 12 h 60"/>
                <a:gd name="T18" fmla="*/ 13 w 108"/>
                <a:gd name="T19" fmla="*/ 48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08" h="60">
                  <a:moveTo>
                    <a:pt x="102" y="60"/>
                  </a:moveTo>
                  <a:cubicBezTo>
                    <a:pt x="6" y="60"/>
                    <a:pt x="6" y="60"/>
                    <a:pt x="6" y="60"/>
                  </a:cubicBezTo>
                  <a:cubicBezTo>
                    <a:pt x="3" y="60"/>
                    <a:pt x="0" y="58"/>
                    <a:pt x="0" y="54"/>
                  </a:cubicBezTo>
                  <a:cubicBezTo>
                    <a:pt x="0" y="25"/>
                    <a:pt x="24" y="0"/>
                    <a:pt x="54" y="0"/>
                  </a:cubicBezTo>
                  <a:cubicBezTo>
                    <a:pt x="84" y="0"/>
                    <a:pt x="108" y="25"/>
                    <a:pt x="108" y="54"/>
                  </a:cubicBezTo>
                  <a:cubicBezTo>
                    <a:pt x="108" y="58"/>
                    <a:pt x="106" y="60"/>
                    <a:pt x="102" y="60"/>
                  </a:cubicBezTo>
                  <a:close/>
                  <a:moveTo>
                    <a:pt x="13" y="48"/>
                  </a:moveTo>
                  <a:cubicBezTo>
                    <a:pt x="96" y="48"/>
                    <a:pt x="96" y="48"/>
                    <a:pt x="96" y="48"/>
                  </a:cubicBezTo>
                  <a:cubicBezTo>
                    <a:pt x="93" y="28"/>
                    <a:pt x="75" y="12"/>
                    <a:pt x="54" y="12"/>
                  </a:cubicBezTo>
                  <a:cubicBezTo>
                    <a:pt x="33" y="12"/>
                    <a:pt x="16" y="28"/>
                    <a:pt x="13" y="4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28">
              <a:extLst>
                <a:ext uri="{FF2B5EF4-FFF2-40B4-BE49-F238E27FC236}">
                  <a16:creationId xmlns:a16="http://schemas.microsoft.com/office/drawing/2014/main" xmlns="" id="{D90DFAB3-D510-584F-BDAC-49CD5A4F18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52" y="3465"/>
              <a:ext cx="111" cy="107"/>
            </a:xfrm>
            <a:custGeom>
              <a:avLst/>
              <a:gdLst>
                <a:gd name="T0" fmla="*/ 36 w 72"/>
                <a:gd name="T1" fmla="*/ 72 h 72"/>
                <a:gd name="T2" fmla="*/ 0 w 72"/>
                <a:gd name="T3" fmla="*/ 36 h 72"/>
                <a:gd name="T4" fmla="*/ 36 w 72"/>
                <a:gd name="T5" fmla="*/ 0 h 72"/>
                <a:gd name="T6" fmla="*/ 72 w 72"/>
                <a:gd name="T7" fmla="*/ 36 h 72"/>
                <a:gd name="T8" fmla="*/ 36 w 72"/>
                <a:gd name="T9" fmla="*/ 72 h 72"/>
                <a:gd name="T10" fmla="*/ 36 w 72"/>
                <a:gd name="T11" fmla="*/ 12 h 72"/>
                <a:gd name="T12" fmla="*/ 12 w 72"/>
                <a:gd name="T13" fmla="*/ 36 h 72"/>
                <a:gd name="T14" fmla="*/ 36 w 72"/>
                <a:gd name="T15" fmla="*/ 60 h 72"/>
                <a:gd name="T16" fmla="*/ 60 w 72"/>
                <a:gd name="T17" fmla="*/ 36 h 72"/>
                <a:gd name="T18" fmla="*/ 36 w 72"/>
                <a:gd name="T19" fmla="*/ 12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2" h="72">
                  <a:moveTo>
                    <a:pt x="36" y="72"/>
                  </a:moveTo>
                  <a:cubicBezTo>
                    <a:pt x="16" y="72"/>
                    <a:pt x="0" y="56"/>
                    <a:pt x="0" y="36"/>
                  </a:cubicBezTo>
                  <a:cubicBezTo>
                    <a:pt x="0" y="16"/>
                    <a:pt x="16" y="0"/>
                    <a:pt x="36" y="0"/>
                  </a:cubicBezTo>
                  <a:cubicBezTo>
                    <a:pt x="56" y="0"/>
                    <a:pt x="72" y="16"/>
                    <a:pt x="72" y="36"/>
                  </a:cubicBezTo>
                  <a:cubicBezTo>
                    <a:pt x="72" y="56"/>
                    <a:pt x="56" y="72"/>
                    <a:pt x="36" y="72"/>
                  </a:cubicBezTo>
                  <a:close/>
                  <a:moveTo>
                    <a:pt x="36" y="12"/>
                  </a:moveTo>
                  <a:cubicBezTo>
                    <a:pt x="23" y="12"/>
                    <a:pt x="12" y="23"/>
                    <a:pt x="12" y="36"/>
                  </a:cubicBezTo>
                  <a:cubicBezTo>
                    <a:pt x="12" y="50"/>
                    <a:pt x="23" y="60"/>
                    <a:pt x="36" y="60"/>
                  </a:cubicBezTo>
                  <a:cubicBezTo>
                    <a:pt x="49" y="60"/>
                    <a:pt x="60" y="50"/>
                    <a:pt x="60" y="36"/>
                  </a:cubicBezTo>
                  <a:cubicBezTo>
                    <a:pt x="60" y="23"/>
                    <a:pt x="49" y="12"/>
                    <a:pt x="36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29">
              <a:extLst>
                <a:ext uri="{FF2B5EF4-FFF2-40B4-BE49-F238E27FC236}">
                  <a16:creationId xmlns:a16="http://schemas.microsoft.com/office/drawing/2014/main" xmlns="" id="{DD931289-788C-D24F-8AAE-9FDA67D5B0E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25" y="3554"/>
              <a:ext cx="165" cy="90"/>
            </a:xfrm>
            <a:custGeom>
              <a:avLst/>
              <a:gdLst>
                <a:gd name="T0" fmla="*/ 102 w 108"/>
                <a:gd name="T1" fmla="*/ 60 h 60"/>
                <a:gd name="T2" fmla="*/ 6 w 108"/>
                <a:gd name="T3" fmla="*/ 60 h 60"/>
                <a:gd name="T4" fmla="*/ 0 w 108"/>
                <a:gd name="T5" fmla="*/ 54 h 60"/>
                <a:gd name="T6" fmla="*/ 54 w 108"/>
                <a:gd name="T7" fmla="*/ 0 h 60"/>
                <a:gd name="T8" fmla="*/ 108 w 108"/>
                <a:gd name="T9" fmla="*/ 54 h 60"/>
                <a:gd name="T10" fmla="*/ 102 w 108"/>
                <a:gd name="T11" fmla="*/ 60 h 60"/>
                <a:gd name="T12" fmla="*/ 13 w 108"/>
                <a:gd name="T13" fmla="*/ 48 h 60"/>
                <a:gd name="T14" fmla="*/ 96 w 108"/>
                <a:gd name="T15" fmla="*/ 48 h 60"/>
                <a:gd name="T16" fmla="*/ 54 w 108"/>
                <a:gd name="T17" fmla="*/ 12 h 60"/>
                <a:gd name="T18" fmla="*/ 13 w 108"/>
                <a:gd name="T19" fmla="*/ 48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08" h="60">
                  <a:moveTo>
                    <a:pt x="102" y="60"/>
                  </a:moveTo>
                  <a:cubicBezTo>
                    <a:pt x="6" y="60"/>
                    <a:pt x="6" y="60"/>
                    <a:pt x="6" y="60"/>
                  </a:cubicBezTo>
                  <a:cubicBezTo>
                    <a:pt x="3" y="60"/>
                    <a:pt x="0" y="58"/>
                    <a:pt x="0" y="54"/>
                  </a:cubicBezTo>
                  <a:cubicBezTo>
                    <a:pt x="0" y="25"/>
                    <a:pt x="24" y="0"/>
                    <a:pt x="54" y="0"/>
                  </a:cubicBezTo>
                  <a:cubicBezTo>
                    <a:pt x="84" y="0"/>
                    <a:pt x="108" y="25"/>
                    <a:pt x="108" y="54"/>
                  </a:cubicBezTo>
                  <a:cubicBezTo>
                    <a:pt x="108" y="58"/>
                    <a:pt x="106" y="60"/>
                    <a:pt x="102" y="60"/>
                  </a:cubicBezTo>
                  <a:close/>
                  <a:moveTo>
                    <a:pt x="13" y="48"/>
                  </a:moveTo>
                  <a:cubicBezTo>
                    <a:pt x="96" y="48"/>
                    <a:pt x="96" y="48"/>
                    <a:pt x="96" y="48"/>
                  </a:cubicBezTo>
                  <a:cubicBezTo>
                    <a:pt x="93" y="28"/>
                    <a:pt x="75" y="12"/>
                    <a:pt x="54" y="12"/>
                  </a:cubicBezTo>
                  <a:cubicBezTo>
                    <a:pt x="33" y="12"/>
                    <a:pt x="16" y="28"/>
                    <a:pt x="13" y="4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30">
              <a:extLst>
                <a:ext uri="{FF2B5EF4-FFF2-40B4-BE49-F238E27FC236}">
                  <a16:creationId xmlns:a16="http://schemas.microsoft.com/office/drawing/2014/main" xmlns="" id="{DC773AB9-A5B0-5E45-BBD3-B44CF59FDC5B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" y="3250"/>
              <a:ext cx="147" cy="18"/>
            </a:xfrm>
            <a:custGeom>
              <a:avLst/>
              <a:gdLst>
                <a:gd name="T0" fmla="*/ 90 w 96"/>
                <a:gd name="T1" fmla="*/ 12 h 12"/>
                <a:gd name="T2" fmla="*/ 6 w 96"/>
                <a:gd name="T3" fmla="*/ 12 h 12"/>
                <a:gd name="T4" fmla="*/ 0 w 96"/>
                <a:gd name="T5" fmla="*/ 6 h 12"/>
                <a:gd name="T6" fmla="*/ 6 w 96"/>
                <a:gd name="T7" fmla="*/ 0 h 12"/>
                <a:gd name="T8" fmla="*/ 90 w 96"/>
                <a:gd name="T9" fmla="*/ 0 h 12"/>
                <a:gd name="T10" fmla="*/ 96 w 96"/>
                <a:gd name="T11" fmla="*/ 6 h 12"/>
                <a:gd name="T12" fmla="*/ 90 w 96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6" h="12">
                  <a:moveTo>
                    <a:pt x="90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3" y="12"/>
                    <a:pt x="0" y="9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90" y="0"/>
                    <a:pt x="90" y="0"/>
                    <a:pt x="90" y="0"/>
                  </a:cubicBezTo>
                  <a:cubicBezTo>
                    <a:pt x="93" y="0"/>
                    <a:pt x="96" y="3"/>
                    <a:pt x="96" y="6"/>
                  </a:cubicBezTo>
                  <a:cubicBezTo>
                    <a:pt x="96" y="9"/>
                    <a:pt x="93" y="12"/>
                    <a:pt x="90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31">
              <a:extLst>
                <a:ext uri="{FF2B5EF4-FFF2-40B4-BE49-F238E27FC236}">
                  <a16:creationId xmlns:a16="http://schemas.microsoft.com/office/drawing/2014/main" xmlns="" id="{6CE6418C-FF45-654C-AB17-D72E0CED4C1D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" y="3286"/>
              <a:ext cx="147" cy="18"/>
            </a:xfrm>
            <a:custGeom>
              <a:avLst/>
              <a:gdLst>
                <a:gd name="T0" fmla="*/ 90 w 96"/>
                <a:gd name="T1" fmla="*/ 12 h 12"/>
                <a:gd name="T2" fmla="*/ 6 w 96"/>
                <a:gd name="T3" fmla="*/ 12 h 12"/>
                <a:gd name="T4" fmla="*/ 0 w 96"/>
                <a:gd name="T5" fmla="*/ 6 h 12"/>
                <a:gd name="T6" fmla="*/ 6 w 96"/>
                <a:gd name="T7" fmla="*/ 0 h 12"/>
                <a:gd name="T8" fmla="*/ 90 w 96"/>
                <a:gd name="T9" fmla="*/ 0 h 12"/>
                <a:gd name="T10" fmla="*/ 96 w 96"/>
                <a:gd name="T11" fmla="*/ 6 h 12"/>
                <a:gd name="T12" fmla="*/ 90 w 96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6" h="12">
                  <a:moveTo>
                    <a:pt x="90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3" y="12"/>
                    <a:pt x="0" y="9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90" y="0"/>
                    <a:pt x="90" y="0"/>
                    <a:pt x="90" y="0"/>
                  </a:cubicBezTo>
                  <a:cubicBezTo>
                    <a:pt x="93" y="0"/>
                    <a:pt x="96" y="3"/>
                    <a:pt x="96" y="6"/>
                  </a:cubicBezTo>
                  <a:cubicBezTo>
                    <a:pt x="96" y="9"/>
                    <a:pt x="93" y="12"/>
                    <a:pt x="90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32">
              <a:extLst>
                <a:ext uri="{FF2B5EF4-FFF2-40B4-BE49-F238E27FC236}">
                  <a16:creationId xmlns:a16="http://schemas.microsoft.com/office/drawing/2014/main" xmlns="" id="{9227B3D3-F465-DB45-82D8-2EE17F1A8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" y="3322"/>
              <a:ext cx="147" cy="17"/>
            </a:xfrm>
            <a:custGeom>
              <a:avLst/>
              <a:gdLst>
                <a:gd name="T0" fmla="*/ 90 w 96"/>
                <a:gd name="T1" fmla="*/ 12 h 12"/>
                <a:gd name="T2" fmla="*/ 6 w 96"/>
                <a:gd name="T3" fmla="*/ 12 h 12"/>
                <a:gd name="T4" fmla="*/ 0 w 96"/>
                <a:gd name="T5" fmla="*/ 6 h 12"/>
                <a:gd name="T6" fmla="*/ 6 w 96"/>
                <a:gd name="T7" fmla="*/ 0 h 12"/>
                <a:gd name="T8" fmla="*/ 90 w 96"/>
                <a:gd name="T9" fmla="*/ 0 h 12"/>
                <a:gd name="T10" fmla="*/ 96 w 96"/>
                <a:gd name="T11" fmla="*/ 6 h 12"/>
                <a:gd name="T12" fmla="*/ 90 w 96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6" h="12">
                  <a:moveTo>
                    <a:pt x="90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3" y="12"/>
                    <a:pt x="0" y="9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90" y="0"/>
                    <a:pt x="90" y="0"/>
                    <a:pt x="90" y="0"/>
                  </a:cubicBezTo>
                  <a:cubicBezTo>
                    <a:pt x="93" y="0"/>
                    <a:pt x="96" y="3"/>
                    <a:pt x="96" y="6"/>
                  </a:cubicBezTo>
                  <a:cubicBezTo>
                    <a:pt x="96" y="9"/>
                    <a:pt x="93" y="12"/>
                    <a:pt x="90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9" name="Rectangle 1">
            <a:extLst>
              <a:ext uri="{FF2B5EF4-FFF2-40B4-BE49-F238E27FC236}">
                <a16:creationId xmlns:a16="http://schemas.microsoft.com/office/drawing/2014/main" xmlns="" id="{B2E946D6-FE98-B546-9A30-4410CD4716C6}"/>
              </a:ext>
            </a:extLst>
          </p:cNvPr>
          <p:cNvSpPr/>
          <p:nvPr/>
        </p:nvSpPr>
        <p:spPr>
          <a:xfrm>
            <a:off x="1553287" y="1322187"/>
            <a:ext cx="2060502" cy="4532217"/>
          </a:xfrm>
          <a:prstGeom prst="rect">
            <a:avLst/>
          </a:prstGeom>
          <a:noFill/>
          <a:ln w="28575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30" name="Rectangle 369">
            <a:extLst>
              <a:ext uri="{FF2B5EF4-FFF2-40B4-BE49-F238E27FC236}">
                <a16:creationId xmlns:a16="http://schemas.microsoft.com/office/drawing/2014/main" xmlns="" id="{20DDA379-1EF9-6845-BAE3-4408EE63CC0E}"/>
              </a:ext>
            </a:extLst>
          </p:cNvPr>
          <p:cNvSpPr/>
          <p:nvPr/>
        </p:nvSpPr>
        <p:spPr>
          <a:xfrm>
            <a:off x="5180173" y="1322187"/>
            <a:ext cx="5359877" cy="4532217"/>
          </a:xfrm>
          <a:prstGeom prst="rect">
            <a:avLst/>
          </a:prstGeom>
          <a:noFill/>
          <a:ln w="28575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xmlns="" id="{80153A83-C337-E846-99D3-1F60C0648CD2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4140653" y="1776380"/>
            <a:ext cx="459581" cy="345225"/>
            <a:chOff x="2402" y="493"/>
            <a:chExt cx="426" cy="320"/>
          </a:xfrm>
          <a:solidFill>
            <a:schemeClr val="tx1"/>
          </a:solidFill>
        </p:grpSpPr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xmlns="" id="{319ABD5F-3CC2-C94B-AC71-718DC41410B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02" y="546"/>
              <a:ext cx="426" cy="214"/>
            </a:xfrm>
            <a:custGeom>
              <a:avLst/>
              <a:gdLst>
                <a:gd name="T0" fmla="*/ 282 w 288"/>
                <a:gd name="T1" fmla="*/ 144 h 144"/>
                <a:gd name="T2" fmla="*/ 6 w 288"/>
                <a:gd name="T3" fmla="*/ 144 h 144"/>
                <a:gd name="T4" fmla="*/ 0 w 288"/>
                <a:gd name="T5" fmla="*/ 138 h 144"/>
                <a:gd name="T6" fmla="*/ 0 w 288"/>
                <a:gd name="T7" fmla="*/ 6 h 144"/>
                <a:gd name="T8" fmla="*/ 6 w 288"/>
                <a:gd name="T9" fmla="*/ 0 h 144"/>
                <a:gd name="T10" fmla="*/ 282 w 288"/>
                <a:gd name="T11" fmla="*/ 0 h 144"/>
                <a:gd name="T12" fmla="*/ 288 w 288"/>
                <a:gd name="T13" fmla="*/ 6 h 144"/>
                <a:gd name="T14" fmla="*/ 288 w 288"/>
                <a:gd name="T15" fmla="*/ 138 h 144"/>
                <a:gd name="T16" fmla="*/ 282 w 288"/>
                <a:gd name="T17" fmla="*/ 144 h 144"/>
                <a:gd name="T18" fmla="*/ 12 w 288"/>
                <a:gd name="T19" fmla="*/ 132 h 144"/>
                <a:gd name="T20" fmla="*/ 276 w 288"/>
                <a:gd name="T21" fmla="*/ 132 h 144"/>
                <a:gd name="T22" fmla="*/ 276 w 288"/>
                <a:gd name="T23" fmla="*/ 12 h 144"/>
                <a:gd name="T24" fmla="*/ 12 w 288"/>
                <a:gd name="T25" fmla="*/ 12 h 144"/>
                <a:gd name="T26" fmla="*/ 12 w 288"/>
                <a:gd name="T27" fmla="*/ 132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8" h="144">
                  <a:moveTo>
                    <a:pt x="282" y="144"/>
                  </a:moveTo>
                  <a:cubicBezTo>
                    <a:pt x="6" y="144"/>
                    <a:pt x="6" y="144"/>
                    <a:pt x="6" y="144"/>
                  </a:cubicBezTo>
                  <a:cubicBezTo>
                    <a:pt x="2" y="144"/>
                    <a:pt x="0" y="142"/>
                    <a:pt x="0" y="138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3"/>
                    <a:pt x="2" y="0"/>
                    <a:pt x="6" y="0"/>
                  </a:cubicBezTo>
                  <a:cubicBezTo>
                    <a:pt x="282" y="0"/>
                    <a:pt x="282" y="0"/>
                    <a:pt x="282" y="0"/>
                  </a:cubicBezTo>
                  <a:cubicBezTo>
                    <a:pt x="285" y="0"/>
                    <a:pt x="288" y="3"/>
                    <a:pt x="288" y="6"/>
                  </a:cubicBezTo>
                  <a:cubicBezTo>
                    <a:pt x="288" y="138"/>
                    <a:pt x="288" y="138"/>
                    <a:pt x="288" y="138"/>
                  </a:cubicBezTo>
                  <a:cubicBezTo>
                    <a:pt x="288" y="142"/>
                    <a:pt x="285" y="144"/>
                    <a:pt x="282" y="144"/>
                  </a:cubicBezTo>
                  <a:close/>
                  <a:moveTo>
                    <a:pt x="12" y="132"/>
                  </a:moveTo>
                  <a:cubicBezTo>
                    <a:pt x="276" y="132"/>
                    <a:pt x="276" y="132"/>
                    <a:pt x="276" y="132"/>
                  </a:cubicBezTo>
                  <a:cubicBezTo>
                    <a:pt x="276" y="12"/>
                    <a:pt x="276" y="12"/>
                    <a:pt x="276" y="12"/>
                  </a:cubicBezTo>
                  <a:cubicBezTo>
                    <a:pt x="12" y="12"/>
                    <a:pt x="12" y="12"/>
                    <a:pt x="12" y="12"/>
                  </a:cubicBezTo>
                  <a:lnTo>
                    <a:pt x="12" y="1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>
                <a:solidFill>
                  <a:schemeClr val="bg2"/>
                </a:solidFill>
              </a:endParaRPr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xmlns="" id="{BA1DC350-854F-D541-9EED-CC0722A24D9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02" y="493"/>
              <a:ext cx="426" cy="71"/>
            </a:xfrm>
            <a:custGeom>
              <a:avLst/>
              <a:gdLst>
                <a:gd name="T0" fmla="*/ 282 w 288"/>
                <a:gd name="T1" fmla="*/ 48 h 48"/>
                <a:gd name="T2" fmla="*/ 6 w 288"/>
                <a:gd name="T3" fmla="*/ 48 h 48"/>
                <a:gd name="T4" fmla="*/ 0 w 288"/>
                <a:gd name="T5" fmla="*/ 42 h 48"/>
                <a:gd name="T6" fmla="*/ 0 w 288"/>
                <a:gd name="T7" fmla="*/ 6 h 48"/>
                <a:gd name="T8" fmla="*/ 6 w 288"/>
                <a:gd name="T9" fmla="*/ 0 h 48"/>
                <a:gd name="T10" fmla="*/ 282 w 288"/>
                <a:gd name="T11" fmla="*/ 0 h 48"/>
                <a:gd name="T12" fmla="*/ 288 w 288"/>
                <a:gd name="T13" fmla="*/ 6 h 48"/>
                <a:gd name="T14" fmla="*/ 288 w 288"/>
                <a:gd name="T15" fmla="*/ 42 h 48"/>
                <a:gd name="T16" fmla="*/ 282 w 288"/>
                <a:gd name="T17" fmla="*/ 48 h 48"/>
                <a:gd name="T18" fmla="*/ 12 w 288"/>
                <a:gd name="T19" fmla="*/ 36 h 48"/>
                <a:gd name="T20" fmla="*/ 276 w 288"/>
                <a:gd name="T21" fmla="*/ 36 h 48"/>
                <a:gd name="T22" fmla="*/ 276 w 288"/>
                <a:gd name="T23" fmla="*/ 12 h 48"/>
                <a:gd name="T24" fmla="*/ 12 w 288"/>
                <a:gd name="T25" fmla="*/ 12 h 48"/>
                <a:gd name="T26" fmla="*/ 12 w 288"/>
                <a:gd name="T27" fmla="*/ 36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8" h="48">
                  <a:moveTo>
                    <a:pt x="282" y="48"/>
                  </a:moveTo>
                  <a:cubicBezTo>
                    <a:pt x="6" y="48"/>
                    <a:pt x="6" y="48"/>
                    <a:pt x="6" y="48"/>
                  </a:cubicBezTo>
                  <a:cubicBezTo>
                    <a:pt x="2" y="48"/>
                    <a:pt x="0" y="46"/>
                    <a:pt x="0" y="42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3"/>
                    <a:pt x="2" y="0"/>
                    <a:pt x="6" y="0"/>
                  </a:cubicBezTo>
                  <a:cubicBezTo>
                    <a:pt x="282" y="0"/>
                    <a:pt x="282" y="0"/>
                    <a:pt x="282" y="0"/>
                  </a:cubicBezTo>
                  <a:cubicBezTo>
                    <a:pt x="285" y="0"/>
                    <a:pt x="288" y="3"/>
                    <a:pt x="288" y="6"/>
                  </a:cubicBezTo>
                  <a:cubicBezTo>
                    <a:pt x="288" y="42"/>
                    <a:pt x="288" y="42"/>
                    <a:pt x="288" y="42"/>
                  </a:cubicBezTo>
                  <a:cubicBezTo>
                    <a:pt x="288" y="46"/>
                    <a:pt x="285" y="48"/>
                    <a:pt x="282" y="48"/>
                  </a:cubicBezTo>
                  <a:close/>
                  <a:moveTo>
                    <a:pt x="12" y="36"/>
                  </a:moveTo>
                  <a:cubicBezTo>
                    <a:pt x="276" y="36"/>
                    <a:pt x="276" y="36"/>
                    <a:pt x="276" y="36"/>
                  </a:cubicBezTo>
                  <a:cubicBezTo>
                    <a:pt x="276" y="12"/>
                    <a:pt x="276" y="12"/>
                    <a:pt x="276" y="12"/>
                  </a:cubicBezTo>
                  <a:cubicBezTo>
                    <a:pt x="12" y="12"/>
                    <a:pt x="12" y="12"/>
                    <a:pt x="12" y="12"/>
                  </a:cubicBezTo>
                  <a:lnTo>
                    <a:pt x="12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>
                <a:solidFill>
                  <a:schemeClr val="bg2"/>
                </a:solidFill>
              </a:endParaRPr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xmlns="" id="{4A920165-1F14-EE45-8332-671EEAD1878C}"/>
                </a:ext>
              </a:extLst>
            </p:cNvPr>
            <p:cNvSpPr>
              <a:spLocks/>
            </p:cNvSpPr>
            <p:nvPr/>
          </p:nvSpPr>
          <p:spPr bwMode="auto">
            <a:xfrm>
              <a:off x="2686" y="493"/>
              <a:ext cx="18" cy="71"/>
            </a:xfrm>
            <a:custGeom>
              <a:avLst/>
              <a:gdLst>
                <a:gd name="T0" fmla="*/ 6 w 12"/>
                <a:gd name="T1" fmla="*/ 48 h 48"/>
                <a:gd name="T2" fmla="*/ 0 w 12"/>
                <a:gd name="T3" fmla="*/ 42 h 48"/>
                <a:gd name="T4" fmla="*/ 0 w 12"/>
                <a:gd name="T5" fmla="*/ 6 h 48"/>
                <a:gd name="T6" fmla="*/ 6 w 12"/>
                <a:gd name="T7" fmla="*/ 0 h 48"/>
                <a:gd name="T8" fmla="*/ 12 w 12"/>
                <a:gd name="T9" fmla="*/ 6 h 48"/>
                <a:gd name="T10" fmla="*/ 12 w 12"/>
                <a:gd name="T11" fmla="*/ 42 h 48"/>
                <a:gd name="T12" fmla="*/ 6 w 12"/>
                <a:gd name="T13" fmla="*/ 48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" h="48">
                  <a:moveTo>
                    <a:pt x="6" y="48"/>
                  </a:moveTo>
                  <a:cubicBezTo>
                    <a:pt x="2" y="48"/>
                    <a:pt x="0" y="46"/>
                    <a:pt x="0" y="42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3"/>
                    <a:pt x="2" y="0"/>
                    <a:pt x="6" y="0"/>
                  </a:cubicBezTo>
                  <a:cubicBezTo>
                    <a:pt x="9" y="0"/>
                    <a:pt x="12" y="3"/>
                    <a:pt x="12" y="6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6"/>
                    <a:pt x="9" y="48"/>
                    <a:pt x="6" y="4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>
                <a:solidFill>
                  <a:schemeClr val="bg2"/>
                </a:solidFill>
              </a:endParaRPr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xmlns="" id="{B9D3B1F5-E3A2-0341-937E-F975F282FFC4}"/>
                </a:ext>
              </a:extLst>
            </p:cNvPr>
            <p:cNvSpPr>
              <a:spLocks/>
            </p:cNvSpPr>
            <p:nvPr/>
          </p:nvSpPr>
          <p:spPr bwMode="auto">
            <a:xfrm>
              <a:off x="2526" y="493"/>
              <a:ext cx="18" cy="71"/>
            </a:xfrm>
            <a:custGeom>
              <a:avLst/>
              <a:gdLst>
                <a:gd name="T0" fmla="*/ 6 w 12"/>
                <a:gd name="T1" fmla="*/ 48 h 48"/>
                <a:gd name="T2" fmla="*/ 0 w 12"/>
                <a:gd name="T3" fmla="*/ 42 h 48"/>
                <a:gd name="T4" fmla="*/ 0 w 12"/>
                <a:gd name="T5" fmla="*/ 6 h 48"/>
                <a:gd name="T6" fmla="*/ 6 w 12"/>
                <a:gd name="T7" fmla="*/ 0 h 48"/>
                <a:gd name="T8" fmla="*/ 12 w 12"/>
                <a:gd name="T9" fmla="*/ 6 h 48"/>
                <a:gd name="T10" fmla="*/ 12 w 12"/>
                <a:gd name="T11" fmla="*/ 42 h 48"/>
                <a:gd name="T12" fmla="*/ 6 w 12"/>
                <a:gd name="T13" fmla="*/ 48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" h="48">
                  <a:moveTo>
                    <a:pt x="6" y="48"/>
                  </a:moveTo>
                  <a:cubicBezTo>
                    <a:pt x="2" y="48"/>
                    <a:pt x="0" y="46"/>
                    <a:pt x="0" y="42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3"/>
                    <a:pt x="2" y="0"/>
                    <a:pt x="6" y="0"/>
                  </a:cubicBezTo>
                  <a:cubicBezTo>
                    <a:pt x="9" y="0"/>
                    <a:pt x="12" y="3"/>
                    <a:pt x="12" y="6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6"/>
                    <a:pt x="9" y="48"/>
                    <a:pt x="6" y="4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>
                <a:solidFill>
                  <a:schemeClr val="bg2"/>
                </a:solidFill>
              </a:endParaRPr>
            </a:p>
          </p:txBody>
        </p:sp>
        <p:sp>
          <p:nvSpPr>
            <p:cNvPr id="36" name="Freeform 35">
              <a:extLst>
                <a:ext uri="{FF2B5EF4-FFF2-40B4-BE49-F238E27FC236}">
                  <a16:creationId xmlns:a16="http://schemas.microsoft.com/office/drawing/2014/main" xmlns="" id="{1DECD020-F70B-CB42-8D01-96BE2EE3767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02" y="742"/>
              <a:ext cx="426" cy="71"/>
            </a:xfrm>
            <a:custGeom>
              <a:avLst/>
              <a:gdLst>
                <a:gd name="T0" fmla="*/ 282 w 288"/>
                <a:gd name="T1" fmla="*/ 48 h 48"/>
                <a:gd name="T2" fmla="*/ 6 w 288"/>
                <a:gd name="T3" fmla="*/ 48 h 48"/>
                <a:gd name="T4" fmla="*/ 0 w 288"/>
                <a:gd name="T5" fmla="*/ 42 h 48"/>
                <a:gd name="T6" fmla="*/ 0 w 288"/>
                <a:gd name="T7" fmla="*/ 6 h 48"/>
                <a:gd name="T8" fmla="*/ 6 w 288"/>
                <a:gd name="T9" fmla="*/ 0 h 48"/>
                <a:gd name="T10" fmla="*/ 282 w 288"/>
                <a:gd name="T11" fmla="*/ 0 h 48"/>
                <a:gd name="T12" fmla="*/ 288 w 288"/>
                <a:gd name="T13" fmla="*/ 6 h 48"/>
                <a:gd name="T14" fmla="*/ 288 w 288"/>
                <a:gd name="T15" fmla="*/ 42 h 48"/>
                <a:gd name="T16" fmla="*/ 282 w 288"/>
                <a:gd name="T17" fmla="*/ 48 h 48"/>
                <a:gd name="T18" fmla="*/ 12 w 288"/>
                <a:gd name="T19" fmla="*/ 36 h 48"/>
                <a:gd name="T20" fmla="*/ 276 w 288"/>
                <a:gd name="T21" fmla="*/ 36 h 48"/>
                <a:gd name="T22" fmla="*/ 276 w 288"/>
                <a:gd name="T23" fmla="*/ 12 h 48"/>
                <a:gd name="T24" fmla="*/ 12 w 288"/>
                <a:gd name="T25" fmla="*/ 12 h 48"/>
                <a:gd name="T26" fmla="*/ 12 w 288"/>
                <a:gd name="T27" fmla="*/ 36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8" h="48">
                  <a:moveTo>
                    <a:pt x="282" y="48"/>
                  </a:moveTo>
                  <a:cubicBezTo>
                    <a:pt x="6" y="48"/>
                    <a:pt x="6" y="48"/>
                    <a:pt x="6" y="48"/>
                  </a:cubicBezTo>
                  <a:cubicBezTo>
                    <a:pt x="2" y="48"/>
                    <a:pt x="0" y="46"/>
                    <a:pt x="0" y="42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3"/>
                    <a:pt x="2" y="0"/>
                    <a:pt x="6" y="0"/>
                  </a:cubicBezTo>
                  <a:cubicBezTo>
                    <a:pt x="282" y="0"/>
                    <a:pt x="282" y="0"/>
                    <a:pt x="282" y="0"/>
                  </a:cubicBezTo>
                  <a:cubicBezTo>
                    <a:pt x="285" y="0"/>
                    <a:pt x="288" y="3"/>
                    <a:pt x="288" y="6"/>
                  </a:cubicBezTo>
                  <a:cubicBezTo>
                    <a:pt x="288" y="42"/>
                    <a:pt x="288" y="42"/>
                    <a:pt x="288" y="42"/>
                  </a:cubicBezTo>
                  <a:cubicBezTo>
                    <a:pt x="288" y="46"/>
                    <a:pt x="285" y="48"/>
                    <a:pt x="282" y="48"/>
                  </a:cubicBezTo>
                  <a:close/>
                  <a:moveTo>
                    <a:pt x="12" y="36"/>
                  </a:moveTo>
                  <a:cubicBezTo>
                    <a:pt x="276" y="36"/>
                    <a:pt x="276" y="36"/>
                    <a:pt x="276" y="36"/>
                  </a:cubicBezTo>
                  <a:cubicBezTo>
                    <a:pt x="276" y="12"/>
                    <a:pt x="276" y="12"/>
                    <a:pt x="276" y="12"/>
                  </a:cubicBezTo>
                  <a:cubicBezTo>
                    <a:pt x="12" y="12"/>
                    <a:pt x="12" y="12"/>
                    <a:pt x="12" y="12"/>
                  </a:cubicBezTo>
                  <a:lnTo>
                    <a:pt x="12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>
                <a:solidFill>
                  <a:schemeClr val="bg2"/>
                </a:solidFill>
              </a:endParaRPr>
            </a:p>
          </p:txBody>
        </p:sp>
        <p:sp>
          <p:nvSpPr>
            <p:cNvPr id="37" name="Freeform 36">
              <a:extLst>
                <a:ext uri="{FF2B5EF4-FFF2-40B4-BE49-F238E27FC236}">
                  <a16:creationId xmlns:a16="http://schemas.microsoft.com/office/drawing/2014/main" xmlns="" id="{CEBEBF26-19DB-CC40-90DD-AF9546339BE5}"/>
                </a:ext>
              </a:extLst>
            </p:cNvPr>
            <p:cNvSpPr>
              <a:spLocks/>
            </p:cNvSpPr>
            <p:nvPr/>
          </p:nvSpPr>
          <p:spPr bwMode="auto">
            <a:xfrm>
              <a:off x="2686" y="742"/>
              <a:ext cx="18" cy="71"/>
            </a:xfrm>
            <a:custGeom>
              <a:avLst/>
              <a:gdLst>
                <a:gd name="T0" fmla="*/ 6 w 12"/>
                <a:gd name="T1" fmla="*/ 48 h 48"/>
                <a:gd name="T2" fmla="*/ 0 w 12"/>
                <a:gd name="T3" fmla="*/ 42 h 48"/>
                <a:gd name="T4" fmla="*/ 0 w 12"/>
                <a:gd name="T5" fmla="*/ 6 h 48"/>
                <a:gd name="T6" fmla="*/ 6 w 12"/>
                <a:gd name="T7" fmla="*/ 0 h 48"/>
                <a:gd name="T8" fmla="*/ 12 w 12"/>
                <a:gd name="T9" fmla="*/ 6 h 48"/>
                <a:gd name="T10" fmla="*/ 12 w 12"/>
                <a:gd name="T11" fmla="*/ 42 h 48"/>
                <a:gd name="T12" fmla="*/ 6 w 12"/>
                <a:gd name="T13" fmla="*/ 48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" h="48">
                  <a:moveTo>
                    <a:pt x="6" y="48"/>
                  </a:moveTo>
                  <a:cubicBezTo>
                    <a:pt x="2" y="48"/>
                    <a:pt x="0" y="46"/>
                    <a:pt x="0" y="42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3"/>
                    <a:pt x="2" y="0"/>
                    <a:pt x="6" y="0"/>
                  </a:cubicBezTo>
                  <a:cubicBezTo>
                    <a:pt x="9" y="0"/>
                    <a:pt x="12" y="3"/>
                    <a:pt x="12" y="6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6"/>
                    <a:pt x="9" y="48"/>
                    <a:pt x="6" y="4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>
                <a:solidFill>
                  <a:schemeClr val="bg2"/>
                </a:solidFill>
              </a:endParaRPr>
            </a:p>
          </p:txBody>
        </p:sp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xmlns="" id="{8C7FD868-7248-7642-AA4A-C0F392FAFA46}"/>
                </a:ext>
              </a:extLst>
            </p:cNvPr>
            <p:cNvSpPr>
              <a:spLocks/>
            </p:cNvSpPr>
            <p:nvPr/>
          </p:nvSpPr>
          <p:spPr bwMode="auto">
            <a:xfrm>
              <a:off x="2526" y="742"/>
              <a:ext cx="18" cy="71"/>
            </a:xfrm>
            <a:custGeom>
              <a:avLst/>
              <a:gdLst>
                <a:gd name="T0" fmla="*/ 6 w 12"/>
                <a:gd name="T1" fmla="*/ 48 h 48"/>
                <a:gd name="T2" fmla="*/ 0 w 12"/>
                <a:gd name="T3" fmla="*/ 42 h 48"/>
                <a:gd name="T4" fmla="*/ 0 w 12"/>
                <a:gd name="T5" fmla="*/ 6 h 48"/>
                <a:gd name="T6" fmla="*/ 6 w 12"/>
                <a:gd name="T7" fmla="*/ 0 h 48"/>
                <a:gd name="T8" fmla="*/ 12 w 12"/>
                <a:gd name="T9" fmla="*/ 6 h 48"/>
                <a:gd name="T10" fmla="*/ 12 w 12"/>
                <a:gd name="T11" fmla="*/ 42 h 48"/>
                <a:gd name="T12" fmla="*/ 6 w 12"/>
                <a:gd name="T13" fmla="*/ 48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" h="48">
                  <a:moveTo>
                    <a:pt x="6" y="48"/>
                  </a:moveTo>
                  <a:cubicBezTo>
                    <a:pt x="2" y="48"/>
                    <a:pt x="0" y="46"/>
                    <a:pt x="0" y="42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3"/>
                    <a:pt x="2" y="0"/>
                    <a:pt x="6" y="0"/>
                  </a:cubicBezTo>
                  <a:cubicBezTo>
                    <a:pt x="9" y="0"/>
                    <a:pt x="12" y="3"/>
                    <a:pt x="12" y="6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6"/>
                    <a:pt x="9" y="48"/>
                    <a:pt x="6" y="4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>
                <a:solidFill>
                  <a:schemeClr val="bg2"/>
                </a:solidFill>
              </a:endParaRPr>
            </a:p>
          </p:txBody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xmlns="" id="{B8B711CD-BF73-7D4E-97F7-C418ABB1F5F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62" y="600"/>
              <a:ext cx="115" cy="106"/>
            </a:xfrm>
            <a:custGeom>
              <a:avLst/>
              <a:gdLst>
                <a:gd name="T0" fmla="*/ 6 w 78"/>
                <a:gd name="T1" fmla="*/ 72 h 72"/>
                <a:gd name="T2" fmla="*/ 2 w 78"/>
                <a:gd name="T3" fmla="*/ 71 h 72"/>
                <a:gd name="T4" fmla="*/ 0 w 78"/>
                <a:gd name="T5" fmla="*/ 66 h 72"/>
                <a:gd name="T6" fmla="*/ 0 w 78"/>
                <a:gd name="T7" fmla="*/ 6 h 72"/>
                <a:gd name="T8" fmla="*/ 2 w 78"/>
                <a:gd name="T9" fmla="*/ 1 h 72"/>
                <a:gd name="T10" fmla="*/ 8 w 78"/>
                <a:gd name="T11" fmla="*/ 1 h 72"/>
                <a:gd name="T12" fmla="*/ 74 w 78"/>
                <a:gd name="T13" fmla="*/ 31 h 72"/>
                <a:gd name="T14" fmla="*/ 78 w 78"/>
                <a:gd name="T15" fmla="*/ 36 h 72"/>
                <a:gd name="T16" fmla="*/ 74 w 78"/>
                <a:gd name="T17" fmla="*/ 42 h 72"/>
                <a:gd name="T18" fmla="*/ 8 w 78"/>
                <a:gd name="T19" fmla="*/ 72 h 72"/>
                <a:gd name="T20" fmla="*/ 6 w 78"/>
                <a:gd name="T21" fmla="*/ 72 h 72"/>
                <a:gd name="T22" fmla="*/ 12 w 78"/>
                <a:gd name="T23" fmla="*/ 16 h 72"/>
                <a:gd name="T24" fmla="*/ 12 w 78"/>
                <a:gd name="T25" fmla="*/ 57 h 72"/>
                <a:gd name="T26" fmla="*/ 57 w 78"/>
                <a:gd name="T27" fmla="*/ 36 h 72"/>
                <a:gd name="T28" fmla="*/ 12 w 78"/>
                <a:gd name="T29" fmla="*/ 16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78" h="72">
                  <a:moveTo>
                    <a:pt x="6" y="72"/>
                  </a:moveTo>
                  <a:cubicBezTo>
                    <a:pt x="5" y="72"/>
                    <a:pt x="3" y="72"/>
                    <a:pt x="2" y="71"/>
                  </a:cubicBezTo>
                  <a:cubicBezTo>
                    <a:pt x="1" y="70"/>
                    <a:pt x="0" y="68"/>
                    <a:pt x="0" y="66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4"/>
                    <a:pt x="1" y="2"/>
                    <a:pt x="2" y="1"/>
                  </a:cubicBezTo>
                  <a:cubicBezTo>
                    <a:pt x="4" y="0"/>
                    <a:pt x="6" y="0"/>
                    <a:pt x="8" y="1"/>
                  </a:cubicBezTo>
                  <a:cubicBezTo>
                    <a:pt x="74" y="31"/>
                    <a:pt x="74" y="31"/>
                    <a:pt x="74" y="31"/>
                  </a:cubicBezTo>
                  <a:cubicBezTo>
                    <a:pt x="76" y="32"/>
                    <a:pt x="78" y="34"/>
                    <a:pt x="78" y="36"/>
                  </a:cubicBezTo>
                  <a:cubicBezTo>
                    <a:pt x="78" y="39"/>
                    <a:pt x="76" y="41"/>
                    <a:pt x="74" y="42"/>
                  </a:cubicBezTo>
                  <a:cubicBezTo>
                    <a:pt x="8" y="72"/>
                    <a:pt x="8" y="72"/>
                    <a:pt x="8" y="72"/>
                  </a:cubicBezTo>
                  <a:cubicBezTo>
                    <a:pt x="7" y="72"/>
                    <a:pt x="6" y="72"/>
                    <a:pt x="6" y="72"/>
                  </a:cubicBezTo>
                  <a:close/>
                  <a:moveTo>
                    <a:pt x="12" y="16"/>
                  </a:moveTo>
                  <a:cubicBezTo>
                    <a:pt x="12" y="57"/>
                    <a:pt x="12" y="57"/>
                    <a:pt x="12" y="57"/>
                  </a:cubicBezTo>
                  <a:cubicBezTo>
                    <a:pt x="57" y="36"/>
                    <a:pt x="57" y="36"/>
                    <a:pt x="57" y="36"/>
                  </a:cubicBezTo>
                  <a:lnTo>
                    <a:pt x="1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>
                <a:solidFill>
                  <a:schemeClr val="bg2"/>
                </a:solidFill>
              </a:endParaRPr>
            </a:p>
          </p:txBody>
        </p:sp>
      </p:grpSp>
      <p:grpSp>
        <p:nvGrpSpPr>
          <p:cNvPr id="40" name="Group 140">
            <a:extLst>
              <a:ext uri="{FF2B5EF4-FFF2-40B4-BE49-F238E27FC236}">
                <a16:creationId xmlns:a16="http://schemas.microsoft.com/office/drawing/2014/main" xmlns="" id="{5FC443A8-E5DA-6C4E-9C2A-1CAEA73B3FD6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5755461" y="1733890"/>
            <a:ext cx="448561" cy="448561"/>
            <a:chOff x="6537" y="1716"/>
            <a:chExt cx="427" cy="427"/>
          </a:xfrm>
          <a:solidFill>
            <a:schemeClr val="tx1"/>
          </a:solidFill>
        </p:grpSpPr>
        <p:sp>
          <p:nvSpPr>
            <p:cNvPr id="41" name="Freeform 141">
              <a:extLst>
                <a:ext uri="{FF2B5EF4-FFF2-40B4-BE49-F238E27FC236}">
                  <a16:creationId xmlns:a16="http://schemas.microsoft.com/office/drawing/2014/main" xmlns="" id="{6E8A1642-78B0-9449-A1BD-E8B85C5B934A}"/>
                </a:ext>
              </a:extLst>
            </p:cNvPr>
            <p:cNvSpPr>
              <a:spLocks/>
            </p:cNvSpPr>
            <p:nvPr/>
          </p:nvSpPr>
          <p:spPr bwMode="auto">
            <a:xfrm>
              <a:off x="6635" y="1814"/>
              <a:ext cx="329" cy="329"/>
            </a:xfrm>
            <a:custGeom>
              <a:avLst/>
              <a:gdLst>
                <a:gd name="T0" fmla="*/ 216 w 222"/>
                <a:gd name="T1" fmla="*/ 222 h 222"/>
                <a:gd name="T2" fmla="*/ 0 w 222"/>
                <a:gd name="T3" fmla="*/ 222 h 222"/>
                <a:gd name="T4" fmla="*/ 0 w 222"/>
                <a:gd name="T5" fmla="*/ 210 h 222"/>
                <a:gd name="T6" fmla="*/ 210 w 222"/>
                <a:gd name="T7" fmla="*/ 210 h 222"/>
                <a:gd name="T8" fmla="*/ 210 w 222"/>
                <a:gd name="T9" fmla="*/ 0 h 222"/>
                <a:gd name="T10" fmla="*/ 222 w 222"/>
                <a:gd name="T11" fmla="*/ 0 h 222"/>
                <a:gd name="T12" fmla="*/ 222 w 222"/>
                <a:gd name="T13" fmla="*/ 216 h 222"/>
                <a:gd name="T14" fmla="*/ 216 w 222"/>
                <a:gd name="T15" fmla="*/ 222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22" h="222">
                  <a:moveTo>
                    <a:pt x="216" y="222"/>
                  </a:moveTo>
                  <a:cubicBezTo>
                    <a:pt x="0" y="222"/>
                    <a:pt x="0" y="222"/>
                    <a:pt x="0" y="222"/>
                  </a:cubicBezTo>
                  <a:cubicBezTo>
                    <a:pt x="0" y="210"/>
                    <a:pt x="0" y="210"/>
                    <a:pt x="0" y="210"/>
                  </a:cubicBezTo>
                  <a:cubicBezTo>
                    <a:pt x="210" y="210"/>
                    <a:pt x="210" y="210"/>
                    <a:pt x="210" y="210"/>
                  </a:cubicBezTo>
                  <a:cubicBezTo>
                    <a:pt x="210" y="0"/>
                    <a:pt x="210" y="0"/>
                    <a:pt x="210" y="0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216"/>
                    <a:pt x="222" y="216"/>
                    <a:pt x="222" y="216"/>
                  </a:cubicBezTo>
                  <a:cubicBezTo>
                    <a:pt x="222" y="219"/>
                    <a:pt x="219" y="222"/>
                    <a:pt x="216" y="22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42" name="Freeform 142">
              <a:extLst>
                <a:ext uri="{FF2B5EF4-FFF2-40B4-BE49-F238E27FC236}">
                  <a16:creationId xmlns:a16="http://schemas.microsoft.com/office/drawing/2014/main" xmlns="" id="{134013F8-6FB1-894D-8AFD-CDCCE89EA961}"/>
                </a:ext>
              </a:extLst>
            </p:cNvPr>
            <p:cNvSpPr>
              <a:spLocks/>
            </p:cNvSpPr>
            <p:nvPr/>
          </p:nvSpPr>
          <p:spPr bwMode="auto">
            <a:xfrm>
              <a:off x="6582" y="1761"/>
              <a:ext cx="346" cy="346"/>
            </a:xfrm>
            <a:custGeom>
              <a:avLst/>
              <a:gdLst>
                <a:gd name="T0" fmla="*/ 228 w 234"/>
                <a:gd name="T1" fmla="*/ 234 h 234"/>
                <a:gd name="T2" fmla="*/ 0 w 234"/>
                <a:gd name="T3" fmla="*/ 234 h 234"/>
                <a:gd name="T4" fmla="*/ 0 w 234"/>
                <a:gd name="T5" fmla="*/ 222 h 234"/>
                <a:gd name="T6" fmla="*/ 222 w 234"/>
                <a:gd name="T7" fmla="*/ 222 h 234"/>
                <a:gd name="T8" fmla="*/ 222 w 234"/>
                <a:gd name="T9" fmla="*/ 0 h 234"/>
                <a:gd name="T10" fmla="*/ 234 w 234"/>
                <a:gd name="T11" fmla="*/ 0 h 234"/>
                <a:gd name="T12" fmla="*/ 234 w 234"/>
                <a:gd name="T13" fmla="*/ 228 h 234"/>
                <a:gd name="T14" fmla="*/ 228 w 234"/>
                <a:gd name="T15" fmla="*/ 234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34" h="234">
                  <a:moveTo>
                    <a:pt x="228" y="234"/>
                  </a:moveTo>
                  <a:cubicBezTo>
                    <a:pt x="0" y="234"/>
                    <a:pt x="0" y="234"/>
                    <a:pt x="0" y="234"/>
                  </a:cubicBezTo>
                  <a:cubicBezTo>
                    <a:pt x="0" y="222"/>
                    <a:pt x="0" y="222"/>
                    <a:pt x="0" y="222"/>
                  </a:cubicBezTo>
                  <a:cubicBezTo>
                    <a:pt x="222" y="222"/>
                    <a:pt x="222" y="222"/>
                    <a:pt x="222" y="222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34" y="0"/>
                    <a:pt x="234" y="0"/>
                    <a:pt x="234" y="0"/>
                  </a:cubicBezTo>
                  <a:cubicBezTo>
                    <a:pt x="234" y="228"/>
                    <a:pt x="234" y="228"/>
                    <a:pt x="234" y="228"/>
                  </a:cubicBezTo>
                  <a:cubicBezTo>
                    <a:pt x="234" y="231"/>
                    <a:pt x="231" y="234"/>
                    <a:pt x="228" y="23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43" name="Freeform 143">
              <a:extLst>
                <a:ext uri="{FF2B5EF4-FFF2-40B4-BE49-F238E27FC236}">
                  <a16:creationId xmlns:a16="http://schemas.microsoft.com/office/drawing/2014/main" xmlns="" id="{01A73AF1-E578-F340-88AA-23DDF1EF496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537" y="1716"/>
              <a:ext cx="356" cy="356"/>
            </a:xfrm>
            <a:custGeom>
              <a:avLst/>
              <a:gdLst>
                <a:gd name="T0" fmla="*/ 234 w 240"/>
                <a:gd name="T1" fmla="*/ 240 h 240"/>
                <a:gd name="T2" fmla="*/ 6 w 240"/>
                <a:gd name="T3" fmla="*/ 240 h 240"/>
                <a:gd name="T4" fmla="*/ 0 w 240"/>
                <a:gd name="T5" fmla="*/ 234 h 240"/>
                <a:gd name="T6" fmla="*/ 0 w 240"/>
                <a:gd name="T7" fmla="*/ 6 h 240"/>
                <a:gd name="T8" fmla="*/ 6 w 240"/>
                <a:gd name="T9" fmla="*/ 0 h 240"/>
                <a:gd name="T10" fmla="*/ 234 w 240"/>
                <a:gd name="T11" fmla="*/ 0 h 240"/>
                <a:gd name="T12" fmla="*/ 240 w 240"/>
                <a:gd name="T13" fmla="*/ 6 h 240"/>
                <a:gd name="T14" fmla="*/ 240 w 240"/>
                <a:gd name="T15" fmla="*/ 234 h 240"/>
                <a:gd name="T16" fmla="*/ 234 w 240"/>
                <a:gd name="T17" fmla="*/ 240 h 240"/>
                <a:gd name="T18" fmla="*/ 12 w 240"/>
                <a:gd name="T19" fmla="*/ 228 h 240"/>
                <a:gd name="T20" fmla="*/ 228 w 240"/>
                <a:gd name="T21" fmla="*/ 228 h 240"/>
                <a:gd name="T22" fmla="*/ 228 w 240"/>
                <a:gd name="T23" fmla="*/ 12 h 240"/>
                <a:gd name="T24" fmla="*/ 12 w 240"/>
                <a:gd name="T25" fmla="*/ 12 h 240"/>
                <a:gd name="T26" fmla="*/ 12 w 240"/>
                <a:gd name="T27" fmla="*/ 228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0" h="240">
                  <a:moveTo>
                    <a:pt x="234" y="240"/>
                  </a:moveTo>
                  <a:cubicBezTo>
                    <a:pt x="6" y="240"/>
                    <a:pt x="6" y="240"/>
                    <a:pt x="6" y="240"/>
                  </a:cubicBezTo>
                  <a:cubicBezTo>
                    <a:pt x="3" y="240"/>
                    <a:pt x="0" y="237"/>
                    <a:pt x="0" y="234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234" y="0"/>
                    <a:pt x="234" y="0"/>
                    <a:pt x="234" y="0"/>
                  </a:cubicBezTo>
                  <a:cubicBezTo>
                    <a:pt x="237" y="0"/>
                    <a:pt x="240" y="3"/>
                    <a:pt x="240" y="6"/>
                  </a:cubicBezTo>
                  <a:cubicBezTo>
                    <a:pt x="240" y="234"/>
                    <a:pt x="240" y="234"/>
                    <a:pt x="240" y="234"/>
                  </a:cubicBezTo>
                  <a:cubicBezTo>
                    <a:pt x="240" y="237"/>
                    <a:pt x="237" y="240"/>
                    <a:pt x="234" y="240"/>
                  </a:cubicBezTo>
                  <a:close/>
                  <a:moveTo>
                    <a:pt x="12" y="228"/>
                  </a:moveTo>
                  <a:cubicBezTo>
                    <a:pt x="228" y="228"/>
                    <a:pt x="228" y="228"/>
                    <a:pt x="228" y="228"/>
                  </a:cubicBezTo>
                  <a:cubicBezTo>
                    <a:pt x="228" y="12"/>
                    <a:pt x="228" y="12"/>
                    <a:pt x="228" y="12"/>
                  </a:cubicBezTo>
                  <a:cubicBezTo>
                    <a:pt x="12" y="12"/>
                    <a:pt x="12" y="12"/>
                    <a:pt x="12" y="12"/>
                  </a:cubicBezTo>
                  <a:lnTo>
                    <a:pt x="12" y="22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44" name="Freeform 144">
              <a:extLst>
                <a:ext uri="{FF2B5EF4-FFF2-40B4-BE49-F238E27FC236}">
                  <a16:creationId xmlns:a16="http://schemas.microsoft.com/office/drawing/2014/main" xmlns="" id="{D2414C3D-40E9-8749-8D5C-6D86D7FAAA29}"/>
                </a:ext>
              </a:extLst>
            </p:cNvPr>
            <p:cNvSpPr>
              <a:spLocks/>
            </p:cNvSpPr>
            <p:nvPr/>
          </p:nvSpPr>
          <p:spPr bwMode="auto">
            <a:xfrm>
              <a:off x="6610" y="1841"/>
              <a:ext cx="237" cy="155"/>
            </a:xfrm>
            <a:custGeom>
              <a:avLst/>
              <a:gdLst>
                <a:gd name="T0" fmla="*/ 10 w 160"/>
                <a:gd name="T1" fmla="*/ 105 h 105"/>
                <a:gd name="T2" fmla="*/ 0 w 160"/>
                <a:gd name="T3" fmla="*/ 99 h 105"/>
                <a:gd name="T4" fmla="*/ 36 w 160"/>
                <a:gd name="T5" fmla="*/ 39 h 105"/>
                <a:gd name="T6" fmla="*/ 40 w 160"/>
                <a:gd name="T7" fmla="*/ 36 h 105"/>
                <a:gd name="T8" fmla="*/ 45 w 160"/>
                <a:gd name="T9" fmla="*/ 38 h 105"/>
                <a:gd name="T10" fmla="*/ 70 w 160"/>
                <a:gd name="T11" fmla="*/ 68 h 105"/>
                <a:gd name="T12" fmla="*/ 114 w 160"/>
                <a:gd name="T13" fmla="*/ 3 h 105"/>
                <a:gd name="T14" fmla="*/ 120 w 160"/>
                <a:gd name="T15" fmla="*/ 0 h 105"/>
                <a:gd name="T16" fmla="*/ 124 w 160"/>
                <a:gd name="T17" fmla="*/ 4 h 105"/>
                <a:gd name="T18" fmla="*/ 160 w 160"/>
                <a:gd name="T19" fmla="*/ 100 h 105"/>
                <a:gd name="T20" fmla="*/ 149 w 160"/>
                <a:gd name="T21" fmla="*/ 104 h 105"/>
                <a:gd name="T22" fmla="*/ 117 w 160"/>
                <a:gd name="T23" fmla="*/ 19 h 105"/>
                <a:gd name="T24" fmla="*/ 76 w 160"/>
                <a:gd name="T25" fmla="*/ 81 h 105"/>
                <a:gd name="T26" fmla="*/ 71 w 160"/>
                <a:gd name="T27" fmla="*/ 84 h 105"/>
                <a:gd name="T28" fmla="*/ 66 w 160"/>
                <a:gd name="T29" fmla="*/ 82 h 105"/>
                <a:gd name="T30" fmla="*/ 42 w 160"/>
                <a:gd name="T31" fmla="*/ 52 h 105"/>
                <a:gd name="T32" fmla="*/ 10 w 160"/>
                <a:gd name="T33" fmla="*/ 105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60" h="105">
                  <a:moveTo>
                    <a:pt x="10" y="105"/>
                  </a:moveTo>
                  <a:cubicBezTo>
                    <a:pt x="0" y="99"/>
                    <a:pt x="0" y="99"/>
                    <a:pt x="0" y="99"/>
                  </a:cubicBezTo>
                  <a:cubicBezTo>
                    <a:pt x="36" y="39"/>
                    <a:pt x="36" y="39"/>
                    <a:pt x="36" y="39"/>
                  </a:cubicBezTo>
                  <a:cubicBezTo>
                    <a:pt x="37" y="37"/>
                    <a:pt x="38" y="36"/>
                    <a:pt x="40" y="36"/>
                  </a:cubicBezTo>
                  <a:cubicBezTo>
                    <a:pt x="42" y="36"/>
                    <a:pt x="44" y="37"/>
                    <a:pt x="45" y="38"/>
                  </a:cubicBezTo>
                  <a:cubicBezTo>
                    <a:pt x="70" y="68"/>
                    <a:pt x="70" y="68"/>
                    <a:pt x="70" y="68"/>
                  </a:cubicBezTo>
                  <a:cubicBezTo>
                    <a:pt x="114" y="3"/>
                    <a:pt x="114" y="3"/>
                    <a:pt x="114" y="3"/>
                  </a:cubicBezTo>
                  <a:cubicBezTo>
                    <a:pt x="115" y="1"/>
                    <a:pt x="117" y="0"/>
                    <a:pt x="120" y="0"/>
                  </a:cubicBezTo>
                  <a:cubicBezTo>
                    <a:pt x="122" y="0"/>
                    <a:pt x="124" y="2"/>
                    <a:pt x="124" y="4"/>
                  </a:cubicBezTo>
                  <a:cubicBezTo>
                    <a:pt x="160" y="100"/>
                    <a:pt x="160" y="100"/>
                    <a:pt x="160" y="100"/>
                  </a:cubicBezTo>
                  <a:cubicBezTo>
                    <a:pt x="149" y="104"/>
                    <a:pt x="149" y="104"/>
                    <a:pt x="149" y="104"/>
                  </a:cubicBezTo>
                  <a:cubicBezTo>
                    <a:pt x="117" y="19"/>
                    <a:pt x="117" y="19"/>
                    <a:pt x="117" y="19"/>
                  </a:cubicBezTo>
                  <a:cubicBezTo>
                    <a:pt x="76" y="81"/>
                    <a:pt x="76" y="81"/>
                    <a:pt x="76" y="81"/>
                  </a:cubicBezTo>
                  <a:cubicBezTo>
                    <a:pt x="75" y="83"/>
                    <a:pt x="73" y="84"/>
                    <a:pt x="71" y="84"/>
                  </a:cubicBezTo>
                  <a:cubicBezTo>
                    <a:pt x="69" y="84"/>
                    <a:pt x="67" y="83"/>
                    <a:pt x="66" y="82"/>
                  </a:cubicBezTo>
                  <a:cubicBezTo>
                    <a:pt x="42" y="52"/>
                    <a:pt x="42" y="52"/>
                    <a:pt x="42" y="52"/>
                  </a:cubicBezTo>
                  <a:lnTo>
                    <a:pt x="10" y="10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45" name="Freeform 145">
              <a:extLst>
                <a:ext uri="{FF2B5EF4-FFF2-40B4-BE49-F238E27FC236}">
                  <a16:creationId xmlns:a16="http://schemas.microsoft.com/office/drawing/2014/main" xmlns="" id="{C01E8444-169B-B844-B64C-3B0514CC394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608" y="1770"/>
              <a:ext cx="71" cy="71"/>
            </a:xfrm>
            <a:custGeom>
              <a:avLst/>
              <a:gdLst>
                <a:gd name="T0" fmla="*/ 24 w 48"/>
                <a:gd name="T1" fmla="*/ 48 h 48"/>
                <a:gd name="T2" fmla="*/ 0 w 48"/>
                <a:gd name="T3" fmla="*/ 24 h 48"/>
                <a:gd name="T4" fmla="*/ 24 w 48"/>
                <a:gd name="T5" fmla="*/ 0 h 48"/>
                <a:gd name="T6" fmla="*/ 48 w 48"/>
                <a:gd name="T7" fmla="*/ 24 h 48"/>
                <a:gd name="T8" fmla="*/ 24 w 48"/>
                <a:gd name="T9" fmla="*/ 48 h 48"/>
                <a:gd name="T10" fmla="*/ 24 w 48"/>
                <a:gd name="T11" fmla="*/ 12 h 48"/>
                <a:gd name="T12" fmla="*/ 12 w 48"/>
                <a:gd name="T13" fmla="*/ 24 h 48"/>
                <a:gd name="T14" fmla="*/ 24 w 48"/>
                <a:gd name="T15" fmla="*/ 36 h 48"/>
                <a:gd name="T16" fmla="*/ 36 w 48"/>
                <a:gd name="T17" fmla="*/ 24 h 48"/>
                <a:gd name="T18" fmla="*/ 24 w 48"/>
                <a:gd name="T19" fmla="*/ 12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" h="48">
                  <a:moveTo>
                    <a:pt x="24" y="48"/>
                  </a:moveTo>
                  <a:cubicBezTo>
                    <a:pt x="11" y="48"/>
                    <a:pt x="0" y="37"/>
                    <a:pt x="0" y="24"/>
                  </a:cubicBezTo>
                  <a:cubicBezTo>
                    <a:pt x="0" y="11"/>
                    <a:pt x="11" y="0"/>
                    <a:pt x="24" y="0"/>
                  </a:cubicBezTo>
                  <a:cubicBezTo>
                    <a:pt x="37" y="0"/>
                    <a:pt x="48" y="11"/>
                    <a:pt x="48" y="24"/>
                  </a:cubicBezTo>
                  <a:cubicBezTo>
                    <a:pt x="48" y="37"/>
                    <a:pt x="37" y="48"/>
                    <a:pt x="24" y="48"/>
                  </a:cubicBezTo>
                  <a:close/>
                  <a:moveTo>
                    <a:pt x="24" y="12"/>
                  </a:moveTo>
                  <a:cubicBezTo>
                    <a:pt x="17" y="12"/>
                    <a:pt x="12" y="17"/>
                    <a:pt x="12" y="24"/>
                  </a:cubicBezTo>
                  <a:cubicBezTo>
                    <a:pt x="12" y="31"/>
                    <a:pt x="17" y="36"/>
                    <a:pt x="24" y="36"/>
                  </a:cubicBezTo>
                  <a:cubicBezTo>
                    <a:pt x="30" y="36"/>
                    <a:pt x="36" y="31"/>
                    <a:pt x="36" y="24"/>
                  </a:cubicBezTo>
                  <a:cubicBezTo>
                    <a:pt x="36" y="17"/>
                    <a:pt x="30" y="12"/>
                    <a:pt x="24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46" name="Rectangle 146">
              <a:extLst>
                <a:ext uri="{FF2B5EF4-FFF2-40B4-BE49-F238E27FC236}">
                  <a16:creationId xmlns:a16="http://schemas.microsoft.com/office/drawing/2014/main" xmlns="" id="{9F3C9835-E27D-2B43-97FB-D655E44582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546" y="1983"/>
              <a:ext cx="338" cy="17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</p:grpSp>
      <p:sp>
        <p:nvSpPr>
          <p:cNvPr id="47" name="Content Placeholder 15">
            <a:extLst>
              <a:ext uri="{FF2B5EF4-FFF2-40B4-BE49-F238E27FC236}">
                <a16:creationId xmlns:a16="http://schemas.microsoft.com/office/drawing/2014/main" xmlns="" id="{BCFEA63A-3289-5246-93E1-6467CE84F1AB}"/>
              </a:ext>
            </a:extLst>
          </p:cNvPr>
          <p:cNvSpPr txBox="1">
            <a:spLocks/>
          </p:cNvSpPr>
          <p:nvPr/>
        </p:nvSpPr>
        <p:spPr>
          <a:xfrm>
            <a:off x="5280021" y="2179068"/>
            <a:ext cx="1401244" cy="67538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lang="en-US" sz="1400" b="0" i="0" kern="1200" smtClean="0"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kern="100" dirty="0">
                <a:solidFill>
                  <a:sysClr val="windowText" lastClr="000000"/>
                </a:solidFill>
              </a:rPr>
              <a:t>e</a:t>
            </a:r>
            <a:r>
              <a:rPr kumimoji="0" lang="en-GB" b="0" i="0" u="none" strike="noStrike" kern="100" cap="none" normalizeH="0" baseline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charset="0"/>
                <a:cs typeface="Arial" charset="0"/>
              </a:rPr>
              <a:t>ach frame is analysed by </a:t>
            </a:r>
            <a:r>
              <a:rPr lang="en-GB" kern="100" dirty="0" smtClean="0">
                <a:solidFill>
                  <a:sysClr val="windowText" lastClr="000000"/>
                </a:solidFill>
              </a:rPr>
              <a:t>skeleton</a:t>
            </a:r>
            <a:r>
              <a:rPr kumimoji="0" lang="en-GB" b="0" i="0" u="none" strike="noStrike" kern="100" cap="none" normalizeH="0" baseline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charset="0"/>
                <a:cs typeface="Arial" charset="0"/>
              </a:rPr>
              <a:t> </a:t>
            </a:r>
            <a:r>
              <a:rPr kumimoji="0" lang="en-GB" b="0" i="0" u="none" strike="noStrike" kern="100" cap="none" normalizeH="0" baseline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charset="0"/>
                <a:cs typeface="Arial" charset="0"/>
              </a:rPr>
              <a:t>extractor</a:t>
            </a:r>
          </a:p>
        </p:txBody>
      </p:sp>
      <p:grpSp>
        <p:nvGrpSpPr>
          <p:cNvPr id="62" name="Group 407">
            <a:extLst>
              <a:ext uri="{FF2B5EF4-FFF2-40B4-BE49-F238E27FC236}">
                <a16:creationId xmlns:a16="http://schemas.microsoft.com/office/drawing/2014/main" xmlns="" id="{B54745F1-2A1D-974D-941A-17B18831D2FF}"/>
              </a:ext>
            </a:extLst>
          </p:cNvPr>
          <p:cNvGrpSpPr/>
          <p:nvPr/>
        </p:nvGrpSpPr>
        <p:grpSpPr>
          <a:xfrm>
            <a:off x="9718691" y="1755538"/>
            <a:ext cx="489600" cy="266400"/>
            <a:chOff x="1668463" y="4235450"/>
            <a:chExt cx="631825" cy="346075"/>
          </a:xfrm>
          <a:solidFill>
            <a:schemeClr val="tx1"/>
          </a:solidFill>
        </p:grpSpPr>
        <p:sp>
          <p:nvSpPr>
            <p:cNvPr id="63" name="Freeform 45">
              <a:extLst>
                <a:ext uri="{FF2B5EF4-FFF2-40B4-BE49-F238E27FC236}">
                  <a16:creationId xmlns:a16="http://schemas.microsoft.com/office/drawing/2014/main" xmlns="" id="{70A78D77-CD20-D84E-8AC0-DB299CAF226D}"/>
                </a:ext>
              </a:extLst>
            </p:cNvPr>
            <p:cNvSpPr>
              <a:spLocks/>
            </p:cNvSpPr>
            <p:nvPr/>
          </p:nvSpPr>
          <p:spPr bwMode="auto">
            <a:xfrm>
              <a:off x="1958975" y="4316413"/>
              <a:ext cx="104775" cy="185737"/>
            </a:xfrm>
            <a:custGeom>
              <a:avLst/>
              <a:gdLst>
                <a:gd name="T0" fmla="*/ 14 w 16"/>
                <a:gd name="T1" fmla="*/ 28 h 28"/>
                <a:gd name="T2" fmla="*/ 12 w 16"/>
                <a:gd name="T3" fmla="*/ 26 h 28"/>
                <a:gd name="T4" fmla="*/ 8 w 16"/>
                <a:gd name="T5" fmla="*/ 10 h 28"/>
                <a:gd name="T6" fmla="*/ 4 w 16"/>
                <a:gd name="T7" fmla="*/ 26 h 28"/>
                <a:gd name="T8" fmla="*/ 2 w 16"/>
                <a:gd name="T9" fmla="*/ 28 h 28"/>
                <a:gd name="T10" fmla="*/ 0 w 16"/>
                <a:gd name="T11" fmla="*/ 26 h 28"/>
                <a:gd name="T12" fmla="*/ 6 w 16"/>
                <a:gd name="T13" fmla="*/ 2 h 28"/>
                <a:gd name="T14" fmla="*/ 10 w 16"/>
                <a:gd name="T15" fmla="*/ 2 h 28"/>
                <a:gd name="T16" fmla="*/ 16 w 16"/>
                <a:gd name="T17" fmla="*/ 26 h 28"/>
                <a:gd name="T18" fmla="*/ 14 w 16"/>
                <a:gd name="T19" fmla="*/ 28 h 28"/>
                <a:gd name="T20" fmla="*/ 14 w 16"/>
                <a:gd name="T21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6" h="28">
                  <a:moveTo>
                    <a:pt x="14" y="28"/>
                  </a:moveTo>
                  <a:cubicBezTo>
                    <a:pt x="13" y="28"/>
                    <a:pt x="12" y="27"/>
                    <a:pt x="12" y="26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4" y="26"/>
                    <a:pt x="4" y="26"/>
                    <a:pt x="4" y="26"/>
                  </a:cubicBezTo>
                  <a:cubicBezTo>
                    <a:pt x="4" y="28"/>
                    <a:pt x="3" y="28"/>
                    <a:pt x="2" y="28"/>
                  </a:cubicBezTo>
                  <a:cubicBezTo>
                    <a:pt x="0" y="28"/>
                    <a:pt x="0" y="27"/>
                    <a:pt x="0" y="26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7" y="0"/>
                    <a:pt x="9" y="0"/>
                    <a:pt x="10" y="2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7"/>
                    <a:pt x="16" y="28"/>
                    <a:pt x="14" y="28"/>
                  </a:cubicBezTo>
                  <a:cubicBezTo>
                    <a:pt x="14" y="28"/>
                    <a:pt x="14" y="28"/>
                    <a:pt x="14" y="2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64" name="Rectangle 46">
              <a:extLst>
                <a:ext uri="{FF2B5EF4-FFF2-40B4-BE49-F238E27FC236}">
                  <a16:creationId xmlns:a16="http://schemas.microsoft.com/office/drawing/2014/main" xmlns="" id="{AA6B947A-E386-2B46-B606-10FE9810150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78025" y="4435475"/>
              <a:ext cx="66675" cy="26987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65" name="Freeform 47">
              <a:extLst>
                <a:ext uri="{FF2B5EF4-FFF2-40B4-BE49-F238E27FC236}">
                  <a16:creationId xmlns:a16="http://schemas.microsoft.com/office/drawing/2014/main" xmlns="" id="{C2D5390E-DAA9-9949-BF67-5BD2F159E065}"/>
                </a:ext>
              </a:extLst>
            </p:cNvPr>
            <p:cNvSpPr>
              <a:spLocks/>
            </p:cNvSpPr>
            <p:nvPr/>
          </p:nvSpPr>
          <p:spPr bwMode="auto">
            <a:xfrm>
              <a:off x="2116138" y="4316413"/>
              <a:ext cx="26987" cy="185737"/>
            </a:xfrm>
            <a:custGeom>
              <a:avLst/>
              <a:gdLst>
                <a:gd name="T0" fmla="*/ 2 w 4"/>
                <a:gd name="T1" fmla="*/ 28 h 28"/>
                <a:gd name="T2" fmla="*/ 0 w 4"/>
                <a:gd name="T3" fmla="*/ 26 h 28"/>
                <a:gd name="T4" fmla="*/ 0 w 4"/>
                <a:gd name="T5" fmla="*/ 2 h 28"/>
                <a:gd name="T6" fmla="*/ 2 w 4"/>
                <a:gd name="T7" fmla="*/ 0 h 28"/>
                <a:gd name="T8" fmla="*/ 4 w 4"/>
                <a:gd name="T9" fmla="*/ 2 h 28"/>
                <a:gd name="T10" fmla="*/ 4 w 4"/>
                <a:gd name="T11" fmla="*/ 26 h 28"/>
                <a:gd name="T12" fmla="*/ 2 w 4"/>
                <a:gd name="T13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" h="28">
                  <a:moveTo>
                    <a:pt x="2" y="28"/>
                  </a:moveTo>
                  <a:cubicBezTo>
                    <a:pt x="1" y="28"/>
                    <a:pt x="0" y="27"/>
                    <a:pt x="0" y="26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3" y="0"/>
                    <a:pt x="4" y="1"/>
                    <a:pt x="4" y="2"/>
                  </a:cubicBezTo>
                  <a:cubicBezTo>
                    <a:pt x="4" y="26"/>
                    <a:pt x="4" y="26"/>
                    <a:pt x="4" y="26"/>
                  </a:cubicBezTo>
                  <a:cubicBezTo>
                    <a:pt x="4" y="27"/>
                    <a:pt x="3" y="28"/>
                    <a:pt x="2" y="2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66" name="Freeform 48">
              <a:extLst>
                <a:ext uri="{FF2B5EF4-FFF2-40B4-BE49-F238E27FC236}">
                  <a16:creationId xmlns:a16="http://schemas.microsoft.com/office/drawing/2014/main" xmlns="" id="{D2C50D5C-9A56-244C-B9C3-AA403E2E786E}"/>
                </a:ext>
              </a:extLst>
            </p:cNvPr>
            <p:cNvSpPr>
              <a:spLocks/>
            </p:cNvSpPr>
            <p:nvPr/>
          </p:nvSpPr>
          <p:spPr bwMode="auto">
            <a:xfrm>
              <a:off x="2076450" y="4316413"/>
              <a:ext cx="106362" cy="25400"/>
            </a:xfrm>
            <a:custGeom>
              <a:avLst/>
              <a:gdLst>
                <a:gd name="T0" fmla="*/ 14 w 16"/>
                <a:gd name="T1" fmla="*/ 4 h 4"/>
                <a:gd name="T2" fmla="*/ 2 w 16"/>
                <a:gd name="T3" fmla="*/ 4 h 4"/>
                <a:gd name="T4" fmla="*/ 0 w 16"/>
                <a:gd name="T5" fmla="*/ 2 h 4"/>
                <a:gd name="T6" fmla="*/ 2 w 16"/>
                <a:gd name="T7" fmla="*/ 0 h 4"/>
                <a:gd name="T8" fmla="*/ 14 w 16"/>
                <a:gd name="T9" fmla="*/ 0 h 4"/>
                <a:gd name="T10" fmla="*/ 16 w 16"/>
                <a:gd name="T11" fmla="*/ 2 h 4"/>
                <a:gd name="T12" fmla="*/ 14 w 16"/>
                <a:gd name="T13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6" h="4">
                  <a:moveTo>
                    <a:pt x="14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1" y="4"/>
                    <a:pt x="0" y="3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5" y="0"/>
                    <a:pt x="16" y="1"/>
                    <a:pt x="16" y="2"/>
                  </a:cubicBezTo>
                  <a:cubicBezTo>
                    <a:pt x="16" y="3"/>
                    <a:pt x="15" y="4"/>
                    <a:pt x="14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67" name="Freeform 49">
              <a:extLst>
                <a:ext uri="{FF2B5EF4-FFF2-40B4-BE49-F238E27FC236}">
                  <a16:creationId xmlns:a16="http://schemas.microsoft.com/office/drawing/2014/main" xmlns="" id="{D291A02B-344B-DF4A-A168-686A39DFA5F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668463" y="4235450"/>
              <a:ext cx="631825" cy="346075"/>
            </a:xfrm>
            <a:custGeom>
              <a:avLst/>
              <a:gdLst>
                <a:gd name="T0" fmla="*/ 94 w 96"/>
                <a:gd name="T1" fmla="*/ 52 h 52"/>
                <a:gd name="T2" fmla="*/ 2 w 96"/>
                <a:gd name="T3" fmla="*/ 52 h 52"/>
                <a:gd name="T4" fmla="*/ 0 w 96"/>
                <a:gd name="T5" fmla="*/ 50 h 52"/>
                <a:gd name="T6" fmla="*/ 0 w 96"/>
                <a:gd name="T7" fmla="*/ 2 h 52"/>
                <a:gd name="T8" fmla="*/ 2 w 96"/>
                <a:gd name="T9" fmla="*/ 0 h 52"/>
                <a:gd name="T10" fmla="*/ 94 w 96"/>
                <a:gd name="T11" fmla="*/ 0 h 52"/>
                <a:gd name="T12" fmla="*/ 96 w 96"/>
                <a:gd name="T13" fmla="*/ 2 h 52"/>
                <a:gd name="T14" fmla="*/ 96 w 96"/>
                <a:gd name="T15" fmla="*/ 50 h 52"/>
                <a:gd name="T16" fmla="*/ 94 w 96"/>
                <a:gd name="T17" fmla="*/ 52 h 52"/>
                <a:gd name="T18" fmla="*/ 4 w 96"/>
                <a:gd name="T19" fmla="*/ 48 h 52"/>
                <a:gd name="T20" fmla="*/ 92 w 96"/>
                <a:gd name="T21" fmla="*/ 48 h 52"/>
                <a:gd name="T22" fmla="*/ 92 w 96"/>
                <a:gd name="T23" fmla="*/ 4 h 52"/>
                <a:gd name="T24" fmla="*/ 4 w 96"/>
                <a:gd name="T25" fmla="*/ 4 h 52"/>
                <a:gd name="T26" fmla="*/ 4 w 96"/>
                <a:gd name="T27" fmla="*/ 48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6" h="52">
                  <a:moveTo>
                    <a:pt x="94" y="52"/>
                  </a:moveTo>
                  <a:cubicBezTo>
                    <a:pt x="2" y="52"/>
                    <a:pt x="2" y="52"/>
                    <a:pt x="2" y="52"/>
                  </a:cubicBezTo>
                  <a:cubicBezTo>
                    <a:pt x="1" y="52"/>
                    <a:pt x="0" y="51"/>
                    <a:pt x="0" y="5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94" y="0"/>
                    <a:pt x="94" y="0"/>
                    <a:pt x="94" y="0"/>
                  </a:cubicBezTo>
                  <a:cubicBezTo>
                    <a:pt x="95" y="0"/>
                    <a:pt x="96" y="1"/>
                    <a:pt x="96" y="2"/>
                  </a:cubicBezTo>
                  <a:cubicBezTo>
                    <a:pt x="96" y="50"/>
                    <a:pt x="96" y="50"/>
                    <a:pt x="96" y="50"/>
                  </a:cubicBezTo>
                  <a:cubicBezTo>
                    <a:pt x="96" y="51"/>
                    <a:pt x="95" y="52"/>
                    <a:pt x="94" y="52"/>
                  </a:cubicBezTo>
                  <a:close/>
                  <a:moveTo>
                    <a:pt x="4" y="48"/>
                  </a:moveTo>
                  <a:cubicBezTo>
                    <a:pt x="92" y="48"/>
                    <a:pt x="92" y="48"/>
                    <a:pt x="92" y="48"/>
                  </a:cubicBezTo>
                  <a:cubicBezTo>
                    <a:pt x="92" y="4"/>
                    <a:pt x="92" y="4"/>
                    <a:pt x="92" y="4"/>
                  </a:cubicBezTo>
                  <a:cubicBezTo>
                    <a:pt x="4" y="4"/>
                    <a:pt x="4" y="4"/>
                    <a:pt x="4" y="4"/>
                  </a:cubicBezTo>
                  <a:lnTo>
                    <a:pt x="4" y="4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68" name="Freeform 50">
              <a:extLst>
                <a:ext uri="{FF2B5EF4-FFF2-40B4-BE49-F238E27FC236}">
                  <a16:creationId xmlns:a16="http://schemas.microsoft.com/office/drawing/2014/main" xmlns="" id="{307AE622-0FA8-B24D-B156-3A0815CDF56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800225" y="4316413"/>
              <a:ext cx="131762" cy="185737"/>
            </a:xfrm>
            <a:custGeom>
              <a:avLst/>
              <a:gdLst>
                <a:gd name="T0" fmla="*/ 8 w 20"/>
                <a:gd name="T1" fmla="*/ 28 h 28"/>
                <a:gd name="T2" fmla="*/ 2 w 20"/>
                <a:gd name="T3" fmla="*/ 28 h 28"/>
                <a:gd name="T4" fmla="*/ 0 w 20"/>
                <a:gd name="T5" fmla="*/ 26 h 28"/>
                <a:gd name="T6" fmla="*/ 0 w 20"/>
                <a:gd name="T7" fmla="*/ 2 h 28"/>
                <a:gd name="T8" fmla="*/ 2 w 20"/>
                <a:gd name="T9" fmla="*/ 0 h 28"/>
                <a:gd name="T10" fmla="*/ 8 w 20"/>
                <a:gd name="T11" fmla="*/ 0 h 28"/>
                <a:gd name="T12" fmla="*/ 20 w 20"/>
                <a:gd name="T13" fmla="*/ 14 h 28"/>
                <a:gd name="T14" fmla="*/ 8 w 20"/>
                <a:gd name="T15" fmla="*/ 28 h 28"/>
                <a:gd name="T16" fmla="*/ 4 w 20"/>
                <a:gd name="T17" fmla="*/ 24 h 28"/>
                <a:gd name="T18" fmla="*/ 8 w 20"/>
                <a:gd name="T19" fmla="*/ 24 h 28"/>
                <a:gd name="T20" fmla="*/ 16 w 20"/>
                <a:gd name="T21" fmla="*/ 14 h 28"/>
                <a:gd name="T22" fmla="*/ 8 w 20"/>
                <a:gd name="T23" fmla="*/ 4 h 28"/>
                <a:gd name="T24" fmla="*/ 4 w 20"/>
                <a:gd name="T25" fmla="*/ 4 h 28"/>
                <a:gd name="T26" fmla="*/ 4 w 20"/>
                <a:gd name="T27" fmla="*/ 2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0" h="28">
                  <a:moveTo>
                    <a:pt x="8" y="28"/>
                  </a:moveTo>
                  <a:cubicBezTo>
                    <a:pt x="2" y="28"/>
                    <a:pt x="2" y="28"/>
                    <a:pt x="2" y="28"/>
                  </a:cubicBezTo>
                  <a:cubicBezTo>
                    <a:pt x="1" y="28"/>
                    <a:pt x="0" y="27"/>
                    <a:pt x="0" y="26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15" y="0"/>
                    <a:pt x="20" y="7"/>
                    <a:pt x="20" y="14"/>
                  </a:cubicBezTo>
                  <a:cubicBezTo>
                    <a:pt x="20" y="21"/>
                    <a:pt x="15" y="28"/>
                    <a:pt x="8" y="28"/>
                  </a:cubicBezTo>
                  <a:close/>
                  <a:moveTo>
                    <a:pt x="4" y="24"/>
                  </a:moveTo>
                  <a:cubicBezTo>
                    <a:pt x="8" y="24"/>
                    <a:pt x="8" y="24"/>
                    <a:pt x="8" y="24"/>
                  </a:cubicBezTo>
                  <a:cubicBezTo>
                    <a:pt x="13" y="24"/>
                    <a:pt x="16" y="19"/>
                    <a:pt x="16" y="14"/>
                  </a:cubicBezTo>
                  <a:cubicBezTo>
                    <a:pt x="16" y="9"/>
                    <a:pt x="13" y="4"/>
                    <a:pt x="8" y="4"/>
                  </a:cubicBezTo>
                  <a:cubicBezTo>
                    <a:pt x="4" y="4"/>
                    <a:pt x="4" y="4"/>
                    <a:pt x="4" y="4"/>
                  </a:cubicBezTo>
                  <a:lnTo>
                    <a:pt x="4" y="2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</p:grpSp>
      <p:sp>
        <p:nvSpPr>
          <p:cNvPr id="69" name="Content Placeholder 15">
            <a:extLst>
              <a:ext uri="{FF2B5EF4-FFF2-40B4-BE49-F238E27FC236}">
                <a16:creationId xmlns:a16="http://schemas.microsoft.com/office/drawing/2014/main" xmlns="" id="{28EE6F20-D31F-8E40-A521-FC09D682ADD3}"/>
              </a:ext>
            </a:extLst>
          </p:cNvPr>
          <p:cNvSpPr txBox="1">
            <a:spLocks/>
          </p:cNvSpPr>
          <p:nvPr/>
        </p:nvSpPr>
        <p:spPr>
          <a:xfrm>
            <a:off x="9309614" y="2179068"/>
            <a:ext cx="1401244" cy="67538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lang="en-US" sz="1400" b="0" i="0" kern="1200" smtClean="0"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b="0" i="0" u="none" strike="noStrike" kern="100" cap="none" normalizeH="0" baseline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charset="0"/>
                <a:cs typeface="Arial" charset="0"/>
              </a:rPr>
              <a:t>JSON pose coordinates</a:t>
            </a:r>
          </a:p>
        </p:txBody>
      </p:sp>
      <p:grpSp>
        <p:nvGrpSpPr>
          <p:cNvPr id="3" name="Группа 2"/>
          <p:cNvGrpSpPr/>
          <p:nvPr/>
        </p:nvGrpSpPr>
        <p:grpSpPr>
          <a:xfrm>
            <a:off x="7800141" y="3444059"/>
            <a:ext cx="2236281" cy="2114930"/>
            <a:chOff x="8620751" y="3361998"/>
            <a:chExt cx="2236281" cy="2114930"/>
          </a:xfrm>
        </p:grpSpPr>
        <p:grpSp>
          <p:nvGrpSpPr>
            <p:cNvPr id="48" name="Group 248">
              <a:extLst>
                <a:ext uri="{FF2B5EF4-FFF2-40B4-BE49-F238E27FC236}">
                  <a16:creationId xmlns:a16="http://schemas.microsoft.com/office/drawing/2014/main" xmlns="" id="{BBFF18BA-99D9-4C47-80AB-56B1B1795FE3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9031595" y="3536994"/>
              <a:ext cx="443459" cy="443459"/>
              <a:chOff x="4478" y="1719"/>
              <a:chExt cx="426" cy="426"/>
            </a:xfrm>
            <a:solidFill>
              <a:schemeClr val="tx1"/>
            </a:solidFill>
          </p:grpSpPr>
          <p:sp>
            <p:nvSpPr>
              <p:cNvPr id="49" name="Freeform 249">
                <a:extLst>
                  <a:ext uri="{FF2B5EF4-FFF2-40B4-BE49-F238E27FC236}">
                    <a16:creationId xmlns:a16="http://schemas.microsoft.com/office/drawing/2014/main" xmlns="" id="{D51593E3-AD99-5B45-B22E-345C4561CFE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478" y="1719"/>
                <a:ext cx="426" cy="426"/>
              </a:xfrm>
              <a:custGeom>
                <a:avLst/>
                <a:gdLst>
                  <a:gd name="T0" fmla="*/ 258 w 288"/>
                  <a:gd name="T1" fmla="*/ 288 h 288"/>
                  <a:gd name="T2" fmla="*/ 30 w 288"/>
                  <a:gd name="T3" fmla="*/ 288 h 288"/>
                  <a:gd name="T4" fmla="*/ 0 w 288"/>
                  <a:gd name="T5" fmla="*/ 258 h 288"/>
                  <a:gd name="T6" fmla="*/ 0 w 288"/>
                  <a:gd name="T7" fmla="*/ 30 h 288"/>
                  <a:gd name="T8" fmla="*/ 30 w 288"/>
                  <a:gd name="T9" fmla="*/ 0 h 288"/>
                  <a:gd name="T10" fmla="*/ 258 w 288"/>
                  <a:gd name="T11" fmla="*/ 0 h 288"/>
                  <a:gd name="T12" fmla="*/ 288 w 288"/>
                  <a:gd name="T13" fmla="*/ 30 h 288"/>
                  <a:gd name="T14" fmla="*/ 288 w 288"/>
                  <a:gd name="T15" fmla="*/ 258 h 288"/>
                  <a:gd name="T16" fmla="*/ 258 w 288"/>
                  <a:gd name="T17" fmla="*/ 288 h 288"/>
                  <a:gd name="T18" fmla="*/ 30 w 288"/>
                  <a:gd name="T19" fmla="*/ 12 h 288"/>
                  <a:gd name="T20" fmla="*/ 12 w 288"/>
                  <a:gd name="T21" fmla="*/ 30 h 288"/>
                  <a:gd name="T22" fmla="*/ 12 w 288"/>
                  <a:gd name="T23" fmla="*/ 258 h 288"/>
                  <a:gd name="T24" fmla="*/ 30 w 288"/>
                  <a:gd name="T25" fmla="*/ 276 h 288"/>
                  <a:gd name="T26" fmla="*/ 258 w 288"/>
                  <a:gd name="T27" fmla="*/ 276 h 288"/>
                  <a:gd name="T28" fmla="*/ 276 w 288"/>
                  <a:gd name="T29" fmla="*/ 258 h 288"/>
                  <a:gd name="T30" fmla="*/ 276 w 288"/>
                  <a:gd name="T31" fmla="*/ 30 h 288"/>
                  <a:gd name="T32" fmla="*/ 258 w 288"/>
                  <a:gd name="T33" fmla="*/ 12 h 288"/>
                  <a:gd name="T34" fmla="*/ 30 w 288"/>
                  <a:gd name="T35" fmla="*/ 12 h 2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88" h="288">
                    <a:moveTo>
                      <a:pt x="258" y="288"/>
                    </a:moveTo>
                    <a:cubicBezTo>
                      <a:pt x="30" y="288"/>
                      <a:pt x="30" y="288"/>
                      <a:pt x="30" y="288"/>
                    </a:cubicBezTo>
                    <a:cubicBezTo>
                      <a:pt x="13" y="288"/>
                      <a:pt x="0" y="275"/>
                      <a:pt x="0" y="258"/>
                    </a:cubicBezTo>
                    <a:cubicBezTo>
                      <a:pt x="0" y="30"/>
                      <a:pt x="0" y="30"/>
                      <a:pt x="0" y="30"/>
                    </a:cubicBezTo>
                    <a:cubicBezTo>
                      <a:pt x="0" y="13"/>
                      <a:pt x="13" y="0"/>
                      <a:pt x="30" y="0"/>
                    </a:cubicBezTo>
                    <a:cubicBezTo>
                      <a:pt x="258" y="0"/>
                      <a:pt x="258" y="0"/>
                      <a:pt x="258" y="0"/>
                    </a:cubicBezTo>
                    <a:cubicBezTo>
                      <a:pt x="274" y="0"/>
                      <a:pt x="288" y="13"/>
                      <a:pt x="288" y="30"/>
                    </a:cubicBezTo>
                    <a:cubicBezTo>
                      <a:pt x="288" y="258"/>
                      <a:pt x="288" y="258"/>
                      <a:pt x="288" y="258"/>
                    </a:cubicBezTo>
                    <a:cubicBezTo>
                      <a:pt x="288" y="275"/>
                      <a:pt x="274" y="288"/>
                      <a:pt x="258" y="288"/>
                    </a:cubicBezTo>
                    <a:close/>
                    <a:moveTo>
                      <a:pt x="30" y="12"/>
                    </a:moveTo>
                    <a:cubicBezTo>
                      <a:pt x="20" y="12"/>
                      <a:pt x="12" y="20"/>
                      <a:pt x="12" y="30"/>
                    </a:cubicBezTo>
                    <a:cubicBezTo>
                      <a:pt x="12" y="258"/>
                      <a:pt x="12" y="258"/>
                      <a:pt x="12" y="258"/>
                    </a:cubicBezTo>
                    <a:cubicBezTo>
                      <a:pt x="12" y="268"/>
                      <a:pt x="20" y="276"/>
                      <a:pt x="30" y="276"/>
                    </a:cubicBezTo>
                    <a:cubicBezTo>
                      <a:pt x="258" y="276"/>
                      <a:pt x="258" y="276"/>
                      <a:pt x="258" y="276"/>
                    </a:cubicBezTo>
                    <a:cubicBezTo>
                      <a:pt x="268" y="276"/>
                      <a:pt x="276" y="268"/>
                      <a:pt x="276" y="258"/>
                    </a:cubicBezTo>
                    <a:cubicBezTo>
                      <a:pt x="276" y="30"/>
                      <a:pt x="276" y="30"/>
                      <a:pt x="276" y="30"/>
                    </a:cubicBezTo>
                    <a:cubicBezTo>
                      <a:pt x="276" y="20"/>
                      <a:pt x="268" y="12"/>
                      <a:pt x="258" y="12"/>
                    </a:cubicBezTo>
                    <a:lnTo>
                      <a:pt x="30" y="1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AU"/>
              </a:p>
            </p:txBody>
          </p:sp>
          <p:sp>
            <p:nvSpPr>
              <p:cNvPr id="50" name="Freeform 250">
                <a:extLst>
                  <a:ext uri="{FF2B5EF4-FFF2-40B4-BE49-F238E27FC236}">
                    <a16:creationId xmlns:a16="http://schemas.microsoft.com/office/drawing/2014/main" xmlns="" id="{88E559F3-7087-E04D-BE8E-7682E6B5F7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478" y="1808"/>
                <a:ext cx="426" cy="18"/>
              </a:xfrm>
              <a:custGeom>
                <a:avLst/>
                <a:gdLst>
                  <a:gd name="T0" fmla="*/ 282 w 288"/>
                  <a:gd name="T1" fmla="*/ 12 h 12"/>
                  <a:gd name="T2" fmla="*/ 6 w 288"/>
                  <a:gd name="T3" fmla="*/ 12 h 12"/>
                  <a:gd name="T4" fmla="*/ 0 w 288"/>
                  <a:gd name="T5" fmla="*/ 6 h 12"/>
                  <a:gd name="T6" fmla="*/ 6 w 288"/>
                  <a:gd name="T7" fmla="*/ 0 h 12"/>
                  <a:gd name="T8" fmla="*/ 282 w 288"/>
                  <a:gd name="T9" fmla="*/ 0 h 12"/>
                  <a:gd name="T10" fmla="*/ 288 w 288"/>
                  <a:gd name="T11" fmla="*/ 6 h 12"/>
                  <a:gd name="T12" fmla="*/ 282 w 288"/>
                  <a:gd name="T13" fmla="*/ 12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8" h="12">
                    <a:moveTo>
                      <a:pt x="282" y="12"/>
                    </a:moveTo>
                    <a:cubicBezTo>
                      <a:pt x="6" y="12"/>
                      <a:pt x="6" y="12"/>
                      <a:pt x="6" y="12"/>
                    </a:cubicBezTo>
                    <a:cubicBezTo>
                      <a:pt x="2" y="12"/>
                      <a:pt x="0" y="9"/>
                      <a:pt x="0" y="6"/>
                    </a:cubicBezTo>
                    <a:cubicBezTo>
                      <a:pt x="0" y="3"/>
                      <a:pt x="2" y="0"/>
                      <a:pt x="6" y="0"/>
                    </a:cubicBezTo>
                    <a:cubicBezTo>
                      <a:pt x="282" y="0"/>
                      <a:pt x="282" y="0"/>
                      <a:pt x="282" y="0"/>
                    </a:cubicBezTo>
                    <a:cubicBezTo>
                      <a:pt x="285" y="0"/>
                      <a:pt x="288" y="3"/>
                      <a:pt x="288" y="6"/>
                    </a:cubicBezTo>
                    <a:cubicBezTo>
                      <a:pt x="288" y="9"/>
                      <a:pt x="285" y="12"/>
                      <a:pt x="282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AU"/>
              </a:p>
            </p:txBody>
          </p:sp>
          <p:sp>
            <p:nvSpPr>
              <p:cNvPr id="51" name="Oval 251">
                <a:extLst>
                  <a:ext uri="{FF2B5EF4-FFF2-40B4-BE49-F238E27FC236}">
                    <a16:creationId xmlns:a16="http://schemas.microsoft.com/office/drawing/2014/main" xmlns="" id="{955D75D3-80DB-1F42-B921-0B7C6D78B97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31" y="1755"/>
                <a:ext cx="36" cy="35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AU"/>
              </a:p>
            </p:txBody>
          </p:sp>
          <p:sp>
            <p:nvSpPr>
              <p:cNvPr id="52" name="Oval 252">
                <a:extLst>
                  <a:ext uri="{FF2B5EF4-FFF2-40B4-BE49-F238E27FC236}">
                    <a16:creationId xmlns:a16="http://schemas.microsoft.com/office/drawing/2014/main" xmlns="" id="{F2CE797C-7B96-C64B-9333-8E801DAD348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1755"/>
                <a:ext cx="36" cy="35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AU"/>
              </a:p>
            </p:txBody>
          </p:sp>
          <p:sp>
            <p:nvSpPr>
              <p:cNvPr id="53" name="Oval 253">
                <a:extLst>
                  <a:ext uri="{FF2B5EF4-FFF2-40B4-BE49-F238E27FC236}">
                    <a16:creationId xmlns:a16="http://schemas.microsoft.com/office/drawing/2014/main" xmlns="" id="{53EB51A2-094A-D243-86D9-8C678A0E1E6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38" y="1755"/>
                <a:ext cx="35" cy="35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AU"/>
              </a:p>
            </p:txBody>
          </p:sp>
          <p:sp>
            <p:nvSpPr>
              <p:cNvPr id="54" name="Freeform 254">
                <a:extLst>
                  <a:ext uri="{FF2B5EF4-FFF2-40B4-BE49-F238E27FC236}">
                    <a16:creationId xmlns:a16="http://schemas.microsoft.com/office/drawing/2014/main" xmlns="" id="{B41D93B6-DCC0-CE4C-AEFE-D74217EAFA02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531" y="1861"/>
                <a:ext cx="71" cy="230"/>
              </a:xfrm>
              <a:custGeom>
                <a:avLst/>
                <a:gdLst>
                  <a:gd name="T0" fmla="*/ 42 w 48"/>
                  <a:gd name="T1" fmla="*/ 156 h 156"/>
                  <a:gd name="T2" fmla="*/ 6 w 48"/>
                  <a:gd name="T3" fmla="*/ 156 h 156"/>
                  <a:gd name="T4" fmla="*/ 0 w 48"/>
                  <a:gd name="T5" fmla="*/ 150 h 156"/>
                  <a:gd name="T6" fmla="*/ 0 w 48"/>
                  <a:gd name="T7" fmla="*/ 6 h 156"/>
                  <a:gd name="T8" fmla="*/ 6 w 48"/>
                  <a:gd name="T9" fmla="*/ 0 h 156"/>
                  <a:gd name="T10" fmla="*/ 42 w 48"/>
                  <a:gd name="T11" fmla="*/ 0 h 156"/>
                  <a:gd name="T12" fmla="*/ 48 w 48"/>
                  <a:gd name="T13" fmla="*/ 6 h 156"/>
                  <a:gd name="T14" fmla="*/ 48 w 48"/>
                  <a:gd name="T15" fmla="*/ 150 h 156"/>
                  <a:gd name="T16" fmla="*/ 42 w 48"/>
                  <a:gd name="T17" fmla="*/ 156 h 156"/>
                  <a:gd name="T18" fmla="*/ 12 w 48"/>
                  <a:gd name="T19" fmla="*/ 144 h 156"/>
                  <a:gd name="T20" fmla="*/ 36 w 48"/>
                  <a:gd name="T21" fmla="*/ 144 h 156"/>
                  <a:gd name="T22" fmla="*/ 36 w 48"/>
                  <a:gd name="T23" fmla="*/ 12 h 156"/>
                  <a:gd name="T24" fmla="*/ 12 w 48"/>
                  <a:gd name="T25" fmla="*/ 12 h 156"/>
                  <a:gd name="T26" fmla="*/ 12 w 48"/>
                  <a:gd name="T27" fmla="*/ 144 h 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8" h="156">
                    <a:moveTo>
                      <a:pt x="42" y="156"/>
                    </a:moveTo>
                    <a:cubicBezTo>
                      <a:pt x="6" y="156"/>
                      <a:pt x="6" y="156"/>
                      <a:pt x="6" y="156"/>
                    </a:cubicBezTo>
                    <a:cubicBezTo>
                      <a:pt x="2" y="156"/>
                      <a:pt x="0" y="153"/>
                      <a:pt x="0" y="150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3"/>
                      <a:pt x="2" y="0"/>
                      <a:pt x="6" y="0"/>
                    </a:cubicBezTo>
                    <a:cubicBezTo>
                      <a:pt x="42" y="0"/>
                      <a:pt x="42" y="0"/>
                      <a:pt x="42" y="0"/>
                    </a:cubicBezTo>
                    <a:cubicBezTo>
                      <a:pt x="45" y="0"/>
                      <a:pt x="48" y="3"/>
                      <a:pt x="48" y="6"/>
                    </a:cubicBezTo>
                    <a:cubicBezTo>
                      <a:pt x="48" y="150"/>
                      <a:pt x="48" y="150"/>
                      <a:pt x="48" y="150"/>
                    </a:cubicBezTo>
                    <a:cubicBezTo>
                      <a:pt x="48" y="153"/>
                      <a:pt x="45" y="156"/>
                      <a:pt x="42" y="156"/>
                    </a:cubicBezTo>
                    <a:close/>
                    <a:moveTo>
                      <a:pt x="12" y="144"/>
                    </a:moveTo>
                    <a:cubicBezTo>
                      <a:pt x="36" y="144"/>
                      <a:pt x="36" y="144"/>
                      <a:pt x="36" y="144"/>
                    </a:cubicBezTo>
                    <a:cubicBezTo>
                      <a:pt x="36" y="12"/>
                      <a:pt x="36" y="12"/>
                      <a:pt x="36" y="12"/>
                    </a:cubicBezTo>
                    <a:cubicBezTo>
                      <a:pt x="12" y="12"/>
                      <a:pt x="12" y="12"/>
                      <a:pt x="12" y="12"/>
                    </a:cubicBezTo>
                    <a:lnTo>
                      <a:pt x="12" y="14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AU"/>
              </a:p>
            </p:txBody>
          </p:sp>
          <p:sp>
            <p:nvSpPr>
              <p:cNvPr id="55" name="Freeform 255">
                <a:extLst>
                  <a:ext uri="{FF2B5EF4-FFF2-40B4-BE49-F238E27FC236}">
                    <a16:creationId xmlns:a16="http://schemas.microsoft.com/office/drawing/2014/main" xmlns="" id="{D77A26FC-246A-3046-8E32-8517D0F1963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31" y="1914"/>
                <a:ext cx="71" cy="18"/>
              </a:xfrm>
              <a:custGeom>
                <a:avLst/>
                <a:gdLst>
                  <a:gd name="T0" fmla="*/ 42 w 48"/>
                  <a:gd name="T1" fmla="*/ 12 h 12"/>
                  <a:gd name="T2" fmla="*/ 6 w 48"/>
                  <a:gd name="T3" fmla="*/ 12 h 12"/>
                  <a:gd name="T4" fmla="*/ 0 w 48"/>
                  <a:gd name="T5" fmla="*/ 6 h 12"/>
                  <a:gd name="T6" fmla="*/ 6 w 48"/>
                  <a:gd name="T7" fmla="*/ 0 h 12"/>
                  <a:gd name="T8" fmla="*/ 42 w 48"/>
                  <a:gd name="T9" fmla="*/ 0 h 12"/>
                  <a:gd name="T10" fmla="*/ 48 w 48"/>
                  <a:gd name="T11" fmla="*/ 6 h 12"/>
                  <a:gd name="T12" fmla="*/ 42 w 48"/>
                  <a:gd name="T13" fmla="*/ 12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8" h="12">
                    <a:moveTo>
                      <a:pt x="42" y="12"/>
                    </a:moveTo>
                    <a:cubicBezTo>
                      <a:pt x="6" y="12"/>
                      <a:pt x="6" y="12"/>
                      <a:pt x="6" y="12"/>
                    </a:cubicBezTo>
                    <a:cubicBezTo>
                      <a:pt x="2" y="12"/>
                      <a:pt x="0" y="9"/>
                      <a:pt x="0" y="6"/>
                    </a:cubicBezTo>
                    <a:cubicBezTo>
                      <a:pt x="0" y="3"/>
                      <a:pt x="2" y="0"/>
                      <a:pt x="6" y="0"/>
                    </a:cubicBezTo>
                    <a:cubicBezTo>
                      <a:pt x="42" y="0"/>
                      <a:pt x="42" y="0"/>
                      <a:pt x="42" y="0"/>
                    </a:cubicBezTo>
                    <a:cubicBezTo>
                      <a:pt x="45" y="0"/>
                      <a:pt x="48" y="3"/>
                      <a:pt x="48" y="6"/>
                    </a:cubicBezTo>
                    <a:cubicBezTo>
                      <a:pt x="48" y="9"/>
                      <a:pt x="45" y="12"/>
                      <a:pt x="42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AU"/>
              </a:p>
            </p:txBody>
          </p:sp>
          <p:sp>
            <p:nvSpPr>
              <p:cNvPr id="56" name="Freeform 256">
                <a:extLst>
                  <a:ext uri="{FF2B5EF4-FFF2-40B4-BE49-F238E27FC236}">
                    <a16:creationId xmlns:a16="http://schemas.microsoft.com/office/drawing/2014/main" xmlns="" id="{52EF338E-3FAD-E344-9E70-BCD90635B27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31" y="1967"/>
                <a:ext cx="71" cy="18"/>
              </a:xfrm>
              <a:custGeom>
                <a:avLst/>
                <a:gdLst>
                  <a:gd name="T0" fmla="*/ 42 w 48"/>
                  <a:gd name="T1" fmla="*/ 12 h 12"/>
                  <a:gd name="T2" fmla="*/ 6 w 48"/>
                  <a:gd name="T3" fmla="*/ 12 h 12"/>
                  <a:gd name="T4" fmla="*/ 0 w 48"/>
                  <a:gd name="T5" fmla="*/ 6 h 12"/>
                  <a:gd name="T6" fmla="*/ 6 w 48"/>
                  <a:gd name="T7" fmla="*/ 0 h 12"/>
                  <a:gd name="T8" fmla="*/ 42 w 48"/>
                  <a:gd name="T9" fmla="*/ 0 h 12"/>
                  <a:gd name="T10" fmla="*/ 48 w 48"/>
                  <a:gd name="T11" fmla="*/ 6 h 12"/>
                  <a:gd name="T12" fmla="*/ 42 w 48"/>
                  <a:gd name="T13" fmla="*/ 12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8" h="12">
                    <a:moveTo>
                      <a:pt x="42" y="12"/>
                    </a:moveTo>
                    <a:cubicBezTo>
                      <a:pt x="6" y="12"/>
                      <a:pt x="6" y="12"/>
                      <a:pt x="6" y="12"/>
                    </a:cubicBezTo>
                    <a:cubicBezTo>
                      <a:pt x="2" y="12"/>
                      <a:pt x="0" y="9"/>
                      <a:pt x="0" y="6"/>
                    </a:cubicBezTo>
                    <a:cubicBezTo>
                      <a:pt x="0" y="3"/>
                      <a:pt x="2" y="0"/>
                      <a:pt x="6" y="0"/>
                    </a:cubicBezTo>
                    <a:cubicBezTo>
                      <a:pt x="42" y="0"/>
                      <a:pt x="42" y="0"/>
                      <a:pt x="42" y="0"/>
                    </a:cubicBezTo>
                    <a:cubicBezTo>
                      <a:pt x="45" y="0"/>
                      <a:pt x="48" y="3"/>
                      <a:pt x="48" y="6"/>
                    </a:cubicBezTo>
                    <a:cubicBezTo>
                      <a:pt x="48" y="9"/>
                      <a:pt x="45" y="12"/>
                      <a:pt x="42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AU"/>
              </a:p>
            </p:txBody>
          </p:sp>
          <p:sp>
            <p:nvSpPr>
              <p:cNvPr id="57" name="Freeform 257">
                <a:extLst>
                  <a:ext uri="{FF2B5EF4-FFF2-40B4-BE49-F238E27FC236}">
                    <a16:creationId xmlns:a16="http://schemas.microsoft.com/office/drawing/2014/main" xmlns="" id="{7D2B8F3E-4E3D-F64B-BCEA-9221B37777A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31" y="2021"/>
                <a:ext cx="71" cy="17"/>
              </a:xfrm>
              <a:custGeom>
                <a:avLst/>
                <a:gdLst>
                  <a:gd name="T0" fmla="*/ 42 w 48"/>
                  <a:gd name="T1" fmla="*/ 12 h 12"/>
                  <a:gd name="T2" fmla="*/ 6 w 48"/>
                  <a:gd name="T3" fmla="*/ 12 h 12"/>
                  <a:gd name="T4" fmla="*/ 0 w 48"/>
                  <a:gd name="T5" fmla="*/ 6 h 12"/>
                  <a:gd name="T6" fmla="*/ 6 w 48"/>
                  <a:gd name="T7" fmla="*/ 0 h 12"/>
                  <a:gd name="T8" fmla="*/ 42 w 48"/>
                  <a:gd name="T9" fmla="*/ 0 h 12"/>
                  <a:gd name="T10" fmla="*/ 48 w 48"/>
                  <a:gd name="T11" fmla="*/ 6 h 12"/>
                  <a:gd name="T12" fmla="*/ 42 w 48"/>
                  <a:gd name="T13" fmla="*/ 12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8" h="12">
                    <a:moveTo>
                      <a:pt x="42" y="12"/>
                    </a:moveTo>
                    <a:cubicBezTo>
                      <a:pt x="6" y="12"/>
                      <a:pt x="6" y="12"/>
                      <a:pt x="6" y="12"/>
                    </a:cubicBezTo>
                    <a:cubicBezTo>
                      <a:pt x="2" y="12"/>
                      <a:pt x="0" y="9"/>
                      <a:pt x="0" y="6"/>
                    </a:cubicBezTo>
                    <a:cubicBezTo>
                      <a:pt x="0" y="3"/>
                      <a:pt x="2" y="0"/>
                      <a:pt x="6" y="0"/>
                    </a:cubicBezTo>
                    <a:cubicBezTo>
                      <a:pt x="42" y="0"/>
                      <a:pt x="42" y="0"/>
                      <a:pt x="42" y="0"/>
                    </a:cubicBezTo>
                    <a:cubicBezTo>
                      <a:pt x="45" y="0"/>
                      <a:pt x="48" y="3"/>
                      <a:pt x="48" y="6"/>
                    </a:cubicBezTo>
                    <a:cubicBezTo>
                      <a:pt x="48" y="9"/>
                      <a:pt x="45" y="12"/>
                      <a:pt x="42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AU"/>
              </a:p>
            </p:txBody>
          </p:sp>
          <p:sp>
            <p:nvSpPr>
              <p:cNvPr id="58" name="Freeform 258">
                <a:extLst>
                  <a:ext uri="{FF2B5EF4-FFF2-40B4-BE49-F238E27FC236}">
                    <a16:creationId xmlns:a16="http://schemas.microsoft.com/office/drawing/2014/main" xmlns="" id="{F8C53CD2-F7B0-084B-BDAF-1A735215FFC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727" y="1985"/>
                <a:ext cx="124" cy="106"/>
              </a:xfrm>
              <a:custGeom>
                <a:avLst/>
                <a:gdLst>
                  <a:gd name="T0" fmla="*/ 78 w 84"/>
                  <a:gd name="T1" fmla="*/ 72 h 72"/>
                  <a:gd name="T2" fmla="*/ 6 w 84"/>
                  <a:gd name="T3" fmla="*/ 72 h 72"/>
                  <a:gd name="T4" fmla="*/ 0 w 84"/>
                  <a:gd name="T5" fmla="*/ 66 h 72"/>
                  <a:gd name="T6" fmla="*/ 0 w 84"/>
                  <a:gd name="T7" fmla="*/ 6 h 72"/>
                  <a:gd name="T8" fmla="*/ 6 w 84"/>
                  <a:gd name="T9" fmla="*/ 0 h 72"/>
                  <a:gd name="T10" fmla="*/ 24 w 84"/>
                  <a:gd name="T11" fmla="*/ 0 h 72"/>
                  <a:gd name="T12" fmla="*/ 28 w 84"/>
                  <a:gd name="T13" fmla="*/ 1 h 72"/>
                  <a:gd name="T14" fmla="*/ 40 w 84"/>
                  <a:gd name="T15" fmla="*/ 12 h 72"/>
                  <a:gd name="T16" fmla="*/ 78 w 84"/>
                  <a:gd name="T17" fmla="*/ 12 h 72"/>
                  <a:gd name="T18" fmla="*/ 84 w 84"/>
                  <a:gd name="T19" fmla="*/ 18 h 72"/>
                  <a:gd name="T20" fmla="*/ 84 w 84"/>
                  <a:gd name="T21" fmla="*/ 66 h 72"/>
                  <a:gd name="T22" fmla="*/ 78 w 84"/>
                  <a:gd name="T23" fmla="*/ 72 h 72"/>
                  <a:gd name="T24" fmla="*/ 12 w 84"/>
                  <a:gd name="T25" fmla="*/ 60 h 72"/>
                  <a:gd name="T26" fmla="*/ 72 w 84"/>
                  <a:gd name="T27" fmla="*/ 60 h 72"/>
                  <a:gd name="T28" fmla="*/ 72 w 84"/>
                  <a:gd name="T29" fmla="*/ 24 h 72"/>
                  <a:gd name="T30" fmla="*/ 38 w 84"/>
                  <a:gd name="T31" fmla="*/ 24 h 72"/>
                  <a:gd name="T32" fmla="*/ 34 w 84"/>
                  <a:gd name="T33" fmla="*/ 23 h 72"/>
                  <a:gd name="T34" fmla="*/ 21 w 84"/>
                  <a:gd name="T35" fmla="*/ 12 h 72"/>
                  <a:gd name="T36" fmla="*/ 12 w 84"/>
                  <a:gd name="T37" fmla="*/ 12 h 72"/>
                  <a:gd name="T38" fmla="*/ 12 w 84"/>
                  <a:gd name="T39" fmla="*/ 60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84" h="72">
                    <a:moveTo>
                      <a:pt x="78" y="72"/>
                    </a:moveTo>
                    <a:cubicBezTo>
                      <a:pt x="6" y="72"/>
                      <a:pt x="6" y="72"/>
                      <a:pt x="6" y="72"/>
                    </a:cubicBezTo>
                    <a:cubicBezTo>
                      <a:pt x="2" y="72"/>
                      <a:pt x="0" y="69"/>
                      <a:pt x="0" y="66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3"/>
                      <a:pt x="2" y="0"/>
                      <a:pt x="6" y="0"/>
                    </a:cubicBezTo>
                    <a:cubicBezTo>
                      <a:pt x="24" y="0"/>
                      <a:pt x="24" y="0"/>
                      <a:pt x="24" y="0"/>
                    </a:cubicBezTo>
                    <a:cubicBezTo>
                      <a:pt x="25" y="0"/>
                      <a:pt x="26" y="1"/>
                      <a:pt x="28" y="1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78" y="12"/>
                      <a:pt x="78" y="12"/>
                      <a:pt x="78" y="12"/>
                    </a:cubicBezTo>
                    <a:cubicBezTo>
                      <a:pt x="81" y="12"/>
                      <a:pt x="84" y="15"/>
                      <a:pt x="84" y="18"/>
                    </a:cubicBezTo>
                    <a:cubicBezTo>
                      <a:pt x="84" y="66"/>
                      <a:pt x="84" y="66"/>
                      <a:pt x="84" y="66"/>
                    </a:cubicBezTo>
                    <a:cubicBezTo>
                      <a:pt x="84" y="69"/>
                      <a:pt x="81" y="72"/>
                      <a:pt x="78" y="72"/>
                    </a:cubicBezTo>
                    <a:close/>
                    <a:moveTo>
                      <a:pt x="12" y="60"/>
                    </a:moveTo>
                    <a:cubicBezTo>
                      <a:pt x="72" y="60"/>
                      <a:pt x="72" y="60"/>
                      <a:pt x="72" y="60"/>
                    </a:cubicBezTo>
                    <a:cubicBezTo>
                      <a:pt x="72" y="24"/>
                      <a:pt x="72" y="24"/>
                      <a:pt x="72" y="24"/>
                    </a:cubicBezTo>
                    <a:cubicBezTo>
                      <a:pt x="38" y="24"/>
                      <a:pt x="38" y="24"/>
                      <a:pt x="38" y="24"/>
                    </a:cubicBezTo>
                    <a:cubicBezTo>
                      <a:pt x="36" y="24"/>
                      <a:pt x="35" y="24"/>
                      <a:pt x="34" y="23"/>
                    </a:cubicBezTo>
                    <a:cubicBezTo>
                      <a:pt x="21" y="12"/>
                      <a:pt x="21" y="12"/>
                      <a:pt x="21" y="12"/>
                    </a:cubicBezTo>
                    <a:cubicBezTo>
                      <a:pt x="12" y="12"/>
                      <a:pt x="12" y="12"/>
                      <a:pt x="12" y="12"/>
                    </a:cubicBezTo>
                    <a:lnTo>
                      <a:pt x="12" y="6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AU"/>
              </a:p>
            </p:txBody>
          </p:sp>
          <p:sp>
            <p:nvSpPr>
              <p:cNvPr id="59" name="Freeform 259">
                <a:extLst>
                  <a:ext uri="{FF2B5EF4-FFF2-40B4-BE49-F238E27FC236}">
                    <a16:creationId xmlns:a16="http://schemas.microsoft.com/office/drawing/2014/main" xmlns="" id="{C314FF0E-B87D-7642-AA9E-AC3CA0F11EE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63" y="1888"/>
                <a:ext cx="145" cy="88"/>
              </a:xfrm>
              <a:custGeom>
                <a:avLst/>
                <a:gdLst>
                  <a:gd name="T0" fmla="*/ 6 w 98"/>
                  <a:gd name="T1" fmla="*/ 60 h 60"/>
                  <a:gd name="T2" fmla="*/ 1 w 98"/>
                  <a:gd name="T3" fmla="*/ 57 h 60"/>
                  <a:gd name="T4" fmla="*/ 3 w 98"/>
                  <a:gd name="T5" fmla="*/ 49 h 60"/>
                  <a:gd name="T6" fmla="*/ 88 w 98"/>
                  <a:gd name="T7" fmla="*/ 1 h 60"/>
                  <a:gd name="T8" fmla="*/ 96 w 98"/>
                  <a:gd name="T9" fmla="*/ 4 h 60"/>
                  <a:gd name="T10" fmla="*/ 94 w 98"/>
                  <a:gd name="T11" fmla="*/ 12 h 60"/>
                  <a:gd name="T12" fmla="*/ 9 w 98"/>
                  <a:gd name="T13" fmla="*/ 60 h 60"/>
                  <a:gd name="T14" fmla="*/ 6 w 98"/>
                  <a:gd name="T15" fmla="*/ 60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8" h="60">
                    <a:moveTo>
                      <a:pt x="6" y="60"/>
                    </a:moveTo>
                    <a:cubicBezTo>
                      <a:pt x="4" y="60"/>
                      <a:pt x="2" y="59"/>
                      <a:pt x="1" y="57"/>
                    </a:cubicBezTo>
                    <a:cubicBezTo>
                      <a:pt x="0" y="54"/>
                      <a:pt x="1" y="51"/>
                      <a:pt x="3" y="49"/>
                    </a:cubicBezTo>
                    <a:cubicBezTo>
                      <a:pt x="88" y="1"/>
                      <a:pt x="88" y="1"/>
                      <a:pt x="88" y="1"/>
                    </a:cubicBezTo>
                    <a:cubicBezTo>
                      <a:pt x="91" y="0"/>
                      <a:pt x="94" y="1"/>
                      <a:pt x="96" y="4"/>
                    </a:cubicBezTo>
                    <a:cubicBezTo>
                      <a:pt x="98" y="6"/>
                      <a:pt x="97" y="10"/>
                      <a:pt x="94" y="12"/>
                    </a:cubicBezTo>
                    <a:cubicBezTo>
                      <a:pt x="9" y="60"/>
                      <a:pt x="9" y="60"/>
                      <a:pt x="9" y="60"/>
                    </a:cubicBezTo>
                    <a:cubicBezTo>
                      <a:pt x="8" y="60"/>
                      <a:pt x="7" y="60"/>
                      <a:pt x="6" y="6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AU"/>
              </a:p>
            </p:txBody>
          </p:sp>
          <p:sp>
            <p:nvSpPr>
              <p:cNvPr id="60" name="Freeform 260">
                <a:extLst>
                  <a:ext uri="{FF2B5EF4-FFF2-40B4-BE49-F238E27FC236}">
                    <a16:creationId xmlns:a16="http://schemas.microsoft.com/office/drawing/2014/main" xmlns="" id="{EC66BE60-FE4B-DC44-AE5A-05F1FE7E975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789" y="1861"/>
                <a:ext cx="53" cy="53"/>
              </a:xfrm>
              <a:custGeom>
                <a:avLst/>
                <a:gdLst>
                  <a:gd name="T0" fmla="*/ 18 w 36"/>
                  <a:gd name="T1" fmla="*/ 36 h 36"/>
                  <a:gd name="T2" fmla="*/ 0 w 36"/>
                  <a:gd name="T3" fmla="*/ 18 h 36"/>
                  <a:gd name="T4" fmla="*/ 18 w 36"/>
                  <a:gd name="T5" fmla="*/ 0 h 36"/>
                  <a:gd name="T6" fmla="*/ 36 w 36"/>
                  <a:gd name="T7" fmla="*/ 18 h 36"/>
                  <a:gd name="T8" fmla="*/ 18 w 36"/>
                  <a:gd name="T9" fmla="*/ 36 h 36"/>
                  <a:gd name="T10" fmla="*/ 18 w 36"/>
                  <a:gd name="T11" fmla="*/ 12 h 36"/>
                  <a:gd name="T12" fmla="*/ 12 w 36"/>
                  <a:gd name="T13" fmla="*/ 18 h 36"/>
                  <a:gd name="T14" fmla="*/ 18 w 36"/>
                  <a:gd name="T15" fmla="*/ 24 h 36"/>
                  <a:gd name="T16" fmla="*/ 24 w 36"/>
                  <a:gd name="T17" fmla="*/ 18 h 36"/>
                  <a:gd name="T18" fmla="*/ 18 w 36"/>
                  <a:gd name="T19" fmla="*/ 12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6" h="36">
                    <a:moveTo>
                      <a:pt x="18" y="36"/>
                    </a:moveTo>
                    <a:cubicBezTo>
                      <a:pt x="8" y="36"/>
                      <a:pt x="0" y="28"/>
                      <a:pt x="0" y="18"/>
                    </a:cubicBezTo>
                    <a:cubicBezTo>
                      <a:pt x="0" y="8"/>
                      <a:pt x="8" y="0"/>
                      <a:pt x="18" y="0"/>
                    </a:cubicBezTo>
                    <a:cubicBezTo>
                      <a:pt x="28" y="0"/>
                      <a:pt x="36" y="8"/>
                      <a:pt x="36" y="18"/>
                    </a:cubicBezTo>
                    <a:cubicBezTo>
                      <a:pt x="36" y="28"/>
                      <a:pt x="28" y="36"/>
                      <a:pt x="18" y="36"/>
                    </a:cubicBezTo>
                    <a:close/>
                    <a:moveTo>
                      <a:pt x="18" y="12"/>
                    </a:moveTo>
                    <a:cubicBezTo>
                      <a:pt x="14" y="12"/>
                      <a:pt x="12" y="15"/>
                      <a:pt x="12" y="18"/>
                    </a:cubicBezTo>
                    <a:cubicBezTo>
                      <a:pt x="12" y="21"/>
                      <a:pt x="14" y="24"/>
                      <a:pt x="18" y="24"/>
                    </a:cubicBezTo>
                    <a:cubicBezTo>
                      <a:pt x="21" y="24"/>
                      <a:pt x="24" y="21"/>
                      <a:pt x="24" y="18"/>
                    </a:cubicBezTo>
                    <a:cubicBezTo>
                      <a:pt x="24" y="15"/>
                      <a:pt x="21" y="12"/>
                      <a:pt x="18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AU"/>
              </a:p>
            </p:txBody>
          </p:sp>
          <p:sp>
            <p:nvSpPr>
              <p:cNvPr id="61" name="Freeform 261">
                <a:extLst>
                  <a:ext uri="{FF2B5EF4-FFF2-40B4-BE49-F238E27FC236}">
                    <a16:creationId xmlns:a16="http://schemas.microsoft.com/office/drawing/2014/main" xmlns="" id="{3BBF1778-3A6E-634B-81E7-FBCD3ADBB59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629" y="1950"/>
                <a:ext cx="53" cy="53"/>
              </a:xfrm>
              <a:custGeom>
                <a:avLst/>
                <a:gdLst>
                  <a:gd name="T0" fmla="*/ 18 w 36"/>
                  <a:gd name="T1" fmla="*/ 36 h 36"/>
                  <a:gd name="T2" fmla="*/ 0 w 36"/>
                  <a:gd name="T3" fmla="*/ 18 h 36"/>
                  <a:gd name="T4" fmla="*/ 18 w 36"/>
                  <a:gd name="T5" fmla="*/ 0 h 36"/>
                  <a:gd name="T6" fmla="*/ 36 w 36"/>
                  <a:gd name="T7" fmla="*/ 18 h 36"/>
                  <a:gd name="T8" fmla="*/ 18 w 36"/>
                  <a:gd name="T9" fmla="*/ 36 h 36"/>
                  <a:gd name="T10" fmla="*/ 18 w 36"/>
                  <a:gd name="T11" fmla="*/ 12 h 36"/>
                  <a:gd name="T12" fmla="*/ 12 w 36"/>
                  <a:gd name="T13" fmla="*/ 18 h 36"/>
                  <a:gd name="T14" fmla="*/ 18 w 36"/>
                  <a:gd name="T15" fmla="*/ 24 h 36"/>
                  <a:gd name="T16" fmla="*/ 24 w 36"/>
                  <a:gd name="T17" fmla="*/ 18 h 36"/>
                  <a:gd name="T18" fmla="*/ 18 w 36"/>
                  <a:gd name="T19" fmla="*/ 12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6" h="36">
                    <a:moveTo>
                      <a:pt x="18" y="36"/>
                    </a:moveTo>
                    <a:cubicBezTo>
                      <a:pt x="8" y="36"/>
                      <a:pt x="0" y="28"/>
                      <a:pt x="0" y="18"/>
                    </a:cubicBezTo>
                    <a:cubicBezTo>
                      <a:pt x="0" y="8"/>
                      <a:pt x="8" y="0"/>
                      <a:pt x="18" y="0"/>
                    </a:cubicBezTo>
                    <a:cubicBezTo>
                      <a:pt x="28" y="0"/>
                      <a:pt x="36" y="8"/>
                      <a:pt x="36" y="18"/>
                    </a:cubicBezTo>
                    <a:cubicBezTo>
                      <a:pt x="36" y="28"/>
                      <a:pt x="28" y="36"/>
                      <a:pt x="18" y="36"/>
                    </a:cubicBezTo>
                    <a:close/>
                    <a:moveTo>
                      <a:pt x="18" y="12"/>
                    </a:moveTo>
                    <a:cubicBezTo>
                      <a:pt x="14" y="12"/>
                      <a:pt x="12" y="15"/>
                      <a:pt x="12" y="18"/>
                    </a:cubicBezTo>
                    <a:cubicBezTo>
                      <a:pt x="12" y="21"/>
                      <a:pt x="14" y="24"/>
                      <a:pt x="18" y="24"/>
                    </a:cubicBezTo>
                    <a:cubicBezTo>
                      <a:pt x="21" y="24"/>
                      <a:pt x="24" y="21"/>
                      <a:pt x="24" y="18"/>
                    </a:cubicBezTo>
                    <a:cubicBezTo>
                      <a:pt x="24" y="15"/>
                      <a:pt x="21" y="12"/>
                      <a:pt x="18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AU"/>
              </a:p>
            </p:txBody>
          </p:sp>
        </p:grpSp>
        <p:sp>
          <p:nvSpPr>
            <p:cNvPr id="70" name="Rectangle 435">
              <a:extLst>
                <a:ext uri="{FF2B5EF4-FFF2-40B4-BE49-F238E27FC236}">
                  <a16:creationId xmlns:a16="http://schemas.microsoft.com/office/drawing/2014/main" xmlns="" id="{5FBB45E0-56E2-364B-9498-D9235763B38D}"/>
                </a:ext>
              </a:extLst>
            </p:cNvPr>
            <p:cNvSpPr/>
            <p:nvPr/>
          </p:nvSpPr>
          <p:spPr>
            <a:xfrm>
              <a:off x="8620751" y="3361998"/>
              <a:ext cx="2236281" cy="2114930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/>
            </a:p>
          </p:txBody>
        </p:sp>
        <p:sp>
          <p:nvSpPr>
            <p:cNvPr id="71" name="Content Placeholder 15">
              <a:extLst>
                <a:ext uri="{FF2B5EF4-FFF2-40B4-BE49-F238E27FC236}">
                  <a16:creationId xmlns:a16="http://schemas.microsoft.com/office/drawing/2014/main" xmlns="" id="{8212D35F-A5FA-C248-BB82-604E5BF559FA}"/>
                </a:ext>
              </a:extLst>
            </p:cNvPr>
            <p:cNvSpPr txBox="1">
              <a:spLocks/>
            </p:cNvSpPr>
            <p:nvPr/>
          </p:nvSpPr>
          <p:spPr>
            <a:xfrm>
              <a:off x="9436139" y="3549266"/>
              <a:ext cx="1033298" cy="675386"/>
            </a:xfrm>
            <a:prstGeom prst="rect">
              <a:avLst/>
            </a:prstGeom>
          </p:spPr>
          <p:txBody>
            <a:bodyPr vert="horz" lIns="0" tIns="0" rIns="0" bIns="0" rtlCol="0">
              <a:noAutofit/>
            </a:bodyPr>
            <a:lstStyle>
              <a:lvl1pPr marL="0" indent="0" algn="l" defTabSz="914400" rtl="0" eaLnBrk="1" latinLnBrk="0" hangingPunct="1">
                <a:lnSpc>
                  <a:spcPct val="100000"/>
                </a:lnSpc>
                <a:spcBef>
                  <a:spcPts val="0"/>
                </a:spcBef>
                <a:buFont typeface="Arial" panose="020B0604020202020204" pitchFamily="34" charset="0"/>
                <a:buNone/>
                <a:defRPr lang="en-US" sz="1400" b="0" i="0" kern="1200" smtClean="0">
                  <a:solidFill>
                    <a:schemeClr val="tx1"/>
                  </a:solidFill>
                  <a:effectLst/>
                  <a:latin typeface="Arial" charset="0"/>
                  <a:ea typeface="Arial" charset="0"/>
                  <a:cs typeface="Arial" charset="0"/>
                </a:defRPr>
              </a:lvl1pPr>
              <a:lvl2pPr marL="457200" indent="0" algn="l" defTabSz="914400" rtl="0" eaLnBrk="1" latinLnBrk="0" hangingPunct="1">
                <a:lnSpc>
                  <a:spcPct val="100000"/>
                </a:lnSpc>
                <a:spcBef>
                  <a:spcPts val="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100000"/>
                </a:lnSpc>
                <a:spcBef>
                  <a:spcPts val="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100000"/>
                </a:lnSpc>
                <a:spcBef>
                  <a:spcPts val="0"/>
                </a:spcBef>
                <a:buFont typeface="Arial" panose="020B0604020202020204" pitchFamily="34" charset="0"/>
                <a:buChar char="•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450"/>
                </a:spcAft>
                <a:buFont typeface="Arial" panose="020B0604020202020204" pitchFamily="34" charset="0"/>
                <a:buChar char="•"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b="0" i="0" u="none" strike="noStrike" kern="100" cap="none" normalizeH="0" baseline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Arial" charset="0"/>
                  <a:cs typeface="Arial" charset="0"/>
                </a:rPr>
                <a:t>LSTM module 1</a:t>
              </a:r>
            </a:p>
          </p:txBody>
        </p:sp>
        <p:sp>
          <p:nvSpPr>
            <p:cNvPr id="72" name="Content Placeholder 15">
              <a:extLst>
                <a:ext uri="{FF2B5EF4-FFF2-40B4-BE49-F238E27FC236}">
                  <a16:creationId xmlns:a16="http://schemas.microsoft.com/office/drawing/2014/main" xmlns="" id="{B455A9E8-0502-2241-91F0-51592605E289}"/>
                </a:ext>
              </a:extLst>
            </p:cNvPr>
            <p:cNvSpPr txBox="1">
              <a:spLocks/>
            </p:cNvSpPr>
            <p:nvPr/>
          </p:nvSpPr>
          <p:spPr>
            <a:xfrm>
              <a:off x="8762526" y="4408425"/>
              <a:ext cx="1784778" cy="675386"/>
            </a:xfrm>
            <a:prstGeom prst="rect">
              <a:avLst/>
            </a:prstGeom>
          </p:spPr>
          <p:txBody>
            <a:bodyPr vert="horz" lIns="0" tIns="0" rIns="0" bIns="0" rtlCol="0">
              <a:noAutofit/>
            </a:bodyPr>
            <a:lstStyle>
              <a:lvl1pPr marL="0" indent="0" algn="l" defTabSz="914400" rtl="0" eaLnBrk="1" latinLnBrk="0" hangingPunct="1">
                <a:lnSpc>
                  <a:spcPct val="100000"/>
                </a:lnSpc>
                <a:spcBef>
                  <a:spcPts val="0"/>
                </a:spcBef>
                <a:buFont typeface="Arial" panose="020B0604020202020204" pitchFamily="34" charset="0"/>
                <a:buNone/>
                <a:defRPr lang="en-US" sz="1400" b="0" i="0" kern="1200" smtClean="0">
                  <a:solidFill>
                    <a:schemeClr val="tx1"/>
                  </a:solidFill>
                  <a:effectLst/>
                  <a:latin typeface="Arial" charset="0"/>
                  <a:ea typeface="Arial" charset="0"/>
                  <a:cs typeface="Arial" charset="0"/>
                </a:defRPr>
              </a:lvl1pPr>
              <a:lvl2pPr marL="457200" indent="0" algn="l" defTabSz="914400" rtl="0" eaLnBrk="1" latinLnBrk="0" hangingPunct="1">
                <a:lnSpc>
                  <a:spcPct val="100000"/>
                </a:lnSpc>
                <a:spcBef>
                  <a:spcPts val="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100000"/>
                </a:lnSpc>
                <a:spcBef>
                  <a:spcPts val="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100000"/>
                </a:lnSpc>
                <a:spcBef>
                  <a:spcPts val="0"/>
                </a:spcBef>
                <a:buFont typeface="Arial" panose="020B0604020202020204" pitchFamily="34" charset="0"/>
                <a:buChar char="•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450"/>
                </a:spcAft>
                <a:buFont typeface="Arial" panose="020B0604020202020204" pitchFamily="34" charset="0"/>
                <a:buChar char="•"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marR="0" lvl="0" indent="-285750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lang="en-GB" kern="100" dirty="0">
                  <a:solidFill>
                    <a:sysClr val="windowText" lastClr="000000"/>
                  </a:solidFill>
                </a:rPr>
                <a:t>S</a:t>
              </a:r>
              <a:r>
                <a:rPr kumimoji="0" lang="en-GB" b="0" i="0" u="none" strike="noStrike" kern="100" cap="none" normalizeH="0" baseline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Arial" charset="0"/>
                  <a:cs typeface="Arial" charset="0"/>
                </a:rPr>
                <a:t>igns </a:t>
              </a:r>
              <a:r>
                <a:rPr lang="en-GB" kern="100" dirty="0">
                  <a:solidFill>
                    <a:sysClr val="windowText" lastClr="000000"/>
                  </a:solidFill>
                </a:rPr>
                <a:t>r</a:t>
              </a:r>
              <a:r>
                <a:rPr lang="en-GB" kern="100" dirty="0" smtClean="0">
                  <a:solidFill>
                    <a:sysClr val="windowText" lastClr="000000"/>
                  </a:solidFill>
                </a:rPr>
                <a:t>ecognition</a:t>
              </a:r>
              <a:endParaRPr kumimoji="0" lang="en-GB" b="0" i="0" u="none" strike="noStrike" kern="100" cap="none" normalizeH="0" baseline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charset="0"/>
                <a:cs typeface="Arial" charset="0"/>
              </a:endParaRPr>
            </a:p>
            <a:p>
              <a:pPr marL="285750" marR="0" lvl="0" indent="-285750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lang="en-GB" kern="100" dirty="0">
                  <a:solidFill>
                    <a:sysClr val="windowText" lastClr="000000"/>
                  </a:solidFill>
                </a:rPr>
                <a:t>T</a:t>
              </a:r>
              <a:r>
                <a:rPr kumimoji="0" lang="en-GB" b="0" i="0" u="none" strike="noStrike" kern="100" cap="none" normalizeH="0" baseline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Arial" charset="0"/>
                  <a:cs typeface="Arial" charset="0"/>
                </a:rPr>
                <a:t>ranslation</a:t>
              </a:r>
              <a:endParaRPr kumimoji="0" lang="en-GB" b="0" i="0" u="none" strike="noStrike" kern="100" cap="none" normalizeH="0" baseline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charset="0"/>
                <a:cs typeface="Arial" charset="0"/>
              </a:endParaRPr>
            </a:p>
          </p:txBody>
        </p:sp>
      </p:grpSp>
      <p:grpSp>
        <p:nvGrpSpPr>
          <p:cNvPr id="73" name="Group 16">
            <a:extLst>
              <a:ext uri="{FF2B5EF4-FFF2-40B4-BE49-F238E27FC236}">
                <a16:creationId xmlns:a16="http://schemas.microsoft.com/office/drawing/2014/main" xmlns="" id="{9E7D8863-58CD-2844-8758-194EA03962C2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2958445" y="4250760"/>
            <a:ext cx="434975" cy="434975"/>
            <a:chOff x="2403" y="440"/>
            <a:chExt cx="426" cy="426"/>
          </a:xfrm>
          <a:solidFill>
            <a:schemeClr val="tx1"/>
          </a:solidFill>
        </p:grpSpPr>
        <p:sp>
          <p:nvSpPr>
            <p:cNvPr id="74" name="Freeform 17">
              <a:extLst>
                <a:ext uri="{FF2B5EF4-FFF2-40B4-BE49-F238E27FC236}">
                  <a16:creationId xmlns:a16="http://schemas.microsoft.com/office/drawing/2014/main" xmlns="" id="{6A1A3C15-C31E-2C42-87E7-169F7A19855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57" y="440"/>
              <a:ext cx="372" cy="373"/>
            </a:xfrm>
            <a:custGeom>
              <a:avLst/>
              <a:gdLst>
                <a:gd name="T0" fmla="*/ 246 w 252"/>
                <a:gd name="T1" fmla="*/ 252 h 252"/>
                <a:gd name="T2" fmla="*/ 6 w 252"/>
                <a:gd name="T3" fmla="*/ 252 h 252"/>
                <a:gd name="T4" fmla="*/ 0 w 252"/>
                <a:gd name="T5" fmla="*/ 246 h 252"/>
                <a:gd name="T6" fmla="*/ 0 w 252"/>
                <a:gd name="T7" fmla="*/ 6 h 252"/>
                <a:gd name="T8" fmla="*/ 6 w 252"/>
                <a:gd name="T9" fmla="*/ 0 h 252"/>
                <a:gd name="T10" fmla="*/ 246 w 252"/>
                <a:gd name="T11" fmla="*/ 0 h 252"/>
                <a:gd name="T12" fmla="*/ 252 w 252"/>
                <a:gd name="T13" fmla="*/ 6 h 252"/>
                <a:gd name="T14" fmla="*/ 252 w 252"/>
                <a:gd name="T15" fmla="*/ 246 h 252"/>
                <a:gd name="T16" fmla="*/ 246 w 252"/>
                <a:gd name="T17" fmla="*/ 252 h 252"/>
                <a:gd name="T18" fmla="*/ 12 w 252"/>
                <a:gd name="T19" fmla="*/ 240 h 252"/>
                <a:gd name="T20" fmla="*/ 240 w 252"/>
                <a:gd name="T21" fmla="*/ 240 h 252"/>
                <a:gd name="T22" fmla="*/ 240 w 252"/>
                <a:gd name="T23" fmla="*/ 12 h 252"/>
                <a:gd name="T24" fmla="*/ 12 w 252"/>
                <a:gd name="T25" fmla="*/ 12 h 252"/>
                <a:gd name="T26" fmla="*/ 12 w 252"/>
                <a:gd name="T27" fmla="*/ 240 h 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52" h="252">
                  <a:moveTo>
                    <a:pt x="246" y="252"/>
                  </a:moveTo>
                  <a:cubicBezTo>
                    <a:pt x="6" y="252"/>
                    <a:pt x="6" y="252"/>
                    <a:pt x="6" y="252"/>
                  </a:cubicBezTo>
                  <a:cubicBezTo>
                    <a:pt x="3" y="252"/>
                    <a:pt x="0" y="250"/>
                    <a:pt x="0" y="246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246" y="0"/>
                    <a:pt x="246" y="0"/>
                    <a:pt x="246" y="0"/>
                  </a:cubicBezTo>
                  <a:cubicBezTo>
                    <a:pt x="250" y="0"/>
                    <a:pt x="252" y="3"/>
                    <a:pt x="252" y="6"/>
                  </a:cubicBezTo>
                  <a:cubicBezTo>
                    <a:pt x="252" y="246"/>
                    <a:pt x="252" y="246"/>
                    <a:pt x="252" y="246"/>
                  </a:cubicBezTo>
                  <a:cubicBezTo>
                    <a:pt x="252" y="250"/>
                    <a:pt x="250" y="252"/>
                    <a:pt x="246" y="252"/>
                  </a:cubicBezTo>
                  <a:close/>
                  <a:moveTo>
                    <a:pt x="12" y="240"/>
                  </a:moveTo>
                  <a:cubicBezTo>
                    <a:pt x="240" y="240"/>
                    <a:pt x="240" y="240"/>
                    <a:pt x="240" y="240"/>
                  </a:cubicBezTo>
                  <a:cubicBezTo>
                    <a:pt x="240" y="12"/>
                    <a:pt x="240" y="12"/>
                    <a:pt x="240" y="12"/>
                  </a:cubicBezTo>
                  <a:cubicBezTo>
                    <a:pt x="12" y="12"/>
                    <a:pt x="12" y="12"/>
                    <a:pt x="12" y="12"/>
                  </a:cubicBezTo>
                  <a:lnTo>
                    <a:pt x="12" y="24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75" name="Freeform 18">
              <a:extLst>
                <a:ext uri="{FF2B5EF4-FFF2-40B4-BE49-F238E27FC236}">
                  <a16:creationId xmlns:a16="http://schemas.microsoft.com/office/drawing/2014/main" xmlns="" id="{C69FE455-2547-A243-A82E-040754DB1D7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56" y="653"/>
              <a:ext cx="97" cy="107"/>
            </a:xfrm>
            <a:custGeom>
              <a:avLst/>
              <a:gdLst>
                <a:gd name="T0" fmla="*/ 33 w 66"/>
                <a:gd name="T1" fmla="*/ 72 h 72"/>
                <a:gd name="T2" fmla="*/ 0 w 66"/>
                <a:gd name="T3" fmla="*/ 36 h 72"/>
                <a:gd name="T4" fmla="*/ 33 w 66"/>
                <a:gd name="T5" fmla="*/ 0 h 72"/>
                <a:gd name="T6" fmla="*/ 60 w 66"/>
                <a:gd name="T7" fmla="*/ 0 h 72"/>
                <a:gd name="T8" fmla="*/ 66 w 66"/>
                <a:gd name="T9" fmla="*/ 6 h 72"/>
                <a:gd name="T10" fmla="*/ 66 w 66"/>
                <a:gd name="T11" fmla="*/ 39 h 72"/>
                <a:gd name="T12" fmla="*/ 33 w 66"/>
                <a:gd name="T13" fmla="*/ 72 h 72"/>
                <a:gd name="T14" fmla="*/ 33 w 66"/>
                <a:gd name="T15" fmla="*/ 12 h 72"/>
                <a:gd name="T16" fmla="*/ 12 w 66"/>
                <a:gd name="T17" fmla="*/ 36 h 72"/>
                <a:gd name="T18" fmla="*/ 33 w 66"/>
                <a:gd name="T19" fmla="*/ 60 h 72"/>
                <a:gd name="T20" fmla="*/ 54 w 66"/>
                <a:gd name="T21" fmla="*/ 39 h 72"/>
                <a:gd name="T22" fmla="*/ 54 w 66"/>
                <a:gd name="T23" fmla="*/ 12 h 72"/>
                <a:gd name="T24" fmla="*/ 33 w 66"/>
                <a:gd name="T25" fmla="*/ 12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6" h="72">
                  <a:moveTo>
                    <a:pt x="33" y="72"/>
                  </a:moveTo>
                  <a:cubicBezTo>
                    <a:pt x="15" y="72"/>
                    <a:pt x="0" y="56"/>
                    <a:pt x="0" y="36"/>
                  </a:cubicBezTo>
                  <a:cubicBezTo>
                    <a:pt x="0" y="17"/>
                    <a:pt x="15" y="0"/>
                    <a:pt x="33" y="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63" y="0"/>
                    <a:pt x="66" y="3"/>
                    <a:pt x="66" y="6"/>
                  </a:cubicBezTo>
                  <a:cubicBezTo>
                    <a:pt x="66" y="39"/>
                    <a:pt x="66" y="39"/>
                    <a:pt x="66" y="39"/>
                  </a:cubicBezTo>
                  <a:cubicBezTo>
                    <a:pt x="66" y="57"/>
                    <a:pt x="50" y="72"/>
                    <a:pt x="33" y="72"/>
                  </a:cubicBezTo>
                  <a:close/>
                  <a:moveTo>
                    <a:pt x="33" y="12"/>
                  </a:moveTo>
                  <a:cubicBezTo>
                    <a:pt x="21" y="12"/>
                    <a:pt x="12" y="25"/>
                    <a:pt x="12" y="36"/>
                  </a:cubicBezTo>
                  <a:cubicBezTo>
                    <a:pt x="12" y="48"/>
                    <a:pt x="21" y="60"/>
                    <a:pt x="33" y="60"/>
                  </a:cubicBezTo>
                  <a:cubicBezTo>
                    <a:pt x="45" y="60"/>
                    <a:pt x="54" y="49"/>
                    <a:pt x="54" y="39"/>
                  </a:cubicBezTo>
                  <a:cubicBezTo>
                    <a:pt x="54" y="12"/>
                    <a:pt x="54" y="12"/>
                    <a:pt x="54" y="12"/>
                  </a:cubicBezTo>
                  <a:lnTo>
                    <a:pt x="33" y="1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76" name="Freeform 19">
              <a:extLst>
                <a:ext uri="{FF2B5EF4-FFF2-40B4-BE49-F238E27FC236}">
                  <a16:creationId xmlns:a16="http://schemas.microsoft.com/office/drawing/2014/main" xmlns="" id="{91040665-2440-7041-9AAF-BBC9C1D147F3}"/>
                </a:ext>
              </a:extLst>
            </p:cNvPr>
            <p:cNvSpPr>
              <a:spLocks/>
            </p:cNvSpPr>
            <p:nvPr/>
          </p:nvSpPr>
          <p:spPr bwMode="auto">
            <a:xfrm>
              <a:off x="2634" y="489"/>
              <a:ext cx="96" cy="209"/>
            </a:xfrm>
            <a:custGeom>
              <a:avLst/>
              <a:gdLst>
                <a:gd name="T0" fmla="*/ 12 w 65"/>
                <a:gd name="T1" fmla="*/ 141 h 141"/>
                <a:gd name="T2" fmla="*/ 0 w 65"/>
                <a:gd name="T3" fmla="*/ 141 h 141"/>
                <a:gd name="T4" fmla="*/ 1 w 65"/>
                <a:gd name="T5" fmla="*/ 6 h 141"/>
                <a:gd name="T6" fmla="*/ 1 w 65"/>
                <a:gd name="T7" fmla="*/ 6 h 141"/>
                <a:gd name="T8" fmla="*/ 1 w 65"/>
                <a:gd name="T9" fmla="*/ 5 h 141"/>
                <a:gd name="T10" fmla="*/ 7 w 65"/>
                <a:gd name="T11" fmla="*/ 0 h 141"/>
                <a:gd name="T12" fmla="*/ 7 w 65"/>
                <a:gd name="T13" fmla="*/ 0 h 141"/>
                <a:gd name="T14" fmla="*/ 13 w 65"/>
                <a:gd name="T15" fmla="*/ 6 h 141"/>
                <a:gd name="T16" fmla="*/ 27 w 65"/>
                <a:gd name="T17" fmla="*/ 25 h 141"/>
                <a:gd name="T18" fmla="*/ 46 w 65"/>
                <a:gd name="T19" fmla="*/ 107 h 141"/>
                <a:gd name="T20" fmla="*/ 40 w 65"/>
                <a:gd name="T21" fmla="*/ 121 h 141"/>
                <a:gd name="T22" fmla="*/ 29 w 65"/>
                <a:gd name="T23" fmla="*/ 117 h 141"/>
                <a:gd name="T24" fmla="*/ 34 w 65"/>
                <a:gd name="T25" fmla="*/ 103 h 141"/>
                <a:gd name="T26" fmla="*/ 20 w 65"/>
                <a:gd name="T27" fmla="*/ 35 h 141"/>
                <a:gd name="T28" fmla="*/ 13 w 65"/>
                <a:gd name="T29" fmla="*/ 29 h 141"/>
                <a:gd name="T30" fmla="*/ 12 w 65"/>
                <a:gd name="T31" fmla="*/ 141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5" h="141">
                  <a:moveTo>
                    <a:pt x="12" y="141"/>
                  </a:moveTo>
                  <a:cubicBezTo>
                    <a:pt x="0" y="141"/>
                    <a:pt x="0" y="141"/>
                    <a:pt x="0" y="141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2"/>
                    <a:pt x="3" y="0"/>
                    <a:pt x="7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10" y="0"/>
                    <a:pt x="13" y="2"/>
                    <a:pt x="13" y="6"/>
                  </a:cubicBezTo>
                  <a:cubicBezTo>
                    <a:pt x="13" y="14"/>
                    <a:pt x="18" y="18"/>
                    <a:pt x="27" y="25"/>
                  </a:cubicBezTo>
                  <a:cubicBezTo>
                    <a:pt x="43" y="36"/>
                    <a:pt x="65" y="52"/>
                    <a:pt x="46" y="107"/>
                  </a:cubicBezTo>
                  <a:cubicBezTo>
                    <a:pt x="40" y="121"/>
                    <a:pt x="40" y="121"/>
                    <a:pt x="40" y="121"/>
                  </a:cubicBezTo>
                  <a:cubicBezTo>
                    <a:pt x="29" y="117"/>
                    <a:pt x="29" y="117"/>
                    <a:pt x="29" y="117"/>
                  </a:cubicBezTo>
                  <a:cubicBezTo>
                    <a:pt x="34" y="103"/>
                    <a:pt x="34" y="103"/>
                    <a:pt x="34" y="103"/>
                  </a:cubicBezTo>
                  <a:cubicBezTo>
                    <a:pt x="51" y="57"/>
                    <a:pt x="35" y="46"/>
                    <a:pt x="20" y="35"/>
                  </a:cubicBezTo>
                  <a:cubicBezTo>
                    <a:pt x="18" y="33"/>
                    <a:pt x="15" y="31"/>
                    <a:pt x="13" y="29"/>
                  </a:cubicBezTo>
                  <a:lnTo>
                    <a:pt x="12" y="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77" name="Freeform 20">
              <a:extLst>
                <a:ext uri="{FF2B5EF4-FFF2-40B4-BE49-F238E27FC236}">
                  <a16:creationId xmlns:a16="http://schemas.microsoft.com/office/drawing/2014/main" xmlns="" id="{A651E8E7-2645-A041-822B-A184203892FA}"/>
                </a:ext>
              </a:extLst>
            </p:cNvPr>
            <p:cNvSpPr>
              <a:spLocks/>
            </p:cNvSpPr>
            <p:nvPr/>
          </p:nvSpPr>
          <p:spPr bwMode="auto">
            <a:xfrm>
              <a:off x="2403" y="511"/>
              <a:ext cx="355" cy="355"/>
            </a:xfrm>
            <a:custGeom>
              <a:avLst/>
              <a:gdLst>
                <a:gd name="T0" fmla="*/ 234 w 240"/>
                <a:gd name="T1" fmla="*/ 240 h 240"/>
                <a:gd name="T2" fmla="*/ 6 w 240"/>
                <a:gd name="T3" fmla="*/ 240 h 240"/>
                <a:gd name="T4" fmla="*/ 0 w 240"/>
                <a:gd name="T5" fmla="*/ 234 h 240"/>
                <a:gd name="T6" fmla="*/ 0 w 240"/>
                <a:gd name="T7" fmla="*/ 6 h 240"/>
                <a:gd name="T8" fmla="*/ 6 w 240"/>
                <a:gd name="T9" fmla="*/ 0 h 240"/>
                <a:gd name="T10" fmla="*/ 42 w 240"/>
                <a:gd name="T11" fmla="*/ 0 h 240"/>
                <a:gd name="T12" fmla="*/ 48 w 240"/>
                <a:gd name="T13" fmla="*/ 6 h 240"/>
                <a:gd name="T14" fmla="*/ 42 w 240"/>
                <a:gd name="T15" fmla="*/ 12 h 240"/>
                <a:gd name="T16" fmla="*/ 12 w 240"/>
                <a:gd name="T17" fmla="*/ 12 h 240"/>
                <a:gd name="T18" fmla="*/ 12 w 240"/>
                <a:gd name="T19" fmla="*/ 228 h 240"/>
                <a:gd name="T20" fmla="*/ 228 w 240"/>
                <a:gd name="T21" fmla="*/ 228 h 240"/>
                <a:gd name="T22" fmla="*/ 228 w 240"/>
                <a:gd name="T23" fmla="*/ 198 h 240"/>
                <a:gd name="T24" fmla="*/ 234 w 240"/>
                <a:gd name="T25" fmla="*/ 192 h 240"/>
                <a:gd name="T26" fmla="*/ 240 w 240"/>
                <a:gd name="T27" fmla="*/ 198 h 240"/>
                <a:gd name="T28" fmla="*/ 240 w 240"/>
                <a:gd name="T29" fmla="*/ 234 h 240"/>
                <a:gd name="T30" fmla="*/ 234 w 240"/>
                <a:gd name="T31" fmla="*/ 240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0" h="240">
                  <a:moveTo>
                    <a:pt x="234" y="240"/>
                  </a:moveTo>
                  <a:cubicBezTo>
                    <a:pt x="6" y="240"/>
                    <a:pt x="6" y="240"/>
                    <a:pt x="6" y="240"/>
                  </a:cubicBezTo>
                  <a:cubicBezTo>
                    <a:pt x="3" y="240"/>
                    <a:pt x="0" y="238"/>
                    <a:pt x="0" y="234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6" y="0"/>
                    <a:pt x="48" y="3"/>
                    <a:pt x="48" y="6"/>
                  </a:cubicBezTo>
                  <a:cubicBezTo>
                    <a:pt x="48" y="10"/>
                    <a:pt x="46" y="12"/>
                    <a:pt x="4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228"/>
                    <a:pt x="12" y="228"/>
                    <a:pt x="12" y="228"/>
                  </a:cubicBezTo>
                  <a:cubicBezTo>
                    <a:pt x="228" y="228"/>
                    <a:pt x="228" y="228"/>
                    <a:pt x="228" y="228"/>
                  </a:cubicBezTo>
                  <a:cubicBezTo>
                    <a:pt x="228" y="198"/>
                    <a:pt x="228" y="198"/>
                    <a:pt x="228" y="198"/>
                  </a:cubicBezTo>
                  <a:cubicBezTo>
                    <a:pt x="228" y="195"/>
                    <a:pt x="231" y="192"/>
                    <a:pt x="234" y="192"/>
                  </a:cubicBezTo>
                  <a:cubicBezTo>
                    <a:pt x="238" y="192"/>
                    <a:pt x="240" y="195"/>
                    <a:pt x="240" y="198"/>
                  </a:cubicBezTo>
                  <a:cubicBezTo>
                    <a:pt x="240" y="234"/>
                    <a:pt x="240" y="234"/>
                    <a:pt x="240" y="234"/>
                  </a:cubicBezTo>
                  <a:cubicBezTo>
                    <a:pt x="240" y="238"/>
                    <a:pt x="238" y="240"/>
                    <a:pt x="234" y="24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</p:grpSp>
      <p:grpSp>
        <p:nvGrpSpPr>
          <p:cNvPr id="78" name="Group 167">
            <a:extLst>
              <a:ext uri="{FF2B5EF4-FFF2-40B4-BE49-F238E27FC236}">
                <a16:creationId xmlns:a16="http://schemas.microsoft.com/office/drawing/2014/main" xmlns="" id="{23B2B3B8-83C9-C54B-844E-2125D710F3DA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3424027" y="1892092"/>
            <a:ext cx="569139" cy="166220"/>
            <a:chOff x="6539" y="3148"/>
            <a:chExt cx="428" cy="125"/>
          </a:xfrm>
          <a:solidFill>
            <a:schemeClr val="tx1"/>
          </a:solidFill>
        </p:grpSpPr>
        <p:sp>
          <p:nvSpPr>
            <p:cNvPr id="79" name="Freeform 169">
              <a:extLst>
                <a:ext uri="{FF2B5EF4-FFF2-40B4-BE49-F238E27FC236}">
                  <a16:creationId xmlns:a16="http://schemas.microsoft.com/office/drawing/2014/main" xmlns="" id="{18960BA6-4171-9F48-A6CC-E2F2159E1992}"/>
                </a:ext>
              </a:extLst>
            </p:cNvPr>
            <p:cNvSpPr>
              <a:spLocks/>
            </p:cNvSpPr>
            <p:nvPr/>
          </p:nvSpPr>
          <p:spPr bwMode="auto">
            <a:xfrm>
              <a:off x="6546" y="3202"/>
              <a:ext cx="419" cy="18"/>
            </a:xfrm>
            <a:custGeom>
              <a:avLst/>
              <a:gdLst>
                <a:gd name="T0" fmla="*/ 114 w 120"/>
                <a:gd name="T1" fmla="*/ 12 h 12"/>
                <a:gd name="T2" fmla="*/ 6 w 120"/>
                <a:gd name="T3" fmla="*/ 12 h 12"/>
                <a:gd name="T4" fmla="*/ 0 w 120"/>
                <a:gd name="T5" fmla="*/ 6 h 12"/>
                <a:gd name="T6" fmla="*/ 6 w 120"/>
                <a:gd name="T7" fmla="*/ 0 h 12"/>
                <a:gd name="T8" fmla="*/ 114 w 120"/>
                <a:gd name="T9" fmla="*/ 0 h 12"/>
                <a:gd name="T10" fmla="*/ 120 w 120"/>
                <a:gd name="T11" fmla="*/ 6 h 12"/>
                <a:gd name="T12" fmla="*/ 114 w 120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0" h="12">
                  <a:moveTo>
                    <a:pt x="114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3" y="12"/>
                    <a:pt x="0" y="10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114" y="0"/>
                    <a:pt x="114" y="0"/>
                    <a:pt x="114" y="0"/>
                  </a:cubicBezTo>
                  <a:cubicBezTo>
                    <a:pt x="118" y="0"/>
                    <a:pt x="120" y="3"/>
                    <a:pt x="120" y="6"/>
                  </a:cubicBezTo>
                  <a:cubicBezTo>
                    <a:pt x="120" y="10"/>
                    <a:pt x="118" y="12"/>
                    <a:pt x="114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80" name="Freeform 170">
              <a:extLst>
                <a:ext uri="{FF2B5EF4-FFF2-40B4-BE49-F238E27FC236}">
                  <a16:creationId xmlns:a16="http://schemas.microsoft.com/office/drawing/2014/main" xmlns="" id="{9D350BF5-1C3B-004E-8328-3BE8FA0ADDD3}"/>
                </a:ext>
              </a:extLst>
            </p:cNvPr>
            <p:cNvSpPr>
              <a:spLocks/>
            </p:cNvSpPr>
            <p:nvPr/>
          </p:nvSpPr>
          <p:spPr bwMode="auto">
            <a:xfrm>
              <a:off x="6894" y="3148"/>
              <a:ext cx="73" cy="125"/>
            </a:xfrm>
            <a:custGeom>
              <a:avLst/>
              <a:gdLst>
                <a:gd name="T0" fmla="*/ 6 w 49"/>
                <a:gd name="T1" fmla="*/ 84 h 84"/>
                <a:gd name="T2" fmla="*/ 2 w 49"/>
                <a:gd name="T3" fmla="*/ 83 h 84"/>
                <a:gd name="T4" fmla="*/ 2 w 49"/>
                <a:gd name="T5" fmla="*/ 74 h 84"/>
                <a:gd name="T6" fmla="*/ 34 w 49"/>
                <a:gd name="T7" fmla="*/ 42 h 84"/>
                <a:gd name="T8" fmla="*/ 2 w 49"/>
                <a:gd name="T9" fmla="*/ 11 h 84"/>
                <a:gd name="T10" fmla="*/ 2 w 49"/>
                <a:gd name="T11" fmla="*/ 2 h 84"/>
                <a:gd name="T12" fmla="*/ 11 w 49"/>
                <a:gd name="T13" fmla="*/ 2 h 84"/>
                <a:gd name="T14" fmla="*/ 47 w 49"/>
                <a:gd name="T15" fmla="*/ 38 h 84"/>
                <a:gd name="T16" fmla="*/ 47 w 49"/>
                <a:gd name="T17" fmla="*/ 47 h 84"/>
                <a:gd name="T18" fmla="*/ 11 w 49"/>
                <a:gd name="T19" fmla="*/ 83 h 84"/>
                <a:gd name="T20" fmla="*/ 6 w 49"/>
                <a:gd name="T21" fmla="*/ 84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" h="84">
                  <a:moveTo>
                    <a:pt x="6" y="84"/>
                  </a:moveTo>
                  <a:cubicBezTo>
                    <a:pt x="5" y="84"/>
                    <a:pt x="3" y="84"/>
                    <a:pt x="2" y="83"/>
                  </a:cubicBezTo>
                  <a:cubicBezTo>
                    <a:pt x="0" y="80"/>
                    <a:pt x="0" y="77"/>
                    <a:pt x="2" y="74"/>
                  </a:cubicBezTo>
                  <a:cubicBezTo>
                    <a:pt x="34" y="42"/>
                    <a:pt x="34" y="42"/>
                    <a:pt x="34" y="42"/>
                  </a:cubicBezTo>
                  <a:cubicBezTo>
                    <a:pt x="2" y="11"/>
                    <a:pt x="2" y="11"/>
                    <a:pt x="2" y="11"/>
                  </a:cubicBezTo>
                  <a:cubicBezTo>
                    <a:pt x="0" y="8"/>
                    <a:pt x="0" y="5"/>
                    <a:pt x="2" y="2"/>
                  </a:cubicBezTo>
                  <a:cubicBezTo>
                    <a:pt x="5" y="0"/>
                    <a:pt x="8" y="0"/>
                    <a:pt x="11" y="2"/>
                  </a:cubicBezTo>
                  <a:cubicBezTo>
                    <a:pt x="47" y="38"/>
                    <a:pt x="47" y="38"/>
                    <a:pt x="47" y="38"/>
                  </a:cubicBezTo>
                  <a:cubicBezTo>
                    <a:pt x="49" y="41"/>
                    <a:pt x="49" y="44"/>
                    <a:pt x="47" y="47"/>
                  </a:cubicBezTo>
                  <a:cubicBezTo>
                    <a:pt x="11" y="83"/>
                    <a:pt x="11" y="83"/>
                    <a:pt x="11" y="83"/>
                  </a:cubicBezTo>
                  <a:cubicBezTo>
                    <a:pt x="10" y="84"/>
                    <a:pt x="8" y="84"/>
                    <a:pt x="6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81" name="Freeform 171">
              <a:extLst>
                <a:ext uri="{FF2B5EF4-FFF2-40B4-BE49-F238E27FC236}">
                  <a16:creationId xmlns:a16="http://schemas.microsoft.com/office/drawing/2014/main" xmlns="" id="{8A206924-28AB-5A48-BC7D-9958B76D6154}"/>
                </a:ext>
              </a:extLst>
            </p:cNvPr>
            <p:cNvSpPr>
              <a:spLocks/>
            </p:cNvSpPr>
            <p:nvPr/>
          </p:nvSpPr>
          <p:spPr bwMode="auto">
            <a:xfrm>
              <a:off x="6539" y="3202"/>
              <a:ext cx="160" cy="18"/>
            </a:xfrm>
            <a:custGeom>
              <a:avLst/>
              <a:gdLst>
                <a:gd name="T0" fmla="*/ 102 w 108"/>
                <a:gd name="T1" fmla="*/ 12 h 12"/>
                <a:gd name="T2" fmla="*/ 6 w 108"/>
                <a:gd name="T3" fmla="*/ 12 h 12"/>
                <a:gd name="T4" fmla="*/ 0 w 108"/>
                <a:gd name="T5" fmla="*/ 6 h 12"/>
                <a:gd name="T6" fmla="*/ 6 w 108"/>
                <a:gd name="T7" fmla="*/ 0 h 12"/>
                <a:gd name="T8" fmla="*/ 102 w 108"/>
                <a:gd name="T9" fmla="*/ 0 h 12"/>
                <a:gd name="T10" fmla="*/ 108 w 108"/>
                <a:gd name="T11" fmla="*/ 6 h 12"/>
                <a:gd name="T12" fmla="*/ 102 w 108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8" h="12">
                  <a:moveTo>
                    <a:pt x="102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3" y="12"/>
                    <a:pt x="0" y="10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102" y="0"/>
                    <a:pt x="102" y="0"/>
                    <a:pt x="102" y="0"/>
                  </a:cubicBezTo>
                  <a:cubicBezTo>
                    <a:pt x="106" y="0"/>
                    <a:pt x="108" y="3"/>
                    <a:pt x="108" y="6"/>
                  </a:cubicBezTo>
                  <a:cubicBezTo>
                    <a:pt x="108" y="10"/>
                    <a:pt x="106" y="12"/>
                    <a:pt x="102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</p:grpSp>
      <p:grpSp>
        <p:nvGrpSpPr>
          <p:cNvPr id="82" name="Group 167">
            <a:extLst>
              <a:ext uri="{FF2B5EF4-FFF2-40B4-BE49-F238E27FC236}">
                <a16:creationId xmlns:a16="http://schemas.microsoft.com/office/drawing/2014/main" xmlns="" id="{58643720-7481-D948-9B10-E842B1934800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4820662" y="1901645"/>
            <a:ext cx="569139" cy="166220"/>
            <a:chOff x="6539" y="3148"/>
            <a:chExt cx="428" cy="125"/>
          </a:xfrm>
          <a:solidFill>
            <a:schemeClr val="tx1"/>
          </a:solidFill>
        </p:grpSpPr>
        <p:sp>
          <p:nvSpPr>
            <p:cNvPr id="83" name="Freeform 169">
              <a:extLst>
                <a:ext uri="{FF2B5EF4-FFF2-40B4-BE49-F238E27FC236}">
                  <a16:creationId xmlns:a16="http://schemas.microsoft.com/office/drawing/2014/main" xmlns="" id="{4EA019D5-0FC8-F14E-8FC9-D85402FD1587}"/>
                </a:ext>
              </a:extLst>
            </p:cNvPr>
            <p:cNvSpPr>
              <a:spLocks/>
            </p:cNvSpPr>
            <p:nvPr/>
          </p:nvSpPr>
          <p:spPr bwMode="auto">
            <a:xfrm>
              <a:off x="6546" y="3202"/>
              <a:ext cx="419" cy="18"/>
            </a:xfrm>
            <a:custGeom>
              <a:avLst/>
              <a:gdLst>
                <a:gd name="T0" fmla="*/ 114 w 120"/>
                <a:gd name="T1" fmla="*/ 12 h 12"/>
                <a:gd name="T2" fmla="*/ 6 w 120"/>
                <a:gd name="T3" fmla="*/ 12 h 12"/>
                <a:gd name="T4" fmla="*/ 0 w 120"/>
                <a:gd name="T5" fmla="*/ 6 h 12"/>
                <a:gd name="T6" fmla="*/ 6 w 120"/>
                <a:gd name="T7" fmla="*/ 0 h 12"/>
                <a:gd name="T8" fmla="*/ 114 w 120"/>
                <a:gd name="T9" fmla="*/ 0 h 12"/>
                <a:gd name="T10" fmla="*/ 120 w 120"/>
                <a:gd name="T11" fmla="*/ 6 h 12"/>
                <a:gd name="T12" fmla="*/ 114 w 120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0" h="12">
                  <a:moveTo>
                    <a:pt x="114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3" y="12"/>
                    <a:pt x="0" y="10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114" y="0"/>
                    <a:pt x="114" y="0"/>
                    <a:pt x="114" y="0"/>
                  </a:cubicBezTo>
                  <a:cubicBezTo>
                    <a:pt x="118" y="0"/>
                    <a:pt x="120" y="3"/>
                    <a:pt x="120" y="6"/>
                  </a:cubicBezTo>
                  <a:cubicBezTo>
                    <a:pt x="120" y="10"/>
                    <a:pt x="118" y="12"/>
                    <a:pt x="114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84" name="Freeform 170">
              <a:extLst>
                <a:ext uri="{FF2B5EF4-FFF2-40B4-BE49-F238E27FC236}">
                  <a16:creationId xmlns:a16="http://schemas.microsoft.com/office/drawing/2014/main" xmlns="" id="{5D1DE94F-0901-B34C-913A-D698D8384A3D}"/>
                </a:ext>
              </a:extLst>
            </p:cNvPr>
            <p:cNvSpPr>
              <a:spLocks/>
            </p:cNvSpPr>
            <p:nvPr/>
          </p:nvSpPr>
          <p:spPr bwMode="auto">
            <a:xfrm>
              <a:off x="6894" y="3148"/>
              <a:ext cx="73" cy="125"/>
            </a:xfrm>
            <a:custGeom>
              <a:avLst/>
              <a:gdLst>
                <a:gd name="T0" fmla="*/ 6 w 49"/>
                <a:gd name="T1" fmla="*/ 84 h 84"/>
                <a:gd name="T2" fmla="*/ 2 w 49"/>
                <a:gd name="T3" fmla="*/ 83 h 84"/>
                <a:gd name="T4" fmla="*/ 2 w 49"/>
                <a:gd name="T5" fmla="*/ 74 h 84"/>
                <a:gd name="T6" fmla="*/ 34 w 49"/>
                <a:gd name="T7" fmla="*/ 42 h 84"/>
                <a:gd name="T8" fmla="*/ 2 w 49"/>
                <a:gd name="T9" fmla="*/ 11 h 84"/>
                <a:gd name="T10" fmla="*/ 2 w 49"/>
                <a:gd name="T11" fmla="*/ 2 h 84"/>
                <a:gd name="T12" fmla="*/ 11 w 49"/>
                <a:gd name="T13" fmla="*/ 2 h 84"/>
                <a:gd name="T14" fmla="*/ 47 w 49"/>
                <a:gd name="T15" fmla="*/ 38 h 84"/>
                <a:gd name="T16" fmla="*/ 47 w 49"/>
                <a:gd name="T17" fmla="*/ 47 h 84"/>
                <a:gd name="T18" fmla="*/ 11 w 49"/>
                <a:gd name="T19" fmla="*/ 83 h 84"/>
                <a:gd name="T20" fmla="*/ 6 w 49"/>
                <a:gd name="T21" fmla="*/ 84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" h="84">
                  <a:moveTo>
                    <a:pt x="6" y="84"/>
                  </a:moveTo>
                  <a:cubicBezTo>
                    <a:pt x="5" y="84"/>
                    <a:pt x="3" y="84"/>
                    <a:pt x="2" y="83"/>
                  </a:cubicBezTo>
                  <a:cubicBezTo>
                    <a:pt x="0" y="80"/>
                    <a:pt x="0" y="77"/>
                    <a:pt x="2" y="74"/>
                  </a:cubicBezTo>
                  <a:cubicBezTo>
                    <a:pt x="34" y="42"/>
                    <a:pt x="34" y="42"/>
                    <a:pt x="34" y="42"/>
                  </a:cubicBezTo>
                  <a:cubicBezTo>
                    <a:pt x="2" y="11"/>
                    <a:pt x="2" y="11"/>
                    <a:pt x="2" y="11"/>
                  </a:cubicBezTo>
                  <a:cubicBezTo>
                    <a:pt x="0" y="8"/>
                    <a:pt x="0" y="5"/>
                    <a:pt x="2" y="2"/>
                  </a:cubicBezTo>
                  <a:cubicBezTo>
                    <a:pt x="5" y="0"/>
                    <a:pt x="8" y="0"/>
                    <a:pt x="11" y="2"/>
                  </a:cubicBezTo>
                  <a:cubicBezTo>
                    <a:pt x="47" y="38"/>
                    <a:pt x="47" y="38"/>
                    <a:pt x="47" y="38"/>
                  </a:cubicBezTo>
                  <a:cubicBezTo>
                    <a:pt x="49" y="41"/>
                    <a:pt x="49" y="44"/>
                    <a:pt x="47" y="47"/>
                  </a:cubicBezTo>
                  <a:cubicBezTo>
                    <a:pt x="11" y="83"/>
                    <a:pt x="11" y="83"/>
                    <a:pt x="11" y="83"/>
                  </a:cubicBezTo>
                  <a:cubicBezTo>
                    <a:pt x="10" y="84"/>
                    <a:pt x="8" y="84"/>
                    <a:pt x="6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85" name="Freeform 171">
              <a:extLst>
                <a:ext uri="{FF2B5EF4-FFF2-40B4-BE49-F238E27FC236}">
                  <a16:creationId xmlns:a16="http://schemas.microsoft.com/office/drawing/2014/main" xmlns="" id="{7CFA964D-FC02-484C-830B-724EC8876FA7}"/>
                </a:ext>
              </a:extLst>
            </p:cNvPr>
            <p:cNvSpPr>
              <a:spLocks/>
            </p:cNvSpPr>
            <p:nvPr/>
          </p:nvSpPr>
          <p:spPr bwMode="auto">
            <a:xfrm>
              <a:off x="6539" y="3202"/>
              <a:ext cx="160" cy="18"/>
            </a:xfrm>
            <a:custGeom>
              <a:avLst/>
              <a:gdLst>
                <a:gd name="T0" fmla="*/ 102 w 108"/>
                <a:gd name="T1" fmla="*/ 12 h 12"/>
                <a:gd name="T2" fmla="*/ 6 w 108"/>
                <a:gd name="T3" fmla="*/ 12 h 12"/>
                <a:gd name="T4" fmla="*/ 0 w 108"/>
                <a:gd name="T5" fmla="*/ 6 h 12"/>
                <a:gd name="T6" fmla="*/ 6 w 108"/>
                <a:gd name="T7" fmla="*/ 0 h 12"/>
                <a:gd name="T8" fmla="*/ 102 w 108"/>
                <a:gd name="T9" fmla="*/ 0 h 12"/>
                <a:gd name="T10" fmla="*/ 108 w 108"/>
                <a:gd name="T11" fmla="*/ 6 h 12"/>
                <a:gd name="T12" fmla="*/ 102 w 108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8" h="12">
                  <a:moveTo>
                    <a:pt x="102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3" y="12"/>
                    <a:pt x="0" y="10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102" y="0"/>
                    <a:pt x="102" y="0"/>
                    <a:pt x="102" y="0"/>
                  </a:cubicBezTo>
                  <a:cubicBezTo>
                    <a:pt x="106" y="0"/>
                    <a:pt x="108" y="3"/>
                    <a:pt x="108" y="6"/>
                  </a:cubicBezTo>
                  <a:cubicBezTo>
                    <a:pt x="108" y="10"/>
                    <a:pt x="106" y="12"/>
                    <a:pt x="102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</p:grpSp>
      <p:grpSp>
        <p:nvGrpSpPr>
          <p:cNvPr id="86" name="Group 167">
            <a:extLst>
              <a:ext uri="{FF2B5EF4-FFF2-40B4-BE49-F238E27FC236}">
                <a16:creationId xmlns:a16="http://schemas.microsoft.com/office/drawing/2014/main" xmlns="" id="{3EC52F17-1CCD-3543-BD51-A2AC870BA8F1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6446522" y="1900941"/>
            <a:ext cx="569139" cy="166220"/>
            <a:chOff x="6539" y="3148"/>
            <a:chExt cx="428" cy="125"/>
          </a:xfrm>
          <a:solidFill>
            <a:schemeClr val="tx1"/>
          </a:solidFill>
        </p:grpSpPr>
        <p:sp>
          <p:nvSpPr>
            <p:cNvPr id="87" name="Freeform 169">
              <a:extLst>
                <a:ext uri="{FF2B5EF4-FFF2-40B4-BE49-F238E27FC236}">
                  <a16:creationId xmlns:a16="http://schemas.microsoft.com/office/drawing/2014/main" xmlns="" id="{F2E7A49F-69D8-C045-BF77-4FB69B84D80A}"/>
                </a:ext>
              </a:extLst>
            </p:cNvPr>
            <p:cNvSpPr>
              <a:spLocks/>
            </p:cNvSpPr>
            <p:nvPr/>
          </p:nvSpPr>
          <p:spPr bwMode="auto">
            <a:xfrm>
              <a:off x="6546" y="3202"/>
              <a:ext cx="419" cy="18"/>
            </a:xfrm>
            <a:custGeom>
              <a:avLst/>
              <a:gdLst>
                <a:gd name="T0" fmla="*/ 114 w 120"/>
                <a:gd name="T1" fmla="*/ 12 h 12"/>
                <a:gd name="T2" fmla="*/ 6 w 120"/>
                <a:gd name="T3" fmla="*/ 12 h 12"/>
                <a:gd name="T4" fmla="*/ 0 w 120"/>
                <a:gd name="T5" fmla="*/ 6 h 12"/>
                <a:gd name="T6" fmla="*/ 6 w 120"/>
                <a:gd name="T7" fmla="*/ 0 h 12"/>
                <a:gd name="T8" fmla="*/ 114 w 120"/>
                <a:gd name="T9" fmla="*/ 0 h 12"/>
                <a:gd name="T10" fmla="*/ 120 w 120"/>
                <a:gd name="T11" fmla="*/ 6 h 12"/>
                <a:gd name="T12" fmla="*/ 114 w 120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0" h="12">
                  <a:moveTo>
                    <a:pt x="114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3" y="12"/>
                    <a:pt x="0" y="10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114" y="0"/>
                    <a:pt x="114" y="0"/>
                    <a:pt x="114" y="0"/>
                  </a:cubicBezTo>
                  <a:cubicBezTo>
                    <a:pt x="118" y="0"/>
                    <a:pt x="120" y="3"/>
                    <a:pt x="120" y="6"/>
                  </a:cubicBezTo>
                  <a:cubicBezTo>
                    <a:pt x="120" y="10"/>
                    <a:pt x="118" y="12"/>
                    <a:pt x="114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88" name="Freeform 170">
              <a:extLst>
                <a:ext uri="{FF2B5EF4-FFF2-40B4-BE49-F238E27FC236}">
                  <a16:creationId xmlns:a16="http://schemas.microsoft.com/office/drawing/2014/main" xmlns="" id="{A24C7479-C2D9-5C41-AF03-DCD077BD7A6E}"/>
                </a:ext>
              </a:extLst>
            </p:cNvPr>
            <p:cNvSpPr>
              <a:spLocks/>
            </p:cNvSpPr>
            <p:nvPr/>
          </p:nvSpPr>
          <p:spPr bwMode="auto">
            <a:xfrm>
              <a:off x="6894" y="3148"/>
              <a:ext cx="73" cy="125"/>
            </a:xfrm>
            <a:custGeom>
              <a:avLst/>
              <a:gdLst>
                <a:gd name="T0" fmla="*/ 6 w 49"/>
                <a:gd name="T1" fmla="*/ 84 h 84"/>
                <a:gd name="T2" fmla="*/ 2 w 49"/>
                <a:gd name="T3" fmla="*/ 83 h 84"/>
                <a:gd name="T4" fmla="*/ 2 w 49"/>
                <a:gd name="T5" fmla="*/ 74 h 84"/>
                <a:gd name="T6" fmla="*/ 34 w 49"/>
                <a:gd name="T7" fmla="*/ 42 h 84"/>
                <a:gd name="T8" fmla="*/ 2 w 49"/>
                <a:gd name="T9" fmla="*/ 11 h 84"/>
                <a:gd name="T10" fmla="*/ 2 w 49"/>
                <a:gd name="T11" fmla="*/ 2 h 84"/>
                <a:gd name="T12" fmla="*/ 11 w 49"/>
                <a:gd name="T13" fmla="*/ 2 h 84"/>
                <a:gd name="T14" fmla="*/ 47 w 49"/>
                <a:gd name="T15" fmla="*/ 38 h 84"/>
                <a:gd name="T16" fmla="*/ 47 w 49"/>
                <a:gd name="T17" fmla="*/ 47 h 84"/>
                <a:gd name="T18" fmla="*/ 11 w 49"/>
                <a:gd name="T19" fmla="*/ 83 h 84"/>
                <a:gd name="T20" fmla="*/ 6 w 49"/>
                <a:gd name="T21" fmla="*/ 84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" h="84">
                  <a:moveTo>
                    <a:pt x="6" y="84"/>
                  </a:moveTo>
                  <a:cubicBezTo>
                    <a:pt x="5" y="84"/>
                    <a:pt x="3" y="84"/>
                    <a:pt x="2" y="83"/>
                  </a:cubicBezTo>
                  <a:cubicBezTo>
                    <a:pt x="0" y="80"/>
                    <a:pt x="0" y="77"/>
                    <a:pt x="2" y="74"/>
                  </a:cubicBezTo>
                  <a:cubicBezTo>
                    <a:pt x="34" y="42"/>
                    <a:pt x="34" y="42"/>
                    <a:pt x="34" y="42"/>
                  </a:cubicBezTo>
                  <a:cubicBezTo>
                    <a:pt x="2" y="11"/>
                    <a:pt x="2" y="11"/>
                    <a:pt x="2" y="11"/>
                  </a:cubicBezTo>
                  <a:cubicBezTo>
                    <a:pt x="0" y="8"/>
                    <a:pt x="0" y="5"/>
                    <a:pt x="2" y="2"/>
                  </a:cubicBezTo>
                  <a:cubicBezTo>
                    <a:pt x="5" y="0"/>
                    <a:pt x="8" y="0"/>
                    <a:pt x="11" y="2"/>
                  </a:cubicBezTo>
                  <a:cubicBezTo>
                    <a:pt x="47" y="38"/>
                    <a:pt x="47" y="38"/>
                    <a:pt x="47" y="38"/>
                  </a:cubicBezTo>
                  <a:cubicBezTo>
                    <a:pt x="49" y="41"/>
                    <a:pt x="49" y="44"/>
                    <a:pt x="47" y="47"/>
                  </a:cubicBezTo>
                  <a:cubicBezTo>
                    <a:pt x="11" y="83"/>
                    <a:pt x="11" y="83"/>
                    <a:pt x="11" y="83"/>
                  </a:cubicBezTo>
                  <a:cubicBezTo>
                    <a:pt x="10" y="84"/>
                    <a:pt x="8" y="84"/>
                    <a:pt x="6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89" name="Freeform 171">
              <a:extLst>
                <a:ext uri="{FF2B5EF4-FFF2-40B4-BE49-F238E27FC236}">
                  <a16:creationId xmlns:a16="http://schemas.microsoft.com/office/drawing/2014/main" xmlns="" id="{7EAC0ED2-A653-AC47-B1AA-FEFAA68A442B}"/>
                </a:ext>
              </a:extLst>
            </p:cNvPr>
            <p:cNvSpPr>
              <a:spLocks/>
            </p:cNvSpPr>
            <p:nvPr/>
          </p:nvSpPr>
          <p:spPr bwMode="auto">
            <a:xfrm>
              <a:off x="6539" y="3202"/>
              <a:ext cx="160" cy="18"/>
            </a:xfrm>
            <a:custGeom>
              <a:avLst/>
              <a:gdLst>
                <a:gd name="T0" fmla="*/ 102 w 108"/>
                <a:gd name="T1" fmla="*/ 12 h 12"/>
                <a:gd name="T2" fmla="*/ 6 w 108"/>
                <a:gd name="T3" fmla="*/ 12 h 12"/>
                <a:gd name="T4" fmla="*/ 0 w 108"/>
                <a:gd name="T5" fmla="*/ 6 h 12"/>
                <a:gd name="T6" fmla="*/ 6 w 108"/>
                <a:gd name="T7" fmla="*/ 0 h 12"/>
                <a:gd name="T8" fmla="*/ 102 w 108"/>
                <a:gd name="T9" fmla="*/ 0 h 12"/>
                <a:gd name="T10" fmla="*/ 108 w 108"/>
                <a:gd name="T11" fmla="*/ 6 h 12"/>
                <a:gd name="T12" fmla="*/ 102 w 108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8" h="12">
                  <a:moveTo>
                    <a:pt x="102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3" y="12"/>
                    <a:pt x="0" y="10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102" y="0"/>
                    <a:pt x="102" y="0"/>
                    <a:pt x="102" y="0"/>
                  </a:cubicBezTo>
                  <a:cubicBezTo>
                    <a:pt x="106" y="0"/>
                    <a:pt x="108" y="3"/>
                    <a:pt x="108" y="6"/>
                  </a:cubicBezTo>
                  <a:cubicBezTo>
                    <a:pt x="108" y="10"/>
                    <a:pt x="106" y="12"/>
                    <a:pt x="102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</p:grpSp>
      <p:grpSp>
        <p:nvGrpSpPr>
          <p:cNvPr id="90" name="Group 167">
            <a:extLst>
              <a:ext uri="{FF2B5EF4-FFF2-40B4-BE49-F238E27FC236}">
                <a16:creationId xmlns:a16="http://schemas.microsoft.com/office/drawing/2014/main" xmlns="" id="{83A4C310-5654-A34F-9899-2829866702D8}"/>
              </a:ext>
            </a:extLst>
          </p:cNvPr>
          <p:cNvGrpSpPr>
            <a:grpSpLocks noChangeAspect="1"/>
          </p:cNvGrpSpPr>
          <p:nvPr/>
        </p:nvGrpSpPr>
        <p:grpSpPr bwMode="auto">
          <a:xfrm rot="5400000">
            <a:off x="9696640" y="2906251"/>
            <a:ext cx="569139" cy="166220"/>
            <a:chOff x="6539" y="3148"/>
            <a:chExt cx="428" cy="125"/>
          </a:xfrm>
          <a:solidFill>
            <a:schemeClr val="tx1"/>
          </a:solidFill>
        </p:grpSpPr>
        <p:sp>
          <p:nvSpPr>
            <p:cNvPr id="91" name="Freeform 169">
              <a:extLst>
                <a:ext uri="{FF2B5EF4-FFF2-40B4-BE49-F238E27FC236}">
                  <a16:creationId xmlns:a16="http://schemas.microsoft.com/office/drawing/2014/main" xmlns="" id="{B3F5B189-17F9-C347-BD72-D92EF1D0B751}"/>
                </a:ext>
              </a:extLst>
            </p:cNvPr>
            <p:cNvSpPr>
              <a:spLocks/>
            </p:cNvSpPr>
            <p:nvPr/>
          </p:nvSpPr>
          <p:spPr bwMode="auto">
            <a:xfrm>
              <a:off x="6546" y="3202"/>
              <a:ext cx="419" cy="18"/>
            </a:xfrm>
            <a:custGeom>
              <a:avLst/>
              <a:gdLst>
                <a:gd name="T0" fmla="*/ 114 w 120"/>
                <a:gd name="T1" fmla="*/ 12 h 12"/>
                <a:gd name="T2" fmla="*/ 6 w 120"/>
                <a:gd name="T3" fmla="*/ 12 h 12"/>
                <a:gd name="T4" fmla="*/ 0 w 120"/>
                <a:gd name="T5" fmla="*/ 6 h 12"/>
                <a:gd name="T6" fmla="*/ 6 w 120"/>
                <a:gd name="T7" fmla="*/ 0 h 12"/>
                <a:gd name="T8" fmla="*/ 114 w 120"/>
                <a:gd name="T9" fmla="*/ 0 h 12"/>
                <a:gd name="T10" fmla="*/ 120 w 120"/>
                <a:gd name="T11" fmla="*/ 6 h 12"/>
                <a:gd name="T12" fmla="*/ 114 w 120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0" h="12">
                  <a:moveTo>
                    <a:pt x="114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3" y="12"/>
                    <a:pt x="0" y="10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114" y="0"/>
                    <a:pt x="114" y="0"/>
                    <a:pt x="114" y="0"/>
                  </a:cubicBezTo>
                  <a:cubicBezTo>
                    <a:pt x="118" y="0"/>
                    <a:pt x="120" y="3"/>
                    <a:pt x="120" y="6"/>
                  </a:cubicBezTo>
                  <a:cubicBezTo>
                    <a:pt x="120" y="10"/>
                    <a:pt x="118" y="12"/>
                    <a:pt x="114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92" name="Freeform 170">
              <a:extLst>
                <a:ext uri="{FF2B5EF4-FFF2-40B4-BE49-F238E27FC236}">
                  <a16:creationId xmlns:a16="http://schemas.microsoft.com/office/drawing/2014/main" xmlns="" id="{DDA4471F-2CDD-7549-BFA0-255BD9DFD318}"/>
                </a:ext>
              </a:extLst>
            </p:cNvPr>
            <p:cNvSpPr>
              <a:spLocks/>
            </p:cNvSpPr>
            <p:nvPr/>
          </p:nvSpPr>
          <p:spPr bwMode="auto">
            <a:xfrm>
              <a:off x="6894" y="3148"/>
              <a:ext cx="73" cy="125"/>
            </a:xfrm>
            <a:custGeom>
              <a:avLst/>
              <a:gdLst>
                <a:gd name="T0" fmla="*/ 6 w 49"/>
                <a:gd name="T1" fmla="*/ 84 h 84"/>
                <a:gd name="T2" fmla="*/ 2 w 49"/>
                <a:gd name="T3" fmla="*/ 83 h 84"/>
                <a:gd name="T4" fmla="*/ 2 w 49"/>
                <a:gd name="T5" fmla="*/ 74 h 84"/>
                <a:gd name="T6" fmla="*/ 34 w 49"/>
                <a:gd name="T7" fmla="*/ 42 h 84"/>
                <a:gd name="T8" fmla="*/ 2 w 49"/>
                <a:gd name="T9" fmla="*/ 11 h 84"/>
                <a:gd name="T10" fmla="*/ 2 w 49"/>
                <a:gd name="T11" fmla="*/ 2 h 84"/>
                <a:gd name="T12" fmla="*/ 11 w 49"/>
                <a:gd name="T13" fmla="*/ 2 h 84"/>
                <a:gd name="T14" fmla="*/ 47 w 49"/>
                <a:gd name="T15" fmla="*/ 38 h 84"/>
                <a:gd name="T16" fmla="*/ 47 w 49"/>
                <a:gd name="T17" fmla="*/ 47 h 84"/>
                <a:gd name="T18" fmla="*/ 11 w 49"/>
                <a:gd name="T19" fmla="*/ 83 h 84"/>
                <a:gd name="T20" fmla="*/ 6 w 49"/>
                <a:gd name="T21" fmla="*/ 84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" h="84">
                  <a:moveTo>
                    <a:pt x="6" y="84"/>
                  </a:moveTo>
                  <a:cubicBezTo>
                    <a:pt x="5" y="84"/>
                    <a:pt x="3" y="84"/>
                    <a:pt x="2" y="83"/>
                  </a:cubicBezTo>
                  <a:cubicBezTo>
                    <a:pt x="0" y="80"/>
                    <a:pt x="0" y="77"/>
                    <a:pt x="2" y="74"/>
                  </a:cubicBezTo>
                  <a:cubicBezTo>
                    <a:pt x="34" y="42"/>
                    <a:pt x="34" y="42"/>
                    <a:pt x="34" y="42"/>
                  </a:cubicBezTo>
                  <a:cubicBezTo>
                    <a:pt x="2" y="11"/>
                    <a:pt x="2" y="11"/>
                    <a:pt x="2" y="11"/>
                  </a:cubicBezTo>
                  <a:cubicBezTo>
                    <a:pt x="0" y="8"/>
                    <a:pt x="0" y="5"/>
                    <a:pt x="2" y="2"/>
                  </a:cubicBezTo>
                  <a:cubicBezTo>
                    <a:pt x="5" y="0"/>
                    <a:pt x="8" y="0"/>
                    <a:pt x="11" y="2"/>
                  </a:cubicBezTo>
                  <a:cubicBezTo>
                    <a:pt x="47" y="38"/>
                    <a:pt x="47" y="38"/>
                    <a:pt x="47" y="38"/>
                  </a:cubicBezTo>
                  <a:cubicBezTo>
                    <a:pt x="49" y="41"/>
                    <a:pt x="49" y="44"/>
                    <a:pt x="47" y="47"/>
                  </a:cubicBezTo>
                  <a:cubicBezTo>
                    <a:pt x="11" y="83"/>
                    <a:pt x="11" y="83"/>
                    <a:pt x="11" y="83"/>
                  </a:cubicBezTo>
                  <a:cubicBezTo>
                    <a:pt x="10" y="84"/>
                    <a:pt x="8" y="84"/>
                    <a:pt x="6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93" name="Freeform 171">
              <a:extLst>
                <a:ext uri="{FF2B5EF4-FFF2-40B4-BE49-F238E27FC236}">
                  <a16:creationId xmlns:a16="http://schemas.microsoft.com/office/drawing/2014/main" xmlns="" id="{B720C4CD-EEBC-5B4F-B23F-C8C8E98D574E}"/>
                </a:ext>
              </a:extLst>
            </p:cNvPr>
            <p:cNvSpPr>
              <a:spLocks/>
            </p:cNvSpPr>
            <p:nvPr/>
          </p:nvSpPr>
          <p:spPr bwMode="auto">
            <a:xfrm>
              <a:off x="6539" y="3202"/>
              <a:ext cx="160" cy="18"/>
            </a:xfrm>
            <a:custGeom>
              <a:avLst/>
              <a:gdLst>
                <a:gd name="T0" fmla="*/ 102 w 108"/>
                <a:gd name="T1" fmla="*/ 12 h 12"/>
                <a:gd name="T2" fmla="*/ 6 w 108"/>
                <a:gd name="T3" fmla="*/ 12 h 12"/>
                <a:gd name="T4" fmla="*/ 0 w 108"/>
                <a:gd name="T5" fmla="*/ 6 h 12"/>
                <a:gd name="T6" fmla="*/ 6 w 108"/>
                <a:gd name="T7" fmla="*/ 0 h 12"/>
                <a:gd name="T8" fmla="*/ 102 w 108"/>
                <a:gd name="T9" fmla="*/ 0 h 12"/>
                <a:gd name="T10" fmla="*/ 108 w 108"/>
                <a:gd name="T11" fmla="*/ 6 h 12"/>
                <a:gd name="T12" fmla="*/ 102 w 108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8" h="12">
                  <a:moveTo>
                    <a:pt x="102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3" y="12"/>
                    <a:pt x="0" y="10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102" y="0"/>
                    <a:pt x="102" y="0"/>
                    <a:pt x="102" y="0"/>
                  </a:cubicBezTo>
                  <a:cubicBezTo>
                    <a:pt x="106" y="0"/>
                    <a:pt x="108" y="3"/>
                    <a:pt x="108" y="6"/>
                  </a:cubicBezTo>
                  <a:cubicBezTo>
                    <a:pt x="108" y="10"/>
                    <a:pt x="106" y="12"/>
                    <a:pt x="102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</p:grpSp>
      <p:grpSp>
        <p:nvGrpSpPr>
          <p:cNvPr id="94" name="Group 167">
            <a:extLst>
              <a:ext uri="{FF2B5EF4-FFF2-40B4-BE49-F238E27FC236}">
                <a16:creationId xmlns:a16="http://schemas.microsoft.com/office/drawing/2014/main" xmlns="" id="{AEBCA268-ECF0-804B-BB5C-636F1502C156}"/>
              </a:ext>
            </a:extLst>
          </p:cNvPr>
          <p:cNvGrpSpPr>
            <a:grpSpLocks noChangeAspect="1"/>
          </p:cNvGrpSpPr>
          <p:nvPr/>
        </p:nvGrpSpPr>
        <p:grpSpPr bwMode="auto">
          <a:xfrm rot="10800000">
            <a:off x="6818315" y="4383055"/>
            <a:ext cx="569139" cy="166220"/>
            <a:chOff x="6539" y="3148"/>
            <a:chExt cx="428" cy="125"/>
          </a:xfrm>
          <a:solidFill>
            <a:schemeClr val="tx1"/>
          </a:solidFill>
        </p:grpSpPr>
        <p:sp>
          <p:nvSpPr>
            <p:cNvPr id="95" name="Freeform 169">
              <a:extLst>
                <a:ext uri="{FF2B5EF4-FFF2-40B4-BE49-F238E27FC236}">
                  <a16:creationId xmlns:a16="http://schemas.microsoft.com/office/drawing/2014/main" xmlns="" id="{7458C2D2-517F-4845-978D-381F4A82118A}"/>
                </a:ext>
              </a:extLst>
            </p:cNvPr>
            <p:cNvSpPr>
              <a:spLocks/>
            </p:cNvSpPr>
            <p:nvPr/>
          </p:nvSpPr>
          <p:spPr bwMode="auto">
            <a:xfrm>
              <a:off x="6546" y="3202"/>
              <a:ext cx="419" cy="18"/>
            </a:xfrm>
            <a:custGeom>
              <a:avLst/>
              <a:gdLst>
                <a:gd name="T0" fmla="*/ 114 w 120"/>
                <a:gd name="T1" fmla="*/ 12 h 12"/>
                <a:gd name="T2" fmla="*/ 6 w 120"/>
                <a:gd name="T3" fmla="*/ 12 h 12"/>
                <a:gd name="T4" fmla="*/ 0 w 120"/>
                <a:gd name="T5" fmla="*/ 6 h 12"/>
                <a:gd name="T6" fmla="*/ 6 w 120"/>
                <a:gd name="T7" fmla="*/ 0 h 12"/>
                <a:gd name="T8" fmla="*/ 114 w 120"/>
                <a:gd name="T9" fmla="*/ 0 h 12"/>
                <a:gd name="T10" fmla="*/ 120 w 120"/>
                <a:gd name="T11" fmla="*/ 6 h 12"/>
                <a:gd name="T12" fmla="*/ 114 w 120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0" h="12">
                  <a:moveTo>
                    <a:pt x="114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3" y="12"/>
                    <a:pt x="0" y="10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114" y="0"/>
                    <a:pt x="114" y="0"/>
                    <a:pt x="114" y="0"/>
                  </a:cubicBezTo>
                  <a:cubicBezTo>
                    <a:pt x="118" y="0"/>
                    <a:pt x="120" y="3"/>
                    <a:pt x="120" y="6"/>
                  </a:cubicBezTo>
                  <a:cubicBezTo>
                    <a:pt x="120" y="10"/>
                    <a:pt x="118" y="12"/>
                    <a:pt x="114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96" name="Freeform 170">
              <a:extLst>
                <a:ext uri="{FF2B5EF4-FFF2-40B4-BE49-F238E27FC236}">
                  <a16:creationId xmlns:a16="http://schemas.microsoft.com/office/drawing/2014/main" xmlns="" id="{B431BD1C-CD18-644F-B748-885977643221}"/>
                </a:ext>
              </a:extLst>
            </p:cNvPr>
            <p:cNvSpPr>
              <a:spLocks/>
            </p:cNvSpPr>
            <p:nvPr/>
          </p:nvSpPr>
          <p:spPr bwMode="auto">
            <a:xfrm>
              <a:off x="6894" y="3148"/>
              <a:ext cx="73" cy="125"/>
            </a:xfrm>
            <a:custGeom>
              <a:avLst/>
              <a:gdLst>
                <a:gd name="T0" fmla="*/ 6 w 49"/>
                <a:gd name="T1" fmla="*/ 84 h 84"/>
                <a:gd name="T2" fmla="*/ 2 w 49"/>
                <a:gd name="T3" fmla="*/ 83 h 84"/>
                <a:gd name="T4" fmla="*/ 2 w 49"/>
                <a:gd name="T5" fmla="*/ 74 h 84"/>
                <a:gd name="T6" fmla="*/ 34 w 49"/>
                <a:gd name="T7" fmla="*/ 42 h 84"/>
                <a:gd name="T8" fmla="*/ 2 w 49"/>
                <a:gd name="T9" fmla="*/ 11 h 84"/>
                <a:gd name="T10" fmla="*/ 2 w 49"/>
                <a:gd name="T11" fmla="*/ 2 h 84"/>
                <a:gd name="T12" fmla="*/ 11 w 49"/>
                <a:gd name="T13" fmla="*/ 2 h 84"/>
                <a:gd name="T14" fmla="*/ 47 w 49"/>
                <a:gd name="T15" fmla="*/ 38 h 84"/>
                <a:gd name="T16" fmla="*/ 47 w 49"/>
                <a:gd name="T17" fmla="*/ 47 h 84"/>
                <a:gd name="T18" fmla="*/ 11 w 49"/>
                <a:gd name="T19" fmla="*/ 83 h 84"/>
                <a:gd name="T20" fmla="*/ 6 w 49"/>
                <a:gd name="T21" fmla="*/ 84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" h="84">
                  <a:moveTo>
                    <a:pt x="6" y="84"/>
                  </a:moveTo>
                  <a:cubicBezTo>
                    <a:pt x="5" y="84"/>
                    <a:pt x="3" y="84"/>
                    <a:pt x="2" y="83"/>
                  </a:cubicBezTo>
                  <a:cubicBezTo>
                    <a:pt x="0" y="80"/>
                    <a:pt x="0" y="77"/>
                    <a:pt x="2" y="74"/>
                  </a:cubicBezTo>
                  <a:cubicBezTo>
                    <a:pt x="34" y="42"/>
                    <a:pt x="34" y="42"/>
                    <a:pt x="34" y="42"/>
                  </a:cubicBezTo>
                  <a:cubicBezTo>
                    <a:pt x="2" y="11"/>
                    <a:pt x="2" y="11"/>
                    <a:pt x="2" y="11"/>
                  </a:cubicBezTo>
                  <a:cubicBezTo>
                    <a:pt x="0" y="8"/>
                    <a:pt x="0" y="5"/>
                    <a:pt x="2" y="2"/>
                  </a:cubicBezTo>
                  <a:cubicBezTo>
                    <a:pt x="5" y="0"/>
                    <a:pt x="8" y="0"/>
                    <a:pt x="11" y="2"/>
                  </a:cubicBezTo>
                  <a:cubicBezTo>
                    <a:pt x="47" y="38"/>
                    <a:pt x="47" y="38"/>
                    <a:pt x="47" y="38"/>
                  </a:cubicBezTo>
                  <a:cubicBezTo>
                    <a:pt x="49" y="41"/>
                    <a:pt x="49" y="44"/>
                    <a:pt x="47" y="47"/>
                  </a:cubicBezTo>
                  <a:cubicBezTo>
                    <a:pt x="11" y="83"/>
                    <a:pt x="11" y="83"/>
                    <a:pt x="11" y="83"/>
                  </a:cubicBezTo>
                  <a:cubicBezTo>
                    <a:pt x="10" y="84"/>
                    <a:pt x="8" y="84"/>
                    <a:pt x="6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97" name="Freeform 171">
              <a:extLst>
                <a:ext uri="{FF2B5EF4-FFF2-40B4-BE49-F238E27FC236}">
                  <a16:creationId xmlns:a16="http://schemas.microsoft.com/office/drawing/2014/main" xmlns="" id="{28D280E8-ED41-6D4B-8FAA-204AEE3CA04E}"/>
                </a:ext>
              </a:extLst>
            </p:cNvPr>
            <p:cNvSpPr>
              <a:spLocks/>
            </p:cNvSpPr>
            <p:nvPr/>
          </p:nvSpPr>
          <p:spPr bwMode="auto">
            <a:xfrm>
              <a:off x="6539" y="3202"/>
              <a:ext cx="160" cy="18"/>
            </a:xfrm>
            <a:custGeom>
              <a:avLst/>
              <a:gdLst>
                <a:gd name="T0" fmla="*/ 102 w 108"/>
                <a:gd name="T1" fmla="*/ 12 h 12"/>
                <a:gd name="T2" fmla="*/ 6 w 108"/>
                <a:gd name="T3" fmla="*/ 12 h 12"/>
                <a:gd name="T4" fmla="*/ 0 w 108"/>
                <a:gd name="T5" fmla="*/ 6 h 12"/>
                <a:gd name="T6" fmla="*/ 6 w 108"/>
                <a:gd name="T7" fmla="*/ 0 h 12"/>
                <a:gd name="T8" fmla="*/ 102 w 108"/>
                <a:gd name="T9" fmla="*/ 0 h 12"/>
                <a:gd name="T10" fmla="*/ 108 w 108"/>
                <a:gd name="T11" fmla="*/ 6 h 12"/>
                <a:gd name="T12" fmla="*/ 102 w 108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8" h="12">
                  <a:moveTo>
                    <a:pt x="102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3" y="12"/>
                    <a:pt x="0" y="10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102" y="0"/>
                    <a:pt x="102" y="0"/>
                    <a:pt x="102" y="0"/>
                  </a:cubicBezTo>
                  <a:cubicBezTo>
                    <a:pt x="106" y="0"/>
                    <a:pt x="108" y="3"/>
                    <a:pt x="108" y="6"/>
                  </a:cubicBezTo>
                  <a:cubicBezTo>
                    <a:pt x="108" y="10"/>
                    <a:pt x="106" y="12"/>
                    <a:pt x="102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</p:grpSp>
      <p:grpSp>
        <p:nvGrpSpPr>
          <p:cNvPr id="98" name="Group 63">
            <a:extLst>
              <a:ext uri="{FF2B5EF4-FFF2-40B4-BE49-F238E27FC236}">
                <a16:creationId xmlns:a16="http://schemas.microsoft.com/office/drawing/2014/main" xmlns="" id="{DA62A80F-B873-A848-A981-7B5737EE0E9F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5942378" y="4250760"/>
            <a:ext cx="531678" cy="464282"/>
            <a:chOff x="1355" y="1749"/>
            <a:chExt cx="426" cy="372"/>
          </a:xfrm>
          <a:solidFill>
            <a:schemeClr val="tx1"/>
          </a:solidFill>
        </p:grpSpPr>
        <p:sp>
          <p:nvSpPr>
            <p:cNvPr id="99" name="Freeform 64">
              <a:extLst>
                <a:ext uri="{FF2B5EF4-FFF2-40B4-BE49-F238E27FC236}">
                  <a16:creationId xmlns:a16="http://schemas.microsoft.com/office/drawing/2014/main" xmlns="" id="{8D625305-A3D9-5B44-861A-B5E9D8217B6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355" y="1749"/>
              <a:ext cx="426" cy="372"/>
            </a:xfrm>
            <a:custGeom>
              <a:avLst/>
              <a:gdLst>
                <a:gd name="T0" fmla="*/ 90 w 288"/>
                <a:gd name="T1" fmla="*/ 252 h 252"/>
                <a:gd name="T2" fmla="*/ 87 w 288"/>
                <a:gd name="T3" fmla="*/ 251 h 252"/>
                <a:gd name="T4" fmla="*/ 84 w 288"/>
                <a:gd name="T5" fmla="*/ 246 h 252"/>
                <a:gd name="T6" fmla="*/ 84 w 288"/>
                <a:gd name="T7" fmla="*/ 204 h 252"/>
                <a:gd name="T8" fmla="*/ 6 w 288"/>
                <a:gd name="T9" fmla="*/ 204 h 252"/>
                <a:gd name="T10" fmla="*/ 0 w 288"/>
                <a:gd name="T11" fmla="*/ 198 h 252"/>
                <a:gd name="T12" fmla="*/ 0 w 288"/>
                <a:gd name="T13" fmla="*/ 6 h 252"/>
                <a:gd name="T14" fmla="*/ 6 w 288"/>
                <a:gd name="T15" fmla="*/ 0 h 252"/>
                <a:gd name="T16" fmla="*/ 282 w 288"/>
                <a:gd name="T17" fmla="*/ 0 h 252"/>
                <a:gd name="T18" fmla="*/ 288 w 288"/>
                <a:gd name="T19" fmla="*/ 6 h 252"/>
                <a:gd name="T20" fmla="*/ 288 w 288"/>
                <a:gd name="T21" fmla="*/ 198 h 252"/>
                <a:gd name="T22" fmla="*/ 282 w 288"/>
                <a:gd name="T23" fmla="*/ 204 h 252"/>
                <a:gd name="T24" fmla="*/ 140 w 288"/>
                <a:gd name="T25" fmla="*/ 204 h 252"/>
                <a:gd name="T26" fmla="*/ 94 w 288"/>
                <a:gd name="T27" fmla="*/ 250 h 252"/>
                <a:gd name="T28" fmla="*/ 90 w 288"/>
                <a:gd name="T29" fmla="*/ 252 h 252"/>
                <a:gd name="T30" fmla="*/ 12 w 288"/>
                <a:gd name="T31" fmla="*/ 192 h 252"/>
                <a:gd name="T32" fmla="*/ 90 w 288"/>
                <a:gd name="T33" fmla="*/ 192 h 252"/>
                <a:gd name="T34" fmla="*/ 96 w 288"/>
                <a:gd name="T35" fmla="*/ 198 h 252"/>
                <a:gd name="T36" fmla="*/ 96 w 288"/>
                <a:gd name="T37" fmla="*/ 231 h 252"/>
                <a:gd name="T38" fmla="*/ 133 w 288"/>
                <a:gd name="T39" fmla="*/ 194 h 252"/>
                <a:gd name="T40" fmla="*/ 138 w 288"/>
                <a:gd name="T41" fmla="*/ 192 h 252"/>
                <a:gd name="T42" fmla="*/ 276 w 288"/>
                <a:gd name="T43" fmla="*/ 192 h 252"/>
                <a:gd name="T44" fmla="*/ 276 w 288"/>
                <a:gd name="T45" fmla="*/ 12 h 252"/>
                <a:gd name="T46" fmla="*/ 12 w 288"/>
                <a:gd name="T47" fmla="*/ 12 h 252"/>
                <a:gd name="T48" fmla="*/ 12 w 288"/>
                <a:gd name="T49" fmla="*/ 192 h 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8" h="252">
                  <a:moveTo>
                    <a:pt x="90" y="252"/>
                  </a:moveTo>
                  <a:cubicBezTo>
                    <a:pt x="89" y="252"/>
                    <a:pt x="88" y="252"/>
                    <a:pt x="87" y="251"/>
                  </a:cubicBezTo>
                  <a:cubicBezTo>
                    <a:pt x="85" y="250"/>
                    <a:pt x="84" y="248"/>
                    <a:pt x="84" y="246"/>
                  </a:cubicBezTo>
                  <a:cubicBezTo>
                    <a:pt x="84" y="204"/>
                    <a:pt x="84" y="204"/>
                    <a:pt x="84" y="204"/>
                  </a:cubicBezTo>
                  <a:cubicBezTo>
                    <a:pt x="6" y="204"/>
                    <a:pt x="6" y="204"/>
                    <a:pt x="6" y="204"/>
                  </a:cubicBezTo>
                  <a:cubicBezTo>
                    <a:pt x="2" y="204"/>
                    <a:pt x="0" y="201"/>
                    <a:pt x="0" y="198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3"/>
                    <a:pt x="2" y="0"/>
                    <a:pt x="6" y="0"/>
                  </a:cubicBezTo>
                  <a:cubicBezTo>
                    <a:pt x="282" y="0"/>
                    <a:pt x="282" y="0"/>
                    <a:pt x="282" y="0"/>
                  </a:cubicBezTo>
                  <a:cubicBezTo>
                    <a:pt x="285" y="0"/>
                    <a:pt x="288" y="3"/>
                    <a:pt x="288" y="6"/>
                  </a:cubicBezTo>
                  <a:cubicBezTo>
                    <a:pt x="288" y="198"/>
                    <a:pt x="288" y="198"/>
                    <a:pt x="288" y="198"/>
                  </a:cubicBezTo>
                  <a:cubicBezTo>
                    <a:pt x="288" y="201"/>
                    <a:pt x="285" y="204"/>
                    <a:pt x="282" y="204"/>
                  </a:cubicBezTo>
                  <a:cubicBezTo>
                    <a:pt x="140" y="204"/>
                    <a:pt x="140" y="204"/>
                    <a:pt x="140" y="204"/>
                  </a:cubicBezTo>
                  <a:cubicBezTo>
                    <a:pt x="94" y="250"/>
                    <a:pt x="94" y="250"/>
                    <a:pt x="94" y="250"/>
                  </a:cubicBezTo>
                  <a:cubicBezTo>
                    <a:pt x="93" y="251"/>
                    <a:pt x="91" y="252"/>
                    <a:pt x="90" y="252"/>
                  </a:cubicBezTo>
                  <a:close/>
                  <a:moveTo>
                    <a:pt x="12" y="192"/>
                  </a:moveTo>
                  <a:cubicBezTo>
                    <a:pt x="90" y="192"/>
                    <a:pt x="90" y="192"/>
                    <a:pt x="90" y="192"/>
                  </a:cubicBezTo>
                  <a:cubicBezTo>
                    <a:pt x="93" y="192"/>
                    <a:pt x="96" y="195"/>
                    <a:pt x="96" y="198"/>
                  </a:cubicBezTo>
                  <a:cubicBezTo>
                    <a:pt x="96" y="231"/>
                    <a:pt x="96" y="231"/>
                    <a:pt x="96" y="231"/>
                  </a:cubicBezTo>
                  <a:cubicBezTo>
                    <a:pt x="133" y="194"/>
                    <a:pt x="133" y="194"/>
                    <a:pt x="133" y="194"/>
                  </a:cubicBezTo>
                  <a:cubicBezTo>
                    <a:pt x="135" y="192"/>
                    <a:pt x="136" y="192"/>
                    <a:pt x="138" y="192"/>
                  </a:cubicBezTo>
                  <a:cubicBezTo>
                    <a:pt x="276" y="192"/>
                    <a:pt x="276" y="192"/>
                    <a:pt x="276" y="192"/>
                  </a:cubicBezTo>
                  <a:cubicBezTo>
                    <a:pt x="276" y="12"/>
                    <a:pt x="276" y="12"/>
                    <a:pt x="276" y="12"/>
                  </a:cubicBezTo>
                  <a:cubicBezTo>
                    <a:pt x="12" y="12"/>
                    <a:pt x="12" y="12"/>
                    <a:pt x="12" y="12"/>
                  </a:cubicBezTo>
                  <a:lnTo>
                    <a:pt x="12" y="19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100" name="Freeform 65">
              <a:extLst>
                <a:ext uri="{FF2B5EF4-FFF2-40B4-BE49-F238E27FC236}">
                  <a16:creationId xmlns:a16="http://schemas.microsoft.com/office/drawing/2014/main" xmlns="" id="{B031FEC2-8E2C-C94F-BFB1-CB87472BD750}"/>
                </a:ext>
              </a:extLst>
            </p:cNvPr>
            <p:cNvSpPr>
              <a:spLocks/>
            </p:cNvSpPr>
            <p:nvPr/>
          </p:nvSpPr>
          <p:spPr bwMode="auto">
            <a:xfrm>
              <a:off x="1444" y="1838"/>
              <a:ext cx="177" cy="17"/>
            </a:xfrm>
            <a:custGeom>
              <a:avLst/>
              <a:gdLst>
                <a:gd name="T0" fmla="*/ 114 w 120"/>
                <a:gd name="T1" fmla="*/ 12 h 12"/>
                <a:gd name="T2" fmla="*/ 6 w 120"/>
                <a:gd name="T3" fmla="*/ 12 h 12"/>
                <a:gd name="T4" fmla="*/ 0 w 120"/>
                <a:gd name="T5" fmla="*/ 6 h 12"/>
                <a:gd name="T6" fmla="*/ 6 w 120"/>
                <a:gd name="T7" fmla="*/ 0 h 12"/>
                <a:gd name="T8" fmla="*/ 114 w 120"/>
                <a:gd name="T9" fmla="*/ 0 h 12"/>
                <a:gd name="T10" fmla="*/ 120 w 120"/>
                <a:gd name="T11" fmla="*/ 6 h 12"/>
                <a:gd name="T12" fmla="*/ 114 w 120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0" h="12">
                  <a:moveTo>
                    <a:pt x="114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2" y="12"/>
                    <a:pt x="0" y="9"/>
                    <a:pt x="0" y="6"/>
                  </a:cubicBezTo>
                  <a:cubicBezTo>
                    <a:pt x="0" y="3"/>
                    <a:pt x="2" y="0"/>
                    <a:pt x="6" y="0"/>
                  </a:cubicBezTo>
                  <a:cubicBezTo>
                    <a:pt x="114" y="0"/>
                    <a:pt x="114" y="0"/>
                    <a:pt x="114" y="0"/>
                  </a:cubicBezTo>
                  <a:cubicBezTo>
                    <a:pt x="117" y="0"/>
                    <a:pt x="120" y="3"/>
                    <a:pt x="120" y="6"/>
                  </a:cubicBezTo>
                  <a:cubicBezTo>
                    <a:pt x="120" y="9"/>
                    <a:pt x="117" y="12"/>
                    <a:pt x="114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101" name="Freeform 66">
              <a:extLst>
                <a:ext uri="{FF2B5EF4-FFF2-40B4-BE49-F238E27FC236}">
                  <a16:creationId xmlns:a16="http://schemas.microsoft.com/office/drawing/2014/main" xmlns="" id="{95C0B224-F4BD-254F-924F-5A7DB62B3F06}"/>
                </a:ext>
              </a:extLst>
            </p:cNvPr>
            <p:cNvSpPr>
              <a:spLocks/>
            </p:cNvSpPr>
            <p:nvPr/>
          </p:nvSpPr>
          <p:spPr bwMode="auto">
            <a:xfrm>
              <a:off x="1444" y="1891"/>
              <a:ext cx="248" cy="17"/>
            </a:xfrm>
            <a:custGeom>
              <a:avLst/>
              <a:gdLst>
                <a:gd name="T0" fmla="*/ 162 w 168"/>
                <a:gd name="T1" fmla="*/ 12 h 12"/>
                <a:gd name="T2" fmla="*/ 6 w 168"/>
                <a:gd name="T3" fmla="*/ 12 h 12"/>
                <a:gd name="T4" fmla="*/ 0 w 168"/>
                <a:gd name="T5" fmla="*/ 6 h 12"/>
                <a:gd name="T6" fmla="*/ 6 w 168"/>
                <a:gd name="T7" fmla="*/ 0 h 12"/>
                <a:gd name="T8" fmla="*/ 162 w 168"/>
                <a:gd name="T9" fmla="*/ 0 h 12"/>
                <a:gd name="T10" fmla="*/ 168 w 168"/>
                <a:gd name="T11" fmla="*/ 6 h 12"/>
                <a:gd name="T12" fmla="*/ 162 w 168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68" h="12">
                  <a:moveTo>
                    <a:pt x="162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2" y="12"/>
                    <a:pt x="0" y="9"/>
                    <a:pt x="0" y="6"/>
                  </a:cubicBezTo>
                  <a:cubicBezTo>
                    <a:pt x="0" y="3"/>
                    <a:pt x="2" y="0"/>
                    <a:pt x="6" y="0"/>
                  </a:cubicBezTo>
                  <a:cubicBezTo>
                    <a:pt x="162" y="0"/>
                    <a:pt x="162" y="0"/>
                    <a:pt x="162" y="0"/>
                  </a:cubicBezTo>
                  <a:cubicBezTo>
                    <a:pt x="165" y="0"/>
                    <a:pt x="168" y="3"/>
                    <a:pt x="168" y="6"/>
                  </a:cubicBezTo>
                  <a:cubicBezTo>
                    <a:pt x="168" y="9"/>
                    <a:pt x="165" y="12"/>
                    <a:pt x="162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102" name="Freeform 67">
              <a:extLst>
                <a:ext uri="{FF2B5EF4-FFF2-40B4-BE49-F238E27FC236}">
                  <a16:creationId xmlns:a16="http://schemas.microsoft.com/office/drawing/2014/main" xmlns="" id="{B29EB60D-4CF0-2A43-8A72-C7D5593A33B6}"/>
                </a:ext>
              </a:extLst>
            </p:cNvPr>
            <p:cNvSpPr>
              <a:spLocks/>
            </p:cNvSpPr>
            <p:nvPr/>
          </p:nvSpPr>
          <p:spPr bwMode="auto">
            <a:xfrm>
              <a:off x="1444" y="1944"/>
              <a:ext cx="248" cy="18"/>
            </a:xfrm>
            <a:custGeom>
              <a:avLst/>
              <a:gdLst>
                <a:gd name="T0" fmla="*/ 162 w 168"/>
                <a:gd name="T1" fmla="*/ 12 h 12"/>
                <a:gd name="T2" fmla="*/ 6 w 168"/>
                <a:gd name="T3" fmla="*/ 12 h 12"/>
                <a:gd name="T4" fmla="*/ 0 w 168"/>
                <a:gd name="T5" fmla="*/ 6 h 12"/>
                <a:gd name="T6" fmla="*/ 6 w 168"/>
                <a:gd name="T7" fmla="*/ 0 h 12"/>
                <a:gd name="T8" fmla="*/ 162 w 168"/>
                <a:gd name="T9" fmla="*/ 0 h 12"/>
                <a:gd name="T10" fmla="*/ 168 w 168"/>
                <a:gd name="T11" fmla="*/ 6 h 12"/>
                <a:gd name="T12" fmla="*/ 162 w 168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68" h="12">
                  <a:moveTo>
                    <a:pt x="162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2" y="12"/>
                    <a:pt x="0" y="9"/>
                    <a:pt x="0" y="6"/>
                  </a:cubicBezTo>
                  <a:cubicBezTo>
                    <a:pt x="0" y="3"/>
                    <a:pt x="2" y="0"/>
                    <a:pt x="6" y="0"/>
                  </a:cubicBezTo>
                  <a:cubicBezTo>
                    <a:pt x="162" y="0"/>
                    <a:pt x="162" y="0"/>
                    <a:pt x="162" y="0"/>
                  </a:cubicBezTo>
                  <a:cubicBezTo>
                    <a:pt x="165" y="0"/>
                    <a:pt x="168" y="3"/>
                    <a:pt x="168" y="6"/>
                  </a:cubicBezTo>
                  <a:cubicBezTo>
                    <a:pt x="168" y="9"/>
                    <a:pt x="165" y="12"/>
                    <a:pt x="162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</p:grpSp>
      <p:sp>
        <p:nvSpPr>
          <p:cNvPr id="103" name="Content Placeholder 15">
            <a:extLst>
              <a:ext uri="{FF2B5EF4-FFF2-40B4-BE49-F238E27FC236}">
                <a16:creationId xmlns:a16="http://schemas.microsoft.com/office/drawing/2014/main" xmlns="" id="{28FAB501-7E1A-4540-A5F3-17C13EF545CE}"/>
              </a:ext>
            </a:extLst>
          </p:cNvPr>
          <p:cNvSpPr txBox="1">
            <a:spLocks/>
          </p:cNvSpPr>
          <p:nvPr/>
        </p:nvSpPr>
        <p:spPr>
          <a:xfrm>
            <a:off x="5674992" y="4978120"/>
            <a:ext cx="1033298" cy="27067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lang="en-US" sz="1400" b="0" i="0" kern="1200" smtClean="0"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b="0" i="0" u="none" strike="noStrike" kern="100" cap="none" normalizeH="0" baseline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charset="0"/>
                <a:cs typeface="Arial" charset="0"/>
              </a:rPr>
              <a:t>text</a:t>
            </a:r>
          </a:p>
        </p:txBody>
      </p:sp>
      <p:grpSp>
        <p:nvGrpSpPr>
          <p:cNvPr id="104" name="Group 47">
            <a:extLst>
              <a:ext uri="{FF2B5EF4-FFF2-40B4-BE49-F238E27FC236}">
                <a16:creationId xmlns:a16="http://schemas.microsoft.com/office/drawing/2014/main" xmlns="" id="{88947047-C639-964B-95F0-22BC92C7659B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2104179" y="4256257"/>
            <a:ext cx="323723" cy="458786"/>
            <a:chOff x="4533" y="437"/>
            <a:chExt cx="302" cy="428"/>
          </a:xfrm>
          <a:solidFill>
            <a:schemeClr val="tx1"/>
          </a:solidFill>
        </p:grpSpPr>
        <p:sp>
          <p:nvSpPr>
            <p:cNvPr id="105" name="Freeform 48">
              <a:extLst>
                <a:ext uri="{FF2B5EF4-FFF2-40B4-BE49-F238E27FC236}">
                  <a16:creationId xmlns:a16="http://schemas.microsoft.com/office/drawing/2014/main" xmlns="" id="{822188C3-75E4-E84A-9F11-4DE572CE7403}"/>
                </a:ext>
              </a:extLst>
            </p:cNvPr>
            <p:cNvSpPr>
              <a:spLocks/>
            </p:cNvSpPr>
            <p:nvPr/>
          </p:nvSpPr>
          <p:spPr bwMode="auto">
            <a:xfrm>
              <a:off x="4533" y="510"/>
              <a:ext cx="214" cy="355"/>
            </a:xfrm>
            <a:custGeom>
              <a:avLst/>
              <a:gdLst>
                <a:gd name="T0" fmla="*/ 114 w 144"/>
                <a:gd name="T1" fmla="*/ 240 h 240"/>
                <a:gd name="T2" fmla="*/ 30 w 144"/>
                <a:gd name="T3" fmla="*/ 240 h 240"/>
                <a:gd name="T4" fmla="*/ 0 w 144"/>
                <a:gd name="T5" fmla="*/ 210 h 240"/>
                <a:gd name="T6" fmla="*/ 0 w 144"/>
                <a:gd name="T7" fmla="*/ 30 h 240"/>
                <a:gd name="T8" fmla="*/ 30 w 144"/>
                <a:gd name="T9" fmla="*/ 0 h 240"/>
                <a:gd name="T10" fmla="*/ 66 w 144"/>
                <a:gd name="T11" fmla="*/ 0 h 240"/>
                <a:gd name="T12" fmla="*/ 72 w 144"/>
                <a:gd name="T13" fmla="*/ 6 h 240"/>
                <a:gd name="T14" fmla="*/ 66 w 144"/>
                <a:gd name="T15" fmla="*/ 12 h 240"/>
                <a:gd name="T16" fmla="*/ 30 w 144"/>
                <a:gd name="T17" fmla="*/ 12 h 240"/>
                <a:gd name="T18" fmla="*/ 12 w 144"/>
                <a:gd name="T19" fmla="*/ 30 h 240"/>
                <a:gd name="T20" fmla="*/ 12 w 144"/>
                <a:gd name="T21" fmla="*/ 210 h 240"/>
                <a:gd name="T22" fmla="*/ 30 w 144"/>
                <a:gd name="T23" fmla="*/ 228 h 240"/>
                <a:gd name="T24" fmla="*/ 114 w 144"/>
                <a:gd name="T25" fmla="*/ 228 h 240"/>
                <a:gd name="T26" fmla="*/ 132 w 144"/>
                <a:gd name="T27" fmla="*/ 210 h 240"/>
                <a:gd name="T28" fmla="*/ 132 w 144"/>
                <a:gd name="T29" fmla="*/ 126 h 240"/>
                <a:gd name="T30" fmla="*/ 138 w 144"/>
                <a:gd name="T31" fmla="*/ 120 h 240"/>
                <a:gd name="T32" fmla="*/ 144 w 144"/>
                <a:gd name="T33" fmla="*/ 126 h 240"/>
                <a:gd name="T34" fmla="*/ 144 w 144"/>
                <a:gd name="T35" fmla="*/ 210 h 240"/>
                <a:gd name="T36" fmla="*/ 114 w 144"/>
                <a:gd name="T37" fmla="*/ 240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4" h="240">
                  <a:moveTo>
                    <a:pt x="114" y="240"/>
                  </a:moveTo>
                  <a:cubicBezTo>
                    <a:pt x="30" y="240"/>
                    <a:pt x="30" y="240"/>
                    <a:pt x="30" y="240"/>
                  </a:cubicBezTo>
                  <a:cubicBezTo>
                    <a:pt x="13" y="240"/>
                    <a:pt x="0" y="226"/>
                    <a:pt x="0" y="210"/>
                  </a:cubicBezTo>
                  <a:cubicBezTo>
                    <a:pt x="0" y="30"/>
                    <a:pt x="0" y="30"/>
                    <a:pt x="0" y="30"/>
                  </a:cubicBezTo>
                  <a:cubicBezTo>
                    <a:pt x="0" y="13"/>
                    <a:pt x="13" y="0"/>
                    <a:pt x="30" y="0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69" y="0"/>
                    <a:pt x="72" y="2"/>
                    <a:pt x="72" y="6"/>
                  </a:cubicBezTo>
                  <a:cubicBezTo>
                    <a:pt x="72" y="9"/>
                    <a:pt x="69" y="12"/>
                    <a:pt x="66" y="12"/>
                  </a:cubicBezTo>
                  <a:cubicBezTo>
                    <a:pt x="30" y="12"/>
                    <a:pt x="30" y="12"/>
                    <a:pt x="30" y="12"/>
                  </a:cubicBezTo>
                  <a:cubicBezTo>
                    <a:pt x="20" y="12"/>
                    <a:pt x="12" y="20"/>
                    <a:pt x="12" y="30"/>
                  </a:cubicBezTo>
                  <a:cubicBezTo>
                    <a:pt x="12" y="210"/>
                    <a:pt x="12" y="210"/>
                    <a:pt x="12" y="210"/>
                  </a:cubicBezTo>
                  <a:cubicBezTo>
                    <a:pt x="12" y="220"/>
                    <a:pt x="20" y="228"/>
                    <a:pt x="30" y="228"/>
                  </a:cubicBezTo>
                  <a:cubicBezTo>
                    <a:pt x="114" y="228"/>
                    <a:pt x="114" y="228"/>
                    <a:pt x="114" y="228"/>
                  </a:cubicBezTo>
                  <a:cubicBezTo>
                    <a:pt x="124" y="228"/>
                    <a:pt x="132" y="220"/>
                    <a:pt x="132" y="210"/>
                  </a:cubicBezTo>
                  <a:cubicBezTo>
                    <a:pt x="132" y="126"/>
                    <a:pt x="132" y="126"/>
                    <a:pt x="132" y="126"/>
                  </a:cubicBezTo>
                  <a:cubicBezTo>
                    <a:pt x="132" y="122"/>
                    <a:pt x="135" y="120"/>
                    <a:pt x="138" y="120"/>
                  </a:cubicBezTo>
                  <a:cubicBezTo>
                    <a:pt x="141" y="120"/>
                    <a:pt x="144" y="122"/>
                    <a:pt x="144" y="126"/>
                  </a:cubicBezTo>
                  <a:cubicBezTo>
                    <a:pt x="144" y="210"/>
                    <a:pt x="144" y="210"/>
                    <a:pt x="144" y="210"/>
                  </a:cubicBezTo>
                  <a:cubicBezTo>
                    <a:pt x="144" y="226"/>
                    <a:pt x="131" y="240"/>
                    <a:pt x="114" y="24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106" name="Freeform 49">
              <a:extLst>
                <a:ext uri="{FF2B5EF4-FFF2-40B4-BE49-F238E27FC236}">
                  <a16:creationId xmlns:a16="http://schemas.microsoft.com/office/drawing/2014/main" xmlns="" id="{DF0222CE-1C7B-2C4A-AD38-9D2A89E055F4}"/>
                </a:ext>
              </a:extLst>
            </p:cNvPr>
            <p:cNvSpPr>
              <a:spLocks/>
            </p:cNvSpPr>
            <p:nvPr/>
          </p:nvSpPr>
          <p:spPr bwMode="auto">
            <a:xfrm>
              <a:off x="4533" y="581"/>
              <a:ext cx="107" cy="18"/>
            </a:xfrm>
            <a:custGeom>
              <a:avLst/>
              <a:gdLst>
                <a:gd name="T0" fmla="*/ 66 w 72"/>
                <a:gd name="T1" fmla="*/ 12 h 12"/>
                <a:gd name="T2" fmla="*/ 6 w 72"/>
                <a:gd name="T3" fmla="*/ 12 h 12"/>
                <a:gd name="T4" fmla="*/ 0 w 72"/>
                <a:gd name="T5" fmla="*/ 6 h 12"/>
                <a:gd name="T6" fmla="*/ 6 w 72"/>
                <a:gd name="T7" fmla="*/ 0 h 12"/>
                <a:gd name="T8" fmla="*/ 66 w 72"/>
                <a:gd name="T9" fmla="*/ 0 h 12"/>
                <a:gd name="T10" fmla="*/ 72 w 72"/>
                <a:gd name="T11" fmla="*/ 6 h 12"/>
                <a:gd name="T12" fmla="*/ 66 w 72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2">
                  <a:moveTo>
                    <a:pt x="66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3" y="12"/>
                    <a:pt x="0" y="9"/>
                    <a:pt x="0" y="6"/>
                  </a:cubicBezTo>
                  <a:cubicBezTo>
                    <a:pt x="0" y="2"/>
                    <a:pt x="3" y="0"/>
                    <a:pt x="6" y="0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69" y="0"/>
                    <a:pt x="72" y="2"/>
                    <a:pt x="72" y="6"/>
                  </a:cubicBezTo>
                  <a:cubicBezTo>
                    <a:pt x="72" y="9"/>
                    <a:pt x="69" y="12"/>
                    <a:pt x="66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107" name="Freeform 50">
              <a:extLst>
                <a:ext uri="{FF2B5EF4-FFF2-40B4-BE49-F238E27FC236}">
                  <a16:creationId xmlns:a16="http://schemas.microsoft.com/office/drawing/2014/main" xmlns="" id="{C7D5CA77-16B9-0445-A86B-77D161F0FDBF}"/>
                </a:ext>
              </a:extLst>
            </p:cNvPr>
            <p:cNvSpPr>
              <a:spLocks/>
            </p:cNvSpPr>
            <p:nvPr/>
          </p:nvSpPr>
          <p:spPr bwMode="auto">
            <a:xfrm>
              <a:off x="4533" y="776"/>
              <a:ext cx="214" cy="18"/>
            </a:xfrm>
            <a:custGeom>
              <a:avLst/>
              <a:gdLst>
                <a:gd name="T0" fmla="*/ 138 w 144"/>
                <a:gd name="T1" fmla="*/ 12 h 12"/>
                <a:gd name="T2" fmla="*/ 6 w 144"/>
                <a:gd name="T3" fmla="*/ 12 h 12"/>
                <a:gd name="T4" fmla="*/ 0 w 144"/>
                <a:gd name="T5" fmla="*/ 6 h 12"/>
                <a:gd name="T6" fmla="*/ 6 w 144"/>
                <a:gd name="T7" fmla="*/ 0 h 12"/>
                <a:gd name="T8" fmla="*/ 138 w 144"/>
                <a:gd name="T9" fmla="*/ 0 h 12"/>
                <a:gd name="T10" fmla="*/ 144 w 144"/>
                <a:gd name="T11" fmla="*/ 6 h 12"/>
                <a:gd name="T12" fmla="*/ 138 w 144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4" h="12">
                  <a:moveTo>
                    <a:pt x="138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3" y="12"/>
                    <a:pt x="0" y="9"/>
                    <a:pt x="0" y="6"/>
                  </a:cubicBezTo>
                  <a:cubicBezTo>
                    <a:pt x="0" y="2"/>
                    <a:pt x="3" y="0"/>
                    <a:pt x="6" y="0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41" y="0"/>
                    <a:pt x="144" y="2"/>
                    <a:pt x="144" y="6"/>
                  </a:cubicBezTo>
                  <a:cubicBezTo>
                    <a:pt x="144" y="9"/>
                    <a:pt x="141" y="12"/>
                    <a:pt x="138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108" name="Freeform 51">
              <a:extLst>
                <a:ext uri="{FF2B5EF4-FFF2-40B4-BE49-F238E27FC236}">
                  <a16:creationId xmlns:a16="http://schemas.microsoft.com/office/drawing/2014/main" xmlns="" id="{2560F60D-E8FD-C948-857F-93DD6F66E98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622" y="803"/>
              <a:ext cx="36" cy="36"/>
            </a:xfrm>
            <a:custGeom>
              <a:avLst/>
              <a:gdLst>
                <a:gd name="T0" fmla="*/ 12 w 24"/>
                <a:gd name="T1" fmla="*/ 24 h 24"/>
                <a:gd name="T2" fmla="*/ 0 w 24"/>
                <a:gd name="T3" fmla="*/ 12 h 24"/>
                <a:gd name="T4" fmla="*/ 12 w 24"/>
                <a:gd name="T5" fmla="*/ 0 h 24"/>
                <a:gd name="T6" fmla="*/ 24 w 24"/>
                <a:gd name="T7" fmla="*/ 12 h 24"/>
                <a:gd name="T8" fmla="*/ 12 w 24"/>
                <a:gd name="T9" fmla="*/ 24 h 24"/>
                <a:gd name="T10" fmla="*/ 12 w 24"/>
                <a:gd name="T11" fmla="*/ 12 h 24"/>
                <a:gd name="T12" fmla="*/ 12 w 24"/>
                <a:gd name="T13" fmla="*/ 12 h 24"/>
                <a:gd name="T14" fmla="*/ 18 w 24"/>
                <a:gd name="T15" fmla="*/ 12 h 24"/>
                <a:gd name="T16" fmla="*/ 12 w 24"/>
                <a:gd name="T17" fmla="*/ 12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8"/>
                    <a:pt x="19" y="24"/>
                    <a:pt x="12" y="24"/>
                  </a:cubicBezTo>
                  <a:close/>
                  <a:moveTo>
                    <a:pt x="1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8" y="12"/>
                    <a:pt x="18" y="12"/>
                    <a:pt x="18" y="12"/>
                  </a:cubicBezTo>
                  <a:lnTo>
                    <a:pt x="12" y="1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109" name="Freeform 52">
              <a:extLst>
                <a:ext uri="{FF2B5EF4-FFF2-40B4-BE49-F238E27FC236}">
                  <a16:creationId xmlns:a16="http://schemas.microsoft.com/office/drawing/2014/main" xmlns="" id="{C6552F01-D935-5A46-9784-C54CBB526AA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658" y="599"/>
              <a:ext cx="71" cy="71"/>
            </a:xfrm>
            <a:custGeom>
              <a:avLst/>
              <a:gdLst>
                <a:gd name="T0" fmla="*/ 24 w 48"/>
                <a:gd name="T1" fmla="*/ 48 h 48"/>
                <a:gd name="T2" fmla="*/ 0 w 48"/>
                <a:gd name="T3" fmla="*/ 24 h 48"/>
                <a:gd name="T4" fmla="*/ 24 w 48"/>
                <a:gd name="T5" fmla="*/ 0 h 48"/>
                <a:gd name="T6" fmla="*/ 42 w 48"/>
                <a:gd name="T7" fmla="*/ 0 h 48"/>
                <a:gd name="T8" fmla="*/ 48 w 48"/>
                <a:gd name="T9" fmla="*/ 6 h 48"/>
                <a:gd name="T10" fmla="*/ 48 w 48"/>
                <a:gd name="T11" fmla="*/ 24 h 48"/>
                <a:gd name="T12" fmla="*/ 24 w 48"/>
                <a:gd name="T13" fmla="*/ 48 h 48"/>
                <a:gd name="T14" fmla="*/ 24 w 48"/>
                <a:gd name="T15" fmla="*/ 12 h 48"/>
                <a:gd name="T16" fmla="*/ 12 w 48"/>
                <a:gd name="T17" fmla="*/ 24 h 48"/>
                <a:gd name="T18" fmla="*/ 24 w 48"/>
                <a:gd name="T19" fmla="*/ 36 h 48"/>
                <a:gd name="T20" fmla="*/ 36 w 48"/>
                <a:gd name="T21" fmla="*/ 24 h 48"/>
                <a:gd name="T22" fmla="*/ 36 w 48"/>
                <a:gd name="T23" fmla="*/ 12 h 48"/>
                <a:gd name="T24" fmla="*/ 24 w 48"/>
                <a:gd name="T25" fmla="*/ 12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8" h="48">
                  <a:moveTo>
                    <a:pt x="24" y="48"/>
                  </a:moveTo>
                  <a:cubicBezTo>
                    <a:pt x="11" y="48"/>
                    <a:pt x="0" y="37"/>
                    <a:pt x="0" y="24"/>
                  </a:cubicBezTo>
                  <a:cubicBezTo>
                    <a:pt x="0" y="10"/>
                    <a:pt x="11" y="0"/>
                    <a:pt x="24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5" y="0"/>
                    <a:pt x="48" y="2"/>
                    <a:pt x="48" y="6"/>
                  </a:cubicBezTo>
                  <a:cubicBezTo>
                    <a:pt x="48" y="24"/>
                    <a:pt x="48" y="24"/>
                    <a:pt x="48" y="24"/>
                  </a:cubicBezTo>
                  <a:cubicBezTo>
                    <a:pt x="48" y="36"/>
                    <a:pt x="37" y="48"/>
                    <a:pt x="24" y="48"/>
                  </a:cubicBezTo>
                  <a:close/>
                  <a:moveTo>
                    <a:pt x="24" y="12"/>
                  </a:moveTo>
                  <a:cubicBezTo>
                    <a:pt x="17" y="12"/>
                    <a:pt x="12" y="17"/>
                    <a:pt x="12" y="24"/>
                  </a:cubicBezTo>
                  <a:cubicBezTo>
                    <a:pt x="12" y="30"/>
                    <a:pt x="17" y="36"/>
                    <a:pt x="24" y="36"/>
                  </a:cubicBezTo>
                  <a:cubicBezTo>
                    <a:pt x="31" y="36"/>
                    <a:pt x="36" y="29"/>
                    <a:pt x="36" y="24"/>
                  </a:cubicBezTo>
                  <a:cubicBezTo>
                    <a:pt x="36" y="12"/>
                    <a:pt x="36" y="12"/>
                    <a:pt x="36" y="12"/>
                  </a:cubicBezTo>
                  <a:lnTo>
                    <a:pt x="24" y="1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110" name="Freeform 53">
              <a:extLst>
                <a:ext uri="{FF2B5EF4-FFF2-40B4-BE49-F238E27FC236}">
                  <a16:creationId xmlns:a16="http://schemas.microsoft.com/office/drawing/2014/main" xmlns="" id="{B8D58864-D4E2-E14B-851E-FF866A846ED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764" y="544"/>
              <a:ext cx="71" cy="71"/>
            </a:xfrm>
            <a:custGeom>
              <a:avLst/>
              <a:gdLst>
                <a:gd name="T0" fmla="*/ 24 w 48"/>
                <a:gd name="T1" fmla="*/ 48 h 48"/>
                <a:gd name="T2" fmla="*/ 0 w 48"/>
                <a:gd name="T3" fmla="*/ 24 h 48"/>
                <a:gd name="T4" fmla="*/ 24 w 48"/>
                <a:gd name="T5" fmla="*/ 0 h 48"/>
                <a:gd name="T6" fmla="*/ 42 w 48"/>
                <a:gd name="T7" fmla="*/ 0 h 48"/>
                <a:gd name="T8" fmla="*/ 48 w 48"/>
                <a:gd name="T9" fmla="*/ 6 h 48"/>
                <a:gd name="T10" fmla="*/ 48 w 48"/>
                <a:gd name="T11" fmla="*/ 24 h 48"/>
                <a:gd name="T12" fmla="*/ 24 w 48"/>
                <a:gd name="T13" fmla="*/ 48 h 48"/>
                <a:gd name="T14" fmla="*/ 24 w 48"/>
                <a:gd name="T15" fmla="*/ 12 h 48"/>
                <a:gd name="T16" fmla="*/ 12 w 48"/>
                <a:gd name="T17" fmla="*/ 24 h 48"/>
                <a:gd name="T18" fmla="*/ 24 w 48"/>
                <a:gd name="T19" fmla="*/ 36 h 48"/>
                <a:gd name="T20" fmla="*/ 36 w 48"/>
                <a:gd name="T21" fmla="*/ 24 h 48"/>
                <a:gd name="T22" fmla="*/ 36 w 48"/>
                <a:gd name="T23" fmla="*/ 12 h 48"/>
                <a:gd name="T24" fmla="*/ 24 w 48"/>
                <a:gd name="T25" fmla="*/ 12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8" h="48">
                  <a:moveTo>
                    <a:pt x="24" y="48"/>
                  </a:moveTo>
                  <a:cubicBezTo>
                    <a:pt x="11" y="48"/>
                    <a:pt x="0" y="38"/>
                    <a:pt x="0" y="24"/>
                  </a:cubicBezTo>
                  <a:cubicBezTo>
                    <a:pt x="0" y="11"/>
                    <a:pt x="11" y="0"/>
                    <a:pt x="24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5" y="0"/>
                    <a:pt x="48" y="3"/>
                    <a:pt x="48" y="6"/>
                  </a:cubicBezTo>
                  <a:cubicBezTo>
                    <a:pt x="48" y="24"/>
                    <a:pt x="48" y="24"/>
                    <a:pt x="48" y="24"/>
                  </a:cubicBezTo>
                  <a:cubicBezTo>
                    <a:pt x="48" y="37"/>
                    <a:pt x="37" y="48"/>
                    <a:pt x="24" y="48"/>
                  </a:cubicBezTo>
                  <a:close/>
                  <a:moveTo>
                    <a:pt x="24" y="12"/>
                  </a:moveTo>
                  <a:cubicBezTo>
                    <a:pt x="17" y="12"/>
                    <a:pt x="12" y="18"/>
                    <a:pt x="12" y="24"/>
                  </a:cubicBezTo>
                  <a:cubicBezTo>
                    <a:pt x="12" y="31"/>
                    <a:pt x="17" y="36"/>
                    <a:pt x="24" y="36"/>
                  </a:cubicBezTo>
                  <a:cubicBezTo>
                    <a:pt x="31" y="36"/>
                    <a:pt x="36" y="30"/>
                    <a:pt x="36" y="24"/>
                  </a:cubicBezTo>
                  <a:cubicBezTo>
                    <a:pt x="36" y="12"/>
                    <a:pt x="36" y="12"/>
                    <a:pt x="36" y="12"/>
                  </a:cubicBezTo>
                  <a:lnTo>
                    <a:pt x="24" y="1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111" name="Freeform 54">
              <a:extLst>
                <a:ext uri="{FF2B5EF4-FFF2-40B4-BE49-F238E27FC236}">
                  <a16:creationId xmlns:a16="http://schemas.microsoft.com/office/drawing/2014/main" xmlns="" id="{09DED921-FCDA-CE43-8D0C-8BBE23EC8EC2}"/>
                </a:ext>
              </a:extLst>
            </p:cNvPr>
            <p:cNvSpPr>
              <a:spLocks/>
            </p:cNvSpPr>
            <p:nvPr/>
          </p:nvSpPr>
          <p:spPr bwMode="auto">
            <a:xfrm>
              <a:off x="4711" y="437"/>
              <a:ext cx="124" cy="178"/>
            </a:xfrm>
            <a:custGeom>
              <a:avLst/>
              <a:gdLst>
                <a:gd name="T0" fmla="*/ 12 w 84"/>
                <a:gd name="T1" fmla="*/ 120 h 120"/>
                <a:gd name="T2" fmla="*/ 0 w 84"/>
                <a:gd name="T3" fmla="*/ 120 h 120"/>
                <a:gd name="T4" fmla="*/ 0 w 84"/>
                <a:gd name="T5" fmla="*/ 40 h 120"/>
                <a:gd name="T6" fmla="*/ 4 w 84"/>
                <a:gd name="T7" fmla="*/ 35 h 120"/>
                <a:gd name="T8" fmla="*/ 76 w 84"/>
                <a:gd name="T9" fmla="*/ 1 h 120"/>
                <a:gd name="T10" fmla="*/ 81 w 84"/>
                <a:gd name="T11" fmla="*/ 2 h 120"/>
                <a:gd name="T12" fmla="*/ 84 w 84"/>
                <a:gd name="T13" fmla="*/ 7 h 120"/>
                <a:gd name="T14" fmla="*/ 84 w 84"/>
                <a:gd name="T15" fmla="*/ 84 h 120"/>
                <a:gd name="T16" fmla="*/ 72 w 84"/>
                <a:gd name="T17" fmla="*/ 84 h 120"/>
                <a:gd name="T18" fmla="*/ 72 w 84"/>
                <a:gd name="T19" fmla="*/ 16 h 120"/>
                <a:gd name="T20" fmla="*/ 12 w 84"/>
                <a:gd name="T21" fmla="*/ 44 h 120"/>
                <a:gd name="T22" fmla="*/ 12 w 84"/>
                <a:gd name="T23" fmla="*/ 120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4" h="120">
                  <a:moveTo>
                    <a:pt x="12" y="120"/>
                  </a:moveTo>
                  <a:cubicBezTo>
                    <a:pt x="0" y="120"/>
                    <a:pt x="0" y="120"/>
                    <a:pt x="0" y="120"/>
                  </a:cubicBezTo>
                  <a:cubicBezTo>
                    <a:pt x="0" y="40"/>
                    <a:pt x="0" y="40"/>
                    <a:pt x="0" y="40"/>
                  </a:cubicBezTo>
                  <a:cubicBezTo>
                    <a:pt x="0" y="38"/>
                    <a:pt x="1" y="36"/>
                    <a:pt x="4" y="35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77" y="0"/>
                    <a:pt x="80" y="0"/>
                    <a:pt x="81" y="2"/>
                  </a:cubicBezTo>
                  <a:cubicBezTo>
                    <a:pt x="83" y="3"/>
                    <a:pt x="84" y="5"/>
                    <a:pt x="84" y="7"/>
                  </a:cubicBezTo>
                  <a:cubicBezTo>
                    <a:pt x="84" y="84"/>
                    <a:pt x="84" y="84"/>
                    <a:pt x="84" y="84"/>
                  </a:cubicBezTo>
                  <a:cubicBezTo>
                    <a:pt x="72" y="84"/>
                    <a:pt x="72" y="84"/>
                    <a:pt x="72" y="84"/>
                  </a:cubicBezTo>
                  <a:cubicBezTo>
                    <a:pt x="72" y="16"/>
                    <a:pt x="72" y="16"/>
                    <a:pt x="72" y="16"/>
                  </a:cubicBezTo>
                  <a:cubicBezTo>
                    <a:pt x="12" y="44"/>
                    <a:pt x="12" y="44"/>
                    <a:pt x="12" y="44"/>
                  </a:cubicBezTo>
                  <a:lnTo>
                    <a:pt x="12" y="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</p:grpSp>
      <p:grpSp>
        <p:nvGrpSpPr>
          <p:cNvPr id="112" name="Group 167">
            <a:extLst>
              <a:ext uri="{FF2B5EF4-FFF2-40B4-BE49-F238E27FC236}">
                <a16:creationId xmlns:a16="http://schemas.microsoft.com/office/drawing/2014/main" xmlns="" id="{020D4D9C-045E-3F4D-9A17-3F7F95099267}"/>
              </a:ext>
            </a:extLst>
          </p:cNvPr>
          <p:cNvGrpSpPr>
            <a:grpSpLocks noChangeAspect="1"/>
          </p:cNvGrpSpPr>
          <p:nvPr/>
        </p:nvGrpSpPr>
        <p:grpSpPr bwMode="auto">
          <a:xfrm rot="10800000">
            <a:off x="3525720" y="4382390"/>
            <a:ext cx="569139" cy="166220"/>
            <a:chOff x="6539" y="3148"/>
            <a:chExt cx="428" cy="125"/>
          </a:xfrm>
          <a:solidFill>
            <a:schemeClr val="tx1"/>
          </a:solidFill>
        </p:grpSpPr>
        <p:sp>
          <p:nvSpPr>
            <p:cNvPr id="113" name="Freeform 169">
              <a:extLst>
                <a:ext uri="{FF2B5EF4-FFF2-40B4-BE49-F238E27FC236}">
                  <a16:creationId xmlns:a16="http://schemas.microsoft.com/office/drawing/2014/main" xmlns="" id="{2008B34A-3F8D-8540-8E06-4D77755AE0C2}"/>
                </a:ext>
              </a:extLst>
            </p:cNvPr>
            <p:cNvSpPr>
              <a:spLocks/>
            </p:cNvSpPr>
            <p:nvPr/>
          </p:nvSpPr>
          <p:spPr bwMode="auto">
            <a:xfrm>
              <a:off x="6546" y="3202"/>
              <a:ext cx="419" cy="18"/>
            </a:xfrm>
            <a:custGeom>
              <a:avLst/>
              <a:gdLst>
                <a:gd name="T0" fmla="*/ 114 w 120"/>
                <a:gd name="T1" fmla="*/ 12 h 12"/>
                <a:gd name="T2" fmla="*/ 6 w 120"/>
                <a:gd name="T3" fmla="*/ 12 h 12"/>
                <a:gd name="T4" fmla="*/ 0 w 120"/>
                <a:gd name="T5" fmla="*/ 6 h 12"/>
                <a:gd name="T6" fmla="*/ 6 w 120"/>
                <a:gd name="T7" fmla="*/ 0 h 12"/>
                <a:gd name="T8" fmla="*/ 114 w 120"/>
                <a:gd name="T9" fmla="*/ 0 h 12"/>
                <a:gd name="T10" fmla="*/ 120 w 120"/>
                <a:gd name="T11" fmla="*/ 6 h 12"/>
                <a:gd name="T12" fmla="*/ 114 w 120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0" h="12">
                  <a:moveTo>
                    <a:pt x="114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3" y="12"/>
                    <a:pt x="0" y="10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114" y="0"/>
                    <a:pt x="114" y="0"/>
                    <a:pt x="114" y="0"/>
                  </a:cubicBezTo>
                  <a:cubicBezTo>
                    <a:pt x="118" y="0"/>
                    <a:pt x="120" y="3"/>
                    <a:pt x="120" y="6"/>
                  </a:cubicBezTo>
                  <a:cubicBezTo>
                    <a:pt x="120" y="10"/>
                    <a:pt x="118" y="12"/>
                    <a:pt x="114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114" name="Freeform 170">
              <a:extLst>
                <a:ext uri="{FF2B5EF4-FFF2-40B4-BE49-F238E27FC236}">
                  <a16:creationId xmlns:a16="http://schemas.microsoft.com/office/drawing/2014/main" xmlns="" id="{1A332AC9-42E1-284A-9FFC-5CAC0997E8ED}"/>
                </a:ext>
              </a:extLst>
            </p:cNvPr>
            <p:cNvSpPr>
              <a:spLocks/>
            </p:cNvSpPr>
            <p:nvPr/>
          </p:nvSpPr>
          <p:spPr bwMode="auto">
            <a:xfrm>
              <a:off x="6894" y="3148"/>
              <a:ext cx="73" cy="125"/>
            </a:xfrm>
            <a:custGeom>
              <a:avLst/>
              <a:gdLst>
                <a:gd name="T0" fmla="*/ 6 w 49"/>
                <a:gd name="T1" fmla="*/ 84 h 84"/>
                <a:gd name="T2" fmla="*/ 2 w 49"/>
                <a:gd name="T3" fmla="*/ 83 h 84"/>
                <a:gd name="T4" fmla="*/ 2 w 49"/>
                <a:gd name="T5" fmla="*/ 74 h 84"/>
                <a:gd name="T6" fmla="*/ 34 w 49"/>
                <a:gd name="T7" fmla="*/ 42 h 84"/>
                <a:gd name="T8" fmla="*/ 2 w 49"/>
                <a:gd name="T9" fmla="*/ 11 h 84"/>
                <a:gd name="T10" fmla="*/ 2 w 49"/>
                <a:gd name="T11" fmla="*/ 2 h 84"/>
                <a:gd name="T12" fmla="*/ 11 w 49"/>
                <a:gd name="T13" fmla="*/ 2 h 84"/>
                <a:gd name="T14" fmla="*/ 47 w 49"/>
                <a:gd name="T15" fmla="*/ 38 h 84"/>
                <a:gd name="T16" fmla="*/ 47 w 49"/>
                <a:gd name="T17" fmla="*/ 47 h 84"/>
                <a:gd name="T18" fmla="*/ 11 w 49"/>
                <a:gd name="T19" fmla="*/ 83 h 84"/>
                <a:gd name="T20" fmla="*/ 6 w 49"/>
                <a:gd name="T21" fmla="*/ 84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" h="84">
                  <a:moveTo>
                    <a:pt x="6" y="84"/>
                  </a:moveTo>
                  <a:cubicBezTo>
                    <a:pt x="5" y="84"/>
                    <a:pt x="3" y="84"/>
                    <a:pt x="2" y="83"/>
                  </a:cubicBezTo>
                  <a:cubicBezTo>
                    <a:pt x="0" y="80"/>
                    <a:pt x="0" y="77"/>
                    <a:pt x="2" y="74"/>
                  </a:cubicBezTo>
                  <a:cubicBezTo>
                    <a:pt x="34" y="42"/>
                    <a:pt x="34" y="42"/>
                    <a:pt x="34" y="42"/>
                  </a:cubicBezTo>
                  <a:cubicBezTo>
                    <a:pt x="2" y="11"/>
                    <a:pt x="2" y="11"/>
                    <a:pt x="2" y="11"/>
                  </a:cubicBezTo>
                  <a:cubicBezTo>
                    <a:pt x="0" y="8"/>
                    <a:pt x="0" y="5"/>
                    <a:pt x="2" y="2"/>
                  </a:cubicBezTo>
                  <a:cubicBezTo>
                    <a:pt x="5" y="0"/>
                    <a:pt x="8" y="0"/>
                    <a:pt x="11" y="2"/>
                  </a:cubicBezTo>
                  <a:cubicBezTo>
                    <a:pt x="47" y="38"/>
                    <a:pt x="47" y="38"/>
                    <a:pt x="47" y="38"/>
                  </a:cubicBezTo>
                  <a:cubicBezTo>
                    <a:pt x="49" y="41"/>
                    <a:pt x="49" y="44"/>
                    <a:pt x="47" y="47"/>
                  </a:cubicBezTo>
                  <a:cubicBezTo>
                    <a:pt x="11" y="83"/>
                    <a:pt x="11" y="83"/>
                    <a:pt x="11" y="83"/>
                  </a:cubicBezTo>
                  <a:cubicBezTo>
                    <a:pt x="10" y="84"/>
                    <a:pt x="8" y="84"/>
                    <a:pt x="6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115" name="Freeform 171">
              <a:extLst>
                <a:ext uri="{FF2B5EF4-FFF2-40B4-BE49-F238E27FC236}">
                  <a16:creationId xmlns:a16="http://schemas.microsoft.com/office/drawing/2014/main" xmlns="" id="{E3AE023B-F0D5-264D-ABD1-C4096E28B4D8}"/>
                </a:ext>
              </a:extLst>
            </p:cNvPr>
            <p:cNvSpPr>
              <a:spLocks/>
            </p:cNvSpPr>
            <p:nvPr/>
          </p:nvSpPr>
          <p:spPr bwMode="auto">
            <a:xfrm>
              <a:off x="6539" y="3202"/>
              <a:ext cx="160" cy="18"/>
            </a:xfrm>
            <a:custGeom>
              <a:avLst/>
              <a:gdLst>
                <a:gd name="T0" fmla="*/ 102 w 108"/>
                <a:gd name="T1" fmla="*/ 12 h 12"/>
                <a:gd name="T2" fmla="*/ 6 w 108"/>
                <a:gd name="T3" fmla="*/ 12 h 12"/>
                <a:gd name="T4" fmla="*/ 0 w 108"/>
                <a:gd name="T5" fmla="*/ 6 h 12"/>
                <a:gd name="T6" fmla="*/ 6 w 108"/>
                <a:gd name="T7" fmla="*/ 0 h 12"/>
                <a:gd name="T8" fmla="*/ 102 w 108"/>
                <a:gd name="T9" fmla="*/ 0 h 12"/>
                <a:gd name="T10" fmla="*/ 108 w 108"/>
                <a:gd name="T11" fmla="*/ 6 h 12"/>
                <a:gd name="T12" fmla="*/ 102 w 108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8" h="12">
                  <a:moveTo>
                    <a:pt x="102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3" y="12"/>
                    <a:pt x="0" y="10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102" y="0"/>
                    <a:pt x="102" y="0"/>
                    <a:pt x="102" y="0"/>
                  </a:cubicBezTo>
                  <a:cubicBezTo>
                    <a:pt x="106" y="0"/>
                    <a:pt x="108" y="3"/>
                    <a:pt x="108" y="6"/>
                  </a:cubicBezTo>
                  <a:cubicBezTo>
                    <a:pt x="108" y="10"/>
                    <a:pt x="106" y="12"/>
                    <a:pt x="102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</p:grpSp>
      <p:grpSp>
        <p:nvGrpSpPr>
          <p:cNvPr id="116" name="Group 487">
            <a:extLst>
              <a:ext uri="{FF2B5EF4-FFF2-40B4-BE49-F238E27FC236}">
                <a16:creationId xmlns:a16="http://schemas.microsoft.com/office/drawing/2014/main" xmlns="" id="{AA7CE726-6D32-E540-851C-93D291AFF29D}"/>
              </a:ext>
            </a:extLst>
          </p:cNvPr>
          <p:cNvGrpSpPr/>
          <p:nvPr/>
        </p:nvGrpSpPr>
        <p:grpSpPr>
          <a:xfrm>
            <a:off x="4215794" y="4294134"/>
            <a:ext cx="489600" cy="266400"/>
            <a:chOff x="1668463" y="4235450"/>
            <a:chExt cx="631825" cy="346075"/>
          </a:xfrm>
          <a:solidFill>
            <a:schemeClr val="tx1"/>
          </a:solidFill>
        </p:grpSpPr>
        <p:sp>
          <p:nvSpPr>
            <p:cNvPr id="117" name="Freeform 45">
              <a:extLst>
                <a:ext uri="{FF2B5EF4-FFF2-40B4-BE49-F238E27FC236}">
                  <a16:creationId xmlns:a16="http://schemas.microsoft.com/office/drawing/2014/main" xmlns="" id="{DA2E542F-FBB4-5641-A534-27366DAB8359}"/>
                </a:ext>
              </a:extLst>
            </p:cNvPr>
            <p:cNvSpPr>
              <a:spLocks/>
            </p:cNvSpPr>
            <p:nvPr/>
          </p:nvSpPr>
          <p:spPr bwMode="auto">
            <a:xfrm>
              <a:off x="1958975" y="4316413"/>
              <a:ext cx="104775" cy="185737"/>
            </a:xfrm>
            <a:custGeom>
              <a:avLst/>
              <a:gdLst>
                <a:gd name="T0" fmla="*/ 14 w 16"/>
                <a:gd name="T1" fmla="*/ 28 h 28"/>
                <a:gd name="T2" fmla="*/ 12 w 16"/>
                <a:gd name="T3" fmla="*/ 26 h 28"/>
                <a:gd name="T4" fmla="*/ 8 w 16"/>
                <a:gd name="T5" fmla="*/ 10 h 28"/>
                <a:gd name="T6" fmla="*/ 4 w 16"/>
                <a:gd name="T7" fmla="*/ 26 h 28"/>
                <a:gd name="T8" fmla="*/ 2 w 16"/>
                <a:gd name="T9" fmla="*/ 28 h 28"/>
                <a:gd name="T10" fmla="*/ 0 w 16"/>
                <a:gd name="T11" fmla="*/ 26 h 28"/>
                <a:gd name="T12" fmla="*/ 6 w 16"/>
                <a:gd name="T13" fmla="*/ 2 h 28"/>
                <a:gd name="T14" fmla="*/ 10 w 16"/>
                <a:gd name="T15" fmla="*/ 2 h 28"/>
                <a:gd name="T16" fmla="*/ 16 w 16"/>
                <a:gd name="T17" fmla="*/ 26 h 28"/>
                <a:gd name="T18" fmla="*/ 14 w 16"/>
                <a:gd name="T19" fmla="*/ 28 h 28"/>
                <a:gd name="T20" fmla="*/ 14 w 16"/>
                <a:gd name="T21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6" h="28">
                  <a:moveTo>
                    <a:pt x="14" y="28"/>
                  </a:moveTo>
                  <a:cubicBezTo>
                    <a:pt x="13" y="28"/>
                    <a:pt x="12" y="27"/>
                    <a:pt x="12" y="26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4" y="26"/>
                    <a:pt x="4" y="26"/>
                    <a:pt x="4" y="26"/>
                  </a:cubicBezTo>
                  <a:cubicBezTo>
                    <a:pt x="4" y="28"/>
                    <a:pt x="3" y="28"/>
                    <a:pt x="2" y="28"/>
                  </a:cubicBezTo>
                  <a:cubicBezTo>
                    <a:pt x="0" y="28"/>
                    <a:pt x="0" y="27"/>
                    <a:pt x="0" y="26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7" y="0"/>
                    <a:pt x="9" y="0"/>
                    <a:pt x="10" y="2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7"/>
                    <a:pt x="16" y="28"/>
                    <a:pt x="14" y="28"/>
                  </a:cubicBezTo>
                  <a:cubicBezTo>
                    <a:pt x="14" y="28"/>
                    <a:pt x="14" y="28"/>
                    <a:pt x="14" y="2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118" name="Rectangle 46">
              <a:extLst>
                <a:ext uri="{FF2B5EF4-FFF2-40B4-BE49-F238E27FC236}">
                  <a16:creationId xmlns:a16="http://schemas.microsoft.com/office/drawing/2014/main" xmlns="" id="{30D5F03C-658F-0141-9693-A8C4036500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78025" y="4435475"/>
              <a:ext cx="66675" cy="26987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119" name="Freeform 47">
              <a:extLst>
                <a:ext uri="{FF2B5EF4-FFF2-40B4-BE49-F238E27FC236}">
                  <a16:creationId xmlns:a16="http://schemas.microsoft.com/office/drawing/2014/main" xmlns="" id="{DCC1B676-235C-5B49-AF19-46310A0614B7}"/>
                </a:ext>
              </a:extLst>
            </p:cNvPr>
            <p:cNvSpPr>
              <a:spLocks/>
            </p:cNvSpPr>
            <p:nvPr/>
          </p:nvSpPr>
          <p:spPr bwMode="auto">
            <a:xfrm>
              <a:off x="2116138" y="4316413"/>
              <a:ext cx="26987" cy="185737"/>
            </a:xfrm>
            <a:custGeom>
              <a:avLst/>
              <a:gdLst>
                <a:gd name="T0" fmla="*/ 2 w 4"/>
                <a:gd name="T1" fmla="*/ 28 h 28"/>
                <a:gd name="T2" fmla="*/ 0 w 4"/>
                <a:gd name="T3" fmla="*/ 26 h 28"/>
                <a:gd name="T4" fmla="*/ 0 w 4"/>
                <a:gd name="T5" fmla="*/ 2 h 28"/>
                <a:gd name="T6" fmla="*/ 2 w 4"/>
                <a:gd name="T7" fmla="*/ 0 h 28"/>
                <a:gd name="T8" fmla="*/ 4 w 4"/>
                <a:gd name="T9" fmla="*/ 2 h 28"/>
                <a:gd name="T10" fmla="*/ 4 w 4"/>
                <a:gd name="T11" fmla="*/ 26 h 28"/>
                <a:gd name="T12" fmla="*/ 2 w 4"/>
                <a:gd name="T13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" h="28">
                  <a:moveTo>
                    <a:pt x="2" y="28"/>
                  </a:moveTo>
                  <a:cubicBezTo>
                    <a:pt x="1" y="28"/>
                    <a:pt x="0" y="27"/>
                    <a:pt x="0" y="26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3" y="0"/>
                    <a:pt x="4" y="1"/>
                    <a:pt x="4" y="2"/>
                  </a:cubicBezTo>
                  <a:cubicBezTo>
                    <a:pt x="4" y="26"/>
                    <a:pt x="4" y="26"/>
                    <a:pt x="4" y="26"/>
                  </a:cubicBezTo>
                  <a:cubicBezTo>
                    <a:pt x="4" y="27"/>
                    <a:pt x="3" y="28"/>
                    <a:pt x="2" y="2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120" name="Freeform 48">
              <a:extLst>
                <a:ext uri="{FF2B5EF4-FFF2-40B4-BE49-F238E27FC236}">
                  <a16:creationId xmlns:a16="http://schemas.microsoft.com/office/drawing/2014/main" xmlns="" id="{FD326B5C-EEB0-FB43-9690-FCCD970A75A2}"/>
                </a:ext>
              </a:extLst>
            </p:cNvPr>
            <p:cNvSpPr>
              <a:spLocks/>
            </p:cNvSpPr>
            <p:nvPr/>
          </p:nvSpPr>
          <p:spPr bwMode="auto">
            <a:xfrm>
              <a:off x="2076450" y="4316413"/>
              <a:ext cx="106362" cy="25400"/>
            </a:xfrm>
            <a:custGeom>
              <a:avLst/>
              <a:gdLst>
                <a:gd name="T0" fmla="*/ 14 w 16"/>
                <a:gd name="T1" fmla="*/ 4 h 4"/>
                <a:gd name="T2" fmla="*/ 2 w 16"/>
                <a:gd name="T3" fmla="*/ 4 h 4"/>
                <a:gd name="T4" fmla="*/ 0 w 16"/>
                <a:gd name="T5" fmla="*/ 2 h 4"/>
                <a:gd name="T6" fmla="*/ 2 w 16"/>
                <a:gd name="T7" fmla="*/ 0 h 4"/>
                <a:gd name="T8" fmla="*/ 14 w 16"/>
                <a:gd name="T9" fmla="*/ 0 h 4"/>
                <a:gd name="T10" fmla="*/ 16 w 16"/>
                <a:gd name="T11" fmla="*/ 2 h 4"/>
                <a:gd name="T12" fmla="*/ 14 w 16"/>
                <a:gd name="T13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6" h="4">
                  <a:moveTo>
                    <a:pt x="14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1" y="4"/>
                    <a:pt x="0" y="3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5" y="0"/>
                    <a:pt x="16" y="1"/>
                    <a:pt x="16" y="2"/>
                  </a:cubicBezTo>
                  <a:cubicBezTo>
                    <a:pt x="16" y="3"/>
                    <a:pt x="15" y="4"/>
                    <a:pt x="14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121" name="Freeform 49">
              <a:extLst>
                <a:ext uri="{FF2B5EF4-FFF2-40B4-BE49-F238E27FC236}">
                  <a16:creationId xmlns:a16="http://schemas.microsoft.com/office/drawing/2014/main" xmlns="" id="{981351D0-56F9-DE46-939D-DB73033A9B7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668463" y="4235450"/>
              <a:ext cx="631825" cy="346075"/>
            </a:xfrm>
            <a:custGeom>
              <a:avLst/>
              <a:gdLst>
                <a:gd name="T0" fmla="*/ 94 w 96"/>
                <a:gd name="T1" fmla="*/ 52 h 52"/>
                <a:gd name="T2" fmla="*/ 2 w 96"/>
                <a:gd name="T3" fmla="*/ 52 h 52"/>
                <a:gd name="T4" fmla="*/ 0 w 96"/>
                <a:gd name="T5" fmla="*/ 50 h 52"/>
                <a:gd name="T6" fmla="*/ 0 w 96"/>
                <a:gd name="T7" fmla="*/ 2 h 52"/>
                <a:gd name="T8" fmla="*/ 2 w 96"/>
                <a:gd name="T9" fmla="*/ 0 h 52"/>
                <a:gd name="T10" fmla="*/ 94 w 96"/>
                <a:gd name="T11" fmla="*/ 0 h 52"/>
                <a:gd name="T12" fmla="*/ 96 w 96"/>
                <a:gd name="T13" fmla="*/ 2 h 52"/>
                <a:gd name="T14" fmla="*/ 96 w 96"/>
                <a:gd name="T15" fmla="*/ 50 h 52"/>
                <a:gd name="T16" fmla="*/ 94 w 96"/>
                <a:gd name="T17" fmla="*/ 52 h 52"/>
                <a:gd name="T18" fmla="*/ 4 w 96"/>
                <a:gd name="T19" fmla="*/ 48 h 52"/>
                <a:gd name="T20" fmla="*/ 92 w 96"/>
                <a:gd name="T21" fmla="*/ 48 h 52"/>
                <a:gd name="T22" fmla="*/ 92 w 96"/>
                <a:gd name="T23" fmla="*/ 4 h 52"/>
                <a:gd name="T24" fmla="*/ 4 w 96"/>
                <a:gd name="T25" fmla="*/ 4 h 52"/>
                <a:gd name="T26" fmla="*/ 4 w 96"/>
                <a:gd name="T27" fmla="*/ 48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6" h="52">
                  <a:moveTo>
                    <a:pt x="94" y="52"/>
                  </a:moveTo>
                  <a:cubicBezTo>
                    <a:pt x="2" y="52"/>
                    <a:pt x="2" y="52"/>
                    <a:pt x="2" y="52"/>
                  </a:cubicBezTo>
                  <a:cubicBezTo>
                    <a:pt x="1" y="52"/>
                    <a:pt x="0" y="51"/>
                    <a:pt x="0" y="5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94" y="0"/>
                    <a:pt x="94" y="0"/>
                    <a:pt x="94" y="0"/>
                  </a:cubicBezTo>
                  <a:cubicBezTo>
                    <a:pt x="95" y="0"/>
                    <a:pt x="96" y="1"/>
                    <a:pt x="96" y="2"/>
                  </a:cubicBezTo>
                  <a:cubicBezTo>
                    <a:pt x="96" y="50"/>
                    <a:pt x="96" y="50"/>
                    <a:pt x="96" y="50"/>
                  </a:cubicBezTo>
                  <a:cubicBezTo>
                    <a:pt x="96" y="51"/>
                    <a:pt x="95" y="52"/>
                    <a:pt x="94" y="52"/>
                  </a:cubicBezTo>
                  <a:close/>
                  <a:moveTo>
                    <a:pt x="4" y="48"/>
                  </a:moveTo>
                  <a:cubicBezTo>
                    <a:pt x="92" y="48"/>
                    <a:pt x="92" y="48"/>
                    <a:pt x="92" y="48"/>
                  </a:cubicBezTo>
                  <a:cubicBezTo>
                    <a:pt x="92" y="4"/>
                    <a:pt x="92" y="4"/>
                    <a:pt x="92" y="4"/>
                  </a:cubicBezTo>
                  <a:cubicBezTo>
                    <a:pt x="4" y="4"/>
                    <a:pt x="4" y="4"/>
                    <a:pt x="4" y="4"/>
                  </a:cubicBezTo>
                  <a:lnTo>
                    <a:pt x="4" y="4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  <p:sp>
          <p:nvSpPr>
            <p:cNvPr id="122" name="Freeform 50">
              <a:extLst>
                <a:ext uri="{FF2B5EF4-FFF2-40B4-BE49-F238E27FC236}">
                  <a16:creationId xmlns:a16="http://schemas.microsoft.com/office/drawing/2014/main" xmlns="" id="{D5CDE6D8-6C01-D84E-8CAF-096E71D7F13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800225" y="4316413"/>
              <a:ext cx="131762" cy="185737"/>
            </a:xfrm>
            <a:custGeom>
              <a:avLst/>
              <a:gdLst>
                <a:gd name="T0" fmla="*/ 8 w 20"/>
                <a:gd name="T1" fmla="*/ 28 h 28"/>
                <a:gd name="T2" fmla="*/ 2 w 20"/>
                <a:gd name="T3" fmla="*/ 28 h 28"/>
                <a:gd name="T4" fmla="*/ 0 w 20"/>
                <a:gd name="T5" fmla="*/ 26 h 28"/>
                <a:gd name="T6" fmla="*/ 0 w 20"/>
                <a:gd name="T7" fmla="*/ 2 h 28"/>
                <a:gd name="T8" fmla="*/ 2 w 20"/>
                <a:gd name="T9" fmla="*/ 0 h 28"/>
                <a:gd name="T10" fmla="*/ 8 w 20"/>
                <a:gd name="T11" fmla="*/ 0 h 28"/>
                <a:gd name="T12" fmla="*/ 20 w 20"/>
                <a:gd name="T13" fmla="*/ 14 h 28"/>
                <a:gd name="T14" fmla="*/ 8 w 20"/>
                <a:gd name="T15" fmla="*/ 28 h 28"/>
                <a:gd name="T16" fmla="*/ 4 w 20"/>
                <a:gd name="T17" fmla="*/ 24 h 28"/>
                <a:gd name="T18" fmla="*/ 8 w 20"/>
                <a:gd name="T19" fmla="*/ 24 h 28"/>
                <a:gd name="T20" fmla="*/ 16 w 20"/>
                <a:gd name="T21" fmla="*/ 14 h 28"/>
                <a:gd name="T22" fmla="*/ 8 w 20"/>
                <a:gd name="T23" fmla="*/ 4 h 28"/>
                <a:gd name="T24" fmla="*/ 4 w 20"/>
                <a:gd name="T25" fmla="*/ 4 h 28"/>
                <a:gd name="T26" fmla="*/ 4 w 20"/>
                <a:gd name="T27" fmla="*/ 2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0" h="28">
                  <a:moveTo>
                    <a:pt x="8" y="28"/>
                  </a:moveTo>
                  <a:cubicBezTo>
                    <a:pt x="2" y="28"/>
                    <a:pt x="2" y="28"/>
                    <a:pt x="2" y="28"/>
                  </a:cubicBezTo>
                  <a:cubicBezTo>
                    <a:pt x="1" y="28"/>
                    <a:pt x="0" y="27"/>
                    <a:pt x="0" y="26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15" y="0"/>
                    <a:pt x="20" y="7"/>
                    <a:pt x="20" y="14"/>
                  </a:cubicBezTo>
                  <a:cubicBezTo>
                    <a:pt x="20" y="21"/>
                    <a:pt x="15" y="28"/>
                    <a:pt x="8" y="28"/>
                  </a:cubicBezTo>
                  <a:close/>
                  <a:moveTo>
                    <a:pt x="4" y="24"/>
                  </a:moveTo>
                  <a:cubicBezTo>
                    <a:pt x="8" y="24"/>
                    <a:pt x="8" y="24"/>
                    <a:pt x="8" y="24"/>
                  </a:cubicBezTo>
                  <a:cubicBezTo>
                    <a:pt x="13" y="24"/>
                    <a:pt x="16" y="19"/>
                    <a:pt x="16" y="14"/>
                  </a:cubicBezTo>
                  <a:cubicBezTo>
                    <a:pt x="16" y="9"/>
                    <a:pt x="13" y="4"/>
                    <a:pt x="8" y="4"/>
                  </a:cubicBezTo>
                  <a:cubicBezTo>
                    <a:pt x="4" y="4"/>
                    <a:pt x="4" y="4"/>
                    <a:pt x="4" y="4"/>
                  </a:cubicBezTo>
                  <a:lnTo>
                    <a:pt x="4" y="2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900"/>
            </a:p>
          </p:txBody>
        </p:sp>
      </p:grpSp>
      <p:grpSp>
        <p:nvGrpSpPr>
          <p:cNvPr id="123" name="Group 167">
            <a:extLst>
              <a:ext uri="{FF2B5EF4-FFF2-40B4-BE49-F238E27FC236}">
                <a16:creationId xmlns:a16="http://schemas.microsoft.com/office/drawing/2014/main" xmlns="" id="{71F98A59-6A12-274D-8AD2-5B67B19EC420}"/>
              </a:ext>
            </a:extLst>
          </p:cNvPr>
          <p:cNvGrpSpPr>
            <a:grpSpLocks noChangeAspect="1"/>
          </p:cNvGrpSpPr>
          <p:nvPr/>
        </p:nvGrpSpPr>
        <p:grpSpPr bwMode="auto">
          <a:xfrm rot="10800000">
            <a:off x="4975257" y="4356655"/>
            <a:ext cx="569139" cy="166220"/>
            <a:chOff x="6539" y="3148"/>
            <a:chExt cx="428" cy="125"/>
          </a:xfrm>
          <a:solidFill>
            <a:schemeClr val="tx1"/>
          </a:solidFill>
        </p:grpSpPr>
        <p:sp>
          <p:nvSpPr>
            <p:cNvPr id="124" name="Freeform 169">
              <a:extLst>
                <a:ext uri="{FF2B5EF4-FFF2-40B4-BE49-F238E27FC236}">
                  <a16:creationId xmlns:a16="http://schemas.microsoft.com/office/drawing/2014/main" xmlns="" id="{7A60DED9-E905-4442-92C0-F97A93CD881E}"/>
                </a:ext>
              </a:extLst>
            </p:cNvPr>
            <p:cNvSpPr>
              <a:spLocks/>
            </p:cNvSpPr>
            <p:nvPr/>
          </p:nvSpPr>
          <p:spPr bwMode="auto">
            <a:xfrm>
              <a:off x="6546" y="3202"/>
              <a:ext cx="419" cy="18"/>
            </a:xfrm>
            <a:custGeom>
              <a:avLst/>
              <a:gdLst>
                <a:gd name="T0" fmla="*/ 114 w 120"/>
                <a:gd name="T1" fmla="*/ 12 h 12"/>
                <a:gd name="T2" fmla="*/ 6 w 120"/>
                <a:gd name="T3" fmla="*/ 12 h 12"/>
                <a:gd name="T4" fmla="*/ 0 w 120"/>
                <a:gd name="T5" fmla="*/ 6 h 12"/>
                <a:gd name="T6" fmla="*/ 6 w 120"/>
                <a:gd name="T7" fmla="*/ 0 h 12"/>
                <a:gd name="T8" fmla="*/ 114 w 120"/>
                <a:gd name="T9" fmla="*/ 0 h 12"/>
                <a:gd name="T10" fmla="*/ 120 w 120"/>
                <a:gd name="T11" fmla="*/ 6 h 12"/>
                <a:gd name="T12" fmla="*/ 114 w 120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0" h="12">
                  <a:moveTo>
                    <a:pt x="114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3" y="12"/>
                    <a:pt x="0" y="10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114" y="0"/>
                    <a:pt x="114" y="0"/>
                    <a:pt x="114" y="0"/>
                  </a:cubicBezTo>
                  <a:cubicBezTo>
                    <a:pt x="118" y="0"/>
                    <a:pt x="120" y="3"/>
                    <a:pt x="120" y="6"/>
                  </a:cubicBezTo>
                  <a:cubicBezTo>
                    <a:pt x="120" y="10"/>
                    <a:pt x="118" y="12"/>
                    <a:pt x="114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125" name="Freeform 170">
              <a:extLst>
                <a:ext uri="{FF2B5EF4-FFF2-40B4-BE49-F238E27FC236}">
                  <a16:creationId xmlns:a16="http://schemas.microsoft.com/office/drawing/2014/main" xmlns="" id="{27C52FD9-0BBE-3A4C-8AAE-C1C923A7701B}"/>
                </a:ext>
              </a:extLst>
            </p:cNvPr>
            <p:cNvSpPr>
              <a:spLocks/>
            </p:cNvSpPr>
            <p:nvPr/>
          </p:nvSpPr>
          <p:spPr bwMode="auto">
            <a:xfrm>
              <a:off x="6894" y="3148"/>
              <a:ext cx="73" cy="125"/>
            </a:xfrm>
            <a:custGeom>
              <a:avLst/>
              <a:gdLst>
                <a:gd name="T0" fmla="*/ 6 w 49"/>
                <a:gd name="T1" fmla="*/ 84 h 84"/>
                <a:gd name="T2" fmla="*/ 2 w 49"/>
                <a:gd name="T3" fmla="*/ 83 h 84"/>
                <a:gd name="T4" fmla="*/ 2 w 49"/>
                <a:gd name="T5" fmla="*/ 74 h 84"/>
                <a:gd name="T6" fmla="*/ 34 w 49"/>
                <a:gd name="T7" fmla="*/ 42 h 84"/>
                <a:gd name="T8" fmla="*/ 2 w 49"/>
                <a:gd name="T9" fmla="*/ 11 h 84"/>
                <a:gd name="T10" fmla="*/ 2 w 49"/>
                <a:gd name="T11" fmla="*/ 2 h 84"/>
                <a:gd name="T12" fmla="*/ 11 w 49"/>
                <a:gd name="T13" fmla="*/ 2 h 84"/>
                <a:gd name="T14" fmla="*/ 47 w 49"/>
                <a:gd name="T15" fmla="*/ 38 h 84"/>
                <a:gd name="T16" fmla="*/ 47 w 49"/>
                <a:gd name="T17" fmla="*/ 47 h 84"/>
                <a:gd name="T18" fmla="*/ 11 w 49"/>
                <a:gd name="T19" fmla="*/ 83 h 84"/>
                <a:gd name="T20" fmla="*/ 6 w 49"/>
                <a:gd name="T21" fmla="*/ 84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" h="84">
                  <a:moveTo>
                    <a:pt x="6" y="84"/>
                  </a:moveTo>
                  <a:cubicBezTo>
                    <a:pt x="5" y="84"/>
                    <a:pt x="3" y="84"/>
                    <a:pt x="2" y="83"/>
                  </a:cubicBezTo>
                  <a:cubicBezTo>
                    <a:pt x="0" y="80"/>
                    <a:pt x="0" y="77"/>
                    <a:pt x="2" y="74"/>
                  </a:cubicBezTo>
                  <a:cubicBezTo>
                    <a:pt x="34" y="42"/>
                    <a:pt x="34" y="42"/>
                    <a:pt x="34" y="42"/>
                  </a:cubicBezTo>
                  <a:cubicBezTo>
                    <a:pt x="2" y="11"/>
                    <a:pt x="2" y="11"/>
                    <a:pt x="2" y="11"/>
                  </a:cubicBezTo>
                  <a:cubicBezTo>
                    <a:pt x="0" y="8"/>
                    <a:pt x="0" y="5"/>
                    <a:pt x="2" y="2"/>
                  </a:cubicBezTo>
                  <a:cubicBezTo>
                    <a:pt x="5" y="0"/>
                    <a:pt x="8" y="0"/>
                    <a:pt x="11" y="2"/>
                  </a:cubicBezTo>
                  <a:cubicBezTo>
                    <a:pt x="47" y="38"/>
                    <a:pt x="47" y="38"/>
                    <a:pt x="47" y="38"/>
                  </a:cubicBezTo>
                  <a:cubicBezTo>
                    <a:pt x="49" y="41"/>
                    <a:pt x="49" y="44"/>
                    <a:pt x="47" y="47"/>
                  </a:cubicBezTo>
                  <a:cubicBezTo>
                    <a:pt x="11" y="83"/>
                    <a:pt x="11" y="83"/>
                    <a:pt x="11" y="83"/>
                  </a:cubicBezTo>
                  <a:cubicBezTo>
                    <a:pt x="10" y="84"/>
                    <a:pt x="8" y="84"/>
                    <a:pt x="6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126" name="Freeform 171">
              <a:extLst>
                <a:ext uri="{FF2B5EF4-FFF2-40B4-BE49-F238E27FC236}">
                  <a16:creationId xmlns:a16="http://schemas.microsoft.com/office/drawing/2014/main" xmlns="" id="{78E29E64-EDFF-2041-87C1-8D3F4CD1429C}"/>
                </a:ext>
              </a:extLst>
            </p:cNvPr>
            <p:cNvSpPr>
              <a:spLocks/>
            </p:cNvSpPr>
            <p:nvPr/>
          </p:nvSpPr>
          <p:spPr bwMode="auto">
            <a:xfrm>
              <a:off x="6539" y="3202"/>
              <a:ext cx="160" cy="18"/>
            </a:xfrm>
            <a:custGeom>
              <a:avLst/>
              <a:gdLst>
                <a:gd name="T0" fmla="*/ 102 w 108"/>
                <a:gd name="T1" fmla="*/ 12 h 12"/>
                <a:gd name="T2" fmla="*/ 6 w 108"/>
                <a:gd name="T3" fmla="*/ 12 h 12"/>
                <a:gd name="T4" fmla="*/ 0 w 108"/>
                <a:gd name="T5" fmla="*/ 6 h 12"/>
                <a:gd name="T6" fmla="*/ 6 w 108"/>
                <a:gd name="T7" fmla="*/ 0 h 12"/>
                <a:gd name="T8" fmla="*/ 102 w 108"/>
                <a:gd name="T9" fmla="*/ 0 h 12"/>
                <a:gd name="T10" fmla="*/ 108 w 108"/>
                <a:gd name="T11" fmla="*/ 6 h 12"/>
                <a:gd name="T12" fmla="*/ 102 w 108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8" h="12">
                  <a:moveTo>
                    <a:pt x="102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3" y="12"/>
                    <a:pt x="0" y="10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102" y="0"/>
                    <a:pt x="102" y="0"/>
                    <a:pt x="102" y="0"/>
                  </a:cubicBezTo>
                  <a:cubicBezTo>
                    <a:pt x="106" y="0"/>
                    <a:pt x="108" y="3"/>
                    <a:pt x="108" y="6"/>
                  </a:cubicBezTo>
                  <a:cubicBezTo>
                    <a:pt x="108" y="10"/>
                    <a:pt x="106" y="12"/>
                    <a:pt x="102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</p:grpSp>
      <p:sp>
        <p:nvSpPr>
          <p:cNvPr id="127" name="Content Placeholder 15">
            <a:extLst>
              <a:ext uri="{FF2B5EF4-FFF2-40B4-BE49-F238E27FC236}">
                <a16:creationId xmlns:a16="http://schemas.microsoft.com/office/drawing/2014/main" xmlns="" id="{D0738B44-A439-AB49-B44F-6C7B66D161CE}"/>
              </a:ext>
            </a:extLst>
          </p:cNvPr>
          <p:cNvSpPr txBox="1">
            <a:spLocks/>
          </p:cNvSpPr>
          <p:nvPr/>
        </p:nvSpPr>
        <p:spPr>
          <a:xfrm>
            <a:off x="4107132" y="4895195"/>
            <a:ext cx="709850" cy="43652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lang="en-US" sz="1400" b="0" i="0" kern="1200" smtClean="0"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b="0" i="0" u="none" strike="noStrike" kern="100" cap="none" normalizeH="0" baseline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charset="0"/>
                <a:cs typeface="Arial" charset="0"/>
              </a:rPr>
              <a:t>JSON text</a:t>
            </a:r>
          </a:p>
        </p:txBody>
      </p:sp>
      <p:sp>
        <p:nvSpPr>
          <p:cNvPr id="128" name="Content Placeholder 15">
            <a:extLst>
              <a:ext uri="{FF2B5EF4-FFF2-40B4-BE49-F238E27FC236}">
                <a16:creationId xmlns:a16="http://schemas.microsoft.com/office/drawing/2014/main" xmlns="" id="{02F2C2D8-E63A-294F-BDD7-C184B1C73D8F}"/>
              </a:ext>
            </a:extLst>
          </p:cNvPr>
          <p:cNvSpPr txBox="1">
            <a:spLocks/>
          </p:cNvSpPr>
          <p:nvPr/>
        </p:nvSpPr>
        <p:spPr>
          <a:xfrm>
            <a:off x="2825042" y="4895195"/>
            <a:ext cx="709850" cy="43652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lang="en-US" sz="1400" b="0" i="0" kern="1200" smtClean="0"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kern="100" dirty="0">
                <a:solidFill>
                  <a:sysClr val="windowText" lastClr="000000"/>
                </a:solidFill>
              </a:rPr>
              <a:t>t</a:t>
            </a:r>
            <a:r>
              <a:rPr kumimoji="0" lang="en-GB" b="0" i="0" u="none" strike="noStrike" kern="100" cap="none" normalizeH="0" baseline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charset="0"/>
                <a:cs typeface="Arial" charset="0"/>
              </a:rPr>
              <a:t>ext to speech</a:t>
            </a:r>
          </a:p>
        </p:txBody>
      </p:sp>
      <p:sp>
        <p:nvSpPr>
          <p:cNvPr id="129" name="Content Placeholder 15">
            <a:extLst>
              <a:ext uri="{FF2B5EF4-FFF2-40B4-BE49-F238E27FC236}">
                <a16:creationId xmlns:a16="http://schemas.microsoft.com/office/drawing/2014/main" xmlns="" id="{5D456132-FEFB-624E-83CB-CD4EE45BAF46}"/>
              </a:ext>
            </a:extLst>
          </p:cNvPr>
          <p:cNvSpPr txBox="1">
            <a:spLocks/>
          </p:cNvSpPr>
          <p:nvPr/>
        </p:nvSpPr>
        <p:spPr>
          <a:xfrm>
            <a:off x="1893402" y="5022532"/>
            <a:ext cx="709850" cy="18185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lang="en-US" sz="1400" b="0" i="0" kern="1200" smtClean="0"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kern="100" dirty="0">
                <a:solidFill>
                  <a:sysClr val="windowText" lastClr="000000"/>
                </a:solidFill>
              </a:rPr>
              <a:t>v</a:t>
            </a:r>
            <a:r>
              <a:rPr kumimoji="0" lang="en-GB" b="0" i="0" u="none" strike="noStrike" kern="100" cap="none" normalizeH="0" baseline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charset="0"/>
                <a:cs typeface="Arial" charset="0"/>
              </a:rPr>
              <a:t>oice</a:t>
            </a:r>
          </a:p>
        </p:txBody>
      </p:sp>
      <p:grpSp>
        <p:nvGrpSpPr>
          <p:cNvPr id="130" name="Group 167">
            <a:extLst>
              <a:ext uri="{FF2B5EF4-FFF2-40B4-BE49-F238E27FC236}">
                <a16:creationId xmlns:a16="http://schemas.microsoft.com/office/drawing/2014/main" xmlns="" id="{7C1F4C3A-90F8-0A4C-B9A4-223F5755347D}"/>
              </a:ext>
            </a:extLst>
          </p:cNvPr>
          <p:cNvGrpSpPr>
            <a:grpSpLocks noChangeAspect="1"/>
          </p:cNvGrpSpPr>
          <p:nvPr/>
        </p:nvGrpSpPr>
        <p:grpSpPr bwMode="auto">
          <a:xfrm rot="10800000">
            <a:off x="2545794" y="4379906"/>
            <a:ext cx="271665" cy="180628"/>
            <a:chOff x="6779" y="3148"/>
            <a:chExt cx="188" cy="125"/>
          </a:xfrm>
          <a:solidFill>
            <a:schemeClr val="tx1"/>
          </a:solidFill>
        </p:grpSpPr>
        <p:sp>
          <p:nvSpPr>
            <p:cNvPr id="131" name="Freeform 169">
              <a:extLst>
                <a:ext uri="{FF2B5EF4-FFF2-40B4-BE49-F238E27FC236}">
                  <a16:creationId xmlns:a16="http://schemas.microsoft.com/office/drawing/2014/main" xmlns="" id="{A55DAE51-D008-0943-BFDA-6C509884DB99}"/>
                </a:ext>
              </a:extLst>
            </p:cNvPr>
            <p:cNvSpPr>
              <a:spLocks/>
            </p:cNvSpPr>
            <p:nvPr/>
          </p:nvSpPr>
          <p:spPr bwMode="auto">
            <a:xfrm>
              <a:off x="6779" y="3205"/>
              <a:ext cx="171" cy="15"/>
            </a:xfrm>
            <a:custGeom>
              <a:avLst/>
              <a:gdLst>
                <a:gd name="T0" fmla="*/ 114 w 120"/>
                <a:gd name="T1" fmla="*/ 12 h 12"/>
                <a:gd name="T2" fmla="*/ 6 w 120"/>
                <a:gd name="T3" fmla="*/ 12 h 12"/>
                <a:gd name="T4" fmla="*/ 0 w 120"/>
                <a:gd name="T5" fmla="*/ 6 h 12"/>
                <a:gd name="T6" fmla="*/ 6 w 120"/>
                <a:gd name="T7" fmla="*/ 0 h 12"/>
                <a:gd name="T8" fmla="*/ 114 w 120"/>
                <a:gd name="T9" fmla="*/ 0 h 12"/>
                <a:gd name="T10" fmla="*/ 120 w 120"/>
                <a:gd name="T11" fmla="*/ 6 h 12"/>
                <a:gd name="T12" fmla="*/ 114 w 120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0" h="12">
                  <a:moveTo>
                    <a:pt x="114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3" y="12"/>
                    <a:pt x="0" y="10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114" y="0"/>
                    <a:pt x="114" y="0"/>
                    <a:pt x="114" y="0"/>
                  </a:cubicBezTo>
                  <a:cubicBezTo>
                    <a:pt x="118" y="0"/>
                    <a:pt x="120" y="3"/>
                    <a:pt x="120" y="6"/>
                  </a:cubicBezTo>
                  <a:cubicBezTo>
                    <a:pt x="120" y="10"/>
                    <a:pt x="118" y="12"/>
                    <a:pt x="114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132" name="Freeform 170">
              <a:extLst>
                <a:ext uri="{FF2B5EF4-FFF2-40B4-BE49-F238E27FC236}">
                  <a16:creationId xmlns:a16="http://schemas.microsoft.com/office/drawing/2014/main" xmlns="" id="{04F6EF0A-F72E-9242-97C8-76F218E0CC79}"/>
                </a:ext>
              </a:extLst>
            </p:cNvPr>
            <p:cNvSpPr>
              <a:spLocks/>
            </p:cNvSpPr>
            <p:nvPr/>
          </p:nvSpPr>
          <p:spPr bwMode="auto">
            <a:xfrm>
              <a:off x="6894" y="3148"/>
              <a:ext cx="73" cy="125"/>
            </a:xfrm>
            <a:custGeom>
              <a:avLst/>
              <a:gdLst>
                <a:gd name="T0" fmla="*/ 6 w 49"/>
                <a:gd name="T1" fmla="*/ 84 h 84"/>
                <a:gd name="T2" fmla="*/ 2 w 49"/>
                <a:gd name="T3" fmla="*/ 83 h 84"/>
                <a:gd name="T4" fmla="*/ 2 w 49"/>
                <a:gd name="T5" fmla="*/ 74 h 84"/>
                <a:gd name="T6" fmla="*/ 34 w 49"/>
                <a:gd name="T7" fmla="*/ 42 h 84"/>
                <a:gd name="T8" fmla="*/ 2 w 49"/>
                <a:gd name="T9" fmla="*/ 11 h 84"/>
                <a:gd name="T10" fmla="*/ 2 w 49"/>
                <a:gd name="T11" fmla="*/ 2 h 84"/>
                <a:gd name="T12" fmla="*/ 11 w 49"/>
                <a:gd name="T13" fmla="*/ 2 h 84"/>
                <a:gd name="T14" fmla="*/ 47 w 49"/>
                <a:gd name="T15" fmla="*/ 38 h 84"/>
                <a:gd name="T16" fmla="*/ 47 w 49"/>
                <a:gd name="T17" fmla="*/ 47 h 84"/>
                <a:gd name="T18" fmla="*/ 11 w 49"/>
                <a:gd name="T19" fmla="*/ 83 h 84"/>
                <a:gd name="T20" fmla="*/ 6 w 49"/>
                <a:gd name="T21" fmla="*/ 84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" h="84">
                  <a:moveTo>
                    <a:pt x="6" y="84"/>
                  </a:moveTo>
                  <a:cubicBezTo>
                    <a:pt x="5" y="84"/>
                    <a:pt x="3" y="84"/>
                    <a:pt x="2" y="83"/>
                  </a:cubicBezTo>
                  <a:cubicBezTo>
                    <a:pt x="0" y="80"/>
                    <a:pt x="0" y="77"/>
                    <a:pt x="2" y="74"/>
                  </a:cubicBezTo>
                  <a:cubicBezTo>
                    <a:pt x="34" y="42"/>
                    <a:pt x="34" y="42"/>
                    <a:pt x="34" y="42"/>
                  </a:cubicBezTo>
                  <a:cubicBezTo>
                    <a:pt x="2" y="11"/>
                    <a:pt x="2" y="11"/>
                    <a:pt x="2" y="11"/>
                  </a:cubicBezTo>
                  <a:cubicBezTo>
                    <a:pt x="0" y="8"/>
                    <a:pt x="0" y="5"/>
                    <a:pt x="2" y="2"/>
                  </a:cubicBezTo>
                  <a:cubicBezTo>
                    <a:pt x="5" y="0"/>
                    <a:pt x="8" y="0"/>
                    <a:pt x="11" y="2"/>
                  </a:cubicBezTo>
                  <a:cubicBezTo>
                    <a:pt x="47" y="38"/>
                    <a:pt x="47" y="38"/>
                    <a:pt x="47" y="38"/>
                  </a:cubicBezTo>
                  <a:cubicBezTo>
                    <a:pt x="49" y="41"/>
                    <a:pt x="49" y="44"/>
                    <a:pt x="47" y="47"/>
                  </a:cubicBezTo>
                  <a:cubicBezTo>
                    <a:pt x="11" y="83"/>
                    <a:pt x="11" y="83"/>
                    <a:pt x="11" y="83"/>
                  </a:cubicBezTo>
                  <a:cubicBezTo>
                    <a:pt x="10" y="84"/>
                    <a:pt x="8" y="84"/>
                    <a:pt x="6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</p:grpSp>
      <p:sp>
        <p:nvSpPr>
          <p:cNvPr id="232" name="Content Placeholder 14">
            <a:extLst>
              <a:ext uri="{FF2B5EF4-FFF2-40B4-BE49-F238E27FC236}">
                <a16:creationId xmlns:a16="http://schemas.microsoft.com/office/drawing/2014/main" xmlns="" id="{702FCCFF-AA33-BA42-9F16-1FCD41E28F3D}"/>
              </a:ext>
            </a:extLst>
          </p:cNvPr>
          <p:cNvSpPr txBox="1">
            <a:spLocks/>
          </p:cNvSpPr>
          <p:nvPr/>
        </p:nvSpPr>
        <p:spPr>
          <a:xfrm>
            <a:off x="6344385" y="5974394"/>
            <a:ext cx="3482824" cy="38762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lang="en-US" sz="1400" b="0" i="0" kern="1200" smtClean="0"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800">
                <a:solidFill>
                  <a:sysClr val="windowText" lastClr="000000"/>
                </a:solidFill>
              </a:rPr>
              <a:t>backend</a:t>
            </a:r>
            <a:endParaRPr kumimoji="0" lang="en-GB" sz="1800" b="0" i="0" u="none" strike="noStrike" kern="1200" cap="none" spc="0" normalizeH="0" baseline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charset="0"/>
              <a:cs typeface="Arial" charset="0"/>
            </a:endParaRPr>
          </a:p>
        </p:txBody>
      </p:sp>
      <p:grpSp>
        <p:nvGrpSpPr>
          <p:cNvPr id="4" name="Группа 3"/>
          <p:cNvGrpSpPr/>
          <p:nvPr/>
        </p:nvGrpSpPr>
        <p:grpSpPr>
          <a:xfrm>
            <a:off x="7145438" y="1510183"/>
            <a:ext cx="1776687" cy="862654"/>
            <a:chOff x="7145438" y="1510183"/>
            <a:chExt cx="1776687" cy="862654"/>
          </a:xfrm>
        </p:grpSpPr>
        <p:grpSp>
          <p:nvGrpSpPr>
            <p:cNvPr id="240" name="Group 248">
              <a:extLst>
                <a:ext uri="{FF2B5EF4-FFF2-40B4-BE49-F238E27FC236}">
                  <a16:creationId xmlns:a16="http://schemas.microsoft.com/office/drawing/2014/main" xmlns="" id="{BBFF18BA-99D9-4C47-80AB-56B1B1795FE3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7417119" y="1685179"/>
              <a:ext cx="443459" cy="443459"/>
              <a:chOff x="4478" y="1719"/>
              <a:chExt cx="426" cy="426"/>
            </a:xfrm>
            <a:solidFill>
              <a:schemeClr val="tx1"/>
            </a:solidFill>
          </p:grpSpPr>
          <p:sp>
            <p:nvSpPr>
              <p:cNvPr id="241" name="Freeform 249">
                <a:extLst>
                  <a:ext uri="{FF2B5EF4-FFF2-40B4-BE49-F238E27FC236}">
                    <a16:creationId xmlns:a16="http://schemas.microsoft.com/office/drawing/2014/main" xmlns="" id="{D51593E3-AD99-5B45-B22E-345C4561CFE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478" y="1719"/>
                <a:ext cx="426" cy="426"/>
              </a:xfrm>
              <a:custGeom>
                <a:avLst/>
                <a:gdLst>
                  <a:gd name="T0" fmla="*/ 258 w 288"/>
                  <a:gd name="T1" fmla="*/ 288 h 288"/>
                  <a:gd name="T2" fmla="*/ 30 w 288"/>
                  <a:gd name="T3" fmla="*/ 288 h 288"/>
                  <a:gd name="T4" fmla="*/ 0 w 288"/>
                  <a:gd name="T5" fmla="*/ 258 h 288"/>
                  <a:gd name="T6" fmla="*/ 0 w 288"/>
                  <a:gd name="T7" fmla="*/ 30 h 288"/>
                  <a:gd name="T8" fmla="*/ 30 w 288"/>
                  <a:gd name="T9" fmla="*/ 0 h 288"/>
                  <a:gd name="T10" fmla="*/ 258 w 288"/>
                  <a:gd name="T11" fmla="*/ 0 h 288"/>
                  <a:gd name="T12" fmla="*/ 288 w 288"/>
                  <a:gd name="T13" fmla="*/ 30 h 288"/>
                  <a:gd name="T14" fmla="*/ 288 w 288"/>
                  <a:gd name="T15" fmla="*/ 258 h 288"/>
                  <a:gd name="T16" fmla="*/ 258 w 288"/>
                  <a:gd name="T17" fmla="*/ 288 h 288"/>
                  <a:gd name="T18" fmla="*/ 30 w 288"/>
                  <a:gd name="T19" fmla="*/ 12 h 288"/>
                  <a:gd name="T20" fmla="*/ 12 w 288"/>
                  <a:gd name="T21" fmla="*/ 30 h 288"/>
                  <a:gd name="T22" fmla="*/ 12 w 288"/>
                  <a:gd name="T23" fmla="*/ 258 h 288"/>
                  <a:gd name="T24" fmla="*/ 30 w 288"/>
                  <a:gd name="T25" fmla="*/ 276 h 288"/>
                  <a:gd name="T26" fmla="*/ 258 w 288"/>
                  <a:gd name="T27" fmla="*/ 276 h 288"/>
                  <a:gd name="T28" fmla="*/ 276 w 288"/>
                  <a:gd name="T29" fmla="*/ 258 h 288"/>
                  <a:gd name="T30" fmla="*/ 276 w 288"/>
                  <a:gd name="T31" fmla="*/ 30 h 288"/>
                  <a:gd name="T32" fmla="*/ 258 w 288"/>
                  <a:gd name="T33" fmla="*/ 12 h 288"/>
                  <a:gd name="T34" fmla="*/ 30 w 288"/>
                  <a:gd name="T35" fmla="*/ 12 h 2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88" h="288">
                    <a:moveTo>
                      <a:pt x="258" y="288"/>
                    </a:moveTo>
                    <a:cubicBezTo>
                      <a:pt x="30" y="288"/>
                      <a:pt x="30" y="288"/>
                      <a:pt x="30" y="288"/>
                    </a:cubicBezTo>
                    <a:cubicBezTo>
                      <a:pt x="13" y="288"/>
                      <a:pt x="0" y="275"/>
                      <a:pt x="0" y="258"/>
                    </a:cubicBezTo>
                    <a:cubicBezTo>
                      <a:pt x="0" y="30"/>
                      <a:pt x="0" y="30"/>
                      <a:pt x="0" y="30"/>
                    </a:cubicBezTo>
                    <a:cubicBezTo>
                      <a:pt x="0" y="13"/>
                      <a:pt x="13" y="0"/>
                      <a:pt x="30" y="0"/>
                    </a:cubicBezTo>
                    <a:cubicBezTo>
                      <a:pt x="258" y="0"/>
                      <a:pt x="258" y="0"/>
                      <a:pt x="258" y="0"/>
                    </a:cubicBezTo>
                    <a:cubicBezTo>
                      <a:pt x="274" y="0"/>
                      <a:pt x="288" y="13"/>
                      <a:pt x="288" y="30"/>
                    </a:cubicBezTo>
                    <a:cubicBezTo>
                      <a:pt x="288" y="258"/>
                      <a:pt x="288" y="258"/>
                      <a:pt x="288" y="258"/>
                    </a:cubicBezTo>
                    <a:cubicBezTo>
                      <a:pt x="288" y="275"/>
                      <a:pt x="274" y="288"/>
                      <a:pt x="258" y="288"/>
                    </a:cubicBezTo>
                    <a:close/>
                    <a:moveTo>
                      <a:pt x="30" y="12"/>
                    </a:moveTo>
                    <a:cubicBezTo>
                      <a:pt x="20" y="12"/>
                      <a:pt x="12" y="20"/>
                      <a:pt x="12" y="30"/>
                    </a:cubicBezTo>
                    <a:cubicBezTo>
                      <a:pt x="12" y="258"/>
                      <a:pt x="12" y="258"/>
                      <a:pt x="12" y="258"/>
                    </a:cubicBezTo>
                    <a:cubicBezTo>
                      <a:pt x="12" y="268"/>
                      <a:pt x="20" y="276"/>
                      <a:pt x="30" y="276"/>
                    </a:cubicBezTo>
                    <a:cubicBezTo>
                      <a:pt x="258" y="276"/>
                      <a:pt x="258" y="276"/>
                      <a:pt x="258" y="276"/>
                    </a:cubicBezTo>
                    <a:cubicBezTo>
                      <a:pt x="268" y="276"/>
                      <a:pt x="276" y="268"/>
                      <a:pt x="276" y="258"/>
                    </a:cubicBezTo>
                    <a:cubicBezTo>
                      <a:pt x="276" y="30"/>
                      <a:pt x="276" y="30"/>
                      <a:pt x="276" y="30"/>
                    </a:cubicBezTo>
                    <a:cubicBezTo>
                      <a:pt x="276" y="20"/>
                      <a:pt x="268" y="12"/>
                      <a:pt x="258" y="12"/>
                    </a:cubicBezTo>
                    <a:lnTo>
                      <a:pt x="30" y="1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AU"/>
              </a:p>
            </p:txBody>
          </p:sp>
          <p:sp>
            <p:nvSpPr>
              <p:cNvPr id="242" name="Freeform 250">
                <a:extLst>
                  <a:ext uri="{FF2B5EF4-FFF2-40B4-BE49-F238E27FC236}">
                    <a16:creationId xmlns:a16="http://schemas.microsoft.com/office/drawing/2014/main" xmlns="" id="{88E559F3-7087-E04D-BE8E-7682E6B5F7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478" y="1808"/>
                <a:ext cx="426" cy="18"/>
              </a:xfrm>
              <a:custGeom>
                <a:avLst/>
                <a:gdLst>
                  <a:gd name="T0" fmla="*/ 282 w 288"/>
                  <a:gd name="T1" fmla="*/ 12 h 12"/>
                  <a:gd name="T2" fmla="*/ 6 w 288"/>
                  <a:gd name="T3" fmla="*/ 12 h 12"/>
                  <a:gd name="T4" fmla="*/ 0 w 288"/>
                  <a:gd name="T5" fmla="*/ 6 h 12"/>
                  <a:gd name="T6" fmla="*/ 6 w 288"/>
                  <a:gd name="T7" fmla="*/ 0 h 12"/>
                  <a:gd name="T8" fmla="*/ 282 w 288"/>
                  <a:gd name="T9" fmla="*/ 0 h 12"/>
                  <a:gd name="T10" fmla="*/ 288 w 288"/>
                  <a:gd name="T11" fmla="*/ 6 h 12"/>
                  <a:gd name="T12" fmla="*/ 282 w 288"/>
                  <a:gd name="T13" fmla="*/ 12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8" h="12">
                    <a:moveTo>
                      <a:pt x="282" y="12"/>
                    </a:moveTo>
                    <a:cubicBezTo>
                      <a:pt x="6" y="12"/>
                      <a:pt x="6" y="12"/>
                      <a:pt x="6" y="12"/>
                    </a:cubicBezTo>
                    <a:cubicBezTo>
                      <a:pt x="2" y="12"/>
                      <a:pt x="0" y="9"/>
                      <a:pt x="0" y="6"/>
                    </a:cubicBezTo>
                    <a:cubicBezTo>
                      <a:pt x="0" y="3"/>
                      <a:pt x="2" y="0"/>
                      <a:pt x="6" y="0"/>
                    </a:cubicBezTo>
                    <a:cubicBezTo>
                      <a:pt x="282" y="0"/>
                      <a:pt x="282" y="0"/>
                      <a:pt x="282" y="0"/>
                    </a:cubicBezTo>
                    <a:cubicBezTo>
                      <a:pt x="285" y="0"/>
                      <a:pt x="288" y="3"/>
                      <a:pt x="288" y="6"/>
                    </a:cubicBezTo>
                    <a:cubicBezTo>
                      <a:pt x="288" y="9"/>
                      <a:pt x="285" y="12"/>
                      <a:pt x="282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AU"/>
              </a:p>
            </p:txBody>
          </p:sp>
          <p:sp>
            <p:nvSpPr>
              <p:cNvPr id="243" name="Oval 251">
                <a:extLst>
                  <a:ext uri="{FF2B5EF4-FFF2-40B4-BE49-F238E27FC236}">
                    <a16:creationId xmlns:a16="http://schemas.microsoft.com/office/drawing/2014/main" xmlns="" id="{955D75D3-80DB-1F42-B921-0B7C6D78B97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31" y="1755"/>
                <a:ext cx="36" cy="35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AU"/>
              </a:p>
            </p:txBody>
          </p:sp>
          <p:sp>
            <p:nvSpPr>
              <p:cNvPr id="244" name="Oval 252">
                <a:extLst>
                  <a:ext uri="{FF2B5EF4-FFF2-40B4-BE49-F238E27FC236}">
                    <a16:creationId xmlns:a16="http://schemas.microsoft.com/office/drawing/2014/main" xmlns="" id="{F2CE797C-7B96-C64B-9333-8E801DAD348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1755"/>
                <a:ext cx="36" cy="35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AU"/>
              </a:p>
            </p:txBody>
          </p:sp>
          <p:sp>
            <p:nvSpPr>
              <p:cNvPr id="245" name="Oval 253">
                <a:extLst>
                  <a:ext uri="{FF2B5EF4-FFF2-40B4-BE49-F238E27FC236}">
                    <a16:creationId xmlns:a16="http://schemas.microsoft.com/office/drawing/2014/main" xmlns="" id="{53EB51A2-094A-D243-86D9-8C678A0E1E6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38" y="1755"/>
                <a:ext cx="35" cy="35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AU"/>
              </a:p>
            </p:txBody>
          </p:sp>
          <p:sp>
            <p:nvSpPr>
              <p:cNvPr id="246" name="Freeform 254">
                <a:extLst>
                  <a:ext uri="{FF2B5EF4-FFF2-40B4-BE49-F238E27FC236}">
                    <a16:creationId xmlns:a16="http://schemas.microsoft.com/office/drawing/2014/main" xmlns="" id="{B41D93B6-DCC0-CE4C-AEFE-D74217EAFA02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531" y="1861"/>
                <a:ext cx="71" cy="230"/>
              </a:xfrm>
              <a:custGeom>
                <a:avLst/>
                <a:gdLst>
                  <a:gd name="T0" fmla="*/ 42 w 48"/>
                  <a:gd name="T1" fmla="*/ 156 h 156"/>
                  <a:gd name="T2" fmla="*/ 6 w 48"/>
                  <a:gd name="T3" fmla="*/ 156 h 156"/>
                  <a:gd name="T4" fmla="*/ 0 w 48"/>
                  <a:gd name="T5" fmla="*/ 150 h 156"/>
                  <a:gd name="T6" fmla="*/ 0 w 48"/>
                  <a:gd name="T7" fmla="*/ 6 h 156"/>
                  <a:gd name="T8" fmla="*/ 6 w 48"/>
                  <a:gd name="T9" fmla="*/ 0 h 156"/>
                  <a:gd name="T10" fmla="*/ 42 w 48"/>
                  <a:gd name="T11" fmla="*/ 0 h 156"/>
                  <a:gd name="T12" fmla="*/ 48 w 48"/>
                  <a:gd name="T13" fmla="*/ 6 h 156"/>
                  <a:gd name="T14" fmla="*/ 48 w 48"/>
                  <a:gd name="T15" fmla="*/ 150 h 156"/>
                  <a:gd name="T16" fmla="*/ 42 w 48"/>
                  <a:gd name="T17" fmla="*/ 156 h 156"/>
                  <a:gd name="T18" fmla="*/ 12 w 48"/>
                  <a:gd name="T19" fmla="*/ 144 h 156"/>
                  <a:gd name="T20" fmla="*/ 36 w 48"/>
                  <a:gd name="T21" fmla="*/ 144 h 156"/>
                  <a:gd name="T22" fmla="*/ 36 w 48"/>
                  <a:gd name="T23" fmla="*/ 12 h 156"/>
                  <a:gd name="T24" fmla="*/ 12 w 48"/>
                  <a:gd name="T25" fmla="*/ 12 h 156"/>
                  <a:gd name="T26" fmla="*/ 12 w 48"/>
                  <a:gd name="T27" fmla="*/ 144 h 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8" h="156">
                    <a:moveTo>
                      <a:pt x="42" y="156"/>
                    </a:moveTo>
                    <a:cubicBezTo>
                      <a:pt x="6" y="156"/>
                      <a:pt x="6" y="156"/>
                      <a:pt x="6" y="156"/>
                    </a:cubicBezTo>
                    <a:cubicBezTo>
                      <a:pt x="2" y="156"/>
                      <a:pt x="0" y="153"/>
                      <a:pt x="0" y="150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3"/>
                      <a:pt x="2" y="0"/>
                      <a:pt x="6" y="0"/>
                    </a:cubicBezTo>
                    <a:cubicBezTo>
                      <a:pt x="42" y="0"/>
                      <a:pt x="42" y="0"/>
                      <a:pt x="42" y="0"/>
                    </a:cubicBezTo>
                    <a:cubicBezTo>
                      <a:pt x="45" y="0"/>
                      <a:pt x="48" y="3"/>
                      <a:pt x="48" y="6"/>
                    </a:cubicBezTo>
                    <a:cubicBezTo>
                      <a:pt x="48" y="150"/>
                      <a:pt x="48" y="150"/>
                      <a:pt x="48" y="150"/>
                    </a:cubicBezTo>
                    <a:cubicBezTo>
                      <a:pt x="48" y="153"/>
                      <a:pt x="45" y="156"/>
                      <a:pt x="42" y="156"/>
                    </a:cubicBezTo>
                    <a:close/>
                    <a:moveTo>
                      <a:pt x="12" y="144"/>
                    </a:moveTo>
                    <a:cubicBezTo>
                      <a:pt x="36" y="144"/>
                      <a:pt x="36" y="144"/>
                      <a:pt x="36" y="144"/>
                    </a:cubicBezTo>
                    <a:cubicBezTo>
                      <a:pt x="36" y="12"/>
                      <a:pt x="36" y="12"/>
                      <a:pt x="36" y="12"/>
                    </a:cubicBezTo>
                    <a:cubicBezTo>
                      <a:pt x="12" y="12"/>
                      <a:pt x="12" y="12"/>
                      <a:pt x="12" y="12"/>
                    </a:cubicBezTo>
                    <a:lnTo>
                      <a:pt x="12" y="14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AU"/>
              </a:p>
            </p:txBody>
          </p:sp>
          <p:sp>
            <p:nvSpPr>
              <p:cNvPr id="247" name="Freeform 255">
                <a:extLst>
                  <a:ext uri="{FF2B5EF4-FFF2-40B4-BE49-F238E27FC236}">
                    <a16:creationId xmlns:a16="http://schemas.microsoft.com/office/drawing/2014/main" xmlns="" id="{D77A26FC-246A-3046-8E32-8517D0F1963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31" y="1914"/>
                <a:ext cx="71" cy="18"/>
              </a:xfrm>
              <a:custGeom>
                <a:avLst/>
                <a:gdLst>
                  <a:gd name="T0" fmla="*/ 42 w 48"/>
                  <a:gd name="T1" fmla="*/ 12 h 12"/>
                  <a:gd name="T2" fmla="*/ 6 w 48"/>
                  <a:gd name="T3" fmla="*/ 12 h 12"/>
                  <a:gd name="T4" fmla="*/ 0 w 48"/>
                  <a:gd name="T5" fmla="*/ 6 h 12"/>
                  <a:gd name="T6" fmla="*/ 6 w 48"/>
                  <a:gd name="T7" fmla="*/ 0 h 12"/>
                  <a:gd name="T8" fmla="*/ 42 w 48"/>
                  <a:gd name="T9" fmla="*/ 0 h 12"/>
                  <a:gd name="T10" fmla="*/ 48 w 48"/>
                  <a:gd name="T11" fmla="*/ 6 h 12"/>
                  <a:gd name="T12" fmla="*/ 42 w 48"/>
                  <a:gd name="T13" fmla="*/ 12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8" h="12">
                    <a:moveTo>
                      <a:pt x="42" y="12"/>
                    </a:moveTo>
                    <a:cubicBezTo>
                      <a:pt x="6" y="12"/>
                      <a:pt x="6" y="12"/>
                      <a:pt x="6" y="12"/>
                    </a:cubicBezTo>
                    <a:cubicBezTo>
                      <a:pt x="2" y="12"/>
                      <a:pt x="0" y="9"/>
                      <a:pt x="0" y="6"/>
                    </a:cubicBezTo>
                    <a:cubicBezTo>
                      <a:pt x="0" y="3"/>
                      <a:pt x="2" y="0"/>
                      <a:pt x="6" y="0"/>
                    </a:cubicBezTo>
                    <a:cubicBezTo>
                      <a:pt x="42" y="0"/>
                      <a:pt x="42" y="0"/>
                      <a:pt x="42" y="0"/>
                    </a:cubicBezTo>
                    <a:cubicBezTo>
                      <a:pt x="45" y="0"/>
                      <a:pt x="48" y="3"/>
                      <a:pt x="48" y="6"/>
                    </a:cubicBezTo>
                    <a:cubicBezTo>
                      <a:pt x="48" y="9"/>
                      <a:pt x="45" y="12"/>
                      <a:pt x="42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AU"/>
              </a:p>
            </p:txBody>
          </p:sp>
          <p:sp>
            <p:nvSpPr>
              <p:cNvPr id="248" name="Freeform 256">
                <a:extLst>
                  <a:ext uri="{FF2B5EF4-FFF2-40B4-BE49-F238E27FC236}">
                    <a16:creationId xmlns:a16="http://schemas.microsoft.com/office/drawing/2014/main" xmlns="" id="{52EF338E-3FAD-E344-9E70-BCD90635B27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31" y="1967"/>
                <a:ext cx="71" cy="18"/>
              </a:xfrm>
              <a:custGeom>
                <a:avLst/>
                <a:gdLst>
                  <a:gd name="T0" fmla="*/ 42 w 48"/>
                  <a:gd name="T1" fmla="*/ 12 h 12"/>
                  <a:gd name="T2" fmla="*/ 6 w 48"/>
                  <a:gd name="T3" fmla="*/ 12 h 12"/>
                  <a:gd name="T4" fmla="*/ 0 w 48"/>
                  <a:gd name="T5" fmla="*/ 6 h 12"/>
                  <a:gd name="T6" fmla="*/ 6 w 48"/>
                  <a:gd name="T7" fmla="*/ 0 h 12"/>
                  <a:gd name="T8" fmla="*/ 42 w 48"/>
                  <a:gd name="T9" fmla="*/ 0 h 12"/>
                  <a:gd name="T10" fmla="*/ 48 w 48"/>
                  <a:gd name="T11" fmla="*/ 6 h 12"/>
                  <a:gd name="T12" fmla="*/ 42 w 48"/>
                  <a:gd name="T13" fmla="*/ 12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8" h="12">
                    <a:moveTo>
                      <a:pt x="42" y="12"/>
                    </a:moveTo>
                    <a:cubicBezTo>
                      <a:pt x="6" y="12"/>
                      <a:pt x="6" y="12"/>
                      <a:pt x="6" y="12"/>
                    </a:cubicBezTo>
                    <a:cubicBezTo>
                      <a:pt x="2" y="12"/>
                      <a:pt x="0" y="9"/>
                      <a:pt x="0" y="6"/>
                    </a:cubicBezTo>
                    <a:cubicBezTo>
                      <a:pt x="0" y="3"/>
                      <a:pt x="2" y="0"/>
                      <a:pt x="6" y="0"/>
                    </a:cubicBezTo>
                    <a:cubicBezTo>
                      <a:pt x="42" y="0"/>
                      <a:pt x="42" y="0"/>
                      <a:pt x="42" y="0"/>
                    </a:cubicBezTo>
                    <a:cubicBezTo>
                      <a:pt x="45" y="0"/>
                      <a:pt x="48" y="3"/>
                      <a:pt x="48" y="6"/>
                    </a:cubicBezTo>
                    <a:cubicBezTo>
                      <a:pt x="48" y="9"/>
                      <a:pt x="45" y="12"/>
                      <a:pt x="42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AU"/>
              </a:p>
            </p:txBody>
          </p:sp>
          <p:sp>
            <p:nvSpPr>
              <p:cNvPr id="249" name="Freeform 257">
                <a:extLst>
                  <a:ext uri="{FF2B5EF4-FFF2-40B4-BE49-F238E27FC236}">
                    <a16:creationId xmlns:a16="http://schemas.microsoft.com/office/drawing/2014/main" xmlns="" id="{7D2B8F3E-4E3D-F64B-BCEA-9221B37777A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31" y="2021"/>
                <a:ext cx="71" cy="17"/>
              </a:xfrm>
              <a:custGeom>
                <a:avLst/>
                <a:gdLst>
                  <a:gd name="T0" fmla="*/ 42 w 48"/>
                  <a:gd name="T1" fmla="*/ 12 h 12"/>
                  <a:gd name="T2" fmla="*/ 6 w 48"/>
                  <a:gd name="T3" fmla="*/ 12 h 12"/>
                  <a:gd name="T4" fmla="*/ 0 w 48"/>
                  <a:gd name="T5" fmla="*/ 6 h 12"/>
                  <a:gd name="T6" fmla="*/ 6 w 48"/>
                  <a:gd name="T7" fmla="*/ 0 h 12"/>
                  <a:gd name="T8" fmla="*/ 42 w 48"/>
                  <a:gd name="T9" fmla="*/ 0 h 12"/>
                  <a:gd name="T10" fmla="*/ 48 w 48"/>
                  <a:gd name="T11" fmla="*/ 6 h 12"/>
                  <a:gd name="T12" fmla="*/ 42 w 48"/>
                  <a:gd name="T13" fmla="*/ 12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8" h="12">
                    <a:moveTo>
                      <a:pt x="42" y="12"/>
                    </a:moveTo>
                    <a:cubicBezTo>
                      <a:pt x="6" y="12"/>
                      <a:pt x="6" y="12"/>
                      <a:pt x="6" y="12"/>
                    </a:cubicBezTo>
                    <a:cubicBezTo>
                      <a:pt x="2" y="12"/>
                      <a:pt x="0" y="9"/>
                      <a:pt x="0" y="6"/>
                    </a:cubicBezTo>
                    <a:cubicBezTo>
                      <a:pt x="0" y="3"/>
                      <a:pt x="2" y="0"/>
                      <a:pt x="6" y="0"/>
                    </a:cubicBezTo>
                    <a:cubicBezTo>
                      <a:pt x="42" y="0"/>
                      <a:pt x="42" y="0"/>
                      <a:pt x="42" y="0"/>
                    </a:cubicBezTo>
                    <a:cubicBezTo>
                      <a:pt x="45" y="0"/>
                      <a:pt x="48" y="3"/>
                      <a:pt x="48" y="6"/>
                    </a:cubicBezTo>
                    <a:cubicBezTo>
                      <a:pt x="48" y="9"/>
                      <a:pt x="45" y="12"/>
                      <a:pt x="42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AU"/>
              </a:p>
            </p:txBody>
          </p:sp>
          <p:sp>
            <p:nvSpPr>
              <p:cNvPr id="250" name="Freeform 258">
                <a:extLst>
                  <a:ext uri="{FF2B5EF4-FFF2-40B4-BE49-F238E27FC236}">
                    <a16:creationId xmlns:a16="http://schemas.microsoft.com/office/drawing/2014/main" xmlns="" id="{F8C53CD2-F7B0-084B-BDAF-1A735215FFC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727" y="1985"/>
                <a:ext cx="124" cy="106"/>
              </a:xfrm>
              <a:custGeom>
                <a:avLst/>
                <a:gdLst>
                  <a:gd name="T0" fmla="*/ 78 w 84"/>
                  <a:gd name="T1" fmla="*/ 72 h 72"/>
                  <a:gd name="T2" fmla="*/ 6 w 84"/>
                  <a:gd name="T3" fmla="*/ 72 h 72"/>
                  <a:gd name="T4" fmla="*/ 0 w 84"/>
                  <a:gd name="T5" fmla="*/ 66 h 72"/>
                  <a:gd name="T6" fmla="*/ 0 w 84"/>
                  <a:gd name="T7" fmla="*/ 6 h 72"/>
                  <a:gd name="T8" fmla="*/ 6 w 84"/>
                  <a:gd name="T9" fmla="*/ 0 h 72"/>
                  <a:gd name="T10" fmla="*/ 24 w 84"/>
                  <a:gd name="T11" fmla="*/ 0 h 72"/>
                  <a:gd name="T12" fmla="*/ 28 w 84"/>
                  <a:gd name="T13" fmla="*/ 1 h 72"/>
                  <a:gd name="T14" fmla="*/ 40 w 84"/>
                  <a:gd name="T15" fmla="*/ 12 h 72"/>
                  <a:gd name="T16" fmla="*/ 78 w 84"/>
                  <a:gd name="T17" fmla="*/ 12 h 72"/>
                  <a:gd name="T18" fmla="*/ 84 w 84"/>
                  <a:gd name="T19" fmla="*/ 18 h 72"/>
                  <a:gd name="T20" fmla="*/ 84 w 84"/>
                  <a:gd name="T21" fmla="*/ 66 h 72"/>
                  <a:gd name="T22" fmla="*/ 78 w 84"/>
                  <a:gd name="T23" fmla="*/ 72 h 72"/>
                  <a:gd name="T24" fmla="*/ 12 w 84"/>
                  <a:gd name="T25" fmla="*/ 60 h 72"/>
                  <a:gd name="T26" fmla="*/ 72 w 84"/>
                  <a:gd name="T27" fmla="*/ 60 h 72"/>
                  <a:gd name="T28" fmla="*/ 72 w 84"/>
                  <a:gd name="T29" fmla="*/ 24 h 72"/>
                  <a:gd name="T30" fmla="*/ 38 w 84"/>
                  <a:gd name="T31" fmla="*/ 24 h 72"/>
                  <a:gd name="T32" fmla="*/ 34 w 84"/>
                  <a:gd name="T33" fmla="*/ 23 h 72"/>
                  <a:gd name="T34" fmla="*/ 21 w 84"/>
                  <a:gd name="T35" fmla="*/ 12 h 72"/>
                  <a:gd name="T36" fmla="*/ 12 w 84"/>
                  <a:gd name="T37" fmla="*/ 12 h 72"/>
                  <a:gd name="T38" fmla="*/ 12 w 84"/>
                  <a:gd name="T39" fmla="*/ 60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84" h="72">
                    <a:moveTo>
                      <a:pt x="78" y="72"/>
                    </a:moveTo>
                    <a:cubicBezTo>
                      <a:pt x="6" y="72"/>
                      <a:pt x="6" y="72"/>
                      <a:pt x="6" y="72"/>
                    </a:cubicBezTo>
                    <a:cubicBezTo>
                      <a:pt x="2" y="72"/>
                      <a:pt x="0" y="69"/>
                      <a:pt x="0" y="66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3"/>
                      <a:pt x="2" y="0"/>
                      <a:pt x="6" y="0"/>
                    </a:cubicBezTo>
                    <a:cubicBezTo>
                      <a:pt x="24" y="0"/>
                      <a:pt x="24" y="0"/>
                      <a:pt x="24" y="0"/>
                    </a:cubicBezTo>
                    <a:cubicBezTo>
                      <a:pt x="25" y="0"/>
                      <a:pt x="26" y="1"/>
                      <a:pt x="28" y="1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78" y="12"/>
                      <a:pt x="78" y="12"/>
                      <a:pt x="78" y="12"/>
                    </a:cubicBezTo>
                    <a:cubicBezTo>
                      <a:pt x="81" y="12"/>
                      <a:pt x="84" y="15"/>
                      <a:pt x="84" y="18"/>
                    </a:cubicBezTo>
                    <a:cubicBezTo>
                      <a:pt x="84" y="66"/>
                      <a:pt x="84" y="66"/>
                      <a:pt x="84" y="66"/>
                    </a:cubicBezTo>
                    <a:cubicBezTo>
                      <a:pt x="84" y="69"/>
                      <a:pt x="81" y="72"/>
                      <a:pt x="78" y="72"/>
                    </a:cubicBezTo>
                    <a:close/>
                    <a:moveTo>
                      <a:pt x="12" y="60"/>
                    </a:moveTo>
                    <a:cubicBezTo>
                      <a:pt x="72" y="60"/>
                      <a:pt x="72" y="60"/>
                      <a:pt x="72" y="60"/>
                    </a:cubicBezTo>
                    <a:cubicBezTo>
                      <a:pt x="72" y="24"/>
                      <a:pt x="72" y="24"/>
                      <a:pt x="72" y="24"/>
                    </a:cubicBezTo>
                    <a:cubicBezTo>
                      <a:pt x="38" y="24"/>
                      <a:pt x="38" y="24"/>
                      <a:pt x="38" y="24"/>
                    </a:cubicBezTo>
                    <a:cubicBezTo>
                      <a:pt x="36" y="24"/>
                      <a:pt x="35" y="24"/>
                      <a:pt x="34" y="23"/>
                    </a:cubicBezTo>
                    <a:cubicBezTo>
                      <a:pt x="21" y="12"/>
                      <a:pt x="21" y="12"/>
                      <a:pt x="21" y="12"/>
                    </a:cubicBezTo>
                    <a:cubicBezTo>
                      <a:pt x="12" y="12"/>
                      <a:pt x="12" y="12"/>
                      <a:pt x="12" y="12"/>
                    </a:cubicBezTo>
                    <a:lnTo>
                      <a:pt x="12" y="6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AU"/>
              </a:p>
            </p:txBody>
          </p:sp>
          <p:sp>
            <p:nvSpPr>
              <p:cNvPr id="251" name="Freeform 259">
                <a:extLst>
                  <a:ext uri="{FF2B5EF4-FFF2-40B4-BE49-F238E27FC236}">
                    <a16:creationId xmlns:a16="http://schemas.microsoft.com/office/drawing/2014/main" xmlns="" id="{C314FF0E-B87D-7642-AA9E-AC3CA0F11EE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63" y="1888"/>
                <a:ext cx="145" cy="88"/>
              </a:xfrm>
              <a:custGeom>
                <a:avLst/>
                <a:gdLst>
                  <a:gd name="T0" fmla="*/ 6 w 98"/>
                  <a:gd name="T1" fmla="*/ 60 h 60"/>
                  <a:gd name="T2" fmla="*/ 1 w 98"/>
                  <a:gd name="T3" fmla="*/ 57 h 60"/>
                  <a:gd name="T4" fmla="*/ 3 w 98"/>
                  <a:gd name="T5" fmla="*/ 49 h 60"/>
                  <a:gd name="T6" fmla="*/ 88 w 98"/>
                  <a:gd name="T7" fmla="*/ 1 h 60"/>
                  <a:gd name="T8" fmla="*/ 96 w 98"/>
                  <a:gd name="T9" fmla="*/ 4 h 60"/>
                  <a:gd name="T10" fmla="*/ 94 w 98"/>
                  <a:gd name="T11" fmla="*/ 12 h 60"/>
                  <a:gd name="T12" fmla="*/ 9 w 98"/>
                  <a:gd name="T13" fmla="*/ 60 h 60"/>
                  <a:gd name="T14" fmla="*/ 6 w 98"/>
                  <a:gd name="T15" fmla="*/ 60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8" h="60">
                    <a:moveTo>
                      <a:pt x="6" y="60"/>
                    </a:moveTo>
                    <a:cubicBezTo>
                      <a:pt x="4" y="60"/>
                      <a:pt x="2" y="59"/>
                      <a:pt x="1" y="57"/>
                    </a:cubicBezTo>
                    <a:cubicBezTo>
                      <a:pt x="0" y="54"/>
                      <a:pt x="1" y="51"/>
                      <a:pt x="3" y="49"/>
                    </a:cubicBezTo>
                    <a:cubicBezTo>
                      <a:pt x="88" y="1"/>
                      <a:pt x="88" y="1"/>
                      <a:pt x="88" y="1"/>
                    </a:cubicBezTo>
                    <a:cubicBezTo>
                      <a:pt x="91" y="0"/>
                      <a:pt x="94" y="1"/>
                      <a:pt x="96" y="4"/>
                    </a:cubicBezTo>
                    <a:cubicBezTo>
                      <a:pt x="98" y="6"/>
                      <a:pt x="97" y="10"/>
                      <a:pt x="94" y="12"/>
                    </a:cubicBezTo>
                    <a:cubicBezTo>
                      <a:pt x="9" y="60"/>
                      <a:pt x="9" y="60"/>
                      <a:pt x="9" y="60"/>
                    </a:cubicBezTo>
                    <a:cubicBezTo>
                      <a:pt x="8" y="60"/>
                      <a:pt x="7" y="60"/>
                      <a:pt x="6" y="6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AU"/>
              </a:p>
            </p:txBody>
          </p:sp>
          <p:sp>
            <p:nvSpPr>
              <p:cNvPr id="252" name="Freeform 260">
                <a:extLst>
                  <a:ext uri="{FF2B5EF4-FFF2-40B4-BE49-F238E27FC236}">
                    <a16:creationId xmlns:a16="http://schemas.microsoft.com/office/drawing/2014/main" xmlns="" id="{EC66BE60-FE4B-DC44-AE5A-05F1FE7E975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789" y="1861"/>
                <a:ext cx="53" cy="53"/>
              </a:xfrm>
              <a:custGeom>
                <a:avLst/>
                <a:gdLst>
                  <a:gd name="T0" fmla="*/ 18 w 36"/>
                  <a:gd name="T1" fmla="*/ 36 h 36"/>
                  <a:gd name="T2" fmla="*/ 0 w 36"/>
                  <a:gd name="T3" fmla="*/ 18 h 36"/>
                  <a:gd name="T4" fmla="*/ 18 w 36"/>
                  <a:gd name="T5" fmla="*/ 0 h 36"/>
                  <a:gd name="T6" fmla="*/ 36 w 36"/>
                  <a:gd name="T7" fmla="*/ 18 h 36"/>
                  <a:gd name="T8" fmla="*/ 18 w 36"/>
                  <a:gd name="T9" fmla="*/ 36 h 36"/>
                  <a:gd name="T10" fmla="*/ 18 w 36"/>
                  <a:gd name="T11" fmla="*/ 12 h 36"/>
                  <a:gd name="T12" fmla="*/ 12 w 36"/>
                  <a:gd name="T13" fmla="*/ 18 h 36"/>
                  <a:gd name="T14" fmla="*/ 18 w 36"/>
                  <a:gd name="T15" fmla="*/ 24 h 36"/>
                  <a:gd name="T16" fmla="*/ 24 w 36"/>
                  <a:gd name="T17" fmla="*/ 18 h 36"/>
                  <a:gd name="T18" fmla="*/ 18 w 36"/>
                  <a:gd name="T19" fmla="*/ 12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6" h="36">
                    <a:moveTo>
                      <a:pt x="18" y="36"/>
                    </a:moveTo>
                    <a:cubicBezTo>
                      <a:pt x="8" y="36"/>
                      <a:pt x="0" y="28"/>
                      <a:pt x="0" y="18"/>
                    </a:cubicBezTo>
                    <a:cubicBezTo>
                      <a:pt x="0" y="8"/>
                      <a:pt x="8" y="0"/>
                      <a:pt x="18" y="0"/>
                    </a:cubicBezTo>
                    <a:cubicBezTo>
                      <a:pt x="28" y="0"/>
                      <a:pt x="36" y="8"/>
                      <a:pt x="36" y="18"/>
                    </a:cubicBezTo>
                    <a:cubicBezTo>
                      <a:pt x="36" y="28"/>
                      <a:pt x="28" y="36"/>
                      <a:pt x="18" y="36"/>
                    </a:cubicBezTo>
                    <a:close/>
                    <a:moveTo>
                      <a:pt x="18" y="12"/>
                    </a:moveTo>
                    <a:cubicBezTo>
                      <a:pt x="14" y="12"/>
                      <a:pt x="12" y="15"/>
                      <a:pt x="12" y="18"/>
                    </a:cubicBezTo>
                    <a:cubicBezTo>
                      <a:pt x="12" y="21"/>
                      <a:pt x="14" y="24"/>
                      <a:pt x="18" y="24"/>
                    </a:cubicBezTo>
                    <a:cubicBezTo>
                      <a:pt x="21" y="24"/>
                      <a:pt x="24" y="21"/>
                      <a:pt x="24" y="18"/>
                    </a:cubicBezTo>
                    <a:cubicBezTo>
                      <a:pt x="24" y="15"/>
                      <a:pt x="21" y="12"/>
                      <a:pt x="18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AU"/>
              </a:p>
            </p:txBody>
          </p:sp>
          <p:sp>
            <p:nvSpPr>
              <p:cNvPr id="253" name="Freeform 261">
                <a:extLst>
                  <a:ext uri="{FF2B5EF4-FFF2-40B4-BE49-F238E27FC236}">
                    <a16:creationId xmlns:a16="http://schemas.microsoft.com/office/drawing/2014/main" xmlns="" id="{3BBF1778-3A6E-634B-81E7-FBCD3ADBB59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629" y="1950"/>
                <a:ext cx="53" cy="53"/>
              </a:xfrm>
              <a:custGeom>
                <a:avLst/>
                <a:gdLst>
                  <a:gd name="T0" fmla="*/ 18 w 36"/>
                  <a:gd name="T1" fmla="*/ 36 h 36"/>
                  <a:gd name="T2" fmla="*/ 0 w 36"/>
                  <a:gd name="T3" fmla="*/ 18 h 36"/>
                  <a:gd name="T4" fmla="*/ 18 w 36"/>
                  <a:gd name="T5" fmla="*/ 0 h 36"/>
                  <a:gd name="T6" fmla="*/ 36 w 36"/>
                  <a:gd name="T7" fmla="*/ 18 h 36"/>
                  <a:gd name="T8" fmla="*/ 18 w 36"/>
                  <a:gd name="T9" fmla="*/ 36 h 36"/>
                  <a:gd name="T10" fmla="*/ 18 w 36"/>
                  <a:gd name="T11" fmla="*/ 12 h 36"/>
                  <a:gd name="T12" fmla="*/ 12 w 36"/>
                  <a:gd name="T13" fmla="*/ 18 h 36"/>
                  <a:gd name="T14" fmla="*/ 18 w 36"/>
                  <a:gd name="T15" fmla="*/ 24 h 36"/>
                  <a:gd name="T16" fmla="*/ 24 w 36"/>
                  <a:gd name="T17" fmla="*/ 18 h 36"/>
                  <a:gd name="T18" fmla="*/ 18 w 36"/>
                  <a:gd name="T19" fmla="*/ 12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6" h="36">
                    <a:moveTo>
                      <a:pt x="18" y="36"/>
                    </a:moveTo>
                    <a:cubicBezTo>
                      <a:pt x="8" y="36"/>
                      <a:pt x="0" y="28"/>
                      <a:pt x="0" y="18"/>
                    </a:cubicBezTo>
                    <a:cubicBezTo>
                      <a:pt x="0" y="8"/>
                      <a:pt x="8" y="0"/>
                      <a:pt x="18" y="0"/>
                    </a:cubicBezTo>
                    <a:cubicBezTo>
                      <a:pt x="28" y="0"/>
                      <a:pt x="36" y="8"/>
                      <a:pt x="36" y="18"/>
                    </a:cubicBezTo>
                    <a:cubicBezTo>
                      <a:pt x="36" y="28"/>
                      <a:pt x="28" y="36"/>
                      <a:pt x="18" y="36"/>
                    </a:cubicBezTo>
                    <a:close/>
                    <a:moveTo>
                      <a:pt x="18" y="12"/>
                    </a:moveTo>
                    <a:cubicBezTo>
                      <a:pt x="14" y="12"/>
                      <a:pt x="12" y="15"/>
                      <a:pt x="12" y="18"/>
                    </a:cubicBezTo>
                    <a:cubicBezTo>
                      <a:pt x="12" y="21"/>
                      <a:pt x="14" y="24"/>
                      <a:pt x="18" y="24"/>
                    </a:cubicBezTo>
                    <a:cubicBezTo>
                      <a:pt x="21" y="24"/>
                      <a:pt x="24" y="21"/>
                      <a:pt x="24" y="18"/>
                    </a:cubicBezTo>
                    <a:cubicBezTo>
                      <a:pt x="24" y="15"/>
                      <a:pt x="21" y="12"/>
                      <a:pt x="18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AU"/>
              </a:p>
            </p:txBody>
          </p:sp>
        </p:grpSp>
        <p:sp>
          <p:nvSpPr>
            <p:cNvPr id="254" name="Rectangle 435">
              <a:extLst>
                <a:ext uri="{FF2B5EF4-FFF2-40B4-BE49-F238E27FC236}">
                  <a16:creationId xmlns:a16="http://schemas.microsoft.com/office/drawing/2014/main" xmlns="" id="{5FBB45E0-56E2-364B-9498-D9235763B38D}"/>
                </a:ext>
              </a:extLst>
            </p:cNvPr>
            <p:cNvSpPr/>
            <p:nvPr/>
          </p:nvSpPr>
          <p:spPr>
            <a:xfrm>
              <a:off x="7145438" y="1510183"/>
              <a:ext cx="1776687" cy="862654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/>
            </a:p>
          </p:txBody>
        </p:sp>
        <p:sp>
          <p:nvSpPr>
            <p:cNvPr id="255" name="Content Placeholder 15">
              <a:extLst>
                <a:ext uri="{FF2B5EF4-FFF2-40B4-BE49-F238E27FC236}">
                  <a16:creationId xmlns:a16="http://schemas.microsoft.com/office/drawing/2014/main" xmlns="" id="{8212D35F-A5FA-C248-BB82-604E5BF559FA}"/>
                </a:ext>
              </a:extLst>
            </p:cNvPr>
            <p:cNvSpPr txBox="1">
              <a:spLocks/>
            </p:cNvSpPr>
            <p:nvPr/>
          </p:nvSpPr>
          <p:spPr>
            <a:xfrm>
              <a:off x="7821663" y="1697451"/>
              <a:ext cx="1033298" cy="675386"/>
            </a:xfrm>
            <a:prstGeom prst="rect">
              <a:avLst/>
            </a:prstGeom>
          </p:spPr>
          <p:txBody>
            <a:bodyPr vert="horz" lIns="0" tIns="0" rIns="0" bIns="0" rtlCol="0">
              <a:noAutofit/>
            </a:bodyPr>
            <a:lstStyle>
              <a:lvl1pPr marL="0" indent="0" algn="l" defTabSz="914400" rtl="0" eaLnBrk="1" latinLnBrk="0" hangingPunct="1">
                <a:lnSpc>
                  <a:spcPct val="100000"/>
                </a:lnSpc>
                <a:spcBef>
                  <a:spcPts val="0"/>
                </a:spcBef>
                <a:buFont typeface="Arial" panose="020B0604020202020204" pitchFamily="34" charset="0"/>
                <a:buNone/>
                <a:defRPr lang="en-US" sz="1400" b="0" i="0" kern="1200" smtClean="0">
                  <a:solidFill>
                    <a:schemeClr val="tx1"/>
                  </a:solidFill>
                  <a:effectLst/>
                  <a:latin typeface="Arial" charset="0"/>
                  <a:ea typeface="Arial" charset="0"/>
                  <a:cs typeface="Arial" charset="0"/>
                </a:defRPr>
              </a:lvl1pPr>
              <a:lvl2pPr marL="457200" indent="0" algn="l" defTabSz="914400" rtl="0" eaLnBrk="1" latinLnBrk="0" hangingPunct="1">
                <a:lnSpc>
                  <a:spcPct val="100000"/>
                </a:lnSpc>
                <a:spcBef>
                  <a:spcPts val="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100000"/>
                </a:lnSpc>
                <a:spcBef>
                  <a:spcPts val="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100000"/>
                </a:lnSpc>
                <a:spcBef>
                  <a:spcPts val="0"/>
                </a:spcBef>
                <a:buFont typeface="Arial" panose="020B0604020202020204" pitchFamily="34" charset="0"/>
                <a:buChar char="•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450"/>
                </a:spcAft>
                <a:buFont typeface="Arial" panose="020B0604020202020204" pitchFamily="34" charset="0"/>
                <a:buChar char="•"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en-GB" kern="100" dirty="0" smtClean="0">
                  <a:solidFill>
                    <a:sysClr val="windowText" lastClr="000000"/>
                  </a:solidFill>
                </a:rPr>
                <a:t>AI Pose recognition</a:t>
              </a:r>
              <a:endParaRPr kumimoji="0" lang="en-GB" b="0" i="0" u="none" strike="noStrike" kern="100" cap="none" normalizeH="0" baseline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charset="0"/>
                <a:cs typeface="Arial" charset="0"/>
              </a:endParaRPr>
            </a:p>
          </p:txBody>
        </p:sp>
      </p:grpSp>
      <p:grpSp>
        <p:nvGrpSpPr>
          <p:cNvPr id="257" name="Group 167">
            <a:extLst>
              <a:ext uri="{FF2B5EF4-FFF2-40B4-BE49-F238E27FC236}">
                <a16:creationId xmlns:a16="http://schemas.microsoft.com/office/drawing/2014/main" xmlns="" id="{83A4C310-5654-A34F-9899-2829866702D8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9044746" y="1863188"/>
            <a:ext cx="569139" cy="166220"/>
            <a:chOff x="6539" y="3148"/>
            <a:chExt cx="428" cy="125"/>
          </a:xfrm>
          <a:solidFill>
            <a:schemeClr val="tx1"/>
          </a:solidFill>
        </p:grpSpPr>
        <p:sp>
          <p:nvSpPr>
            <p:cNvPr id="258" name="Freeform 169">
              <a:extLst>
                <a:ext uri="{FF2B5EF4-FFF2-40B4-BE49-F238E27FC236}">
                  <a16:creationId xmlns:a16="http://schemas.microsoft.com/office/drawing/2014/main" xmlns="" id="{B3F5B189-17F9-C347-BD72-D92EF1D0B751}"/>
                </a:ext>
              </a:extLst>
            </p:cNvPr>
            <p:cNvSpPr>
              <a:spLocks/>
            </p:cNvSpPr>
            <p:nvPr/>
          </p:nvSpPr>
          <p:spPr bwMode="auto">
            <a:xfrm>
              <a:off x="6546" y="3202"/>
              <a:ext cx="419" cy="18"/>
            </a:xfrm>
            <a:custGeom>
              <a:avLst/>
              <a:gdLst>
                <a:gd name="T0" fmla="*/ 114 w 120"/>
                <a:gd name="T1" fmla="*/ 12 h 12"/>
                <a:gd name="T2" fmla="*/ 6 w 120"/>
                <a:gd name="T3" fmla="*/ 12 h 12"/>
                <a:gd name="T4" fmla="*/ 0 w 120"/>
                <a:gd name="T5" fmla="*/ 6 h 12"/>
                <a:gd name="T6" fmla="*/ 6 w 120"/>
                <a:gd name="T7" fmla="*/ 0 h 12"/>
                <a:gd name="T8" fmla="*/ 114 w 120"/>
                <a:gd name="T9" fmla="*/ 0 h 12"/>
                <a:gd name="T10" fmla="*/ 120 w 120"/>
                <a:gd name="T11" fmla="*/ 6 h 12"/>
                <a:gd name="T12" fmla="*/ 114 w 120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0" h="12">
                  <a:moveTo>
                    <a:pt x="114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3" y="12"/>
                    <a:pt x="0" y="10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114" y="0"/>
                    <a:pt x="114" y="0"/>
                    <a:pt x="114" y="0"/>
                  </a:cubicBezTo>
                  <a:cubicBezTo>
                    <a:pt x="118" y="0"/>
                    <a:pt x="120" y="3"/>
                    <a:pt x="120" y="6"/>
                  </a:cubicBezTo>
                  <a:cubicBezTo>
                    <a:pt x="120" y="10"/>
                    <a:pt x="118" y="12"/>
                    <a:pt x="114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259" name="Freeform 170">
              <a:extLst>
                <a:ext uri="{FF2B5EF4-FFF2-40B4-BE49-F238E27FC236}">
                  <a16:creationId xmlns:a16="http://schemas.microsoft.com/office/drawing/2014/main" xmlns="" id="{DDA4471F-2CDD-7549-BFA0-255BD9DFD318}"/>
                </a:ext>
              </a:extLst>
            </p:cNvPr>
            <p:cNvSpPr>
              <a:spLocks/>
            </p:cNvSpPr>
            <p:nvPr/>
          </p:nvSpPr>
          <p:spPr bwMode="auto">
            <a:xfrm>
              <a:off x="6894" y="3148"/>
              <a:ext cx="73" cy="125"/>
            </a:xfrm>
            <a:custGeom>
              <a:avLst/>
              <a:gdLst>
                <a:gd name="T0" fmla="*/ 6 w 49"/>
                <a:gd name="T1" fmla="*/ 84 h 84"/>
                <a:gd name="T2" fmla="*/ 2 w 49"/>
                <a:gd name="T3" fmla="*/ 83 h 84"/>
                <a:gd name="T4" fmla="*/ 2 w 49"/>
                <a:gd name="T5" fmla="*/ 74 h 84"/>
                <a:gd name="T6" fmla="*/ 34 w 49"/>
                <a:gd name="T7" fmla="*/ 42 h 84"/>
                <a:gd name="T8" fmla="*/ 2 w 49"/>
                <a:gd name="T9" fmla="*/ 11 h 84"/>
                <a:gd name="T10" fmla="*/ 2 w 49"/>
                <a:gd name="T11" fmla="*/ 2 h 84"/>
                <a:gd name="T12" fmla="*/ 11 w 49"/>
                <a:gd name="T13" fmla="*/ 2 h 84"/>
                <a:gd name="T14" fmla="*/ 47 w 49"/>
                <a:gd name="T15" fmla="*/ 38 h 84"/>
                <a:gd name="T16" fmla="*/ 47 w 49"/>
                <a:gd name="T17" fmla="*/ 47 h 84"/>
                <a:gd name="T18" fmla="*/ 11 w 49"/>
                <a:gd name="T19" fmla="*/ 83 h 84"/>
                <a:gd name="T20" fmla="*/ 6 w 49"/>
                <a:gd name="T21" fmla="*/ 84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" h="84">
                  <a:moveTo>
                    <a:pt x="6" y="84"/>
                  </a:moveTo>
                  <a:cubicBezTo>
                    <a:pt x="5" y="84"/>
                    <a:pt x="3" y="84"/>
                    <a:pt x="2" y="83"/>
                  </a:cubicBezTo>
                  <a:cubicBezTo>
                    <a:pt x="0" y="80"/>
                    <a:pt x="0" y="77"/>
                    <a:pt x="2" y="74"/>
                  </a:cubicBezTo>
                  <a:cubicBezTo>
                    <a:pt x="34" y="42"/>
                    <a:pt x="34" y="42"/>
                    <a:pt x="34" y="42"/>
                  </a:cubicBezTo>
                  <a:cubicBezTo>
                    <a:pt x="2" y="11"/>
                    <a:pt x="2" y="11"/>
                    <a:pt x="2" y="11"/>
                  </a:cubicBezTo>
                  <a:cubicBezTo>
                    <a:pt x="0" y="8"/>
                    <a:pt x="0" y="5"/>
                    <a:pt x="2" y="2"/>
                  </a:cubicBezTo>
                  <a:cubicBezTo>
                    <a:pt x="5" y="0"/>
                    <a:pt x="8" y="0"/>
                    <a:pt x="11" y="2"/>
                  </a:cubicBezTo>
                  <a:cubicBezTo>
                    <a:pt x="47" y="38"/>
                    <a:pt x="47" y="38"/>
                    <a:pt x="47" y="38"/>
                  </a:cubicBezTo>
                  <a:cubicBezTo>
                    <a:pt x="49" y="41"/>
                    <a:pt x="49" y="44"/>
                    <a:pt x="47" y="47"/>
                  </a:cubicBezTo>
                  <a:cubicBezTo>
                    <a:pt x="11" y="83"/>
                    <a:pt x="11" y="83"/>
                    <a:pt x="11" y="83"/>
                  </a:cubicBezTo>
                  <a:cubicBezTo>
                    <a:pt x="10" y="84"/>
                    <a:pt x="8" y="84"/>
                    <a:pt x="6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  <p:sp>
          <p:nvSpPr>
            <p:cNvPr id="260" name="Freeform 171">
              <a:extLst>
                <a:ext uri="{FF2B5EF4-FFF2-40B4-BE49-F238E27FC236}">
                  <a16:creationId xmlns:a16="http://schemas.microsoft.com/office/drawing/2014/main" xmlns="" id="{B720C4CD-EEBC-5B4F-B23F-C8C8E98D574E}"/>
                </a:ext>
              </a:extLst>
            </p:cNvPr>
            <p:cNvSpPr>
              <a:spLocks/>
            </p:cNvSpPr>
            <p:nvPr/>
          </p:nvSpPr>
          <p:spPr bwMode="auto">
            <a:xfrm>
              <a:off x="6539" y="3202"/>
              <a:ext cx="160" cy="18"/>
            </a:xfrm>
            <a:custGeom>
              <a:avLst/>
              <a:gdLst>
                <a:gd name="T0" fmla="*/ 102 w 108"/>
                <a:gd name="T1" fmla="*/ 12 h 12"/>
                <a:gd name="T2" fmla="*/ 6 w 108"/>
                <a:gd name="T3" fmla="*/ 12 h 12"/>
                <a:gd name="T4" fmla="*/ 0 w 108"/>
                <a:gd name="T5" fmla="*/ 6 h 12"/>
                <a:gd name="T6" fmla="*/ 6 w 108"/>
                <a:gd name="T7" fmla="*/ 0 h 12"/>
                <a:gd name="T8" fmla="*/ 102 w 108"/>
                <a:gd name="T9" fmla="*/ 0 h 12"/>
                <a:gd name="T10" fmla="*/ 108 w 108"/>
                <a:gd name="T11" fmla="*/ 6 h 12"/>
                <a:gd name="T12" fmla="*/ 102 w 108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8" h="12">
                  <a:moveTo>
                    <a:pt x="102" y="12"/>
                  </a:moveTo>
                  <a:cubicBezTo>
                    <a:pt x="6" y="12"/>
                    <a:pt x="6" y="12"/>
                    <a:pt x="6" y="12"/>
                  </a:cubicBezTo>
                  <a:cubicBezTo>
                    <a:pt x="3" y="12"/>
                    <a:pt x="0" y="10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102" y="0"/>
                    <a:pt x="102" y="0"/>
                    <a:pt x="102" y="0"/>
                  </a:cubicBezTo>
                  <a:cubicBezTo>
                    <a:pt x="106" y="0"/>
                    <a:pt x="108" y="3"/>
                    <a:pt x="108" y="6"/>
                  </a:cubicBezTo>
                  <a:cubicBezTo>
                    <a:pt x="108" y="10"/>
                    <a:pt x="106" y="12"/>
                    <a:pt x="102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AU"/>
            </a:p>
          </p:txBody>
        </p:sp>
      </p:grpSp>
      <p:pic>
        <p:nvPicPr>
          <p:cNvPr id="7" name="Picture 2" descr="https://sqadays.eu/files/autoupload/4/88/70/fey33erv36157.png">
            <a:extLst>
              <a:ext uri="{FF2B5EF4-FFF2-40B4-BE49-F238E27FC236}">
                <a16:creationId xmlns="" xmlns:a16="http://schemas.microsoft.com/office/drawing/2014/main" id="{F4C68773-30BB-4D3A-85E5-0F21FAAA83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199" y="5854404"/>
            <a:ext cx="1730477" cy="91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815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29" grpId="0" animBg="1"/>
      <p:bldP spid="29" grpId="1" animBg="1"/>
      <p:bldP spid="30" grpId="0" animBg="1"/>
      <p:bldP spid="47" grpId="0"/>
      <p:bldP spid="69" grpId="0"/>
      <p:bldP spid="103" grpId="0"/>
      <p:bldP spid="127" grpId="0"/>
      <p:bldP spid="128" grpId="0"/>
      <p:bldP spid="129" grpId="0"/>
      <p:bldP spid="23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penpose.avi">
            <a:hlinkClick r:id="" action="ppaction://media"/>
            <a:extLst>
              <a:ext uri="{FF2B5EF4-FFF2-40B4-BE49-F238E27FC236}">
                <a16:creationId xmlns="" xmlns:a16="http://schemas.microsoft.com/office/drawing/2014/main" id="{FC691AD9-0E73-CA49-859F-44E4AAD8571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189515" y="883478"/>
            <a:ext cx="5312229" cy="5916171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="" xmlns:a16="http://schemas.microsoft.com/office/drawing/2014/main" id="{E317933A-A12A-4EAA-AA3B-80F7858CE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6879" y="368300"/>
            <a:ext cx="9512663" cy="1030357"/>
          </a:xfrm>
        </p:spPr>
        <p:txBody>
          <a:bodyPr/>
          <a:lstStyle/>
          <a:p>
            <a:r>
              <a:rPr lang="en-US" dirty="0">
                <a:ea typeface="+mj-lt"/>
                <a:cs typeface="+mj-lt"/>
              </a:rPr>
              <a:t>Desktop prototype </a:t>
            </a:r>
            <a:r>
              <a:rPr lang="en-US" dirty="0">
                <a:solidFill>
                  <a:srgbClr val="00D700"/>
                </a:solidFill>
              </a:rPr>
              <a:t>Hear me sign</a:t>
            </a:r>
            <a:endParaRPr lang="en-US" dirty="0"/>
          </a:p>
        </p:txBody>
      </p:sp>
      <p:pic>
        <p:nvPicPr>
          <p:cNvPr id="4" name="Picture 2" descr="https://sqadays.eu/files/autoupload/4/88/70/fey33erv36157.png">
            <a:extLst>
              <a:ext uri="{FF2B5EF4-FFF2-40B4-BE49-F238E27FC236}">
                <a16:creationId xmlns="" xmlns:a16="http://schemas.microsoft.com/office/drawing/2014/main" id="{98A0446A-7CC8-422D-AD29-83193F4AEC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199" y="5854404"/>
            <a:ext cx="1730477" cy="91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1538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59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42912" y="368300"/>
            <a:ext cx="7602183" cy="1030357"/>
          </a:xfrm>
        </p:spPr>
        <p:txBody>
          <a:bodyPr/>
          <a:lstStyle/>
          <a:p>
            <a:r>
              <a:rPr lang="en-US">
                <a:ea typeface="+mj-lt"/>
                <a:cs typeface="+mj-lt"/>
              </a:rPr>
              <a:t>Solution</a:t>
            </a:r>
            <a:r>
              <a:rPr lang="en-US"/>
              <a:t/>
            </a:r>
            <a:br>
              <a:rPr lang="en-US"/>
            </a:br>
            <a:r>
              <a:rPr lang="en-US">
                <a:solidFill>
                  <a:srgbClr val="00D700"/>
                </a:solidFill>
              </a:rPr>
              <a:t>Hear me sign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42912" y="1398657"/>
            <a:ext cx="6732039" cy="4110303"/>
          </a:xfrm>
        </p:spPr>
        <p:txBody>
          <a:bodyPr/>
          <a:lstStyle/>
          <a:p>
            <a:r>
              <a:rPr lang="en-GB" sz="2000" b="1" dirty="0">
                <a:latin typeface="Arial Black" charset="0"/>
              </a:rPr>
              <a:t>How to address the problem?</a:t>
            </a:r>
            <a:endParaRPr lang="en-US" sz="2000" b="1" dirty="0">
              <a:latin typeface="Arial Black" charset="0"/>
            </a:endParaRPr>
          </a:p>
          <a:p>
            <a:r>
              <a:rPr lang="en-GB" sz="2000" b="1" dirty="0">
                <a:latin typeface="Arial Black" charset="0"/>
              </a:rPr>
              <a:t>A mobile application translating between sign language / audio:</a:t>
            </a:r>
            <a:endParaRPr lang="en-US" sz="2000" b="1" dirty="0">
              <a:latin typeface="Arial Black" charset="0"/>
            </a:endParaRPr>
          </a:p>
          <a:p>
            <a:endParaRPr lang="en-US" dirty="0"/>
          </a:p>
        </p:txBody>
      </p:sp>
      <p:pic>
        <p:nvPicPr>
          <p:cNvPr id="7" name="Picture 2" descr="https://sqadays.eu/files/autoupload/4/88/70/fey33erv36157.png">
            <a:extLst>
              <a:ext uri="{FF2B5EF4-FFF2-40B4-BE49-F238E27FC236}">
                <a16:creationId xmlns="" xmlns:a16="http://schemas.microsoft.com/office/drawing/2014/main" id="{AA4E5300-DC3A-4DCA-ADDD-2250B1B7FD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199" y="5854404"/>
            <a:ext cx="1730477" cy="91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F560F88C-7557-401F-AE79-74F707BC3B3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5286" y="2172730"/>
            <a:ext cx="5283414" cy="3962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328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Solution</a:t>
            </a:r>
            <a:r>
              <a:rPr lang="en-US" dirty="0"/>
              <a:t/>
            </a:r>
            <a:br>
              <a:rPr lang="en-US" dirty="0"/>
            </a:br>
            <a:r>
              <a:rPr lang="en-US" dirty="0">
                <a:solidFill>
                  <a:srgbClr val="00D700"/>
                </a:solidFill>
              </a:rPr>
              <a:t>Hear me sign</a:t>
            </a:r>
            <a:endParaRPr lang="en-US" dirty="0"/>
          </a:p>
        </p:txBody>
      </p:sp>
      <p:pic>
        <p:nvPicPr>
          <p:cNvPr id="7" name="Picture 2" descr="https://sqadays.eu/files/autoupload/4/88/70/fey33erv36157.png">
            <a:extLst>
              <a:ext uri="{FF2B5EF4-FFF2-40B4-BE49-F238E27FC236}">
                <a16:creationId xmlns="" xmlns:a16="http://schemas.microsoft.com/office/drawing/2014/main" id="{F4C68773-30BB-4D3A-85E5-0F21FAAA83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199" y="5854404"/>
            <a:ext cx="1730477" cy="91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104D77C1-13AD-4DD8-B678-2A38A9953A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5052" y="1540405"/>
            <a:ext cx="2426625" cy="431399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A14BAA11-7F97-4402-B0E0-020C4C7C41D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0325" y="1540404"/>
            <a:ext cx="2426625" cy="43140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64275247-A27F-4093-8D03-57218C1B9F3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880" y="1540402"/>
            <a:ext cx="2426626" cy="4314002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660011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How to test</a:t>
            </a:r>
            <a:r>
              <a:rPr lang="en-US" dirty="0"/>
              <a:t/>
            </a:r>
            <a:br>
              <a:rPr lang="en-US" dirty="0"/>
            </a:br>
            <a:r>
              <a:rPr lang="en-US" dirty="0">
                <a:solidFill>
                  <a:srgbClr val="00D700"/>
                </a:solidFill>
              </a:rPr>
              <a:t>Hear me sign</a:t>
            </a:r>
            <a:endParaRPr lang="en-US" dirty="0"/>
          </a:p>
        </p:txBody>
      </p:sp>
      <p:sp>
        <p:nvSpPr>
          <p:cNvPr id="7" name="Content Placeholder 5">
            <a:extLst>
              <a:ext uri="{FF2B5EF4-FFF2-40B4-BE49-F238E27FC236}">
                <a16:creationId xmlns="" xmlns:a16="http://schemas.microsoft.com/office/drawing/2014/main" id="{2179B956-6EC4-4457-AA7B-85E6E2655B02}"/>
              </a:ext>
            </a:extLst>
          </p:cNvPr>
          <p:cNvSpPr txBox="1">
            <a:spLocks/>
          </p:cNvSpPr>
          <p:nvPr/>
        </p:nvSpPr>
        <p:spPr>
          <a:xfrm>
            <a:off x="360680" y="1453138"/>
            <a:ext cx="6732039" cy="4110303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>
                <a:latin typeface="Arial Black" charset="0"/>
              </a:rPr>
              <a:t>The main problem that testers were developers and didn’t know </a:t>
            </a:r>
          </a:p>
          <a:p>
            <a:r>
              <a:rPr lang="en-US" b="1" dirty="0">
                <a:latin typeface="Arial Black" charset="0"/>
              </a:rPr>
              <a:t>BSL</a:t>
            </a:r>
          </a:p>
          <a:p>
            <a:endParaRPr lang="en-US" dirty="0"/>
          </a:p>
        </p:txBody>
      </p:sp>
      <p:pic>
        <p:nvPicPr>
          <p:cNvPr id="4" name="Picture 3" descr="A picture containing person, wall, standing, indoor&#10;&#10;Description generated with very high confidence">
            <a:extLst>
              <a:ext uri="{FF2B5EF4-FFF2-40B4-BE49-F238E27FC236}">
                <a16:creationId xmlns="" xmlns:a16="http://schemas.microsoft.com/office/drawing/2014/main" id="{4B765C93-18BE-46E0-9D38-2AA3CE0F366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880" y="3017625"/>
            <a:ext cx="4243977" cy="2387237"/>
          </a:xfrm>
          <a:prstGeom prst="rect">
            <a:avLst/>
          </a:prstGeom>
        </p:spPr>
      </p:pic>
      <p:pic>
        <p:nvPicPr>
          <p:cNvPr id="9" name="Picture 8" descr="A picture containing person, wall, tennis, indoor&#10;&#10;Description generated with very high confidence">
            <a:extLst>
              <a:ext uri="{FF2B5EF4-FFF2-40B4-BE49-F238E27FC236}">
                <a16:creationId xmlns="" xmlns:a16="http://schemas.microsoft.com/office/drawing/2014/main" id="{C5E4C24B-D8D6-4497-9D86-BE1F7196D4C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6269" y="1068107"/>
            <a:ext cx="4726009" cy="2658380"/>
          </a:xfrm>
          <a:prstGeom prst="rect">
            <a:avLst/>
          </a:prstGeom>
        </p:spPr>
      </p:pic>
      <p:pic>
        <p:nvPicPr>
          <p:cNvPr id="11" name="Picture 10" descr="A picture containing wall, person, indoor, standing&#10;&#10;Description generated with very high confidence">
            <a:extLst>
              <a:ext uri="{FF2B5EF4-FFF2-40B4-BE49-F238E27FC236}">
                <a16:creationId xmlns="" xmlns:a16="http://schemas.microsoft.com/office/drawing/2014/main" id="{6A7EB662-A7F7-4C98-89C1-B7A714B78C7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7189" y="3893750"/>
            <a:ext cx="4867912" cy="2738200"/>
          </a:xfrm>
          <a:prstGeom prst="rect">
            <a:avLst/>
          </a:prstGeom>
        </p:spPr>
      </p:pic>
      <p:pic>
        <p:nvPicPr>
          <p:cNvPr id="8" name="Picture 2" descr="https://sqadays.eu/files/autoupload/4/88/70/fey33erv36157.png">
            <a:extLst>
              <a:ext uri="{FF2B5EF4-FFF2-40B4-BE49-F238E27FC236}">
                <a16:creationId xmlns="" xmlns:a16="http://schemas.microsoft.com/office/drawing/2014/main" id="{87DD9B86-20C4-4943-BFF4-D812BC0DBD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199" y="5854404"/>
            <a:ext cx="1730477" cy="91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0439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880" y="368300"/>
            <a:ext cx="7608216" cy="1030357"/>
          </a:xfrm>
        </p:spPr>
        <p:txBody>
          <a:bodyPr/>
          <a:lstStyle/>
          <a:p>
            <a:r>
              <a:rPr lang="en-US">
                <a:ea typeface="+mj-lt"/>
                <a:cs typeface="+mj-lt"/>
              </a:rPr>
              <a:t>Creating dataset: first problems</a:t>
            </a:r>
            <a:endParaRPr lang="en-US" dirty="0"/>
          </a:p>
        </p:txBody>
      </p:sp>
      <p:pic>
        <p:nvPicPr>
          <p:cNvPr id="4" name="Picture 3" descr="A person standing in front of a mirror posing for the camera&#10;&#10;Description generated with very high confidence">
            <a:extLst>
              <a:ext uri="{FF2B5EF4-FFF2-40B4-BE49-F238E27FC236}">
                <a16:creationId xmlns="" xmlns:a16="http://schemas.microsoft.com/office/drawing/2014/main" id="{CAFDB8C8-6AAD-4460-9803-B08844E7C2B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8242" y="1258660"/>
            <a:ext cx="4342192" cy="2442483"/>
          </a:xfrm>
          <a:prstGeom prst="rect">
            <a:avLst/>
          </a:prstGeom>
        </p:spPr>
      </p:pic>
      <p:pic>
        <p:nvPicPr>
          <p:cNvPr id="1026" name="Picture 2" descr="https://lh3.googleusercontent.com/zgdzwKGy_u0Xm5bGIgTOoRpOGnx3DWCnrnDvT9rdZEsALcWBDlB8wcy8TNgy33VReHx_vLp_lKGwadbyAVVABZuvbvDXe8AFF7FF6tStR6ksRlA1OhXtCbVsij7EAjzU_BHgMkw9GqWduaMaU0cagdReKJRMWspAgOLj1wo-qeeghVfEMKbi-5Z6qp87Of6aizxbN4B5rNb0isLcqGM2JBCoe32lZjzRg3Wc-4ve5u9OlHFFPD6kq5v9HH0YT0u-88LLML766lGxtp58s8QOXTXAIGSNwdjLgW8AkdmidBWpUW76iVB8adjcQ9q-4CEEtN_XDNhx7Xkn_khJ3108XnH_-5NgsnbgfvBFcTmUWNot0UJIznePOC2g-QX82HD7lwUaHPjqATg77K-v2wt1WNs6yMyMti1_zbdwChgCub1epRvztkkvtZeMMDGpGS5Ynj667sfQ7hSJD9VQQ8tf-S1Pbw2KywQLtiygpjPn6tgcsSse3_TnS2doTA--Lv-rHG1jlEY0W8NlHfoxXlPJ4v2NSZkhDO3NBjFH9fTvxrPl8t53X6URS7c84EjRwdhXRDnWoDk0cBWUo6tcl9Z8dw2r1M3sMZdFYae6ydBjStGIUqUs6hONJp3ttrbr-lU2=w1182-h886-no">
            <a:extLst>
              <a:ext uri="{FF2B5EF4-FFF2-40B4-BE49-F238E27FC236}">
                <a16:creationId xmlns="" xmlns:a16="http://schemas.microsoft.com/office/drawing/2014/main" id="{B60CF5CB-1292-48BE-A726-1F17012791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3489" y="1258660"/>
            <a:ext cx="3577820" cy="2681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lh3.googleusercontent.com/dZZuk68L3dYKZfCFjXmQf9KKxlOL0PSM2fvL-hRXKe0qpWpQOpZ1qLBc6sXoYPA-cIFdzmhFVgyqIGUeHgGREbbD08W7UKklHYUXdTCWu3_2NBNM23h2vkZ6GcqYmrTS5AZgVdAFZgOcsCDz5-bp-WzAkqk2XpHzr4T8YIdiK58xXpjjLY034a6-W9B2cKqv7zlrzTe4RjJwNt0RuwMTuLYM8uerWePqkxAtKcWtLxqMumhG4qP7CKVJr5576ssUloCmG2hXhe-Vcv9geNfVDObB6lay8KCrF1Qtg_6Kl-IICPDWRtzaQUyEKOF5-EnUMCuU5Hnj1FbJ9EwRCUYyT5c8wbHfFlmfJgOIYPCwc1H_SRYx09JbQRN2Hr_JC7KYbA3v2PIIANp92OAOuVN4Vdvw6lFzvVAaRqMFbAaLgbIShG3uwLx8PAwqM-IWZemsj4k0iYiW9UECLipyHy7ZCQzzBqhsY7yKVfEiaw_NuJfgPqEOFmROiJ5_i3IR7vjcP7rCsiYOwovxZDICAUgi63ZsDDpVU-66esugRIsrhJzq1LM8_xcwrXKlPlJ8MaMJBTEGtuqZBar2FYxnMsDyw9YP2c3KMsyZpOWcZYQgRpJvqOtotqpul9DGeXQbxIVI=w1182-h886-no">
            <a:extLst>
              <a:ext uri="{FF2B5EF4-FFF2-40B4-BE49-F238E27FC236}">
                <a16:creationId xmlns="" xmlns:a16="http://schemas.microsoft.com/office/drawing/2014/main" id="{0573F5CB-F092-4403-BC18-1746D46139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9075" y="3887847"/>
            <a:ext cx="3683998" cy="276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A picture containing wall, person, indoor, clothing&#10;&#10;Description generated with very high confidence">
            <a:extLst>
              <a:ext uri="{FF2B5EF4-FFF2-40B4-BE49-F238E27FC236}">
                <a16:creationId xmlns="" xmlns:a16="http://schemas.microsoft.com/office/drawing/2014/main" id="{A8FDEB16-767D-4731-9ED3-119E886B515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4516" y="4151036"/>
            <a:ext cx="4157626" cy="2338664"/>
          </a:xfrm>
          <a:prstGeom prst="rect">
            <a:avLst/>
          </a:prstGeom>
        </p:spPr>
      </p:pic>
      <p:sp>
        <p:nvSpPr>
          <p:cNvPr id="21" name="Content Placeholder 5">
            <a:extLst>
              <a:ext uri="{FF2B5EF4-FFF2-40B4-BE49-F238E27FC236}">
                <a16:creationId xmlns="" xmlns:a16="http://schemas.microsoft.com/office/drawing/2014/main" id="{CA8346ED-316D-41F1-8D3C-DA650FBC27F5}"/>
              </a:ext>
            </a:extLst>
          </p:cNvPr>
          <p:cNvSpPr txBox="1">
            <a:spLocks/>
          </p:cNvSpPr>
          <p:nvPr/>
        </p:nvSpPr>
        <p:spPr>
          <a:xfrm>
            <a:off x="211346" y="1489037"/>
            <a:ext cx="6732039" cy="4110303"/>
          </a:xfrm>
          <a:prstGeom prst="rect">
            <a:avLst/>
          </a:prstGeom>
        </p:spPr>
        <p:txBody>
          <a:bodyPr anchor="t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 Black" charset="0"/>
              </a:rPr>
              <a:t>Learning BSL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 Black" charset="0"/>
              </a:rPr>
              <a:t>Translations problems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 Black" charset="0"/>
              </a:rPr>
              <a:t>Uncountable quantity 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 Black" charset="0"/>
              </a:rPr>
              <a:t>of cases to show sign </a:t>
            </a:r>
          </a:p>
        </p:txBody>
      </p:sp>
      <p:pic>
        <p:nvPicPr>
          <p:cNvPr id="9" name="Picture 2" descr="https://sqadays.eu/files/autoupload/4/88/70/fey33erv36157.png">
            <a:extLst>
              <a:ext uri="{FF2B5EF4-FFF2-40B4-BE49-F238E27FC236}">
                <a16:creationId xmlns="" xmlns:a16="http://schemas.microsoft.com/office/drawing/2014/main" id="{0DF2B1AB-1B38-4CE5-B8AA-ED3CA1F0B7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199" y="5854404"/>
            <a:ext cx="1730477" cy="91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1216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880" y="368300"/>
            <a:ext cx="7608216" cy="1030357"/>
          </a:xfrm>
        </p:spPr>
        <p:txBody>
          <a:bodyPr/>
          <a:lstStyle/>
          <a:p>
            <a:r>
              <a:rPr lang="en-US">
                <a:ea typeface="+mj-lt"/>
                <a:cs typeface="+mj-lt"/>
              </a:rPr>
              <a:t>Creating dataset: first problems</a:t>
            </a:r>
            <a:endParaRPr lang="en-US" dirty="0"/>
          </a:p>
        </p:txBody>
      </p:sp>
      <p:sp>
        <p:nvSpPr>
          <p:cNvPr id="21" name="Content Placeholder 5">
            <a:extLst>
              <a:ext uri="{FF2B5EF4-FFF2-40B4-BE49-F238E27FC236}">
                <a16:creationId xmlns="" xmlns:a16="http://schemas.microsoft.com/office/drawing/2014/main" id="{CA8346ED-316D-41F1-8D3C-DA650FBC27F5}"/>
              </a:ext>
            </a:extLst>
          </p:cNvPr>
          <p:cNvSpPr txBox="1">
            <a:spLocks/>
          </p:cNvSpPr>
          <p:nvPr/>
        </p:nvSpPr>
        <p:spPr>
          <a:xfrm>
            <a:off x="211346" y="1489037"/>
            <a:ext cx="6732039" cy="4110303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Left and right handed signs</a:t>
            </a:r>
          </a:p>
        </p:txBody>
      </p:sp>
      <p:pic>
        <p:nvPicPr>
          <p:cNvPr id="5" name="Picture 4" descr="A person standing in front of a mirror posing for the camera&#10;&#10;Description generated with very high confidence">
            <a:extLst>
              <a:ext uri="{FF2B5EF4-FFF2-40B4-BE49-F238E27FC236}">
                <a16:creationId xmlns="" xmlns:a16="http://schemas.microsoft.com/office/drawing/2014/main" id="{881DFCB8-60EA-4237-A1D3-49D6C20DA85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0632" y="2359082"/>
            <a:ext cx="5279571" cy="2969759"/>
          </a:xfrm>
          <a:prstGeom prst="rect">
            <a:avLst/>
          </a:prstGeom>
        </p:spPr>
      </p:pic>
      <p:pic>
        <p:nvPicPr>
          <p:cNvPr id="7" name="Picture 6" descr="A person standing in front of a shower&#10;&#10;Description generated with high confidence">
            <a:extLst>
              <a:ext uri="{FF2B5EF4-FFF2-40B4-BE49-F238E27FC236}">
                <a16:creationId xmlns="" xmlns:a16="http://schemas.microsoft.com/office/drawing/2014/main" id="{28780FC2-98A4-47B7-BBE9-9401215B5F1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880" y="2359083"/>
            <a:ext cx="5279570" cy="2969759"/>
          </a:xfrm>
          <a:prstGeom prst="rect">
            <a:avLst/>
          </a:prstGeom>
        </p:spPr>
      </p:pic>
      <p:pic>
        <p:nvPicPr>
          <p:cNvPr id="6" name="Picture 2" descr="https://sqadays.eu/files/autoupload/4/88/70/fey33erv36157.png">
            <a:extLst>
              <a:ext uri="{FF2B5EF4-FFF2-40B4-BE49-F238E27FC236}">
                <a16:creationId xmlns="" xmlns:a16="http://schemas.microsoft.com/office/drawing/2014/main" id="{E39A60F6-FBD8-4DBB-A59B-6392AFE2F5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199" y="5854404"/>
            <a:ext cx="1730477" cy="91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1677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880" y="368300"/>
            <a:ext cx="7608216" cy="1030357"/>
          </a:xfrm>
        </p:spPr>
        <p:txBody>
          <a:bodyPr/>
          <a:lstStyle/>
          <a:p>
            <a:r>
              <a:rPr lang="en-US" dirty="0">
                <a:ea typeface="+mj-lt"/>
                <a:cs typeface="+mj-lt"/>
              </a:rPr>
              <a:t>Creating dataset: first problems</a:t>
            </a:r>
            <a:endParaRPr lang="en-US" dirty="0"/>
          </a:p>
        </p:txBody>
      </p:sp>
      <p:sp>
        <p:nvSpPr>
          <p:cNvPr id="21" name="Content Placeholder 5">
            <a:extLst>
              <a:ext uri="{FF2B5EF4-FFF2-40B4-BE49-F238E27FC236}">
                <a16:creationId xmlns="" xmlns:a16="http://schemas.microsoft.com/office/drawing/2014/main" id="{CA8346ED-316D-41F1-8D3C-DA650FBC27F5}"/>
              </a:ext>
            </a:extLst>
          </p:cNvPr>
          <p:cNvSpPr txBox="1">
            <a:spLocks/>
          </p:cNvSpPr>
          <p:nvPr/>
        </p:nvSpPr>
        <p:spPr>
          <a:xfrm>
            <a:off x="211346" y="1489037"/>
            <a:ext cx="6586916" cy="4110303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Gender differences for coordinate defining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Not all needed coordinates can be defined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5" name="Picture 4" descr="A person standing in front of a mirror posing for the camera&#10;&#10;Description generated with high confidence">
            <a:extLst>
              <a:ext uri="{FF2B5EF4-FFF2-40B4-BE49-F238E27FC236}">
                <a16:creationId xmlns="" xmlns:a16="http://schemas.microsoft.com/office/drawing/2014/main" id="{A71819F4-51DD-410B-9F99-A2D076B5614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248" y="3550813"/>
            <a:ext cx="4221378" cy="2374525"/>
          </a:xfrm>
          <a:prstGeom prst="rect">
            <a:avLst/>
          </a:prstGeom>
        </p:spPr>
      </p:pic>
      <p:pic>
        <p:nvPicPr>
          <p:cNvPr id="7" name="Picture 6" descr="A picture containing wall, indoor, person, holding&#10;&#10;Description generated with very high confidence">
            <a:extLst>
              <a:ext uri="{FF2B5EF4-FFF2-40B4-BE49-F238E27FC236}">
                <a16:creationId xmlns="" xmlns:a16="http://schemas.microsoft.com/office/drawing/2014/main" id="{CB428CE2-0510-4C54-9AA9-530F1F994A2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6853" y="883478"/>
            <a:ext cx="3366346" cy="2524760"/>
          </a:xfrm>
          <a:prstGeom prst="rect">
            <a:avLst/>
          </a:prstGeom>
        </p:spPr>
      </p:pic>
      <p:pic>
        <p:nvPicPr>
          <p:cNvPr id="14" name="Picture 13" descr="A picture containing person, clothing, wall, cabinet&#10;&#10;Description generated with very high confidence">
            <a:extLst>
              <a:ext uri="{FF2B5EF4-FFF2-40B4-BE49-F238E27FC236}">
                <a16:creationId xmlns="" xmlns:a16="http://schemas.microsoft.com/office/drawing/2014/main" id="{FFB0D5D1-355F-4361-ABA4-CC743A50D92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7217" y="3550813"/>
            <a:ext cx="3366348" cy="2524761"/>
          </a:xfrm>
          <a:prstGeom prst="rect">
            <a:avLst/>
          </a:prstGeom>
        </p:spPr>
      </p:pic>
      <p:pic>
        <p:nvPicPr>
          <p:cNvPr id="16" name="Picture 15" descr="A picture containing wall, person, clothing, indoor&#10;&#10;Description generated with very high confidence">
            <a:extLst>
              <a:ext uri="{FF2B5EF4-FFF2-40B4-BE49-F238E27FC236}">
                <a16:creationId xmlns="" xmlns:a16="http://schemas.microsoft.com/office/drawing/2014/main" id="{2CA3881B-EC15-41A6-BA6B-5792B2B3331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2158" y="3550813"/>
            <a:ext cx="3841804" cy="2161015"/>
          </a:xfrm>
          <a:prstGeom prst="rect">
            <a:avLst/>
          </a:prstGeom>
        </p:spPr>
      </p:pic>
      <p:pic>
        <p:nvPicPr>
          <p:cNvPr id="8" name="Picture 2" descr="https://sqadays.eu/files/autoupload/4/88/70/fey33erv36157.png">
            <a:extLst>
              <a:ext uri="{FF2B5EF4-FFF2-40B4-BE49-F238E27FC236}">
                <a16:creationId xmlns="" xmlns:a16="http://schemas.microsoft.com/office/drawing/2014/main" id="{954F40E7-A9A5-4F8F-9CAF-E6744FCB10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199" y="5854404"/>
            <a:ext cx="1730477" cy="91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7891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880" y="368300"/>
            <a:ext cx="7608216" cy="1030357"/>
          </a:xfrm>
        </p:spPr>
        <p:txBody>
          <a:bodyPr/>
          <a:lstStyle/>
          <a:p>
            <a:r>
              <a:rPr lang="en-US" dirty="0">
                <a:ea typeface="+mj-lt"/>
                <a:cs typeface="+mj-lt"/>
              </a:rPr>
              <a:t>Creating dataset: solutions</a:t>
            </a:r>
            <a:endParaRPr lang="en-US" dirty="0"/>
          </a:p>
        </p:txBody>
      </p:sp>
      <p:sp>
        <p:nvSpPr>
          <p:cNvPr id="21" name="Content Placeholder 5">
            <a:extLst>
              <a:ext uri="{FF2B5EF4-FFF2-40B4-BE49-F238E27FC236}">
                <a16:creationId xmlns="" xmlns:a16="http://schemas.microsoft.com/office/drawing/2014/main" id="{CA8346ED-316D-41F1-8D3C-DA650FBC27F5}"/>
              </a:ext>
            </a:extLst>
          </p:cNvPr>
          <p:cNvSpPr txBox="1">
            <a:spLocks/>
          </p:cNvSpPr>
          <p:nvPr/>
        </p:nvSpPr>
        <p:spPr>
          <a:xfrm>
            <a:off x="211346" y="1489037"/>
            <a:ext cx="8783567" cy="4110303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Letters separately (Alphabet first)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Based on pictures first, after on videos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Equal quantity of men and women for dataset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The highest camera quality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Dataset filtration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2" descr="https://sqadays.eu/files/autoupload/4/88/70/fey33erv36157.png">
            <a:extLst>
              <a:ext uri="{FF2B5EF4-FFF2-40B4-BE49-F238E27FC236}">
                <a16:creationId xmlns="" xmlns:a16="http://schemas.microsoft.com/office/drawing/2014/main" id="{38A1FFF4-3D59-4262-89EC-4AC46D30DB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199" y="5854404"/>
            <a:ext cx="1730477" cy="91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8955" y="1078230"/>
            <a:ext cx="3479800" cy="140970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66855" y="2578310"/>
            <a:ext cx="4064000" cy="2286000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40988" y="3774947"/>
            <a:ext cx="2794000" cy="223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4404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880" y="368300"/>
            <a:ext cx="7608216" cy="1030357"/>
          </a:xfrm>
        </p:spPr>
        <p:txBody>
          <a:bodyPr/>
          <a:lstStyle/>
          <a:p>
            <a:r>
              <a:rPr lang="en-US" dirty="0">
                <a:ea typeface="+mj-lt"/>
                <a:cs typeface="+mj-lt"/>
              </a:rPr>
              <a:t>Creating dataset: solutions</a:t>
            </a:r>
            <a:endParaRPr lang="en-US" dirty="0"/>
          </a:p>
        </p:txBody>
      </p:sp>
      <p:sp>
        <p:nvSpPr>
          <p:cNvPr id="21" name="Content Placeholder 5">
            <a:extLst>
              <a:ext uri="{FF2B5EF4-FFF2-40B4-BE49-F238E27FC236}">
                <a16:creationId xmlns="" xmlns:a16="http://schemas.microsoft.com/office/drawing/2014/main" id="{CA8346ED-316D-41F1-8D3C-DA650FBC27F5}"/>
              </a:ext>
            </a:extLst>
          </p:cNvPr>
          <p:cNvSpPr txBox="1">
            <a:spLocks/>
          </p:cNvSpPr>
          <p:nvPr/>
        </p:nvSpPr>
        <p:spPr>
          <a:xfrm>
            <a:off x="211346" y="1489037"/>
            <a:ext cx="8783567" cy="4110303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All different cases also should be shown in data set</a:t>
            </a:r>
          </a:p>
        </p:txBody>
      </p:sp>
      <p:pic>
        <p:nvPicPr>
          <p:cNvPr id="4" name="Picture 2" descr="https://sqadays.eu/files/autoupload/4/88/70/fey33erv36157.png">
            <a:extLst>
              <a:ext uri="{FF2B5EF4-FFF2-40B4-BE49-F238E27FC236}">
                <a16:creationId xmlns="" xmlns:a16="http://schemas.microsoft.com/office/drawing/2014/main" id="{38A1FFF4-3D59-4262-89EC-4AC46D30DB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199" y="5854404"/>
            <a:ext cx="1730477" cy="91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02C44EF0-873B-415D-854A-C0F6A70322C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880" y="2112578"/>
            <a:ext cx="3550780" cy="266308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D62CB962-CB52-4810-B15F-FAD8ABB5DFA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3194" y="2112578"/>
            <a:ext cx="3550780" cy="266308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42F7C606-3F50-46C7-A8DE-7AF85259421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9508" y="2112578"/>
            <a:ext cx="3550779" cy="2663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491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880" y="368300"/>
            <a:ext cx="7608216" cy="1030357"/>
          </a:xfrm>
        </p:spPr>
        <p:txBody>
          <a:bodyPr/>
          <a:lstStyle/>
          <a:p>
            <a:r>
              <a:rPr lang="en-US">
                <a:ea typeface="+mj-lt"/>
                <a:cs typeface="+mj-lt"/>
              </a:rPr>
              <a:t>Creating dataset: solutions</a:t>
            </a:r>
            <a:endParaRPr lang="en-US" dirty="0"/>
          </a:p>
        </p:txBody>
      </p:sp>
      <p:sp>
        <p:nvSpPr>
          <p:cNvPr id="21" name="Content Placeholder 5">
            <a:extLst>
              <a:ext uri="{FF2B5EF4-FFF2-40B4-BE49-F238E27FC236}">
                <a16:creationId xmlns="" xmlns:a16="http://schemas.microsoft.com/office/drawing/2014/main" id="{CA8346ED-316D-41F1-8D3C-DA650FBC27F5}"/>
              </a:ext>
            </a:extLst>
          </p:cNvPr>
          <p:cNvSpPr txBox="1">
            <a:spLocks/>
          </p:cNvSpPr>
          <p:nvPr/>
        </p:nvSpPr>
        <p:spPr>
          <a:xfrm>
            <a:off x="211346" y="1489037"/>
            <a:ext cx="8783567" cy="4110303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All negative cases also should be shown in data set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2" descr="https://sqadays.eu/files/autoupload/4/88/70/fey33erv36157.png">
            <a:extLst>
              <a:ext uri="{FF2B5EF4-FFF2-40B4-BE49-F238E27FC236}">
                <a16:creationId xmlns="" xmlns:a16="http://schemas.microsoft.com/office/drawing/2014/main" id="{38A1FFF4-3D59-4262-89EC-4AC46D30DB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199" y="5854404"/>
            <a:ext cx="1730477" cy="91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62BEE1B0-4A96-47FC-A562-1687FA4310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659" y="2303998"/>
            <a:ext cx="5641015" cy="31730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101AEA57-3C7C-47E3-AE50-B2AABEF41F2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8681" y="2291022"/>
            <a:ext cx="5664083" cy="3186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158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880" y="368300"/>
            <a:ext cx="7608216" cy="1030357"/>
          </a:xfrm>
        </p:spPr>
        <p:txBody>
          <a:bodyPr/>
          <a:lstStyle/>
          <a:p>
            <a:r>
              <a:rPr lang="en-US" dirty="0">
                <a:ea typeface="+mj-lt"/>
                <a:cs typeface="+mj-lt"/>
              </a:rPr>
              <a:t>Model training – how to test</a:t>
            </a:r>
            <a:endParaRPr lang="en-US" dirty="0"/>
          </a:p>
        </p:txBody>
      </p:sp>
      <p:sp>
        <p:nvSpPr>
          <p:cNvPr id="21" name="Content Placeholder 5">
            <a:extLst>
              <a:ext uri="{FF2B5EF4-FFF2-40B4-BE49-F238E27FC236}">
                <a16:creationId xmlns="" xmlns:a16="http://schemas.microsoft.com/office/drawing/2014/main" id="{CA8346ED-316D-41F1-8D3C-DA650FBC27F5}"/>
              </a:ext>
            </a:extLst>
          </p:cNvPr>
          <p:cNvSpPr txBox="1">
            <a:spLocks/>
          </p:cNvSpPr>
          <p:nvPr/>
        </p:nvSpPr>
        <p:spPr>
          <a:xfrm>
            <a:off x="211346" y="1489037"/>
            <a:ext cx="7720080" cy="4110303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Different backgrounds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Different cameras (desktop and mobile)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Different people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smtClean="0"/>
              <a:t>(</a:t>
            </a:r>
            <a:r>
              <a:rPr lang="en-US" dirty="0"/>
              <a:t>doesn’t matter men or women)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Testing with British sign language natives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2" descr="https://sqadays.eu/files/autoupload/4/88/70/fey33erv36157.png">
            <a:extLst>
              <a:ext uri="{FF2B5EF4-FFF2-40B4-BE49-F238E27FC236}">
                <a16:creationId xmlns="" xmlns:a16="http://schemas.microsoft.com/office/drawing/2014/main" id="{F0E74388-A684-4A80-9AD6-4202F7C70B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199" y="5854404"/>
            <a:ext cx="1730477" cy="91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D79CF97A-A095-4769-BBD1-070A5AE4881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4364" y="920126"/>
            <a:ext cx="2952070" cy="5248124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907243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880" y="368300"/>
            <a:ext cx="7608216" cy="1030357"/>
          </a:xfrm>
        </p:spPr>
        <p:txBody>
          <a:bodyPr/>
          <a:lstStyle/>
          <a:p>
            <a:r>
              <a:rPr lang="en-US" dirty="0">
                <a:ea typeface="+mj-lt"/>
                <a:cs typeface="+mj-lt"/>
              </a:rPr>
              <a:t>Software/Hardware requirements </a:t>
            </a:r>
            <a:endParaRPr lang="en-US" dirty="0"/>
          </a:p>
        </p:txBody>
      </p:sp>
      <p:sp>
        <p:nvSpPr>
          <p:cNvPr id="21" name="Content Placeholder 5">
            <a:extLst>
              <a:ext uri="{FF2B5EF4-FFF2-40B4-BE49-F238E27FC236}">
                <a16:creationId xmlns="" xmlns:a16="http://schemas.microsoft.com/office/drawing/2014/main" id="{CA8346ED-316D-41F1-8D3C-DA650FBC27F5}"/>
              </a:ext>
            </a:extLst>
          </p:cNvPr>
          <p:cNvSpPr txBox="1">
            <a:spLocks/>
          </p:cNvSpPr>
          <p:nvPr/>
        </p:nvSpPr>
        <p:spPr>
          <a:xfrm>
            <a:off x="211346" y="1489037"/>
            <a:ext cx="7720080" cy="4110303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dirty="0"/>
              <a:t>Not so easy to test such heavy components: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GPU NVIDIA driver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err="1" smtClean="0"/>
              <a:t>Caffe</a:t>
            </a:r>
            <a:r>
              <a:rPr lang="en-US" dirty="0" smtClean="0"/>
              <a:t> </a:t>
            </a:r>
            <a:r>
              <a:rPr lang="en-US" dirty="0"/>
              <a:t>framework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Big capacity for video implementation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Client – server Application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2" descr="https://sqadays.eu/files/autoupload/4/88/70/fey33erv36157.png">
            <a:extLst>
              <a:ext uri="{FF2B5EF4-FFF2-40B4-BE49-F238E27FC236}">
                <a16:creationId xmlns="" xmlns:a16="http://schemas.microsoft.com/office/drawing/2014/main" id="{73B4DEAC-153B-4F49-9877-F308415777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199" y="5854404"/>
            <a:ext cx="1730477" cy="91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78932" y="758687"/>
            <a:ext cx="3212514" cy="2190935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23608" y="2237111"/>
            <a:ext cx="2205795" cy="2205795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7892" y="3087670"/>
            <a:ext cx="2437130" cy="2373622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03940" y="4274481"/>
            <a:ext cx="2627142" cy="1993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8488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880" y="368300"/>
            <a:ext cx="7608216" cy="1030357"/>
          </a:xfrm>
        </p:spPr>
        <p:txBody>
          <a:bodyPr/>
          <a:lstStyle/>
          <a:p>
            <a:r>
              <a:rPr lang="en-US" dirty="0">
                <a:ea typeface="+mj-lt"/>
                <a:cs typeface="+mj-lt"/>
              </a:rPr>
              <a:t>Solution integration: testing</a:t>
            </a:r>
            <a:endParaRPr lang="en-US" dirty="0"/>
          </a:p>
        </p:txBody>
      </p:sp>
      <p:sp>
        <p:nvSpPr>
          <p:cNvPr id="21" name="Content Placeholder 5">
            <a:extLst>
              <a:ext uri="{FF2B5EF4-FFF2-40B4-BE49-F238E27FC236}">
                <a16:creationId xmlns="" xmlns:a16="http://schemas.microsoft.com/office/drawing/2014/main" id="{CA8346ED-316D-41F1-8D3C-DA650FBC27F5}"/>
              </a:ext>
            </a:extLst>
          </p:cNvPr>
          <p:cNvSpPr txBox="1">
            <a:spLocks/>
          </p:cNvSpPr>
          <p:nvPr/>
        </p:nvSpPr>
        <p:spPr>
          <a:xfrm>
            <a:off x="211346" y="1489037"/>
            <a:ext cx="9326549" cy="4110303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Testing integration: client – server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More then one person in the camera –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who should be  recognized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Unknown signs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Connection delays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Fast signs show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Hard outdoor conditions: train, rain, fog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2" descr="https://sqadays.eu/files/autoupload/4/88/70/fey33erv36157.png">
            <a:extLst>
              <a:ext uri="{FF2B5EF4-FFF2-40B4-BE49-F238E27FC236}">
                <a16:creationId xmlns="" xmlns:a16="http://schemas.microsoft.com/office/drawing/2014/main" id="{EDBC8857-B9CA-4FBD-B33E-DA086EB4E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199" y="5854404"/>
            <a:ext cx="1730477" cy="91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049CEB15-933D-428B-82EB-F72619F89BF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1394" y="919520"/>
            <a:ext cx="2952751" cy="524933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543840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880" y="368300"/>
            <a:ext cx="7608216" cy="1030357"/>
          </a:xfrm>
        </p:spPr>
        <p:txBody>
          <a:bodyPr/>
          <a:lstStyle/>
          <a:p>
            <a:r>
              <a:rPr lang="en-US" dirty="0">
                <a:ea typeface="+mj-lt"/>
                <a:cs typeface="+mj-lt"/>
              </a:rPr>
              <a:t>Lesson learnt</a:t>
            </a:r>
            <a:endParaRPr lang="en-US" dirty="0"/>
          </a:p>
        </p:txBody>
      </p:sp>
      <p:sp>
        <p:nvSpPr>
          <p:cNvPr id="21" name="Content Placeholder 5">
            <a:extLst>
              <a:ext uri="{FF2B5EF4-FFF2-40B4-BE49-F238E27FC236}">
                <a16:creationId xmlns="" xmlns:a16="http://schemas.microsoft.com/office/drawing/2014/main" id="{CA8346ED-316D-41F1-8D3C-DA650FBC27F5}"/>
              </a:ext>
            </a:extLst>
          </p:cNvPr>
          <p:cNvSpPr txBox="1">
            <a:spLocks/>
          </p:cNvSpPr>
          <p:nvPr/>
        </p:nvSpPr>
        <p:spPr>
          <a:xfrm>
            <a:off x="211346" y="1489037"/>
            <a:ext cx="9389854" cy="4110303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The second place winner in Global Technology Innovation Contest 2018 Europe ATC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Nice to have global translation experts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Pay attention to time between request – response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Need more relevant data – for example BBC sign translation records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Model training based on sequences not only separate symbols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2" descr="https://sqadays.eu/files/autoupload/4/88/70/fey33erv36157.png">
            <a:extLst>
              <a:ext uri="{FF2B5EF4-FFF2-40B4-BE49-F238E27FC236}">
                <a16:creationId xmlns="" xmlns:a16="http://schemas.microsoft.com/office/drawing/2014/main" id="{C274B491-B5ED-4487-BE0C-1BC83184AE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199" y="5854404"/>
            <a:ext cx="1730477" cy="91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7858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/>
          <p:cNvSpPr/>
          <p:nvPr/>
        </p:nvSpPr>
        <p:spPr>
          <a:xfrm>
            <a:off x="403157" y="3305383"/>
            <a:ext cx="2121381" cy="2121381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3"/>
          </p:nvPr>
        </p:nvSpPr>
        <p:spPr>
          <a:xfrm>
            <a:off x="403157" y="2276690"/>
            <a:ext cx="3352414" cy="1028693"/>
          </a:xfrm>
        </p:spPr>
        <p:txBody>
          <a:bodyPr/>
          <a:lstStyle/>
          <a:p>
            <a:r>
              <a:rPr lang="en-US" dirty="0"/>
              <a:t>Daria Lashkevich,</a:t>
            </a:r>
          </a:p>
          <a:p>
            <a:r>
              <a:rPr lang="en-US" dirty="0"/>
              <a:t>Daria.Lashkevich@accenture.com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023EC072-3602-4905-BBA7-9D47A62672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8675" y="4933950"/>
            <a:ext cx="3743325" cy="1924050"/>
          </a:xfrm>
          <a:prstGeom prst="rect">
            <a:avLst/>
          </a:prstGeom>
        </p:spPr>
      </p:pic>
      <p:pic>
        <p:nvPicPr>
          <p:cNvPr id="9" name="Picture 8" descr="A person smiling for the camera&#10;&#10;Description generated with very high confidence">
            <a:extLst>
              <a:ext uri="{FF2B5EF4-FFF2-40B4-BE49-F238E27FC236}">
                <a16:creationId xmlns="" xmlns:a16="http://schemas.microsoft.com/office/drawing/2014/main" id="{203A2B81-9E40-46DE-8C4B-C8A64A01F1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157" y="3243463"/>
            <a:ext cx="2114550" cy="2181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34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Accenture OG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F9500"/>
      </a:accent1>
      <a:accent2>
        <a:srgbClr val="FF0000"/>
      </a:accent2>
      <a:accent3>
        <a:srgbClr val="808080"/>
      </a:accent3>
      <a:accent4>
        <a:srgbClr val="FFB600"/>
      </a:accent4>
      <a:accent5>
        <a:srgbClr val="C0C0C0"/>
      </a:accent5>
      <a:accent6>
        <a:srgbClr val="292929"/>
      </a:accent6>
      <a:hlink>
        <a:srgbClr val="0563C1"/>
      </a:hlink>
      <a:folHlink>
        <a:srgbClr val="954F72"/>
      </a:folHlink>
    </a:clrScheme>
    <a:fontScheme name="Accenture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 vert="horz" lIns="0" tIns="0" rIns="0" bIns="0" rtlCol="0" anchor="t">
        <a:norm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OG xmlns="6ed20b26-3212-4c5d-9cda-5a4816232b99">-</OG>
    <ST xmlns="6ed20b26-3212-4c5d-9cda-5a4816232b99">-</ST>
    <Delivery_x0020_Year xmlns="6ed20b26-3212-4c5d-9cda-5a4816232b99">FY18</Delivery_x0020_Year>
    <Status xmlns="6ed20b26-3212-4c5d-9cda-5a4816232b99">Up to Date</Status>
    <Comment xmlns="6ed20b26-3212-4c5d-9cda-5a4816232b99" xsi:nil="true"/>
    <CG xmlns="6ed20b26-3212-4c5d-9cda-5a4816232b99">-</CG>
    <ReportOwner xmlns="http://schemas.microsoft.com/sharepoint/v3">
      <UserInfo>
        <DisplayName>Jegorovs, Maksims</DisplayName>
        <AccountId>26</AccountId>
        <AccountType/>
      </UserInfo>
    </ReportOwner>
    <Classification xmlns="6ed20b26-3212-4c5d-9cda-5a4816232b99">-</Classification>
    <SharedWithUsers xmlns="db280a9a-3799-4bad-b87a-109293e5ccda">
      <UserInfo>
        <DisplayName>Berga, Iveta</DisplayName>
        <AccountId>2890</AccountId>
        <AccountType/>
      </UserInfo>
      <UserInfo>
        <DisplayName>Schmit, Thomas Jude</DisplayName>
        <AccountId>3106</AccountId>
        <AccountType/>
      </UserInfo>
      <UserInfo>
        <DisplayName>Arniece, Ilze</DisplayName>
        <AccountId>769</AccountId>
        <AccountType/>
      </UserInfo>
      <UserInfo>
        <DisplayName>Olenicenko, Vladimirs</DisplayName>
        <AccountId>350</AccountId>
        <AccountType/>
      </UserInfo>
      <UserInfo>
        <DisplayName>Jegorovs, Maksims</DisplayName>
        <AccountId>26</AccountId>
        <AccountType/>
      </UserInfo>
    </SharedWithUsers>
    <_Version xmlns="http://schemas.microsoft.com/sharepoint/v3/fields" xsi:nil="true"/>
    <Sub_x002d_Industry xmlns="6ed20b26-3212-4c5d-9cda-5a4816232b99">-</Sub_x002d_Industry>
    <Technology xmlns="6ed20b26-3212-4c5d-9cda-5a4816232b99" xsi:nil="true"/>
    <Portal_x0020_Upload_x0020_date xmlns="6ed20b26-3212-4c5d-9cda-5a4816232b99">2017-12-11T22:00:00+00:00</Portal_x0020_Upload_x0020_date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9C0AEF491E56C4AA74FD851FD5E6F65" ma:contentTypeVersion="21" ma:contentTypeDescription="Create a new document." ma:contentTypeScope="" ma:versionID="02b1b9f9203396bf941e77e03c5f2457">
  <xsd:schema xmlns:xsd="http://www.w3.org/2001/XMLSchema" xmlns:xs="http://www.w3.org/2001/XMLSchema" xmlns:p="http://schemas.microsoft.com/office/2006/metadata/properties" xmlns:ns1="http://schemas.microsoft.com/sharepoint/v3" xmlns:ns2="6ed20b26-3212-4c5d-9cda-5a4816232b99" xmlns:ns3="http://schemas.microsoft.com/sharepoint/v3/fields" xmlns:ns4="db280a9a-3799-4bad-b87a-109293e5ccda" targetNamespace="http://schemas.microsoft.com/office/2006/metadata/properties" ma:root="true" ma:fieldsID="213e23831b56f0f422bdb26728e8a4a6" ns1:_="" ns2:_="" ns3:_="" ns4:_="">
    <xsd:import namespace="http://schemas.microsoft.com/sharepoint/v3"/>
    <xsd:import namespace="6ed20b26-3212-4c5d-9cda-5a4816232b99"/>
    <xsd:import namespace="http://schemas.microsoft.com/sharepoint/v3/fields"/>
    <xsd:import namespace="db280a9a-3799-4bad-b87a-109293e5ccda"/>
    <xsd:element name="properties">
      <xsd:complexType>
        <xsd:sequence>
          <xsd:element name="documentManagement">
            <xsd:complexType>
              <xsd:all>
                <xsd:element ref="ns2:OG"/>
                <xsd:element ref="ns2:CG"/>
                <xsd:element ref="ns2:ST"/>
                <xsd:element ref="ns2:Classification"/>
                <xsd:element ref="ns2:Sub_x002d_Industry" minOccurs="0"/>
                <xsd:element ref="ns2:Technology" minOccurs="0"/>
                <xsd:element ref="ns2:Delivery_x0020_Year"/>
                <xsd:element ref="ns1:ReportOwner"/>
                <xsd:element ref="ns3:_Version" minOccurs="0"/>
                <xsd:element ref="ns2:Status"/>
                <xsd:element ref="ns2:Comment" minOccurs="0"/>
                <xsd:element ref="ns2:Portal_x0020_Upload_x0020_date" minOccurs="0"/>
                <xsd:element ref="ns2:MediaServiceMetadata" minOccurs="0"/>
                <xsd:element ref="ns2:MediaServiceFastMetadata" minOccurs="0"/>
                <xsd:element ref="ns4:SharedWithUsers" minOccurs="0"/>
                <xsd:element ref="ns4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ReportOwner" ma:index="9" ma:displayName="Owner" ma:description="Owner of this document" ma:list="UserInfo" ma:SearchPeopleOnly="false" ma:SharePointGroup="0" ma:internalName="ReportOwner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ed20b26-3212-4c5d-9cda-5a4816232b99" elementFormDefault="qualified">
    <xsd:import namespace="http://schemas.microsoft.com/office/2006/documentManagement/types"/>
    <xsd:import namespace="http://schemas.microsoft.com/office/infopath/2007/PartnerControls"/>
    <xsd:element name="OG" ma:index="2" ma:displayName="OG" ma:default="-" ma:format="Dropdown" ma:internalName="OG">
      <xsd:simpleType>
        <xsd:restriction base="dms:Choice">
          <xsd:enumeration value="CMT"/>
          <xsd:enumeration value="FS"/>
          <xsd:enumeration value="PROD"/>
          <xsd:enumeration value="H&amp;PS"/>
          <xsd:enumeration value="RES"/>
          <xsd:enumeration value="-"/>
        </xsd:restriction>
      </xsd:simpleType>
    </xsd:element>
    <xsd:element name="CG" ma:index="3" ma:displayName="CG" ma:default="-" ma:format="Dropdown" ma:internalName="CG">
      <xsd:simpleType>
        <xsd:restriction base="dms:Choice">
          <xsd:enumeration value="ATA"/>
          <xsd:enumeration value="CRM"/>
          <xsd:enumeration value="DEL"/>
          <xsd:enumeration value="DIG"/>
          <xsd:enumeration value="Innovations"/>
          <xsd:enumeration value="MICR"/>
          <xsd:enumeration value="ORA"/>
          <xsd:enumeration value="PCS"/>
          <xsd:enumeration value="SAP"/>
          <xsd:enumeration value="TEST"/>
          <xsd:enumeration value="-"/>
        </xsd:restriction>
      </xsd:simpleType>
    </xsd:element>
    <xsd:element name="ST" ma:index="4" ma:displayName="ST" ma:default="-" ma:format="Dropdown" ma:internalName="ST">
      <xsd:simpleType>
        <xsd:restriction base="dms:Choice">
          <xsd:enumeration value="BI"/>
          <xsd:enumeration value="BI/AIMS"/>
          <xsd:enumeration value="Blockchain"/>
          <xsd:enumeration value="Business Analysis"/>
          <xsd:enumeration value="Cloud Business Platform"/>
          <xsd:enumeration value="Core.NET"/>
          <xsd:enumeration value="CRM"/>
          <xsd:enumeration value="Data &amp; Analytics"/>
          <xsd:enumeration value="DevOps"/>
          <xsd:enumeration value="Epic"/>
          <xsd:enumeration value="ERP Applications"/>
          <xsd:enumeration value="Functional Testing"/>
          <xsd:enumeration value="HANA Development"/>
          <xsd:enumeration value="Insurance Applications"/>
          <xsd:enumeration value="IO"/>
          <xsd:enumeration value="Java"/>
          <xsd:enumeration value="Middleware"/>
          <xsd:enumeration value="Mobility"/>
          <xsd:enumeration value="Mobilization"/>
          <xsd:enumeration value="Performance Testing"/>
          <xsd:enumeration value="PHP"/>
          <xsd:enumeration value="PMO"/>
          <xsd:enumeration value="RPA"/>
          <xsd:enumeration value="SAP Analytics"/>
          <xsd:enumeration value="SAP CEC"/>
          <xsd:enumeration value="SAP Data"/>
          <xsd:enumeration value="SAP Financials"/>
          <xsd:enumeration value="SAP HCM"/>
          <xsd:enumeration value="SAP Functional"/>
          <xsd:enumeration value="SAP ABAP Development"/>
          <xsd:enumeration value="SDx"/>
          <xsd:enumeration value="Security &amp; Risk"/>
          <xsd:enumeration value="Service Integration"/>
          <xsd:enumeration value="Sitecore"/>
          <xsd:enumeration value="Solution Architecture"/>
          <xsd:enumeration value="Test Automation"/>
          <xsd:enumeration value="Test Management"/>
          <xsd:enumeration value="UI"/>
          <xsd:enumeration value="UX/GD"/>
          <xsd:enumeration value="-"/>
        </xsd:restriction>
      </xsd:simpleType>
    </xsd:element>
    <xsd:element name="Classification" ma:index="5" ma:displayName="ST Segmentation" ma:default="-" ma:format="Dropdown" ma:internalName="Classification">
      <xsd:simpleType>
        <xsd:restriction base="dms:Choice">
          <xsd:enumeration value="Cow"/>
          <xsd:enumeration value="Star"/>
          <xsd:enumeration value="?"/>
          <xsd:enumeration value="Dog"/>
          <xsd:enumeration value="-"/>
        </xsd:restriction>
      </xsd:simpleType>
    </xsd:element>
    <xsd:element name="Sub_x002d_Industry" ma:index="6" nillable="true" ma:displayName="Sub-Industry" ma:default="-" ma:format="Dropdown" ma:internalName="Sub_x002d_Industry">
      <xsd:simpleType>
        <xsd:restriction base="dms:Choice">
          <xsd:enumeration value="-"/>
          <xsd:enumeration value="Banking"/>
          <xsd:enumeration value="Border Services"/>
          <xsd:enumeration value="Capital market"/>
          <xsd:enumeration value="Cities"/>
          <xsd:enumeration value="Communications &amp; Media"/>
          <xsd:enumeration value="Consumer Goods &amp; Services"/>
          <xsd:enumeration value="Electronics &amp; High Tech"/>
          <xsd:enumeration value="Energy"/>
          <xsd:enumeration value="Health"/>
          <xsd:enumeration value="Human Services"/>
          <xsd:enumeration value="Industrial"/>
          <xsd:enumeration value="Insurance"/>
          <xsd:enumeration value="Life Science"/>
          <xsd:enumeration value="Natural Resources"/>
          <xsd:enumeration value="Pensions"/>
          <xsd:enumeration value="Postal"/>
          <xsd:enumeration value="Public Administration"/>
          <xsd:enumeration value="Public Safety"/>
          <xsd:enumeration value="Retail"/>
          <xsd:enumeration value="Revenue"/>
          <xsd:enumeration value="Software &amp;"/>
          <xsd:enumeration value="Platforms"/>
          <xsd:enumeration value="Transport"/>
          <xsd:enumeration value="Utilities"/>
        </xsd:restriction>
      </xsd:simpleType>
    </xsd:element>
    <xsd:element name="Technology" ma:index="7" nillable="true" ma:displayName="Technology" ma:internalName="Technology">
      <xsd:simpleType>
        <xsd:restriction base="dms:Text">
          <xsd:maxLength value="255"/>
        </xsd:restriction>
      </xsd:simpleType>
    </xsd:element>
    <xsd:element name="Delivery_x0020_Year" ma:index="8" ma:displayName="Delivery Year" ma:default="FY18" ma:format="Dropdown" ma:internalName="Delivery_x0020_Year">
      <xsd:simpleType>
        <xsd:restriction base="dms:Choice">
          <xsd:enumeration value="FY15"/>
          <xsd:enumeration value="FY16"/>
          <xsd:enumeration value="FY17"/>
          <xsd:enumeration value="FY18"/>
          <xsd:enumeration value="FY19"/>
        </xsd:restriction>
      </xsd:simpleType>
    </xsd:element>
    <xsd:element name="Status" ma:index="11" ma:displayName="Status" ma:default="Requires Updates" ma:format="Dropdown" ma:internalName="Status">
      <xsd:simpleType>
        <xsd:restriction base="dms:Choice">
          <xsd:enumeration value="Requires Updates"/>
          <xsd:enumeration value="In Progress"/>
          <xsd:enumeration value="Up to Date"/>
        </xsd:restriction>
      </xsd:simpleType>
    </xsd:element>
    <xsd:element name="Comment" ma:index="12" nillable="true" ma:displayName="Comment" ma:internalName="Comment">
      <xsd:simpleType>
        <xsd:restriction base="dms:Text">
          <xsd:maxLength value="255"/>
        </xsd:restriction>
      </xsd:simpleType>
    </xsd:element>
    <xsd:element name="Portal_x0020_Upload_x0020_date" ma:index="13" nillable="true" ma:displayName="Portal Upload date" ma:format="DateOnly" ma:internalName="Portal_x0020_Upload_x0020_date">
      <xsd:simpleType>
        <xsd:restriction base="dms:DateTime"/>
      </xsd:simpleType>
    </xsd:element>
    <xsd:element name="MediaServiceMetadata" ma:index="16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7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_Version" ma:index="10" nillable="true" ma:displayName="Version" ma:internalName="_Version">
      <xsd:simpleType>
        <xsd:restriction base="dms:Number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b280a9a-3799-4bad-b87a-109293e5ccda" elementFormDefault="qualified">
    <xsd:import namespace="http://schemas.microsoft.com/office/2006/documentManagement/types"/>
    <xsd:import namespace="http://schemas.microsoft.com/office/infopath/2007/PartnerControls"/>
    <xsd:element name="SharedWithUsers" ma:index="19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1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2989D24-9388-4572-BA9E-BF78FD4DE375}">
  <ds:schemaRefs>
    <ds:schemaRef ds:uri="6ed20b26-3212-4c5d-9cda-5a4816232b99"/>
    <ds:schemaRef ds:uri="http://www.w3.org/XML/1998/namespace"/>
    <ds:schemaRef ds:uri="http://purl.org/dc/terms/"/>
    <ds:schemaRef ds:uri="http://schemas.microsoft.com/sharepoint/v3"/>
    <ds:schemaRef ds:uri="http://schemas.microsoft.com/office/2006/metadata/properties"/>
    <ds:schemaRef ds:uri="http://schemas.microsoft.com/sharepoint/v3/fields"/>
    <ds:schemaRef ds:uri="db280a9a-3799-4bad-b87a-109293e5ccda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F7D12CF8-600F-42A0-BF9E-ECAD284B591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7B87928-75F5-4FF4-BE12-8345EDB27E0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ed20b26-3212-4c5d-9cda-5a4816232b99"/>
    <ds:schemaRef ds:uri="http://schemas.microsoft.com/sharepoint/v3/fields"/>
    <ds:schemaRef ds:uri="db280a9a-3799-4bad-b87a-109293e5cc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2828</TotalTime>
  <Words>436</Words>
  <Application>Microsoft Office PowerPoint</Application>
  <PresentationFormat>Произвольный</PresentationFormat>
  <Paragraphs>120</Paragraphs>
  <Slides>22</Slides>
  <Notes>1</Notes>
  <HiddenSlides>0</HiddenSlides>
  <MMClips>1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22</vt:i4>
      </vt:variant>
    </vt:vector>
  </HeadingPairs>
  <TitlesOfParts>
    <vt:vector size="23" baseType="lpstr">
      <vt:lpstr>Office Theme</vt:lpstr>
      <vt:lpstr>Hear me sign: Sign language translator  - development and test</vt:lpstr>
      <vt:lpstr>Daria Lashkevich</vt:lpstr>
      <vt:lpstr>Презентация PowerPoint</vt:lpstr>
      <vt:lpstr>Business Hear me sign</vt:lpstr>
      <vt:lpstr>Task Scope</vt:lpstr>
      <vt:lpstr>Landscape review Possible solutions</vt:lpstr>
      <vt:lpstr>SOLUTION Architecture Process flow</vt:lpstr>
      <vt:lpstr>Desktop prototype Hear me sign</vt:lpstr>
      <vt:lpstr>Solution Hear me sign</vt:lpstr>
      <vt:lpstr>Solution Hear me sign</vt:lpstr>
      <vt:lpstr>How to test Hear me sign</vt:lpstr>
      <vt:lpstr>Creating dataset: first problems</vt:lpstr>
      <vt:lpstr>Creating dataset: first problems</vt:lpstr>
      <vt:lpstr>Creating dataset: first problems</vt:lpstr>
      <vt:lpstr>Creating dataset: solutions</vt:lpstr>
      <vt:lpstr>Creating dataset: solutions</vt:lpstr>
      <vt:lpstr>Creating dataset: solutions</vt:lpstr>
      <vt:lpstr>Model training – how to test</vt:lpstr>
      <vt:lpstr>Software/Hardware requirements </vt:lpstr>
      <vt:lpstr>Solution integration: testing</vt:lpstr>
      <vt:lpstr>Lesson learnt</vt:lpstr>
      <vt:lpstr>Questions?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Accenture Latvia</dc:title>
  <dc:creator>Arniece, Ilze</dc:creator>
  <cp:lastModifiedBy>Vladislav Orlikov</cp:lastModifiedBy>
  <cp:revision>79</cp:revision>
  <dcterms:modified xsi:type="dcterms:W3CDTF">2019-03-23T15:00:08Z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0x01010059C0AEF491E56C4AA74FD851FD5E6F65</vt:lpwstr>
  </property>
</Properties>
</file>