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0" r:id="rId3"/>
    <p:sldId id="386" r:id="rId4"/>
    <p:sldId id="385" r:id="rId5"/>
    <p:sldId id="387" r:id="rId6"/>
    <p:sldId id="382" r:id="rId7"/>
    <p:sldId id="388" r:id="rId8"/>
    <p:sldId id="389" r:id="rId9"/>
    <p:sldId id="328" r:id="rId10"/>
    <p:sldId id="390" r:id="rId11"/>
    <p:sldId id="367" r:id="rId12"/>
    <p:sldId id="368" r:id="rId13"/>
    <p:sldId id="391" r:id="rId14"/>
    <p:sldId id="392" r:id="rId15"/>
    <p:sldId id="393" r:id="rId16"/>
    <p:sldId id="395" r:id="rId17"/>
    <p:sldId id="394" r:id="rId18"/>
    <p:sldId id="383" r:id="rId19"/>
    <p:sldId id="31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5943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F6AD0-FB5C-4722-B810-418D2712467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E8FE12-BF1F-4FBF-A1A4-6069BA100D38}">
      <dgm:prSet/>
      <dgm:spPr/>
      <dgm:t>
        <a:bodyPr/>
        <a:lstStyle/>
        <a:p>
          <a:pPr rtl="0"/>
          <a:r>
            <a:rPr lang="pl-PL" dirty="0" smtClean="0"/>
            <a:t>Process framework</a:t>
          </a:r>
          <a:endParaRPr lang="pl-PL" dirty="0"/>
        </a:p>
      </dgm:t>
    </dgm:pt>
    <dgm:pt modelId="{DAAF73CE-F9C8-4D3B-959B-DDB9BE201301}" type="parTrans" cxnId="{DB3CFFC5-3D13-4B94-8A2A-9D112BCE4896}">
      <dgm:prSet/>
      <dgm:spPr/>
      <dgm:t>
        <a:bodyPr/>
        <a:lstStyle/>
        <a:p>
          <a:endParaRPr lang="pl-PL"/>
        </a:p>
      </dgm:t>
    </dgm:pt>
    <dgm:pt modelId="{9DF8AE04-89D1-4E2A-B410-19C0CEF605AF}" type="sibTrans" cxnId="{DB3CFFC5-3D13-4B94-8A2A-9D112BCE4896}">
      <dgm:prSet/>
      <dgm:spPr/>
      <dgm:t>
        <a:bodyPr/>
        <a:lstStyle/>
        <a:p>
          <a:endParaRPr lang="pl-PL"/>
        </a:p>
      </dgm:t>
    </dgm:pt>
    <dgm:pt modelId="{D4F4B11D-6D70-44BC-98D2-B633D4F7503B}" type="pres">
      <dgm:prSet presAssocID="{320F6AD0-FB5C-4722-B810-418D271246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6DAE86-D5AC-45E3-A0E1-C1BB851041D2}" type="pres">
      <dgm:prSet presAssocID="{320F6AD0-FB5C-4722-B810-418D2712467B}" presName="dummy" presStyleCnt="0"/>
      <dgm:spPr/>
    </dgm:pt>
    <dgm:pt modelId="{22BB804A-655B-4FBD-9692-5AF87D594AB0}" type="pres">
      <dgm:prSet presAssocID="{320F6AD0-FB5C-4722-B810-418D2712467B}" presName="linH" presStyleCnt="0"/>
      <dgm:spPr/>
    </dgm:pt>
    <dgm:pt modelId="{2AE8926A-7D3D-4F38-8D6D-CF9875B20EBA}" type="pres">
      <dgm:prSet presAssocID="{320F6AD0-FB5C-4722-B810-418D2712467B}" presName="padding1" presStyleCnt="0"/>
      <dgm:spPr/>
    </dgm:pt>
    <dgm:pt modelId="{4CB3E57D-2364-48C4-817F-B72CD96626E8}" type="pres">
      <dgm:prSet presAssocID="{CAE8FE12-BF1F-4FBF-A1A4-6069BA100D38}" presName="linV" presStyleCnt="0"/>
      <dgm:spPr/>
    </dgm:pt>
    <dgm:pt modelId="{4BF6D673-0637-4532-A926-008AB90840DE}" type="pres">
      <dgm:prSet presAssocID="{CAE8FE12-BF1F-4FBF-A1A4-6069BA100D38}" presName="spVertical1" presStyleCnt="0"/>
      <dgm:spPr/>
    </dgm:pt>
    <dgm:pt modelId="{B9F4CA93-ABD2-4E1F-BB70-3B3760997D4F}" type="pres">
      <dgm:prSet presAssocID="{CAE8FE12-BF1F-4FBF-A1A4-6069BA100D38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2D5BD5-C45A-49A5-80D9-01782409D677}" type="pres">
      <dgm:prSet presAssocID="{CAE8FE12-BF1F-4FBF-A1A4-6069BA100D38}" presName="spVertical2" presStyleCnt="0"/>
      <dgm:spPr/>
    </dgm:pt>
    <dgm:pt modelId="{88DA65A3-9073-4DC3-B1EE-E9C5604EEC30}" type="pres">
      <dgm:prSet presAssocID="{CAE8FE12-BF1F-4FBF-A1A4-6069BA100D38}" presName="spVertical3" presStyleCnt="0"/>
      <dgm:spPr/>
    </dgm:pt>
    <dgm:pt modelId="{0A61426B-EBD7-4A74-AF15-CB6D4D30A51B}" type="pres">
      <dgm:prSet presAssocID="{320F6AD0-FB5C-4722-B810-418D2712467B}" presName="padding2" presStyleCnt="0"/>
      <dgm:spPr/>
    </dgm:pt>
    <dgm:pt modelId="{2D9B8C82-37A6-49D5-8E23-F656864ABB77}" type="pres">
      <dgm:prSet presAssocID="{320F6AD0-FB5C-4722-B810-418D2712467B}" presName="negArrow" presStyleCnt="0"/>
      <dgm:spPr/>
    </dgm:pt>
    <dgm:pt modelId="{DDBCA46F-D3E1-4EDC-96AF-51A817299150}" type="pres">
      <dgm:prSet presAssocID="{320F6AD0-FB5C-4722-B810-418D2712467B}" presName="backgroundArrow" presStyleLbl="node1" presStyleIdx="0" presStyleCnt="1"/>
      <dgm:spPr/>
    </dgm:pt>
  </dgm:ptLst>
  <dgm:cxnLst>
    <dgm:cxn modelId="{2CBCDE56-842F-4D29-B10F-EFCC6D7D87E2}" type="presOf" srcId="{320F6AD0-FB5C-4722-B810-418D2712467B}" destId="{D4F4B11D-6D70-44BC-98D2-B633D4F7503B}" srcOrd="0" destOrd="0" presId="urn:microsoft.com/office/officeart/2005/8/layout/hProcess3"/>
    <dgm:cxn modelId="{DB3CFFC5-3D13-4B94-8A2A-9D112BCE4896}" srcId="{320F6AD0-FB5C-4722-B810-418D2712467B}" destId="{CAE8FE12-BF1F-4FBF-A1A4-6069BA100D38}" srcOrd="0" destOrd="0" parTransId="{DAAF73CE-F9C8-4D3B-959B-DDB9BE201301}" sibTransId="{9DF8AE04-89D1-4E2A-B410-19C0CEF605AF}"/>
    <dgm:cxn modelId="{56B68EE8-C379-4D71-B48C-30539DE38E44}" type="presOf" srcId="{CAE8FE12-BF1F-4FBF-A1A4-6069BA100D38}" destId="{B9F4CA93-ABD2-4E1F-BB70-3B3760997D4F}" srcOrd="0" destOrd="0" presId="urn:microsoft.com/office/officeart/2005/8/layout/hProcess3"/>
    <dgm:cxn modelId="{5C42346E-A5B7-4DD6-BFEB-3585D9F224A7}" type="presParOf" srcId="{D4F4B11D-6D70-44BC-98D2-B633D4F7503B}" destId="{6C6DAE86-D5AC-45E3-A0E1-C1BB851041D2}" srcOrd="0" destOrd="0" presId="urn:microsoft.com/office/officeart/2005/8/layout/hProcess3"/>
    <dgm:cxn modelId="{B55C99DC-2E61-4D12-ADB3-304AC3A88BF3}" type="presParOf" srcId="{D4F4B11D-6D70-44BC-98D2-B633D4F7503B}" destId="{22BB804A-655B-4FBD-9692-5AF87D594AB0}" srcOrd="1" destOrd="0" presId="urn:microsoft.com/office/officeart/2005/8/layout/hProcess3"/>
    <dgm:cxn modelId="{1F0FFD14-6E4F-4B5F-9A2C-B3EEE0D2FCED}" type="presParOf" srcId="{22BB804A-655B-4FBD-9692-5AF87D594AB0}" destId="{2AE8926A-7D3D-4F38-8D6D-CF9875B20EBA}" srcOrd="0" destOrd="0" presId="urn:microsoft.com/office/officeart/2005/8/layout/hProcess3"/>
    <dgm:cxn modelId="{D908D948-62E0-4356-8762-C02309BC09D8}" type="presParOf" srcId="{22BB804A-655B-4FBD-9692-5AF87D594AB0}" destId="{4CB3E57D-2364-48C4-817F-B72CD96626E8}" srcOrd="1" destOrd="0" presId="urn:microsoft.com/office/officeart/2005/8/layout/hProcess3"/>
    <dgm:cxn modelId="{E5736E99-9E6F-446F-87E9-0CA091C72277}" type="presParOf" srcId="{4CB3E57D-2364-48C4-817F-B72CD96626E8}" destId="{4BF6D673-0637-4532-A926-008AB90840DE}" srcOrd="0" destOrd="0" presId="urn:microsoft.com/office/officeart/2005/8/layout/hProcess3"/>
    <dgm:cxn modelId="{0B6AD1E6-B4AF-4FCC-84DE-D73E8AE232EA}" type="presParOf" srcId="{4CB3E57D-2364-48C4-817F-B72CD96626E8}" destId="{B9F4CA93-ABD2-4E1F-BB70-3B3760997D4F}" srcOrd="1" destOrd="0" presId="urn:microsoft.com/office/officeart/2005/8/layout/hProcess3"/>
    <dgm:cxn modelId="{EB418D5A-DC06-4719-B8DC-48F56321BC08}" type="presParOf" srcId="{4CB3E57D-2364-48C4-817F-B72CD96626E8}" destId="{F22D5BD5-C45A-49A5-80D9-01782409D677}" srcOrd="2" destOrd="0" presId="urn:microsoft.com/office/officeart/2005/8/layout/hProcess3"/>
    <dgm:cxn modelId="{5EFB7957-A554-4149-BC90-641D66D4CF29}" type="presParOf" srcId="{4CB3E57D-2364-48C4-817F-B72CD96626E8}" destId="{88DA65A3-9073-4DC3-B1EE-E9C5604EEC30}" srcOrd="3" destOrd="0" presId="urn:microsoft.com/office/officeart/2005/8/layout/hProcess3"/>
    <dgm:cxn modelId="{56C36216-75B9-47B3-980B-AB292E307CD0}" type="presParOf" srcId="{22BB804A-655B-4FBD-9692-5AF87D594AB0}" destId="{0A61426B-EBD7-4A74-AF15-CB6D4D30A51B}" srcOrd="2" destOrd="0" presId="urn:microsoft.com/office/officeart/2005/8/layout/hProcess3"/>
    <dgm:cxn modelId="{14890DFD-BF13-4F24-AD2E-42C7C4D0F033}" type="presParOf" srcId="{22BB804A-655B-4FBD-9692-5AF87D594AB0}" destId="{2D9B8C82-37A6-49D5-8E23-F656864ABB77}" srcOrd="3" destOrd="0" presId="urn:microsoft.com/office/officeart/2005/8/layout/hProcess3"/>
    <dgm:cxn modelId="{A64B0FB9-2F7D-4F82-A87E-03AFBE9703CB}" type="presParOf" srcId="{22BB804A-655B-4FBD-9692-5AF87D594AB0}" destId="{DDBCA46F-D3E1-4EDC-96AF-51A81729915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D5A20-C873-49E3-91BD-BA90B13F5E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03D681-9DC0-4EDB-A643-ABADA1717CF1}">
      <dgm:prSet/>
      <dgm:spPr/>
      <dgm:t>
        <a:bodyPr/>
        <a:lstStyle/>
        <a:p>
          <a:pPr rtl="0"/>
          <a:r>
            <a:rPr lang="pl-PL" dirty="0" smtClean="0"/>
            <a:t>Challenges</a:t>
          </a:r>
          <a:endParaRPr lang="pl-PL" dirty="0"/>
        </a:p>
      </dgm:t>
    </dgm:pt>
    <dgm:pt modelId="{C1F74A45-262B-4A2A-B767-DAFBA19F55F0}" type="parTrans" cxnId="{D5D9BB71-92D5-48C3-98EA-E856F497D515}">
      <dgm:prSet/>
      <dgm:spPr/>
      <dgm:t>
        <a:bodyPr/>
        <a:lstStyle/>
        <a:p>
          <a:endParaRPr lang="pl-PL"/>
        </a:p>
      </dgm:t>
    </dgm:pt>
    <dgm:pt modelId="{D4B1263E-DD7E-4A92-9A3A-93E6F0B19BC3}" type="sibTrans" cxnId="{D5D9BB71-92D5-48C3-98EA-E856F497D515}">
      <dgm:prSet/>
      <dgm:spPr/>
      <dgm:t>
        <a:bodyPr/>
        <a:lstStyle/>
        <a:p>
          <a:endParaRPr lang="pl-PL"/>
        </a:p>
      </dgm:t>
    </dgm:pt>
    <dgm:pt modelId="{DCCD2B79-739B-44BB-8ADD-EBAD9789DDD9}">
      <dgm:prSet/>
      <dgm:spPr/>
      <dgm:t>
        <a:bodyPr/>
        <a:lstStyle/>
        <a:p>
          <a:pPr rtl="0"/>
          <a:r>
            <a:rPr lang="pl-PL" smtClean="0"/>
            <a:t>Poor communication </a:t>
          </a:r>
          <a:endParaRPr lang="pl-PL"/>
        </a:p>
      </dgm:t>
    </dgm:pt>
    <dgm:pt modelId="{C361F6D4-A7C9-4905-81E3-ADECAC82E025}" type="parTrans" cxnId="{FF05E27E-943E-40FC-ADC6-6032AF882AD2}">
      <dgm:prSet/>
      <dgm:spPr/>
      <dgm:t>
        <a:bodyPr/>
        <a:lstStyle/>
        <a:p>
          <a:endParaRPr lang="pl-PL"/>
        </a:p>
      </dgm:t>
    </dgm:pt>
    <dgm:pt modelId="{6D07900C-71E8-481F-BDAC-67A3F277A7D2}" type="sibTrans" cxnId="{FF05E27E-943E-40FC-ADC6-6032AF882AD2}">
      <dgm:prSet/>
      <dgm:spPr/>
      <dgm:t>
        <a:bodyPr/>
        <a:lstStyle/>
        <a:p>
          <a:endParaRPr lang="pl-PL"/>
        </a:p>
      </dgm:t>
    </dgm:pt>
    <dgm:pt modelId="{6BFD4C21-DE83-406F-A33B-91658A584917}">
      <dgm:prSet/>
      <dgm:spPr/>
      <dgm:t>
        <a:bodyPr/>
        <a:lstStyle/>
        <a:p>
          <a:pPr rtl="0"/>
          <a:r>
            <a:rPr lang="pl-PL" smtClean="0"/>
            <a:t>No work standards</a:t>
          </a:r>
          <a:endParaRPr lang="pl-PL"/>
        </a:p>
      </dgm:t>
    </dgm:pt>
    <dgm:pt modelId="{89996355-34BE-4960-9343-BB9762E8A59E}" type="parTrans" cxnId="{85396850-F453-4358-98D4-270865D7DE2C}">
      <dgm:prSet/>
      <dgm:spPr/>
      <dgm:t>
        <a:bodyPr/>
        <a:lstStyle/>
        <a:p>
          <a:endParaRPr lang="pl-PL"/>
        </a:p>
      </dgm:t>
    </dgm:pt>
    <dgm:pt modelId="{B1DC4F50-A4BB-4608-A206-D95EFED9C519}" type="sibTrans" cxnId="{85396850-F453-4358-98D4-270865D7DE2C}">
      <dgm:prSet/>
      <dgm:spPr/>
      <dgm:t>
        <a:bodyPr/>
        <a:lstStyle/>
        <a:p>
          <a:endParaRPr lang="pl-PL"/>
        </a:p>
      </dgm:t>
    </dgm:pt>
    <dgm:pt modelId="{1BEF9361-CC13-4F81-B608-D447D1CB32F9}">
      <dgm:prSet/>
      <dgm:spPr/>
      <dgm:t>
        <a:bodyPr/>
        <a:lstStyle/>
        <a:p>
          <a:pPr rtl="0"/>
          <a:r>
            <a:rPr lang="pl-PL" dirty="0" smtClean="0"/>
            <a:t>Problems with quality of artifacts </a:t>
          </a:r>
          <a:endParaRPr lang="pl-PL" dirty="0"/>
        </a:p>
      </dgm:t>
    </dgm:pt>
    <dgm:pt modelId="{F8A6C068-0EE9-4530-B992-7C036A0480CE}" type="parTrans" cxnId="{013AC9AB-A433-47FB-919A-0A8A77D93F52}">
      <dgm:prSet/>
      <dgm:spPr/>
      <dgm:t>
        <a:bodyPr/>
        <a:lstStyle/>
        <a:p>
          <a:endParaRPr lang="pl-PL"/>
        </a:p>
      </dgm:t>
    </dgm:pt>
    <dgm:pt modelId="{41DCCD79-B9C0-49B2-A571-691E6078E65D}" type="sibTrans" cxnId="{013AC9AB-A433-47FB-919A-0A8A77D93F52}">
      <dgm:prSet/>
      <dgm:spPr/>
      <dgm:t>
        <a:bodyPr/>
        <a:lstStyle/>
        <a:p>
          <a:endParaRPr lang="pl-PL"/>
        </a:p>
      </dgm:t>
    </dgm:pt>
    <dgm:pt modelId="{A97B77FD-7057-4D4D-8B39-2A20E04609E7}">
      <dgm:prSet/>
      <dgm:spPr/>
      <dgm:t>
        <a:bodyPr/>
        <a:lstStyle/>
        <a:p>
          <a:pPr rtl="0"/>
          <a:r>
            <a:rPr lang="pl-PL" smtClean="0"/>
            <a:t>No consensus regarding testing scope and approach</a:t>
          </a:r>
          <a:endParaRPr lang="pl-PL" dirty="0"/>
        </a:p>
      </dgm:t>
    </dgm:pt>
    <dgm:pt modelId="{8F7DFD22-2ECC-4D51-8F05-2BA3F052DA22}" type="parTrans" cxnId="{94AF7CF4-E23F-405A-BF6A-AE83963E7097}">
      <dgm:prSet/>
      <dgm:spPr/>
      <dgm:t>
        <a:bodyPr/>
        <a:lstStyle/>
        <a:p>
          <a:endParaRPr lang="pl-PL"/>
        </a:p>
      </dgm:t>
    </dgm:pt>
    <dgm:pt modelId="{BA9CB32A-71E9-4668-8C31-B2ED3CAC37BD}" type="sibTrans" cxnId="{94AF7CF4-E23F-405A-BF6A-AE83963E7097}">
      <dgm:prSet/>
      <dgm:spPr/>
      <dgm:t>
        <a:bodyPr/>
        <a:lstStyle/>
        <a:p>
          <a:endParaRPr lang="pl-PL"/>
        </a:p>
      </dgm:t>
    </dgm:pt>
    <dgm:pt modelId="{5667C846-AD98-4CC6-A28A-FCB3E6CA4F29}">
      <dgm:prSet/>
      <dgm:spPr/>
      <dgm:t>
        <a:bodyPr/>
        <a:lstStyle/>
        <a:p>
          <a:pPr rtl="0"/>
          <a:r>
            <a:rPr lang="pl-PL" dirty="0" smtClean="0"/>
            <a:t>Mindset: PO and SM: „What is QA”?</a:t>
          </a:r>
          <a:endParaRPr lang="pl-PL" dirty="0"/>
        </a:p>
      </dgm:t>
    </dgm:pt>
    <dgm:pt modelId="{37E5AB4F-9846-4DAA-9EE2-C691C78CB958}" type="parTrans" cxnId="{6309E3D4-66DD-4F9A-A08A-2FD1897809CF}">
      <dgm:prSet/>
      <dgm:spPr/>
      <dgm:t>
        <a:bodyPr/>
        <a:lstStyle/>
        <a:p>
          <a:endParaRPr lang="pl-PL"/>
        </a:p>
      </dgm:t>
    </dgm:pt>
    <dgm:pt modelId="{007924E6-529F-4D3E-961C-9725448ABFC4}" type="sibTrans" cxnId="{6309E3D4-66DD-4F9A-A08A-2FD1897809CF}">
      <dgm:prSet/>
      <dgm:spPr/>
      <dgm:t>
        <a:bodyPr/>
        <a:lstStyle/>
        <a:p>
          <a:endParaRPr lang="pl-PL"/>
        </a:p>
      </dgm:t>
    </dgm:pt>
    <dgm:pt modelId="{14E50BC1-427E-41FB-8AAE-7716FEDBA54C}" type="pres">
      <dgm:prSet presAssocID="{BCED5A20-C873-49E3-91BD-BA90B13F5E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F817BFE-CAC4-4526-AA37-E05252FB949F}" type="pres">
      <dgm:prSet presAssocID="{BC03D681-9DC0-4EDB-A643-ABADA1717CF1}" presName="linNode" presStyleCnt="0"/>
      <dgm:spPr/>
    </dgm:pt>
    <dgm:pt modelId="{73C6AD54-5072-486B-A5B0-51B275287A8E}" type="pres">
      <dgm:prSet presAssocID="{BC03D681-9DC0-4EDB-A643-ABADA1717CF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EE235C-54D9-42B0-A49C-DFD2AFC64848}" type="pres">
      <dgm:prSet presAssocID="{BC03D681-9DC0-4EDB-A643-ABADA1717CF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BD16C0C-85E6-4546-9A94-A2060435EF28}" type="presOf" srcId="{DCCD2B79-739B-44BB-8ADD-EBAD9789DDD9}" destId="{52EE235C-54D9-42B0-A49C-DFD2AFC64848}" srcOrd="0" destOrd="1" presId="urn:microsoft.com/office/officeart/2005/8/layout/vList5"/>
    <dgm:cxn modelId="{6309E3D4-66DD-4F9A-A08A-2FD1897809CF}" srcId="{BC03D681-9DC0-4EDB-A643-ABADA1717CF1}" destId="{5667C846-AD98-4CC6-A28A-FCB3E6CA4F29}" srcOrd="4" destOrd="0" parTransId="{37E5AB4F-9846-4DAA-9EE2-C691C78CB958}" sibTransId="{007924E6-529F-4D3E-961C-9725448ABFC4}"/>
    <dgm:cxn modelId="{6BC1B769-18BF-43ED-B147-4264B3EF004C}" type="presOf" srcId="{6BFD4C21-DE83-406F-A33B-91658A584917}" destId="{52EE235C-54D9-42B0-A49C-DFD2AFC64848}" srcOrd="0" destOrd="2" presId="urn:microsoft.com/office/officeart/2005/8/layout/vList5"/>
    <dgm:cxn modelId="{8F7786D4-F7CC-413F-9808-D34E772D0413}" type="presOf" srcId="{BCED5A20-C873-49E3-91BD-BA90B13F5EF9}" destId="{14E50BC1-427E-41FB-8AAE-7716FEDBA54C}" srcOrd="0" destOrd="0" presId="urn:microsoft.com/office/officeart/2005/8/layout/vList5"/>
    <dgm:cxn modelId="{47FE5ACC-B4AA-4D8B-AD85-BFAE21324FEC}" type="presOf" srcId="{BC03D681-9DC0-4EDB-A643-ABADA1717CF1}" destId="{73C6AD54-5072-486B-A5B0-51B275287A8E}" srcOrd="0" destOrd="0" presId="urn:microsoft.com/office/officeart/2005/8/layout/vList5"/>
    <dgm:cxn modelId="{FF05E27E-943E-40FC-ADC6-6032AF882AD2}" srcId="{BC03D681-9DC0-4EDB-A643-ABADA1717CF1}" destId="{DCCD2B79-739B-44BB-8ADD-EBAD9789DDD9}" srcOrd="1" destOrd="0" parTransId="{C361F6D4-A7C9-4905-81E3-ADECAC82E025}" sibTransId="{6D07900C-71E8-481F-BDAC-67A3F277A7D2}"/>
    <dgm:cxn modelId="{D5D9BB71-92D5-48C3-98EA-E856F497D515}" srcId="{BCED5A20-C873-49E3-91BD-BA90B13F5EF9}" destId="{BC03D681-9DC0-4EDB-A643-ABADA1717CF1}" srcOrd="0" destOrd="0" parTransId="{C1F74A45-262B-4A2A-B767-DAFBA19F55F0}" sibTransId="{D4B1263E-DD7E-4A92-9A3A-93E6F0B19BC3}"/>
    <dgm:cxn modelId="{37FE947B-E73D-4417-8B37-191F50027C1A}" type="presOf" srcId="{1BEF9361-CC13-4F81-B608-D447D1CB32F9}" destId="{52EE235C-54D9-42B0-A49C-DFD2AFC64848}" srcOrd="0" destOrd="3" presId="urn:microsoft.com/office/officeart/2005/8/layout/vList5"/>
    <dgm:cxn modelId="{DDF9418A-558C-495C-81B2-EFBE52CE1DC8}" type="presOf" srcId="{5667C846-AD98-4CC6-A28A-FCB3E6CA4F29}" destId="{52EE235C-54D9-42B0-A49C-DFD2AFC64848}" srcOrd="0" destOrd="4" presId="urn:microsoft.com/office/officeart/2005/8/layout/vList5"/>
    <dgm:cxn modelId="{85396850-F453-4358-98D4-270865D7DE2C}" srcId="{BC03D681-9DC0-4EDB-A643-ABADA1717CF1}" destId="{6BFD4C21-DE83-406F-A33B-91658A584917}" srcOrd="2" destOrd="0" parTransId="{89996355-34BE-4960-9343-BB9762E8A59E}" sibTransId="{B1DC4F50-A4BB-4608-A206-D95EFED9C519}"/>
    <dgm:cxn modelId="{013AC9AB-A433-47FB-919A-0A8A77D93F52}" srcId="{BC03D681-9DC0-4EDB-A643-ABADA1717CF1}" destId="{1BEF9361-CC13-4F81-B608-D447D1CB32F9}" srcOrd="3" destOrd="0" parTransId="{F8A6C068-0EE9-4530-B992-7C036A0480CE}" sibTransId="{41DCCD79-B9C0-49B2-A571-691E6078E65D}"/>
    <dgm:cxn modelId="{208B738E-3D2B-4E25-A3DD-6A91999941FD}" type="presOf" srcId="{A97B77FD-7057-4D4D-8B39-2A20E04609E7}" destId="{52EE235C-54D9-42B0-A49C-DFD2AFC64848}" srcOrd="0" destOrd="0" presId="urn:microsoft.com/office/officeart/2005/8/layout/vList5"/>
    <dgm:cxn modelId="{94AF7CF4-E23F-405A-BF6A-AE83963E7097}" srcId="{BC03D681-9DC0-4EDB-A643-ABADA1717CF1}" destId="{A97B77FD-7057-4D4D-8B39-2A20E04609E7}" srcOrd="0" destOrd="0" parTransId="{8F7DFD22-2ECC-4D51-8F05-2BA3F052DA22}" sibTransId="{BA9CB32A-71E9-4668-8C31-B2ED3CAC37BD}"/>
    <dgm:cxn modelId="{BF9A5B59-04E4-4E05-9838-C59DC785E031}" type="presParOf" srcId="{14E50BC1-427E-41FB-8AAE-7716FEDBA54C}" destId="{8F817BFE-CAC4-4526-AA37-E05252FB949F}" srcOrd="0" destOrd="0" presId="urn:microsoft.com/office/officeart/2005/8/layout/vList5"/>
    <dgm:cxn modelId="{ED83EC7D-85EE-4BE0-BA09-C1E894047811}" type="presParOf" srcId="{8F817BFE-CAC4-4526-AA37-E05252FB949F}" destId="{73C6AD54-5072-486B-A5B0-51B275287A8E}" srcOrd="0" destOrd="0" presId="urn:microsoft.com/office/officeart/2005/8/layout/vList5"/>
    <dgm:cxn modelId="{AC40AE20-CF9A-45BC-A35A-AB0F41B46A25}" type="presParOf" srcId="{8F817BFE-CAC4-4526-AA37-E05252FB949F}" destId="{52EE235C-54D9-42B0-A49C-DFD2AFC648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B60A4-4889-4C49-A4DA-AA41EBFC89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7A07EA45-2B84-4A50-85DE-8B4C97B11057}">
      <dgm:prSet/>
      <dgm:spPr/>
      <dgm:t>
        <a:bodyPr/>
        <a:lstStyle/>
        <a:p>
          <a:pPr rtl="0"/>
          <a:r>
            <a:rPr lang="pl-PL" dirty="0" smtClean="0"/>
            <a:t>Solution</a:t>
          </a:r>
          <a:endParaRPr lang="pl-PL" dirty="0"/>
        </a:p>
      </dgm:t>
    </dgm:pt>
    <dgm:pt modelId="{B01DCFD5-8043-48E4-9022-B81F335984FE}" type="parTrans" cxnId="{D66FF5E5-EDF8-4EA4-AFF0-326AEEA5BC4D}">
      <dgm:prSet/>
      <dgm:spPr/>
      <dgm:t>
        <a:bodyPr/>
        <a:lstStyle/>
        <a:p>
          <a:endParaRPr lang="pl-PL"/>
        </a:p>
      </dgm:t>
    </dgm:pt>
    <dgm:pt modelId="{D9A058FB-C109-4460-9B3B-8EB397FEC76B}" type="sibTrans" cxnId="{D66FF5E5-EDF8-4EA4-AFF0-326AEEA5BC4D}">
      <dgm:prSet/>
      <dgm:spPr/>
      <dgm:t>
        <a:bodyPr/>
        <a:lstStyle/>
        <a:p>
          <a:endParaRPr lang="pl-PL"/>
        </a:p>
      </dgm:t>
    </dgm:pt>
    <dgm:pt modelId="{3F96B86A-8858-4441-BA64-B4EE77A253FD}">
      <dgm:prSet/>
      <dgm:spPr/>
      <dgm:t>
        <a:bodyPr/>
        <a:lstStyle/>
        <a:p>
          <a:pPr rtl="0"/>
          <a:r>
            <a:rPr lang="pl-PL" smtClean="0"/>
            <a:t>TMMI practices as a mean for building own approach</a:t>
          </a:r>
          <a:endParaRPr lang="pl-PL"/>
        </a:p>
      </dgm:t>
    </dgm:pt>
    <dgm:pt modelId="{37A9EC84-3B93-4FD2-B108-908CC122E7F2}" type="parTrans" cxnId="{86714B7A-0651-480E-B3F5-E3B7E70A861B}">
      <dgm:prSet/>
      <dgm:spPr/>
      <dgm:t>
        <a:bodyPr/>
        <a:lstStyle/>
        <a:p>
          <a:endParaRPr lang="pl-PL"/>
        </a:p>
      </dgm:t>
    </dgm:pt>
    <dgm:pt modelId="{10A72232-E390-4BB6-800A-3096E0C82660}" type="sibTrans" cxnId="{86714B7A-0651-480E-B3F5-E3B7E70A861B}">
      <dgm:prSet/>
      <dgm:spPr/>
      <dgm:t>
        <a:bodyPr/>
        <a:lstStyle/>
        <a:p>
          <a:endParaRPr lang="pl-PL"/>
        </a:p>
      </dgm:t>
    </dgm:pt>
    <dgm:pt modelId="{8D0A8662-AB83-432E-872B-D696B1C86716}" type="pres">
      <dgm:prSet presAssocID="{CF2B60A4-4889-4C49-A4DA-AA41EBFC8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CD50369-BFE3-4BC3-BF3B-B3ADAABB664F}" type="pres">
      <dgm:prSet presAssocID="{7A07EA45-2B84-4A50-85DE-8B4C97B11057}" presName="linNode" presStyleCnt="0"/>
      <dgm:spPr/>
    </dgm:pt>
    <dgm:pt modelId="{EE00650C-28EB-4B3C-AD54-5988AF2D6A51}" type="pres">
      <dgm:prSet presAssocID="{7A07EA45-2B84-4A50-85DE-8B4C97B1105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07FD15-A32B-4E10-A29D-90FD3CBB2B30}" type="pres">
      <dgm:prSet presAssocID="{7A07EA45-2B84-4A50-85DE-8B4C97B1105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66FF5E5-EDF8-4EA4-AFF0-326AEEA5BC4D}" srcId="{CF2B60A4-4889-4C49-A4DA-AA41EBFC89FF}" destId="{7A07EA45-2B84-4A50-85DE-8B4C97B11057}" srcOrd="0" destOrd="0" parTransId="{B01DCFD5-8043-48E4-9022-B81F335984FE}" sibTransId="{D9A058FB-C109-4460-9B3B-8EB397FEC76B}"/>
    <dgm:cxn modelId="{8080BA06-F31C-412B-8675-0A2FBD3748D6}" type="presOf" srcId="{3F96B86A-8858-4441-BA64-B4EE77A253FD}" destId="{CD07FD15-A32B-4E10-A29D-90FD3CBB2B30}" srcOrd="0" destOrd="0" presId="urn:microsoft.com/office/officeart/2005/8/layout/vList5"/>
    <dgm:cxn modelId="{60032EE9-EC87-49DB-9719-07EA8D8274DA}" type="presOf" srcId="{CF2B60A4-4889-4C49-A4DA-AA41EBFC89FF}" destId="{8D0A8662-AB83-432E-872B-D696B1C86716}" srcOrd="0" destOrd="0" presId="urn:microsoft.com/office/officeart/2005/8/layout/vList5"/>
    <dgm:cxn modelId="{CA7A7DB1-8993-42E1-80F3-BE67AF6C3451}" type="presOf" srcId="{7A07EA45-2B84-4A50-85DE-8B4C97B11057}" destId="{EE00650C-28EB-4B3C-AD54-5988AF2D6A51}" srcOrd="0" destOrd="0" presId="urn:microsoft.com/office/officeart/2005/8/layout/vList5"/>
    <dgm:cxn modelId="{86714B7A-0651-480E-B3F5-E3B7E70A861B}" srcId="{7A07EA45-2B84-4A50-85DE-8B4C97B11057}" destId="{3F96B86A-8858-4441-BA64-B4EE77A253FD}" srcOrd="0" destOrd="0" parTransId="{37A9EC84-3B93-4FD2-B108-908CC122E7F2}" sibTransId="{10A72232-E390-4BB6-800A-3096E0C82660}"/>
    <dgm:cxn modelId="{CD1D9D2B-CB36-4A68-B120-12A3BCBF41B9}" type="presParOf" srcId="{8D0A8662-AB83-432E-872B-D696B1C86716}" destId="{3CD50369-BFE3-4BC3-BF3B-B3ADAABB664F}" srcOrd="0" destOrd="0" presId="urn:microsoft.com/office/officeart/2005/8/layout/vList5"/>
    <dgm:cxn modelId="{D987A724-CFC9-453D-BD3F-15BC781ABF76}" type="presParOf" srcId="{3CD50369-BFE3-4BC3-BF3B-B3ADAABB664F}" destId="{EE00650C-28EB-4B3C-AD54-5988AF2D6A51}" srcOrd="0" destOrd="0" presId="urn:microsoft.com/office/officeart/2005/8/layout/vList5"/>
    <dgm:cxn modelId="{7A094977-FA48-4AD9-858D-E4036E22B00A}" type="presParOf" srcId="{3CD50369-BFE3-4BC3-BF3B-B3ADAABB664F}" destId="{CD07FD15-A32B-4E10-A29D-90FD3CBB2B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89C288-BAA1-474C-B4BB-18F1529360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B25A18E2-0277-429C-97E9-E12994BC3BBF}">
      <dgm:prSet/>
      <dgm:spPr/>
      <dgm:t>
        <a:bodyPr/>
        <a:lstStyle/>
        <a:p>
          <a:pPr rtl="0"/>
          <a:r>
            <a:rPr lang="pl-PL" smtClean="0"/>
            <a:t>Solution</a:t>
          </a:r>
          <a:endParaRPr lang="pl-PL"/>
        </a:p>
      </dgm:t>
    </dgm:pt>
    <dgm:pt modelId="{EFD22ADC-04D2-485C-9629-30E66CE8C0B1}" type="parTrans" cxnId="{3A03C87B-0A47-43AB-9276-04A0FC73235E}">
      <dgm:prSet/>
      <dgm:spPr/>
      <dgm:t>
        <a:bodyPr/>
        <a:lstStyle/>
        <a:p>
          <a:endParaRPr lang="pl-PL"/>
        </a:p>
      </dgm:t>
    </dgm:pt>
    <dgm:pt modelId="{C5A607B9-E509-4398-ABBF-C3E63947F250}" type="sibTrans" cxnId="{3A03C87B-0A47-43AB-9276-04A0FC73235E}">
      <dgm:prSet/>
      <dgm:spPr/>
      <dgm:t>
        <a:bodyPr/>
        <a:lstStyle/>
        <a:p>
          <a:endParaRPr lang="pl-PL"/>
        </a:p>
      </dgm:t>
    </dgm:pt>
    <dgm:pt modelId="{9990CC72-7DE9-4ED4-8F9C-347640F7AC1C}">
      <dgm:prSet/>
      <dgm:spPr/>
      <dgm:t>
        <a:bodyPr/>
        <a:lstStyle/>
        <a:p>
          <a:pPr rtl="0"/>
          <a:r>
            <a:rPr lang="pl-PL" dirty="0" smtClean="0"/>
            <a:t>TMMI Level 2, 3 and 4</a:t>
          </a:r>
          <a:endParaRPr lang="pl-PL" dirty="0"/>
        </a:p>
      </dgm:t>
    </dgm:pt>
    <dgm:pt modelId="{8CD36DD9-A267-4806-B2AA-A05C7590D8EA}" type="parTrans" cxnId="{94B3376A-24CE-4EB8-9E82-8A6527DE6F39}">
      <dgm:prSet/>
      <dgm:spPr/>
      <dgm:t>
        <a:bodyPr/>
        <a:lstStyle/>
        <a:p>
          <a:endParaRPr lang="pl-PL"/>
        </a:p>
      </dgm:t>
    </dgm:pt>
    <dgm:pt modelId="{B4FFE3C3-0346-410A-8CF7-30892485F010}" type="sibTrans" cxnId="{94B3376A-24CE-4EB8-9E82-8A6527DE6F39}">
      <dgm:prSet/>
      <dgm:spPr/>
      <dgm:t>
        <a:bodyPr/>
        <a:lstStyle/>
        <a:p>
          <a:endParaRPr lang="pl-PL"/>
        </a:p>
      </dgm:t>
    </dgm:pt>
    <dgm:pt modelId="{14337BFF-D2C1-4E8D-A817-D7A63F98D8C9}">
      <dgm:prSet/>
      <dgm:spPr/>
      <dgm:t>
        <a:bodyPr/>
        <a:lstStyle/>
        <a:p>
          <a:pPr rtl="0"/>
          <a:r>
            <a:rPr lang="pl-PL" smtClean="0"/>
            <a:t>Tools: Confluence + JIRA (Zephyr)</a:t>
          </a:r>
          <a:endParaRPr lang="pl-PL"/>
        </a:p>
      </dgm:t>
    </dgm:pt>
    <dgm:pt modelId="{DA34FECA-EFBB-4F57-9E9D-63CF10CF6D3D}" type="parTrans" cxnId="{CB3601F4-000A-46BF-8666-88744AA340F1}">
      <dgm:prSet/>
      <dgm:spPr/>
      <dgm:t>
        <a:bodyPr/>
        <a:lstStyle/>
        <a:p>
          <a:endParaRPr lang="pl-PL"/>
        </a:p>
      </dgm:t>
    </dgm:pt>
    <dgm:pt modelId="{65364C89-B747-4D26-BDB3-2865D691BA44}" type="sibTrans" cxnId="{CB3601F4-000A-46BF-8666-88744AA340F1}">
      <dgm:prSet/>
      <dgm:spPr/>
      <dgm:t>
        <a:bodyPr/>
        <a:lstStyle/>
        <a:p>
          <a:endParaRPr lang="pl-PL"/>
        </a:p>
      </dgm:t>
    </dgm:pt>
    <dgm:pt modelId="{CE08A299-BDBC-4939-B7EC-17F860C6D91F}">
      <dgm:prSet/>
      <dgm:spPr/>
      <dgm:t>
        <a:bodyPr/>
        <a:lstStyle/>
        <a:p>
          <a:pPr rtl="0"/>
          <a:r>
            <a:rPr lang="pl-PL" smtClean="0"/>
            <a:t>Knowledge base – information architecture</a:t>
          </a:r>
          <a:endParaRPr lang="pl-PL"/>
        </a:p>
      </dgm:t>
    </dgm:pt>
    <dgm:pt modelId="{888DB836-4352-402C-9C08-7C7E30B5D2F4}" type="parTrans" cxnId="{1E908FA0-41E2-47FA-9B33-8AF73884A788}">
      <dgm:prSet/>
      <dgm:spPr/>
      <dgm:t>
        <a:bodyPr/>
        <a:lstStyle/>
        <a:p>
          <a:endParaRPr lang="pl-PL"/>
        </a:p>
      </dgm:t>
    </dgm:pt>
    <dgm:pt modelId="{026368F3-2D45-459A-B70F-1D98067E1E85}" type="sibTrans" cxnId="{1E908FA0-41E2-47FA-9B33-8AF73884A788}">
      <dgm:prSet/>
      <dgm:spPr/>
      <dgm:t>
        <a:bodyPr/>
        <a:lstStyle/>
        <a:p>
          <a:endParaRPr lang="pl-PL"/>
        </a:p>
      </dgm:t>
    </dgm:pt>
    <dgm:pt modelId="{BB591419-0CFE-4D84-B9C4-DE4213C9127F}">
      <dgm:prSet/>
      <dgm:spPr/>
      <dgm:t>
        <a:bodyPr/>
        <a:lstStyle/>
        <a:p>
          <a:pPr rtl="0"/>
          <a:r>
            <a:rPr lang="pl-PL" smtClean="0"/>
            <a:t>DoR and DoD</a:t>
          </a:r>
          <a:endParaRPr lang="pl-PL"/>
        </a:p>
      </dgm:t>
    </dgm:pt>
    <dgm:pt modelId="{357DD6AE-AC56-4A8D-8D4B-7AB08B12101B}" type="parTrans" cxnId="{FAB99ED5-489F-49E3-B41D-0FB1C67E25DB}">
      <dgm:prSet/>
      <dgm:spPr/>
      <dgm:t>
        <a:bodyPr/>
        <a:lstStyle/>
        <a:p>
          <a:endParaRPr lang="pl-PL"/>
        </a:p>
      </dgm:t>
    </dgm:pt>
    <dgm:pt modelId="{A3A70DC2-AE60-4086-B6C9-4523B16C2F23}" type="sibTrans" cxnId="{FAB99ED5-489F-49E3-B41D-0FB1C67E25DB}">
      <dgm:prSet/>
      <dgm:spPr/>
      <dgm:t>
        <a:bodyPr/>
        <a:lstStyle/>
        <a:p>
          <a:endParaRPr lang="pl-PL"/>
        </a:p>
      </dgm:t>
    </dgm:pt>
    <dgm:pt modelId="{A3BD3B0A-355E-4CBF-8FBB-CDA05F06C5E7}" type="pres">
      <dgm:prSet presAssocID="{7889C288-BAA1-474C-B4BB-18F1529360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E98E440-6636-437B-84EE-05BD867C29BA}" type="pres">
      <dgm:prSet presAssocID="{B25A18E2-0277-429C-97E9-E12994BC3BBF}" presName="linNode" presStyleCnt="0"/>
      <dgm:spPr/>
    </dgm:pt>
    <dgm:pt modelId="{F0663724-BBC2-4E43-A827-60B14D7E4AC3}" type="pres">
      <dgm:prSet presAssocID="{B25A18E2-0277-429C-97E9-E12994BC3BB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B9822F-8F96-4F43-A429-7E1BF4CCD33A}" type="pres">
      <dgm:prSet presAssocID="{B25A18E2-0277-429C-97E9-E12994BC3BB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AB99ED5-489F-49E3-B41D-0FB1C67E25DB}" srcId="{B25A18E2-0277-429C-97E9-E12994BC3BBF}" destId="{BB591419-0CFE-4D84-B9C4-DE4213C9127F}" srcOrd="3" destOrd="0" parTransId="{357DD6AE-AC56-4A8D-8D4B-7AB08B12101B}" sibTransId="{A3A70DC2-AE60-4086-B6C9-4523B16C2F23}"/>
    <dgm:cxn modelId="{349C64CA-EF4A-45A2-AB2E-AD140D525742}" type="presOf" srcId="{BB591419-0CFE-4D84-B9C4-DE4213C9127F}" destId="{D4B9822F-8F96-4F43-A429-7E1BF4CCD33A}" srcOrd="0" destOrd="3" presId="urn:microsoft.com/office/officeart/2005/8/layout/vList5"/>
    <dgm:cxn modelId="{3A03C87B-0A47-43AB-9276-04A0FC73235E}" srcId="{7889C288-BAA1-474C-B4BB-18F15293607B}" destId="{B25A18E2-0277-429C-97E9-E12994BC3BBF}" srcOrd="0" destOrd="0" parTransId="{EFD22ADC-04D2-485C-9629-30E66CE8C0B1}" sibTransId="{C5A607B9-E509-4398-ABBF-C3E63947F250}"/>
    <dgm:cxn modelId="{05E4BA11-3554-4782-BAB3-1A6556303288}" type="presOf" srcId="{14337BFF-D2C1-4E8D-A817-D7A63F98D8C9}" destId="{D4B9822F-8F96-4F43-A429-7E1BF4CCD33A}" srcOrd="0" destOrd="1" presId="urn:microsoft.com/office/officeart/2005/8/layout/vList5"/>
    <dgm:cxn modelId="{94B3376A-24CE-4EB8-9E82-8A6527DE6F39}" srcId="{B25A18E2-0277-429C-97E9-E12994BC3BBF}" destId="{9990CC72-7DE9-4ED4-8F9C-347640F7AC1C}" srcOrd="0" destOrd="0" parTransId="{8CD36DD9-A267-4806-B2AA-A05C7590D8EA}" sibTransId="{B4FFE3C3-0346-410A-8CF7-30892485F010}"/>
    <dgm:cxn modelId="{1E908FA0-41E2-47FA-9B33-8AF73884A788}" srcId="{B25A18E2-0277-429C-97E9-E12994BC3BBF}" destId="{CE08A299-BDBC-4939-B7EC-17F860C6D91F}" srcOrd="2" destOrd="0" parTransId="{888DB836-4352-402C-9C08-7C7E30B5D2F4}" sibTransId="{026368F3-2D45-459A-B70F-1D98067E1E85}"/>
    <dgm:cxn modelId="{E4478B24-2804-446D-A2B2-AB1BD05946E0}" type="presOf" srcId="{9990CC72-7DE9-4ED4-8F9C-347640F7AC1C}" destId="{D4B9822F-8F96-4F43-A429-7E1BF4CCD33A}" srcOrd="0" destOrd="0" presId="urn:microsoft.com/office/officeart/2005/8/layout/vList5"/>
    <dgm:cxn modelId="{18399193-805F-4734-A529-1E3A83E80D7F}" type="presOf" srcId="{7889C288-BAA1-474C-B4BB-18F15293607B}" destId="{A3BD3B0A-355E-4CBF-8FBB-CDA05F06C5E7}" srcOrd="0" destOrd="0" presId="urn:microsoft.com/office/officeart/2005/8/layout/vList5"/>
    <dgm:cxn modelId="{CB3601F4-000A-46BF-8666-88744AA340F1}" srcId="{B25A18E2-0277-429C-97E9-E12994BC3BBF}" destId="{14337BFF-D2C1-4E8D-A817-D7A63F98D8C9}" srcOrd="1" destOrd="0" parTransId="{DA34FECA-EFBB-4F57-9E9D-63CF10CF6D3D}" sibTransId="{65364C89-B747-4D26-BDB3-2865D691BA44}"/>
    <dgm:cxn modelId="{1C25DB0B-AC32-4CB8-9141-30D606544F7B}" type="presOf" srcId="{B25A18E2-0277-429C-97E9-E12994BC3BBF}" destId="{F0663724-BBC2-4E43-A827-60B14D7E4AC3}" srcOrd="0" destOrd="0" presId="urn:microsoft.com/office/officeart/2005/8/layout/vList5"/>
    <dgm:cxn modelId="{D0372E3A-0019-4B77-BE77-E93986EDCE16}" type="presOf" srcId="{CE08A299-BDBC-4939-B7EC-17F860C6D91F}" destId="{D4B9822F-8F96-4F43-A429-7E1BF4CCD33A}" srcOrd="0" destOrd="2" presId="urn:microsoft.com/office/officeart/2005/8/layout/vList5"/>
    <dgm:cxn modelId="{A57EAD29-F94A-4DB5-916A-2B3BB53B35A0}" type="presParOf" srcId="{A3BD3B0A-355E-4CBF-8FBB-CDA05F06C5E7}" destId="{BE98E440-6636-437B-84EE-05BD867C29BA}" srcOrd="0" destOrd="0" presId="urn:microsoft.com/office/officeart/2005/8/layout/vList5"/>
    <dgm:cxn modelId="{32FA7AA5-C9C2-4699-8CD7-126CAB32B8ED}" type="presParOf" srcId="{BE98E440-6636-437B-84EE-05BD867C29BA}" destId="{F0663724-BBC2-4E43-A827-60B14D7E4AC3}" srcOrd="0" destOrd="0" presId="urn:microsoft.com/office/officeart/2005/8/layout/vList5"/>
    <dgm:cxn modelId="{9AE03FF6-2218-4AD2-9928-36BBF905C7F6}" type="presParOf" srcId="{BE98E440-6636-437B-84EE-05BD867C29BA}" destId="{D4B9822F-8F96-4F43-A429-7E1BF4CCD3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CA46F-D3E1-4EDC-96AF-51A817299150}">
      <dsp:nvSpPr>
        <dsp:cNvPr id="0" name=""/>
        <dsp:cNvSpPr/>
      </dsp:nvSpPr>
      <dsp:spPr>
        <a:xfrm>
          <a:off x="0" y="105656"/>
          <a:ext cx="2304256" cy="136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4CA93-ABD2-4E1F-BB70-3B3760997D4F}">
      <dsp:nvSpPr>
        <dsp:cNvPr id="0" name=""/>
        <dsp:cNvSpPr/>
      </dsp:nvSpPr>
      <dsp:spPr>
        <a:xfrm>
          <a:off x="185870" y="447656"/>
          <a:ext cx="1887959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Process framework</a:t>
          </a:r>
          <a:endParaRPr lang="pl-PL" sz="1900" kern="1200" dirty="0"/>
        </a:p>
      </dsp:txBody>
      <dsp:txXfrm>
        <a:off x="185870" y="447656"/>
        <a:ext cx="1887959" cy="68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E235C-54D9-42B0-A49C-DFD2AFC64848}">
      <dsp:nvSpPr>
        <dsp:cNvPr id="0" name=""/>
        <dsp:cNvSpPr/>
      </dsp:nvSpPr>
      <dsp:spPr>
        <a:xfrm rot="5400000">
          <a:off x="1462886" y="311849"/>
          <a:ext cx="2566722" cy="2584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smtClean="0"/>
            <a:t>No consensus regarding testing scope and approach</a:t>
          </a:r>
          <a:endParaRPr lang="pl-P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smtClean="0"/>
            <a:t>Poor communication </a:t>
          </a:r>
          <a:endParaRPr lang="pl-PL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smtClean="0"/>
            <a:t>No work standards</a:t>
          </a:r>
          <a:endParaRPr lang="pl-PL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Problems with quality of artifacts </a:t>
          </a:r>
          <a:endParaRPr lang="pl-P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Mindset: PO and SM: „What is QA”?</a:t>
          </a:r>
          <a:endParaRPr lang="pl-PL" sz="1600" kern="1200" dirty="0"/>
        </a:p>
      </dsp:txBody>
      <dsp:txXfrm rot="-5400000">
        <a:off x="1453896" y="446137"/>
        <a:ext cx="2459407" cy="2316128"/>
      </dsp:txXfrm>
    </dsp:sp>
    <dsp:sp modelId="{73C6AD54-5072-486B-A5B0-51B275287A8E}">
      <dsp:nvSpPr>
        <dsp:cNvPr id="0" name=""/>
        <dsp:cNvSpPr/>
      </dsp:nvSpPr>
      <dsp:spPr>
        <a:xfrm>
          <a:off x="0" y="0"/>
          <a:ext cx="1453896" cy="3208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Challenges</a:t>
          </a:r>
          <a:endParaRPr lang="pl-PL" sz="2000" kern="1200" dirty="0"/>
        </a:p>
      </dsp:txBody>
      <dsp:txXfrm>
        <a:off x="70973" y="70973"/>
        <a:ext cx="1311950" cy="3066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FD15-A32B-4E10-A29D-90FD3CBB2B30}">
      <dsp:nvSpPr>
        <dsp:cNvPr id="0" name=""/>
        <dsp:cNvSpPr/>
      </dsp:nvSpPr>
      <dsp:spPr>
        <a:xfrm rot="5400000">
          <a:off x="1231846" y="129743"/>
          <a:ext cx="1820438" cy="2016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smtClean="0"/>
            <a:t>TMMI practices as a mean for building own approach</a:t>
          </a:r>
          <a:endParaRPr lang="pl-PL" sz="2200" kern="1200"/>
        </a:p>
      </dsp:txBody>
      <dsp:txXfrm rot="-5400000">
        <a:off x="1134035" y="316420"/>
        <a:ext cx="1927195" cy="1642706"/>
      </dsp:txXfrm>
    </dsp:sp>
    <dsp:sp modelId="{EE00650C-28EB-4B3C-AD54-5988AF2D6A51}">
      <dsp:nvSpPr>
        <dsp:cNvPr id="0" name=""/>
        <dsp:cNvSpPr/>
      </dsp:nvSpPr>
      <dsp:spPr>
        <a:xfrm>
          <a:off x="0" y="0"/>
          <a:ext cx="1134034" cy="2275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Solution</a:t>
          </a:r>
          <a:endParaRPr lang="pl-PL" sz="2000" kern="1200" dirty="0"/>
        </a:p>
      </dsp:txBody>
      <dsp:txXfrm>
        <a:off x="55359" y="55359"/>
        <a:ext cx="1023316" cy="2164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9822F-8F96-4F43-A429-7E1BF4CCD33A}">
      <dsp:nvSpPr>
        <dsp:cNvPr id="0" name=""/>
        <dsp:cNvSpPr/>
      </dsp:nvSpPr>
      <dsp:spPr>
        <a:xfrm rot="5400000">
          <a:off x="1822839" y="-138091"/>
          <a:ext cx="1846817" cy="2584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TMMI Level 2, 3 and 4</a:t>
          </a:r>
          <a:endParaRPr lang="pl-PL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smtClean="0"/>
            <a:t>Tools: Confluence + JIRA (Zephyr)</a:t>
          </a:r>
          <a:endParaRPr lang="pl-PL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smtClean="0"/>
            <a:t>Knowledge base – information architecture</a:t>
          </a:r>
          <a:endParaRPr lang="pl-PL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smtClean="0"/>
            <a:t>DoR and DoD</a:t>
          </a:r>
          <a:endParaRPr lang="pl-PL" sz="1700" kern="1200"/>
        </a:p>
      </dsp:txBody>
      <dsp:txXfrm rot="-5400000">
        <a:off x="1453896" y="321006"/>
        <a:ext cx="2494550" cy="1666509"/>
      </dsp:txXfrm>
    </dsp:sp>
    <dsp:sp modelId="{F0663724-BBC2-4E43-A827-60B14D7E4AC3}">
      <dsp:nvSpPr>
        <dsp:cNvPr id="0" name=""/>
        <dsp:cNvSpPr/>
      </dsp:nvSpPr>
      <dsp:spPr>
        <a:xfrm>
          <a:off x="0" y="0"/>
          <a:ext cx="1453896" cy="2308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smtClean="0"/>
            <a:t>Solution</a:t>
          </a:r>
          <a:endParaRPr lang="pl-PL" sz="2600" kern="1200"/>
        </a:p>
      </dsp:txBody>
      <dsp:txXfrm>
        <a:off x="70973" y="70973"/>
        <a:ext cx="1311950" cy="216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639EC-D3F7-49E7-A0AD-B4327077EA5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5997-749D-4BDB-A461-93E7DFFF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21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C3C6-C7F3-4C9A-98A5-0505933EBCE9}" type="datetimeFigureOut">
              <a:rPr lang="pl-PL" smtClean="0"/>
              <a:t>22.03.2019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21.png"/><Relationship Id="rId10" Type="http://schemas.microsoft.com/office/2007/relationships/diagramDrawing" Target="../diagrams/drawing3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4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k.zmitrowicz@sjsi.org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260648"/>
            <a:ext cx="4632623" cy="17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877272"/>
            <a:ext cx="3076575" cy="57150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691681" y="2708920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to improve testing organization with TMMI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29707" y="52144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 smtClean="0"/>
              <a:t>Karolina Zmitrowicz</a:t>
            </a:r>
            <a:endParaRPr lang="pl-PL" sz="3600" b="1" dirty="0"/>
          </a:p>
        </p:txBody>
      </p:sp>
      <p:pic>
        <p:nvPicPr>
          <p:cNvPr id="3" name="Picture 2" descr="http://sjsi.org/wp-content/uploads/2017/08/IREB-648x2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8" y="5328207"/>
            <a:ext cx="3411959" cy="12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Model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48680"/>
            <a:ext cx="1375280" cy="60319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64878" y="1600200"/>
            <a:ext cx="5214243" cy="45259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313238" y="4941168"/>
            <a:ext cx="1584176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3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95" y="1161136"/>
            <a:ext cx="4841949" cy="378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480" y="4194480"/>
            <a:ext cx="3894657" cy="246279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1519" y="1442656"/>
            <a:ext cx="4769941" cy="474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	Model</a:t>
            </a:r>
            <a:endParaRPr lang="pl-P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548680"/>
            <a:ext cx="1375280" cy="6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</a:t>
            </a:r>
            <a:endParaRPr lang="pl-PL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608013"/>
            <a:ext cx="1085850" cy="476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9" y="0"/>
            <a:ext cx="8385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Model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48680"/>
            <a:ext cx="1375280" cy="60319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64878" y="1600200"/>
            <a:ext cx="5214243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417638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Glossary</a:t>
            </a:r>
            <a:endParaRPr lang="pl-PL" sz="4400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33" y="2780928"/>
            <a:ext cx="82391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Model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48680"/>
            <a:ext cx="1375280" cy="603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41763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Practical application</a:t>
            </a:r>
            <a:endParaRPr lang="pl-PL" sz="4400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2" y="2405887"/>
            <a:ext cx="75694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Model</a:t>
            </a:r>
            <a:endParaRPr lang="pl-P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0304910"/>
              </p:ext>
            </p:extLst>
          </p:nvPr>
        </p:nvGraphicFramePr>
        <p:xfrm>
          <a:off x="457200" y="2452844"/>
          <a:ext cx="4038600" cy="3208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816" y="548680"/>
            <a:ext cx="1375280" cy="603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41763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Practical application</a:t>
            </a:r>
            <a:endParaRPr lang="pl-PL" sz="4400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10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5861"/>
            <a:ext cx="4038600" cy="20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5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Model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48680"/>
            <a:ext cx="1375280" cy="60319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95162" y="1916832"/>
            <a:ext cx="5214243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41763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Practical application</a:t>
            </a:r>
            <a:endParaRPr lang="pl-PL" sz="4400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9258" y="4892799"/>
            <a:ext cx="2232248" cy="11521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ounded Rectangle 9"/>
          <p:cNvSpPr/>
          <p:nvPr/>
        </p:nvSpPr>
        <p:spPr>
          <a:xfrm>
            <a:off x="4490624" y="3890558"/>
            <a:ext cx="2232248" cy="115212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ounded Rectangle 10"/>
          <p:cNvSpPr/>
          <p:nvPr/>
        </p:nvSpPr>
        <p:spPr>
          <a:xfrm>
            <a:off x="5185444" y="2888317"/>
            <a:ext cx="2232248" cy="115212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73322136"/>
              </p:ext>
            </p:extLst>
          </p:nvPr>
        </p:nvGraphicFramePr>
        <p:xfrm>
          <a:off x="681410" y="2354341"/>
          <a:ext cx="3150096" cy="227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715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Model</a:t>
            </a:r>
            <a:endParaRPr lang="pl-P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0182741"/>
              </p:ext>
            </p:extLst>
          </p:nvPr>
        </p:nvGraphicFramePr>
        <p:xfrm>
          <a:off x="611560" y="2400971"/>
          <a:ext cx="4038600" cy="230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816" y="548680"/>
            <a:ext cx="1375280" cy="603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41763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Practical application</a:t>
            </a:r>
            <a:endParaRPr lang="pl-PL" sz="4400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10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62001"/>
            <a:ext cx="3171428" cy="16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64" y="3706152"/>
            <a:ext cx="3744416" cy="14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015716" y="5190059"/>
            <a:ext cx="2376264" cy="936104"/>
          </a:xfrm>
          <a:prstGeom prst="wedgeRoundRectCallout">
            <a:avLst>
              <a:gd name="adj1" fmla="val 51621"/>
              <a:gd name="adj2" fmla="val -7830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Workflow</a:t>
            </a:r>
          </a:p>
          <a:p>
            <a:pPr algn="ctr"/>
            <a:r>
              <a:rPr lang="pl-PL" sz="1400" dirty="0" smtClean="0"/>
              <a:t>Test case management</a:t>
            </a:r>
          </a:p>
          <a:p>
            <a:pPr algn="ctr"/>
            <a:r>
              <a:rPr lang="pl-PL" sz="1400" dirty="0" smtClean="0"/>
              <a:t>Requirements management</a:t>
            </a:r>
          </a:p>
          <a:p>
            <a:pPr algn="ctr"/>
            <a:r>
              <a:rPr lang="pl-PL" sz="1400" dirty="0" smtClean="0"/>
              <a:t>Defect tracking </a:t>
            </a:r>
            <a:endParaRPr lang="pl-PL" sz="1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663308" y="5686187"/>
            <a:ext cx="2376264" cy="936104"/>
          </a:xfrm>
          <a:prstGeom prst="wedgeRoundRectCallout">
            <a:avLst>
              <a:gd name="adj1" fmla="val -29500"/>
              <a:gd name="adj2" fmla="val -994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Test strategy</a:t>
            </a:r>
          </a:p>
          <a:p>
            <a:pPr algn="ctr"/>
            <a:r>
              <a:rPr lang="pl-PL" sz="1400" dirty="0" smtClean="0"/>
              <a:t>Test plan and scope</a:t>
            </a:r>
          </a:p>
          <a:p>
            <a:pPr algn="ctr"/>
            <a:r>
              <a:rPr lang="pl-PL" sz="1400" dirty="0" smtClean="0"/>
              <a:t>Monitoring and reporting</a:t>
            </a:r>
          </a:p>
          <a:p>
            <a:pPr algn="ctr"/>
            <a:r>
              <a:rPr lang="pl-PL" sz="1400" dirty="0" smtClean="0"/>
              <a:t>Knowledge base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9948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l-PL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Make it happen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pic>
        <p:nvPicPr>
          <p:cNvPr id="5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68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35696" y="692696"/>
            <a:ext cx="483531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619672" y="2961560"/>
            <a:ext cx="5970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</a:rPr>
              <a:t>Building better quality in IT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84603" y="3933056"/>
            <a:ext cx="5574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Stowarzyszenie Jakości Systemów Informatycznych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ul. Poznańska 16 lok. 4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00-680 Warszawa</a:t>
            </a:r>
            <a:endParaRPr lang="pl-PL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443201" y="50066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mtClean="0"/>
              <a:t>Karolina </a:t>
            </a:r>
            <a:r>
              <a:rPr lang="pl-PL" dirty="0"/>
              <a:t>Zmitrowicz </a:t>
            </a:r>
            <a:r>
              <a:rPr lang="pl-PL" dirty="0" smtClean="0">
                <a:hlinkClick r:id="rId5"/>
              </a:rPr>
              <a:t>k.zmitrowicz@sjsi.org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Picture 2" descr="http://sjsi.org/wp-content/uploads/2017/08/IREB-648x2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" y="5237554"/>
            <a:ext cx="3884574" cy="14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Improvement – do we really need it?</a:t>
            </a:r>
          </a:p>
          <a:p>
            <a:pPr marL="0" indent="0">
              <a:buNone/>
            </a:pPr>
            <a:r>
              <a:rPr lang="pl-PL" dirty="0" smtClean="0"/>
              <a:t>Improvement – what options do we have?</a:t>
            </a:r>
          </a:p>
          <a:p>
            <a:pPr marL="0" indent="0">
              <a:buNone/>
            </a:pPr>
            <a:r>
              <a:rPr lang="pl-PL" dirty="0" smtClean="0"/>
              <a:t>TMMI – it’s not so terrible!</a:t>
            </a:r>
          </a:p>
          <a:p>
            <a:pPr marL="0" indent="0">
              <a:buNone/>
            </a:pPr>
            <a:r>
              <a:rPr lang="pl-PL" dirty="0" smtClean="0"/>
              <a:t>TMMI – does it work? Case study.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EEBF-BA96-4B84-8008-55BAC1A7669C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ISTQB Certified Tester Test Manager</a:t>
            </a:r>
            <a:endParaRPr lang="en-US" dirty="0"/>
          </a:p>
        </p:txBody>
      </p:sp>
      <p:pic>
        <p:nvPicPr>
          <p:cNvPr id="8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77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 smtClean="0"/>
              <a:t>Do we need to improve things?</a:t>
            </a:r>
            <a:endParaRPr lang="pl-PL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704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What we think we do…</a:t>
            </a:r>
            <a:endParaRPr lang="pl-PL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9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What we actually do…</a:t>
            </a:r>
            <a:endParaRPr lang="pl-PL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08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Attempt no. 1 – Deming cycle</a:t>
            </a:r>
            <a:endParaRPr lang="pl-PL" dirty="0"/>
          </a:p>
        </p:txBody>
      </p:sp>
      <p:pic>
        <p:nvPicPr>
          <p:cNvPr id="8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pic>
        <p:nvPicPr>
          <p:cNvPr id="1026" name="Picture 2" descr="https://upload.wikimedia.org/wikipedia/commons/thumb/7/7a/PDCA_Cycle.svg/350px-PDCA_Cycle.svg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5039034" cy="34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6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Attempt no. 2 – Standards</a:t>
            </a:r>
            <a:endParaRPr lang="pl-PL" dirty="0"/>
          </a:p>
        </p:txBody>
      </p:sp>
      <p:pic>
        <p:nvPicPr>
          <p:cNvPr id="8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pic>
        <p:nvPicPr>
          <p:cNvPr id="3074" name="Picture 2" descr="Image result for iso 900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14" y="3532312"/>
            <a:ext cx="1885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quare iso 25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263514" cy="28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eee 8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72" y="2148076"/>
            <a:ext cx="1905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owa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9" y="4523075"/>
            <a:ext cx="3336305" cy="18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3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Attempt no. 3 – Maturity models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EEBF-BA96-4B84-8008-55BAC1A7669C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ISTQB Certified Tester Test Manager</a:t>
            </a:r>
            <a:endParaRPr lang="en-US" dirty="0"/>
          </a:p>
        </p:txBody>
      </p:sp>
      <p:pic>
        <p:nvPicPr>
          <p:cNvPr id="8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pic>
        <p:nvPicPr>
          <p:cNvPr id="12" name="Picture 2" descr="Image result for cmmi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3636"/>
            <a:ext cx="2599322" cy="164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mm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26" y="2665498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pi nex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94248"/>
            <a:ext cx="2190428" cy="16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7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Model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Structure</a:t>
            </a:r>
          </a:p>
          <a:p>
            <a:pPr lvl="1"/>
            <a:r>
              <a:rPr lang="pl-PL" sz="2400" dirty="0" smtClean="0"/>
              <a:t>Process area</a:t>
            </a:r>
          </a:p>
          <a:p>
            <a:pPr lvl="1"/>
            <a:r>
              <a:rPr lang="pl-PL" sz="2400" dirty="0" smtClean="0"/>
              <a:t>Generic and specific goals</a:t>
            </a:r>
          </a:p>
          <a:p>
            <a:pPr lvl="1"/>
            <a:r>
              <a:rPr lang="pl-PL" sz="2400" dirty="0"/>
              <a:t>Generic and </a:t>
            </a:r>
            <a:r>
              <a:rPr lang="pl-PL" sz="2400" dirty="0" smtClean="0"/>
              <a:t>specific practices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48680"/>
            <a:ext cx="1375280" cy="603193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84703942"/>
              </p:ext>
            </p:extLst>
          </p:nvPr>
        </p:nvGraphicFramePr>
        <p:xfrm>
          <a:off x="5907013" y="3848772"/>
          <a:ext cx="2304256" cy="157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560" y="3501008"/>
            <a:ext cx="4752528" cy="32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212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Bahnschrift SemiLight SemiConde</vt:lpstr>
      <vt:lpstr>Calibri</vt:lpstr>
      <vt:lpstr>Motyw pakietu Office</vt:lpstr>
      <vt:lpstr>PowerPoint Presentation</vt:lpstr>
      <vt:lpstr>Plan</vt:lpstr>
      <vt:lpstr>Do we need to improve things?</vt:lpstr>
      <vt:lpstr>What we think we do…</vt:lpstr>
      <vt:lpstr>What we actually do…</vt:lpstr>
      <vt:lpstr>Attempt no. 1 – Deming cycle</vt:lpstr>
      <vt:lpstr>Attempt no. 2 – Standards</vt:lpstr>
      <vt:lpstr>Attempt no. 3 – Maturity models</vt:lpstr>
      <vt:lpstr> Model</vt:lpstr>
      <vt:lpstr> Model</vt:lpstr>
      <vt:lpstr>PowerPoint Presentation</vt:lpstr>
      <vt:lpstr>Model</vt:lpstr>
      <vt:lpstr> Model</vt:lpstr>
      <vt:lpstr> Model</vt:lpstr>
      <vt:lpstr> Model</vt:lpstr>
      <vt:lpstr> Model</vt:lpstr>
      <vt:lpstr> Model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Karolina Zmitrowicz</cp:lastModifiedBy>
  <cp:revision>144</cp:revision>
  <dcterms:created xsi:type="dcterms:W3CDTF">2012-06-27T12:50:01Z</dcterms:created>
  <dcterms:modified xsi:type="dcterms:W3CDTF">2019-03-22T21:38:26Z</dcterms:modified>
</cp:coreProperties>
</file>