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256" r:id="rId2"/>
    <p:sldId id="278" r:id="rId3"/>
    <p:sldId id="275" r:id="rId4"/>
    <p:sldId id="293" r:id="rId5"/>
    <p:sldId id="267" r:id="rId6"/>
    <p:sldId id="268" r:id="rId7"/>
    <p:sldId id="269" r:id="rId8"/>
    <p:sldId id="272" r:id="rId9"/>
    <p:sldId id="271" r:id="rId10"/>
    <p:sldId id="270" r:id="rId11"/>
    <p:sldId id="273" r:id="rId12"/>
    <p:sldId id="274" r:id="rId13"/>
    <p:sldId id="276" r:id="rId14"/>
    <p:sldId id="277" r:id="rId15"/>
    <p:sldId id="296" r:id="rId16"/>
    <p:sldId id="304" r:id="rId17"/>
    <p:sldId id="297" r:id="rId18"/>
    <p:sldId id="298" r:id="rId19"/>
    <p:sldId id="300" r:id="rId20"/>
    <p:sldId id="299" r:id="rId21"/>
    <p:sldId id="301" r:id="rId22"/>
    <p:sldId id="281" r:id="rId23"/>
    <p:sldId id="283" r:id="rId24"/>
    <p:sldId id="284" r:id="rId25"/>
    <p:sldId id="285" r:id="rId26"/>
    <p:sldId id="288" r:id="rId27"/>
    <p:sldId id="294" r:id="rId28"/>
    <p:sldId id="289" r:id="rId29"/>
    <p:sldId id="290" r:id="rId30"/>
    <p:sldId id="295" r:id="rId31"/>
    <p:sldId id="291" r:id="rId32"/>
    <p:sldId id="292" r:id="rId33"/>
    <p:sldId id="287" r:id="rId34"/>
    <p:sldId id="286" r:id="rId35"/>
    <p:sldId id="303" r:id="rId36"/>
    <p:sldId id="302" r:id="rId37"/>
    <p:sldId id="279" r:id="rId38"/>
    <p:sldId id="266" r:id="rId39"/>
  </p:sldIdLst>
  <p:sldSz cx="9144000" cy="5143500" type="screen16x9"/>
  <p:notesSz cx="6858000" cy="9144000"/>
  <p:defaultTextStyle>
    <a:defPPr>
      <a:defRPr lang="en-US"/>
    </a:defPPr>
    <a:lvl1pPr marL="0" algn="l" defTabSz="45716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60" algn="l" defTabSz="45716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21" algn="l" defTabSz="45716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80" algn="l" defTabSz="45716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40" algn="l" defTabSz="45716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00" algn="l" defTabSz="45716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61" algn="l" defTabSz="45716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120" algn="l" defTabSz="45716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80" algn="l" defTabSz="45716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DA00"/>
    <a:srgbClr val="6756AE"/>
    <a:srgbClr val="4776C8"/>
    <a:srgbClr val="9CCD4C"/>
    <a:srgbClr val="538AED"/>
    <a:srgbClr val="AFE25B"/>
    <a:srgbClr val="4C7ED7"/>
    <a:srgbClr val="D0F548"/>
    <a:srgbClr val="6754B0"/>
    <a:srgbClr val="4573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381" autoAdjust="0"/>
    <p:restoredTop sz="94452"/>
  </p:normalViewPr>
  <p:slideViewPr>
    <p:cSldViewPr snapToGrid="0" snapToObjects="1">
      <p:cViewPr varScale="1">
        <p:scale>
          <a:sx n="156" d="100"/>
          <a:sy n="156" d="100"/>
        </p:scale>
        <p:origin x="616" y="168"/>
      </p:cViewPr>
      <p:guideLst>
        <p:guide orient="horz" pos="1620"/>
        <p:guide pos="2880"/>
      </p:guideLst>
    </p:cSldViewPr>
  </p:slideViewPr>
  <p:notesTextViewPr>
    <p:cViewPr>
      <p:scale>
        <a:sx n="155" d="100"/>
        <a:sy n="15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356391-CFA0-1544-8425-9183CAE42ACA}" type="datetimeFigureOut">
              <a:t>23.03.2019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1B0434-EDFD-7D47-BF20-7F125556A48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98582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Open Sans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Open Sans"/>
              </a:defRPr>
            </a:lvl1pPr>
          </a:lstStyle>
          <a:p>
            <a:fld id="{DB01AB9E-8BFB-DA44-9869-DDFC164FA55D}" type="datetimeFigureOut">
              <a:rPr lang="en-US"/>
              <a:pPr/>
              <a:t>3/23/19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Open San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Open Sans"/>
              </a:defRPr>
            </a:lvl1pPr>
          </a:lstStyle>
          <a:p>
            <a:fld id="{E73A2C5F-412D-0D44-9204-D985CF72B03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3822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160" rtl="0" eaLnBrk="1" latinLnBrk="0" hangingPunct="1">
      <a:defRPr sz="1200" kern="1200">
        <a:solidFill>
          <a:schemeClr val="tx1"/>
        </a:solidFill>
        <a:latin typeface="Open Sans"/>
        <a:ea typeface="+mn-ea"/>
        <a:cs typeface="+mn-cs"/>
      </a:defRPr>
    </a:lvl1pPr>
    <a:lvl2pPr marL="457160" algn="l" defTabSz="457160" rtl="0" eaLnBrk="1" latinLnBrk="0" hangingPunct="1">
      <a:defRPr sz="1200" kern="1200">
        <a:solidFill>
          <a:schemeClr val="tx1"/>
        </a:solidFill>
        <a:latin typeface="Open Sans"/>
        <a:ea typeface="+mn-ea"/>
        <a:cs typeface="+mn-cs"/>
      </a:defRPr>
    </a:lvl2pPr>
    <a:lvl3pPr marL="914321" algn="l" defTabSz="457160" rtl="0" eaLnBrk="1" latinLnBrk="0" hangingPunct="1">
      <a:defRPr sz="1200" kern="1200">
        <a:solidFill>
          <a:schemeClr val="tx1"/>
        </a:solidFill>
        <a:latin typeface="Open Sans"/>
        <a:ea typeface="+mn-ea"/>
        <a:cs typeface="+mn-cs"/>
      </a:defRPr>
    </a:lvl3pPr>
    <a:lvl4pPr marL="1371480" algn="l" defTabSz="457160" rtl="0" eaLnBrk="1" latinLnBrk="0" hangingPunct="1">
      <a:defRPr sz="1200" kern="1200">
        <a:solidFill>
          <a:schemeClr val="tx1"/>
        </a:solidFill>
        <a:latin typeface="Open Sans"/>
        <a:ea typeface="+mn-ea"/>
        <a:cs typeface="+mn-cs"/>
      </a:defRPr>
    </a:lvl4pPr>
    <a:lvl5pPr marL="1828640" algn="l" defTabSz="457160" rtl="0" eaLnBrk="1" latinLnBrk="0" hangingPunct="1">
      <a:defRPr sz="1200" kern="1200">
        <a:solidFill>
          <a:schemeClr val="tx1"/>
        </a:solidFill>
        <a:latin typeface="Open Sans"/>
        <a:ea typeface="+mn-ea"/>
        <a:cs typeface="+mn-cs"/>
      </a:defRPr>
    </a:lvl5pPr>
    <a:lvl6pPr marL="2285800" algn="l" defTabSz="45716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61" algn="l" defTabSz="45716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120" algn="l" defTabSz="45716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80" algn="l" defTabSz="45716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3A2C5F-412D-0D44-9204-D985CF72B03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3481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3A2C5F-412D-0D44-9204-D985CF72B03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128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A2C5F-412D-0D44-9204-D985CF72B0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pPr marL="0" marR="0" lvl="0" indent="0" algn="r" defTabSz="45716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18422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A2C5F-412D-0D44-9204-D985CF72B0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pPr marL="0" marR="0" lvl="0" indent="0" algn="r" defTabSz="45716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71050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A2C5F-412D-0D44-9204-D985CF72B0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pPr marL="0" marR="0" lvl="0" indent="0" algn="r" defTabSz="45716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11205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A2C5F-412D-0D44-9204-D985CF72B0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pPr marL="0" marR="0" lvl="0" indent="0" algn="r" defTabSz="45716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35026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A2C5F-412D-0D44-9204-D985CF72B0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pPr marL="0" marR="0" lvl="0" indent="0" algn="r" defTabSz="45716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17159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A2C5F-412D-0D44-9204-D985CF72B0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pPr marL="0" marR="0" lvl="0" indent="0" algn="r" defTabSz="45716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45983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A2C5F-412D-0D44-9204-D985CF72B0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pPr marL="0" marR="0" lvl="0" indent="0" algn="r" defTabSz="45716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18354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A2C5F-412D-0D44-9204-D985CF72B0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pPr marL="0" marR="0" lvl="0" indent="0" algn="r" defTabSz="45716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75194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A2C5F-412D-0D44-9204-D985CF72B0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pPr marL="0" marR="0" lvl="0" indent="0" algn="r" defTabSz="45716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2949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8399" y="610692"/>
            <a:ext cx="3963600" cy="1368000"/>
          </a:xfrm>
        </p:spPr>
        <p:txBody>
          <a:bodyPr/>
          <a:lstStyle>
            <a:lvl1pPr>
              <a:lnSpc>
                <a:spcPct val="85000"/>
              </a:lnSpc>
              <a:defRPr/>
            </a:lvl1pPr>
          </a:lstStyle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8398" y="1978692"/>
            <a:ext cx="3963602" cy="1314450"/>
          </a:xfrm>
        </p:spPr>
        <p:txBody>
          <a:bodyPr>
            <a:normAutofit/>
          </a:bodyPr>
          <a:lstStyle>
            <a:lvl1pPr marL="0" indent="0" algn="l">
              <a:lnSpc>
                <a:spcPct val="125000"/>
              </a:lnSpc>
              <a:buNone/>
              <a:defRPr sz="1700">
                <a:solidFill>
                  <a:schemeClr val="bg1"/>
                </a:solidFill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065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efault Text Content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2526" y="610693"/>
            <a:ext cx="6640286" cy="496022"/>
          </a:xfrm>
        </p:spPr>
        <p:txBody>
          <a:bodyPr anchor="b" anchorCtr="0">
            <a:noAutofit/>
          </a:bodyPr>
          <a:lstStyle>
            <a:lvl1pPr>
              <a:lnSpc>
                <a:spcPct val="85000"/>
              </a:lnSpc>
              <a:defRPr sz="3200" baseline="0"/>
            </a:lvl1pPr>
          </a:lstStyle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082524" y="1655100"/>
            <a:ext cx="7445874" cy="2880000"/>
          </a:xfrm>
        </p:spPr>
        <p:txBody>
          <a:bodyPr>
            <a:normAutofit/>
          </a:bodyPr>
          <a:lstStyle>
            <a:lvl1pPr marL="0" indent="0" algn="l">
              <a:lnSpc>
                <a:spcPct val="125000"/>
              </a:lnSpc>
              <a:buNone/>
              <a:defRPr sz="1900" b="0" i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add text</a:t>
            </a:r>
          </a:p>
        </p:txBody>
      </p:sp>
      <p:sp>
        <p:nvSpPr>
          <p:cNvPr id="16" name="Rounded Rectangle 15"/>
          <p:cNvSpPr>
            <a:spLocks/>
          </p:cNvSpPr>
          <p:nvPr userDrawn="1"/>
        </p:nvSpPr>
        <p:spPr>
          <a:xfrm>
            <a:off x="612000" y="-166051"/>
            <a:ext cx="179999" cy="118545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ED1F"/>
              </a:gs>
              <a:gs pos="100000">
                <a:srgbClr val="8EFFCB"/>
              </a:gs>
            </a:gsLst>
            <a:lin ang="16200000" scaled="0"/>
            <a:tileRect/>
          </a:gra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>
          <a:xfrm>
            <a:off x="8168401" y="666477"/>
            <a:ext cx="287999" cy="273844"/>
          </a:xfrm>
        </p:spPr>
        <p:txBody>
          <a:bodyPr/>
          <a:lstStyle>
            <a:lvl1pPr>
              <a:defRPr sz="1100" b="0" i="0">
                <a:latin typeface="Montserrat Medium" charset="0"/>
                <a:ea typeface="Montserrat Medium" charset="0"/>
                <a:cs typeface="Montserrat Medium" charset="0"/>
              </a:defRPr>
            </a:lvl1pPr>
          </a:lstStyle>
          <a:p>
            <a:fld id="{5AA702B1-EDA3-FF46-994A-18FFB6DE5B3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Oval 23"/>
          <p:cNvSpPr>
            <a:spLocks/>
          </p:cNvSpPr>
          <p:nvPr userDrawn="1"/>
        </p:nvSpPr>
        <p:spPr>
          <a:xfrm>
            <a:off x="8096398" y="587399"/>
            <a:ext cx="432000" cy="432000"/>
          </a:xfrm>
          <a:prstGeom prst="ellipse">
            <a:avLst/>
          </a:prstGeom>
          <a:noFill/>
          <a:ln w="12700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/>
          </a:p>
        </p:txBody>
      </p:sp>
    </p:spTree>
    <p:extLst>
      <p:ext uri="{BB962C8B-B14F-4D97-AF65-F5344CB8AC3E}">
        <p14:creationId xmlns:p14="http://schemas.microsoft.com/office/powerpoint/2010/main" val="1074951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rcles 1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0" hasCustomPrompt="1"/>
          </p:nvPr>
        </p:nvSpPr>
        <p:spPr>
          <a:xfrm>
            <a:off x="900003" y="1512056"/>
            <a:ext cx="1727998" cy="1727998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900"/>
            </a:lvl1pPr>
          </a:lstStyle>
          <a:p>
            <a:pPr lvl="0"/>
            <a:r>
              <a:rPr lang="en-US"/>
              <a:t>Add content</a:t>
            </a:r>
          </a:p>
        </p:txBody>
      </p:sp>
      <p:sp>
        <p:nvSpPr>
          <p:cNvPr id="9" name="Content Placeholder 4"/>
          <p:cNvSpPr>
            <a:spLocks noGrp="1"/>
          </p:cNvSpPr>
          <p:nvPr>
            <p:ph sz="quarter" idx="11" hasCustomPrompt="1"/>
          </p:nvPr>
        </p:nvSpPr>
        <p:spPr>
          <a:xfrm>
            <a:off x="3708002" y="1512056"/>
            <a:ext cx="1727998" cy="1727998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900"/>
            </a:lvl1pPr>
          </a:lstStyle>
          <a:p>
            <a:pPr lvl="0"/>
            <a:r>
              <a:rPr lang="en-US"/>
              <a:t>Add content</a:t>
            </a:r>
          </a:p>
        </p:txBody>
      </p:sp>
      <p:sp>
        <p:nvSpPr>
          <p:cNvPr id="10" name="Content Placeholder 4"/>
          <p:cNvSpPr>
            <a:spLocks noGrp="1"/>
          </p:cNvSpPr>
          <p:nvPr>
            <p:ph sz="quarter" idx="12" hasCustomPrompt="1"/>
          </p:nvPr>
        </p:nvSpPr>
        <p:spPr>
          <a:xfrm>
            <a:off x="6516216" y="1512056"/>
            <a:ext cx="1727998" cy="1727998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900"/>
            </a:lvl1pPr>
          </a:lstStyle>
          <a:p>
            <a:pPr lvl="0"/>
            <a:r>
              <a:rPr lang="en-US"/>
              <a:t>Add content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828005" y="3708055"/>
            <a:ext cx="1871997" cy="287999"/>
          </a:xfrm>
        </p:spPr>
        <p:txBody>
          <a:bodyPr>
            <a:normAutofit/>
          </a:bodyPr>
          <a:lstStyle>
            <a:lvl1pPr marL="0" indent="0" algn="ctr">
              <a:buNone/>
              <a:defRPr sz="1100">
                <a:solidFill>
                  <a:schemeClr val="bg1">
                    <a:alpha val="80000"/>
                  </a:schemeClr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828005" y="3443963"/>
            <a:ext cx="1871997" cy="251997"/>
          </a:xfrm>
        </p:spPr>
        <p:txBody>
          <a:bodyPr>
            <a:normAutofit/>
          </a:bodyPr>
          <a:lstStyle>
            <a:lvl1pPr marL="0" indent="0" algn="ctr">
              <a:buNone/>
              <a:defRPr sz="1300" b="0" i="0" cap="none">
                <a:latin typeface="Montserrat Medium" charset="0"/>
                <a:ea typeface="Montserrat Medium" charset="0"/>
                <a:cs typeface="Montserrat Medium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3" name="Text Placeholder 6"/>
          <p:cNvSpPr>
            <a:spLocks noGrp="1"/>
          </p:cNvSpPr>
          <p:nvPr>
            <p:ph type="body" sz="quarter" idx="16"/>
          </p:nvPr>
        </p:nvSpPr>
        <p:spPr>
          <a:xfrm>
            <a:off x="3651224" y="3712084"/>
            <a:ext cx="1871997" cy="287999"/>
          </a:xfrm>
        </p:spPr>
        <p:txBody>
          <a:bodyPr>
            <a:normAutofit/>
          </a:bodyPr>
          <a:lstStyle>
            <a:lvl1pPr marL="0" indent="0" algn="ctr">
              <a:buNone/>
              <a:defRPr sz="1100">
                <a:solidFill>
                  <a:schemeClr val="bg1">
                    <a:alpha val="80000"/>
                  </a:schemeClr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5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3651224" y="3447992"/>
            <a:ext cx="1871997" cy="251997"/>
          </a:xfrm>
        </p:spPr>
        <p:txBody>
          <a:bodyPr>
            <a:normAutofit/>
          </a:bodyPr>
          <a:lstStyle>
            <a:lvl1pPr marL="0" indent="0" algn="ctr">
              <a:buNone/>
              <a:defRPr sz="1300" b="0" i="0" cap="none">
                <a:latin typeface="Montserrat Medium" charset="0"/>
                <a:ea typeface="Montserrat Medium" charset="0"/>
                <a:cs typeface="Montserrat Medium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18"/>
          </p:nvPr>
        </p:nvSpPr>
        <p:spPr>
          <a:xfrm>
            <a:off x="6444209" y="3742844"/>
            <a:ext cx="1871997" cy="287999"/>
          </a:xfrm>
        </p:spPr>
        <p:txBody>
          <a:bodyPr>
            <a:normAutofit/>
          </a:bodyPr>
          <a:lstStyle>
            <a:lvl1pPr marL="0" indent="0" algn="ctr">
              <a:buNone/>
              <a:defRPr sz="1100">
                <a:solidFill>
                  <a:schemeClr val="bg1">
                    <a:alpha val="80000"/>
                  </a:schemeClr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7" name="Text Placeholder 6"/>
          <p:cNvSpPr>
            <a:spLocks noGrp="1"/>
          </p:cNvSpPr>
          <p:nvPr>
            <p:ph type="body" sz="quarter" idx="19"/>
          </p:nvPr>
        </p:nvSpPr>
        <p:spPr>
          <a:xfrm>
            <a:off x="6444209" y="3478753"/>
            <a:ext cx="1871997" cy="251997"/>
          </a:xfrm>
        </p:spPr>
        <p:txBody>
          <a:bodyPr>
            <a:normAutofit/>
          </a:bodyPr>
          <a:lstStyle>
            <a:lvl1pPr marL="0" indent="0" algn="ctr">
              <a:buNone/>
              <a:defRPr sz="1300" b="0" i="0" cap="none">
                <a:latin typeface="Montserrat Medium" charset="0"/>
                <a:ea typeface="Montserrat Medium" charset="0"/>
                <a:cs typeface="Montserrat Medium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4876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rcles 2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900004" y="2616895"/>
            <a:ext cx="1727999" cy="287999"/>
          </a:xfrm>
        </p:spPr>
        <p:txBody>
          <a:bodyPr>
            <a:normAutofit/>
          </a:bodyPr>
          <a:lstStyle>
            <a:lvl1pPr marL="0" indent="0" algn="ctr">
              <a:buNone/>
              <a:defRPr sz="1100">
                <a:solidFill>
                  <a:schemeClr val="bg1">
                    <a:alpha val="80000"/>
                  </a:schemeClr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2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900002" y="2162674"/>
            <a:ext cx="1728000" cy="450705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3200" b="0" i="0" cap="all">
                <a:latin typeface="Museo 500"/>
                <a:cs typeface="Museo 500"/>
              </a:defRPr>
            </a:lvl1pPr>
          </a:lstStyle>
          <a:p>
            <a:pPr lvl="0"/>
            <a:r>
              <a:rPr lang="en-US" dirty="0"/>
              <a:t>number</a:t>
            </a:r>
          </a:p>
        </p:txBody>
      </p:sp>
      <p:sp>
        <p:nvSpPr>
          <p:cNvPr id="23" name="Text Placeholder 6"/>
          <p:cNvSpPr>
            <a:spLocks noGrp="1"/>
          </p:cNvSpPr>
          <p:nvPr>
            <p:ph type="body" sz="quarter" idx="16"/>
          </p:nvPr>
        </p:nvSpPr>
        <p:spPr>
          <a:xfrm>
            <a:off x="3707905" y="2616895"/>
            <a:ext cx="1728000" cy="287999"/>
          </a:xfrm>
        </p:spPr>
        <p:txBody>
          <a:bodyPr>
            <a:normAutofit/>
          </a:bodyPr>
          <a:lstStyle>
            <a:lvl1pPr marL="0" indent="0" algn="ctr">
              <a:buNone/>
              <a:defRPr sz="1100">
                <a:solidFill>
                  <a:schemeClr val="bg1">
                    <a:alpha val="80000"/>
                  </a:schemeClr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18"/>
          </p:nvPr>
        </p:nvSpPr>
        <p:spPr>
          <a:xfrm>
            <a:off x="6516217" y="2616895"/>
            <a:ext cx="1728000" cy="287999"/>
          </a:xfrm>
        </p:spPr>
        <p:txBody>
          <a:bodyPr>
            <a:normAutofit/>
          </a:bodyPr>
          <a:lstStyle>
            <a:lvl1pPr marL="0" indent="0" algn="ctr">
              <a:buNone/>
              <a:defRPr sz="1100">
                <a:solidFill>
                  <a:schemeClr val="bg1">
                    <a:alpha val="80000"/>
                  </a:schemeClr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" name="Oval 1"/>
          <p:cNvSpPr>
            <a:spLocks noChangeAspect="1"/>
          </p:cNvSpPr>
          <p:nvPr userDrawn="1"/>
        </p:nvSpPr>
        <p:spPr>
          <a:xfrm>
            <a:off x="900001" y="1707750"/>
            <a:ext cx="1728000" cy="1728000"/>
          </a:xfrm>
          <a:prstGeom prst="ellipse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/>
          </a:p>
        </p:txBody>
      </p:sp>
      <p:sp>
        <p:nvSpPr>
          <p:cNvPr id="13" name="Oval 12"/>
          <p:cNvSpPr>
            <a:spLocks noChangeAspect="1"/>
          </p:cNvSpPr>
          <p:nvPr userDrawn="1"/>
        </p:nvSpPr>
        <p:spPr>
          <a:xfrm>
            <a:off x="3708001" y="1707750"/>
            <a:ext cx="1728000" cy="1728000"/>
          </a:xfrm>
          <a:prstGeom prst="ellipse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/>
          </a:p>
        </p:txBody>
      </p:sp>
      <p:sp>
        <p:nvSpPr>
          <p:cNvPr id="15" name="Oval 14"/>
          <p:cNvSpPr>
            <a:spLocks noChangeAspect="1"/>
          </p:cNvSpPr>
          <p:nvPr userDrawn="1"/>
        </p:nvSpPr>
        <p:spPr>
          <a:xfrm>
            <a:off x="6516216" y="1707750"/>
            <a:ext cx="1728000" cy="1728000"/>
          </a:xfrm>
          <a:prstGeom prst="ellipse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3707904" y="2162674"/>
            <a:ext cx="1728000" cy="450705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3200" b="0" i="0" cap="all">
                <a:latin typeface="Museo 500"/>
                <a:cs typeface="Museo 500"/>
              </a:defRPr>
            </a:lvl1pPr>
          </a:lstStyle>
          <a:p>
            <a:pPr lvl="0"/>
            <a:r>
              <a:rPr lang="en-US"/>
              <a:t>number</a:t>
            </a:r>
          </a:p>
        </p:txBody>
      </p:sp>
      <p:sp>
        <p:nvSpPr>
          <p:cNvPr id="17" name="Text Placeholder 6"/>
          <p:cNvSpPr>
            <a:spLocks noGrp="1"/>
          </p:cNvSpPr>
          <p:nvPr>
            <p:ph type="body" sz="quarter" idx="20" hasCustomPrompt="1"/>
          </p:nvPr>
        </p:nvSpPr>
        <p:spPr>
          <a:xfrm>
            <a:off x="6516216" y="2162674"/>
            <a:ext cx="1728000" cy="450705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3200" b="0" i="0" cap="all">
                <a:latin typeface="Museo 500"/>
                <a:cs typeface="Museo 500"/>
              </a:defRPr>
            </a:lvl1pPr>
          </a:lstStyle>
          <a:p>
            <a:pPr lvl="0"/>
            <a:r>
              <a:rPr lang="en-US"/>
              <a:t>number</a:t>
            </a:r>
          </a:p>
        </p:txBody>
      </p:sp>
    </p:spTree>
    <p:extLst>
      <p:ext uri="{BB962C8B-B14F-4D97-AF65-F5344CB8AC3E}">
        <p14:creationId xmlns:p14="http://schemas.microsoft.com/office/powerpoint/2010/main" val="1297382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2526" y="610693"/>
            <a:ext cx="6640286" cy="496022"/>
          </a:xfrm>
        </p:spPr>
        <p:txBody>
          <a:bodyPr anchor="b" anchorCtr="0">
            <a:noAutofit/>
          </a:bodyPr>
          <a:lstStyle>
            <a:lvl1pPr>
              <a:lnSpc>
                <a:spcPct val="85000"/>
              </a:lnSpc>
              <a:defRPr sz="3200" baseline="0"/>
            </a:lvl1pPr>
          </a:lstStyle>
          <a:p>
            <a:endParaRPr lang="en-US"/>
          </a:p>
        </p:txBody>
      </p:sp>
      <p:sp>
        <p:nvSpPr>
          <p:cNvPr id="16" name="Rounded Rectangle 15"/>
          <p:cNvSpPr>
            <a:spLocks/>
          </p:cNvSpPr>
          <p:nvPr userDrawn="1"/>
        </p:nvSpPr>
        <p:spPr>
          <a:xfrm>
            <a:off x="612000" y="-166051"/>
            <a:ext cx="179999" cy="118545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ED1F"/>
              </a:gs>
              <a:gs pos="100000">
                <a:srgbClr val="8EFFCB"/>
              </a:gs>
            </a:gsLst>
            <a:lin ang="16200000" scaled="0"/>
            <a:tileRect/>
          </a:gra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0" y="2930885"/>
            <a:ext cx="9144000" cy="0"/>
          </a:xfrm>
          <a:prstGeom prst="line">
            <a:avLst/>
          </a:prstGeom>
          <a:ln w="12700" cmpd="sng">
            <a:solidFill>
              <a:srgbClr val="000000">
                <a:alpha val="20000"/>
              </a:srgb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 userDrawn="1"/>
        </p:nvCxnSpPr>
        <p:spPr>
          <a:xfrm>
            <a:off x="1011232" y="1850892"/>
            <a:ext cx="0" cy="1079995"/>
          </a:xfrm>
          <a:prstGeom prst="line">
            <a:avLst/>
          </a:prstGeom>
          <a:ln w="12700" cmpd="sng">
            <a:solidFill>
              <a:schemeClr val="tx1">
                <a:alpha val="40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8144074" y="2933368"/>
            <a:ext cx="0" cy="1079993"/>
          </a:xfrm>
          <a:prstGeom prst="line">
            <a:avLst/>
          </a:prstGeom>
          <a:ln w="12700" cmpd="sng">
            <a:solidFill>
              <a:schemeClr val="tx1">
                <a:alpha val="40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 userDrawn="1"/>
        </p:nvCxnSpPr>
        <p:spPr>
          <a:xfrm>
            <a:off x="3509872" y="1850892"/>
            <a:ext cx="0" cy="1079995"/>
          </a:xfrm>
          <a:prstGeom prst="line">
            <a:avLst/>
          </a:prstGeom>
          <a:ln w="12700" cmpd="sng">
            <a:solidFill>
              <a:schemeClr val="tx1">
                <a:alpha val="40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 userDrawn="1"/>
        </p:nvSpPr>
        <p:spPr>
          <a:xfrm>
            <a:off x="3455872" y="2876885"/>
            <a:ext cx="108000" cy="108000"/>
          </a:xfrm>
          <a:prstGeom prst="ellipse">
            <a:avLst/>
          </a:prstGeom>
          <a:solidFill>
            <a:schemeClr val="bg1"/>
          </a:soli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>
              <a:latin typeface="Open Sans Light"/>
              <a:cs typeface="Open Sans Light"/>
            </a:endParaRPr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1866577" y="2933368"/>
            <a:ext cx="0" cy="1079995"/>
          </a:xfrm>
          <a:prstGeom prst="line">
            <a:avLst/>
          </a:prstGeom>
          <a:ln w="12700" cmpd="sng">
            <a:solidFill>
              <a:schemeClr val="tx1">
                <a:alpha val="40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 userDrawn="1"/>
        </p:nvSpPr>
        <p:spPr>
          <a:xfrm>
            <a:off x="1812577" y="2879366"/>
            <a:ext cx="108000" cy="108000"/>
          </a:xfrm>
          <a:prstGeom prst="ellipse">
            <a:avLst/>
          </a:prstGeom>
          <a:solidFill>
            <a:schemeClr val="bg1"/>
          </a:soli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>
              <a:latin typeface="Open Sans Light"/>
              <a:cs typeface="Open Sans Light"/>
            </a:endParaRPr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4391960" y="2933368"/>
            <a:ext cx="0" cy="1079995"/>
          </a:xfrm>
          <a:prstGeom prst="line">
            <a:avLst/>
          </a:prstGeom>
          <a:ln w="12700" cmpd="sng">
            <a:solidFill>
              <a:schemeClr val="tx1">
                <a:alpha val="40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Oval 16"/>
          <p:cNvSpPr/>
          <p:nvPr userDrawn="1"/>
        </p:nvSpPr>
        <p:spPr>
          <a:xfrm>
            <a:off x="4337960" y="2879364"/>
            <a:ext cx="108000" cy="108000"/>
          </a:xfrm>
          <a:prstGeom prst="ellipse">
            <a:avLst/>
          </a:prstGeom>
          <a:solidFill>
            <a:schemeClr val="bg1"/>
          </a:soli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>
              <a:latin typeface="Open Sans Light"/>
              <a:cs typeface="Open Sans Light"/>
            </a:endParaRPr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6012160" y="1850892"/>
            <a:ext cx="0" cy="1079995"/>
          </a:xfrm>
          <a:prstGeom prst="line">
            <a:avLst/>
          </a:prstGeom>
          <a:ln w="12700" cmpd="sng">
            <a:solidFill>
              <a:schemeClr val="tx1">
                <a:alpha val="40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 userDrawn="1"/>
        </p:nvSpPr>
        <p:spPr>
          <a:xfrm>
            <a:off x="5958160" y="2876885"/>
            <a:ext cx="108000" cy="108000"/>
          </a:xfrm>
          <a:prstGeom prst="ellipse">
            <a:avLst/>
          </a:prstGeom>
          <a:solidFill>
            <a:schemeClr val="bg1"/>
          </a:soli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>
              <a:latin typeface="Open Sans Light"/>
              <a:cs typeface="Open Sans Light"/>
            </a:endParaRPr>
          </a:p>
        </p:txBody>
      </p:sp>
      <p:sp>
        <p:nvSpPr>
          <p:cNvPr id="20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363235" y="1850890"/>
            <a:ext cx="503999" cy="288000"/>
          </a:xfrm>
          <a:prstGeom prst="rect">
            <a:avLst/>
          </a:prstGeom>
        </p:spPr>
        <p:txBody>
          <a:bodyPr lIns="0" tIns="0" bIns="0" anchor="t" anchorCtr="0">
            <a:noAutofit/>
          </a:bodyPr>
          <a:lstStyle>
            <a:lvl1pPr marL="0" indent="0" algn="r">
              <a:buFont typeface="Arial"/>
              <a:buNone/>
              <a:defRPr sz="1600" b="0" i="0">
                <a:solidFill>
                  <a:srgbClr val="D0F548"/>
                </a:solidFill>
                <a:latin typeface="Museo 500"/>
                <a:cs typeface="Museo 500"/>
              </a:defRPr>
            </a:lvl1pPr>
          </a:lstStyle>
          <a:p>
            <a:pPr lvl="0"/>
            <a:r>
              <a:rPr lang="en-US" dirty="0"/>
              <a:t>Year</a:t>
            </a:r>
          </a:p>
        </p:txBody>
      </p:sp>
      <p:sp>
        <p:nvSpPr>
          <p:cNvPr id="22" name="Text Placeholder 23"/>
          <p:cNvSpPr>
            <a:spLocks noGrp="1"/>
          </p:cNvSpPr>
          <p:nvPr>
            <p:ph type="body" sz="quarter" idx="19" hasCustomPrompt="1"/>
          </p:nvPr>
        </p:nvSpPr>
        <p:spPr>
          <a:xfrm>
            <a:off x="2861872" y="1853420"/>
            <a:ext cx="504000" cy="288000"/>
          </a:xfrm>
          <a:prstGeom prst="rect">
            <a:avLst/>
          </a:prstGeom>
        </p:spPr>
        <p:txBody>
          <a:bodyPr lIns="0" tIns="0" bIns="93600" anchor="t" anchorCtr="0">
            <a:noAutofit/>
          </a:bodyPr>
          <a:lstStyle>
            <a:lvl1pPr marL="0" indent="0" algn="r">
              <a:buFont typeface="Arial"/>
              <a:buNone/>
              <a:defRPr sz="1600" b="0" i="0">
                <a:solidFill>
                  <a:schemeClr val="bg1"/>
                </a:solidFill>
                <a:latin typeface="Museo 500"/>
                <a:cs typeface="Museo 500"/>
              </a:defRPr>
            </a:lvl1pPr>
          </a:lstStyle>
          <a:p>
            <a:pPr lvl="0"/>
            <a:r>
              <a:rPr lang="en-US" dirty="0"/>
              <a:t>Year</a:t>
            </a:r>
          </a:p>
        </p:txBody>
      </p:sp>
      <p:sp>
        <p:nvSpPr>
          <p:cNvPr id="23" name="Text Placeholder 23"/>
          <p:cNvSpPr>
            <a:spLocks noGrp="1"/>
          </p:cNvSpPr>
          <p:nvPr>
            <p:ph type="body" sz="quarter" idx="22" hasCustomPrompt="1"/>
          </p:nvPr>
        </p:nvSpPr>
        <p:spPr>
          <a:xfrm>
            <a:off x="5364163" y="1853488"/>
            <a:ext cx="503999" cy="288000"/>
          </a:xfrm>
          <a:prstGeom prst="rect">
            <a:avLst/>
          </a:prstGeom>
        </p:spPr>
        <p:txBody>
          <a:bodyPr lIns="0" tIns="0" bIns="0" anchor="t" anchorCtr="0">
            <a:noAutofit/>
          </a:bodyPr>
          <a:lstStyle>
            <a:lvl1pPr marL="0" indent="0" algn="r">
              <a:buFont typeface="Arial"/>
              <a:buNone/>
              <a:defRPr sz="1600" b="0" i="0">
                <a:solidFill>
                  <a:schemeClr val="bg1"/>
                </a:solidFill>
                <a:latin typeface="Museo 500"/>
                <a:cs typeface="Museo 500"/>
              </a:defRPr>
            </a:lvl1pPr>
          </a:lstStyle>
          <a:p>
            <a:pPr lvl="0"/>
            <a:r>
              <a:rPr lang="en-US" dirty="0"/>
              <a:t>Year</a:t>
            </a:r>
          </a:p>
        </p:txBody>
      </p:sp>
      <p:sp>
        <p:nvSpPr>
          <p:cNvPr id="25" name="Text Placeholder 23"/>
          <p:cNvSpPr>
            <a:spLocks noGrp="1"/>
          </p:cNvSpPr>
          <p:nvPr>
            <p:ph type="body" sz="quarter" idx="25" hasCustomPrompt="1"/>
          </p:nvPr>
        </p:nvSpPr>
        <p:spPr>
          <a:xfrm>
            <a:off x="1218579" y="3719684"/>
            <a:ext cx="503999" cy="288000"/>
          </a:xfrm>
          <a:prstGeom prst="rect">
            <a:avLst/>
          </a:prstGeom>
        </p:spPr>
        <p:txBody>
          <a:bodyPr lIns="0" tIns="0" bIns="0" anchor="b" anchorCtr="0">
            <a:noAutofit/>
          </a:bodyPr>
          <a:lstStyle>
            <a:lvl1pPr marL="0" indent="0" algn="r">
              <a:buFont typeface="Arial"/>
              <a:buNone/>
              <a:defRPr sz="1600" b="0" i="0">
                <a:solidFill>
                  <a:schemeClr val="bg1"/>
                </a:solidFill>
                <a:latin typeface="Museo 500"/>
                <a:cs typeface="Museo 500"/>
              </a:defRPr>
            </a:lvl1pPr>
          </a:lstStyle>
          <a:p>
            <a:pPr lvl="0"/>
            <a:r>
              <a:rPr lang="en-US" dirty="0"/>
              <a:t>Year</a:t>
            </a:r>
          </a:p>
        </p:txBody>
      </p:sp>
      <p:sp>
        <p:nvSpPr>
          <p:cNvPr id="26" name="Text Placeholder 23"/>
          <p:cNvSpPr>
            <a:spLocks noGrp="1"/>
          </p:cNvSpPr>
          <p:nvPr>
            <p:ph type="body" sz="quarter" idx="28" hasCustomPrompt="1"/>
          </p:nvPr>
        </p:nvSpPr>
        <p:spPr>
          <a:xfrm>
            <a:off x="3743962" y="3725359"/>
            <a:ext cx="503999" cy="288000"/>
          </a:xfrm>
          <a:prstGeom prst="rect">
            <a:avLst/>
          </a:prstGeom>
        </p:spPr>
        <p:txBody>
          <a:bodyPr lIns="0" tIns="0" bIns="0" anchor="b" anchorCtr="0">
            <a:noAutofit/>
          </a:bodyPr>
          <a:lstStyle>
            <a:lvl1pPr marL="0" indent="0" algn="r">
              <a:buNone/>
              <a:defRPr sz="1600" b="0" i="0">
                <a:solidFill>
                  <a:schemeClr val="bg1"/>
                </a:solidFill>
                <a:latin typeface="Museo 500"/>
                <a:cs typeface="Museo 500"/>
              </a:defRPr>
            </a:lvl1pPr>
          </a:lstStyle>
          <a:p>
            <a:pPr lvl="0"/>
            <a:r>
              <a:rPr lang="en-US" dirty="0"/>
              <a:t>Year</a:t>
            </a:r>
          </a:p>
        </p:txBody>
      </p:sp>
      <p:sp>
        <p:nvSpPr>
          <p:cNvPr id="27" name="Text Placeholder 23"/>
          <p:cNvSpPr>
            <a:spLocks noGrp="1"/>
          </p:cNvSpPr>
          <p:nvPr>
            <p:ph type="body" sz="quarter" idx="31" hasCustomPrompt="1"/>
          </p:nvPr>
        </p:nvSpPr>
        <p:spPr>
          <a:xfrm>
            <a:off x="8288076" y="3719684"/>
            <a:ext cx="503999" cy="288000"/>
          </a:xfrm>
          <a:prstGeom prst="rect">
            <a:avLst/>
          </a:prstGeom>
        </p:spPr>
        <p:txBody>
          <a:bodyPr lIns="0" tIns="0" bIns="0" anchor="b" anchorCtr="0">
            <a:noAutofit/>
          </a:bodyPr>
          <a:lstStyle>
            <a:lvl1pPr marL="0" indent="0" algn="l">
              <a:buFont typeface="Arial"/>
              <a:buNone/>
              <a:defRPr sz="1600" b="0" i="0">
                <a:solidFill>
                  <a:srgbClr val="D0F548"/>
                </a:solidFill>
                <a:latin typeface="Museo 500"/>
                <a:cs typeface="Museo 500"/>
              </a:defRPr>
            </a:lvl1pPr>
          </a:lstStyle>
          <a:p>
            <a:pPr lvl="0"/>
            <a:r>
              <a:rPr lang="en-US" dirty="0"/>
              <a:t>Year</a:t>
            </a:r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39"/>
          </p:nvPr>
        </p:nvSpPr>
        <p:spPr>
          <a:xfrm>
            <a:off x="1151583" y="1851029"/>
            <a:ext cx="1440000" cy="178181"/>
          </a:xfrm>
        </p:spPr>
        <p:txBody>
          <a:bodyPr lIns="0" rIns="0" bIns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Font typeface="Arial"/>
              <a:buNone/>
              <a:defRPr sz="1100" b="0" i="0" cap="none">
                <a:solidFill>
                  <a:schemeClr val="bg1"/>
                </a:solidFill>
                <a:latin typeface="Montserrat Medium" charset="0"/>
                <a:ea typeface="Montserrat Medium" charset="0"/>
                <a:cs typeface="Montserrat Medium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9" name="Text Placeholder 3"/>
          <p:cNvSpPr>
            <a:spLocks noGrp="1"/>
          </p:cNvSpPr>
          <p:nvPr>
            <p:ph type="body" sz="quarter" idx="40"/>
          </p:nvPr>
        </p:nvSpPr>
        <p:spPr>
          <a:xfrm>
            <a:off x="1151583" y="2032135"/>
            <a:ext cx="1440000" cy="504000"/>
          </a:xfrm>
        </p:spPr>
        <p:txBody>
          <a:bodyPr lIns="0" rIns="0">
            <a:normAutofit/>
          </a:bodyPr>
          <a:lstStyle>
            <a:lvl1pPr marL="0" indent="0">
              <a:lnSpc>
                <a:spcPct val="125000"/>
              </a:lnSpc>
              <a:buNone/>
              <a:defRPr sz="800">
                <a:solidFill>
                  <a:schemeClr val="bg1">
                    <a:alpha val="80000"/>
                  </a:schemeClr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0" name="Text Placeholder 3"/>
          <p:cNvSpPr>
            <a:spLocks noGrp="1"/>
          </p:cNvSpPr>
          <p:nvPr>
            <p:ph type="body" sz="quarter" idx="41"/>
          </p:nvPr>
        </p:nvSpPr>
        <p:spPr>
          <a:xfrm>
            <a:off x="3653872" y="1853491"/>
            <a:ext cx="1440000" cy="178181"/>
          </a:xfrm>
        </p:spPr>
        <p:txBody>
          <a:bodyPr wrap="square" lIns="0" rIns="0" bIns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Font typeface="Arial"/>
              <a:buNone/>
              <a:defRPr sz="1100" b="0" i="0" cap="none">
                <a:solidFill>
                  <a:schemeClr val="bg1"/>
                </a:solidFill>
                <a:latin typeface="Montserrat Medium" charset="0"/>
                <a:ea typeface="Montserrat Medium" charset="0"/>
                <a:cs typeface="Montserrat Medium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1" name="Text Placeholder 3"/>
          <p:cNvSpPr>
            <a:spLocks noGrp="1"/>
          </p:cNvSpPr>
          <p:nvPr>
            <p:ph type="body" sz="quarter" idx="42"/>
          </p:nvPr>
        </p:nvSpPr>
        <p:spPr>
          <a:xfrm>
            <a:off x="3653872" y="2034597"/>
            <a:ext cx="1440000" cy="504000"/>
          </a:xfrm>
        </p:spPr>
        <p:txBody>
          <a:bodyPr lIns="0" rIns="0">
            <a:normAutofit/>
          </a:bodyPr>
          <a:lstStyle>
            <a:lvl1pPr marL="0" indent="0">
              <a:lnSpc>
                <a:spcPct val="125000"/>
              </a:lnSpc>
              <a:buNone/>
              <a:defRPr sz="800">
                <a:solidFill>
                  <a:schemeClr val="bg1">
                    <a:alpha val="80000"/>
                  </a:schemeClr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2" name="Text Placeholder 3"/>
          <p:cNvSpPr>
            <a:spLocks noGrp="1"/>
          </p:cNvSpPr>
          <p:nvPr>
            <p:ph type="body" sz="quarter" idx="49"/>
          </p:nvPr>
        </p:nvSpPr>
        <p:spPr>
          <a:xfrm>
            <a:off x="6156160" y="1853491"/>
            <a:ext cx="1440000" cy="178181"/>
          </a:xfrm>
        </p:spPr>
        <p:txBody>
          <a:bodyPr lIns="0" rIns="0" bIns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Font typeface="Arial"/>
              <a:buNone/>
              <a:defRPr sz="1100" b="0" i="0" cap="none">
                <a:solidFill>
                  <a:schemeClr val="bg1"/>
                </a:solidFill>
                <a:latin typeface="Montserrat Medium" charset="0"/>
                <a:ea typeface="Montserrat Medium" charset="0"/>
                <a:cs typeface="Montserrat Medium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3" name="Text Placeholder 3"/>
          <p:cNvSpPr>
            <a:spLocks noGrp="1"/>
          </p:cNvSpPr>
          <p:nvPr>
            <p:ph type="body" sz="quarter" idx="50"/>
          </p:nvPr>
        </p:nvSpPr>
        <p:spPr>
          <a:xfrm>
            <a:off x="6156160" y="2034597"/>
            <a:ext cx="1440000" cy="504000"/>
          </a:xfrm>
        </p:spPr>
        <p:txBody>
          <a:bodyPr lIns="0" rIns="0">
            <a:normAutofit/>
          </a:bodyPr>
          <a:lstStyle>
            <a:lvl1pPr marL="0" indent="0">
              <a:lnSpc>
                <a:spcPct val="125000"/>
              </a:lnSpc>
              <a:buNone/>
              <a:defRPr sz="800">
                <a:solidFill>
                  <a:schemeClr val="bg1">
                    <a:alpha val="80000"/>
                  </a:schemeClr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34" name="Oval 33"/>
          <p:cNvSpPr>
            <a:spLocks noChangeAspect="1"/>
          </p:cNvSpPr>
          <p:nvPr userDrawn="1"/>
        </p:nvSpPr>
        <p:spPr>
          <a:xfrm>
            <a:off x="938525" y="2858885"/>
            <a:ext cx="144000" cy="144000"/>
          </a:xfrm>
          <a:prstGeom prst="ellipse">
            <a:avLst/>
          </a:prstGeom>
          <a:solidFill>
            <a:srgbClr val="D0F548"/>
          </a:soli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>
              <a:latin typeface="Open Sans Light"/>
              <a:cs typeface="Open Sans Light"/>
            </a:endParaRPr>
          </a:p>
        </p:txBody>
      </p:sp>
      <p:sp>
        <p:nvSpPr>
          <p:cNvPr id="36" name="Oval 35"/>
          <p:cNvSpPr>
            <a:spLocks noChangeAspect="1"/>
          </p:cNvSpPr>
          <p:nvPr userDrawn="1"/>
        </p:nvSpPr>
        <p:spPr>
          <a:xfrm>
            <a:off x="8072074" y="2858885"/>
            <a:ext cx="144000" cy="144000"/>
          </a:xfrm>
          <a:prstGeom prst="ellipse">
            <a:avLst/>
          </a:prstGeom>
          <a:solidFill>
            <a:srgbClr val="D0F548"/>
          </a:soli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>
              <a:latin typeface="Open Sans Light"/>
              <a:cs typeface="Open Sans Light"/>
            </a:endParaRPr>
          </a:p>
        </p:txBody>
      </p:sp>
      <p:sp>
        <p:nvSpPr>
          <p:cNvPr id="37" name="Text Placeholder 3"/>
          <p:cNvSpPr>
            <a:spLocks noGrp="1"/>
          </p:cNvSpPr>
          <p:nvPr>
            <p:ph type="body" sz="quarter" idx="71"/>
          </p:nvPr>
        </p:nvSpPr>
        <p:spPr>
          <a:xfrm>
            <a:off x="2015872" y="3333181"/>
            <a:ext cx="1440000" cy="178181"/>
          </a:xfrm>
        </p:spPr>
        <p:txBody>
          <a:bodyPr lIns="0" rIns="0" bIns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Font typeface="Arial"/>
              <a:buNone/>
              <a:defRPr sz="1100" b="0" i="0" cap="none">
                <a:solidFill>
                  <a:schemeClr val="bg1"/>
                </a:solidFill>
                <a:latin typeface="Montserrat Medium" charset="0"/>
                <a:ea typeface="Montserrat Medium" charset="0"/>
                <a:cs typeface="Montserrat Medium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8" name="Text Placeholder 3"/>
          <p:cNvSpPr>
            <a:spLocks noGrp="1"/>
          </p:cNvSpPr>
          <p:nvPr>
            <p:ph type="body" sz="quarter" idx="72"/>
          </p:nvPr>
        </p:nvSpPr>
        <p:spPr>
          <a:xfrm>
            <a:off x="2015872" y="3514287"/>
            <a:ext cx="1440000" cy="504000"/>
          </a:xfrm>
        </p:spPr>
        <p:txBody>
          <a:bodyPr lIns="0" rIns="0">
            <a:normAutofit/>
          </a:bodyPr>
          <a:lstStyle>
            <a:lvl1pPr marL="0" indent="0">
              <a:lnSpc>
                <a:spcPct val="125000"/>
              </a:lnSpc>
              <a:buNone/>
              <a:defRPr sz="800">
                <a:solidFill>
                  <a:schemeClr val="bg1">
                    <a:alpha val="80000"/>
                  </a:schemeClr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quarter" idx="73"/>
          </p:nvPr>
        </p:nvSpPr>
        <p:spPr>
          <a:xfrm>
            <a:off x="4547347" y="3333181"/>
            <a:ext cx="1440000" cy="178181"/>
          </a:xfrm>
        </p:spPr>
        <p:txBody>
          <a:bodyPr lIns="0" rIns="0" bIns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Font typeface="Arial"/>
              <a:buNone/>
              <a:defRPr sz="1100" b="0" i="0" cap="none">
                <a:solidFill>
                  <a:schemeClr val="bg1"/>
                </a:solidFill>
                <a:latin typeface="Montserrat Medium" charset="0"/>
                <a:ea typeface="Montserrat Medium" charset="0"/>
                <a:cs typeface="Montserrat Medium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quarter" idx="74"/>
          </p:nvPr>
        </p:nvSpPr>
        <p:spPr>
          <a:xfrm>
            <a:off x="4547347" y="3514287"/>
            <a:ext cx="1440000" cy="504000"/>
          </a:xfrm>
        </p:spPr>
        <p:txBody>
          <a:bodyPr lIns="0" rIns="0">
            <a:normAutofit/>
          </a:bodyPr>
          <a:lstStyle>
            <a:lvl1pPr marL="0" indent="0">
              <a:lnSpc>
                <a:spcPct val="125000"/>
              </a:lnSpc>
              <a:buNone/>
              <a:defRPr sz="800">
                <a:solidFill>
                  <a:schemeClr val="bg1">
                    <a:alpha val="80000"/>
                  </a:schemeClr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41" name="Text Placeholder 3"/>
          <p:cNvSpPr>
            <a:spLocks noGrp="1"/>
          </p:cNvSpPr>
          <p:nvPr>
            <p:ph type="body" sz="quarter" idx="75"/>
          </p:nvPr>
        </p:nvSpPr>
        <p:spPr>
          <a:xfrm>
            <a:off x="6560074" y="3328255"/>
            <a:ext cx="1440000" cy="178181"/>
          </a:xfrm>
        </p:spPr>
        <p:txBody>
          <a:bodyPr lIns="0" rIns="0" bIns="0" anchor="t" anchorCtr="0">
            <a:normAutofit/>
          </a:bodyPr>
          <a:lstStyle>
            <a:lvl1pPr marL="0" indent="0" algn="r">
              <a:lnSpc>
                <a:spcPct val="100000"/>
              </a:lnSpc>
              <a:spcBef>
                <a:spcPts val="600"/>
              </a:spcBef>
              <a:buFont typeface="Arial"/>
              <a:buNone/>
              <a:defRPr sz="1100" b="0" i="0" cap="none">
                <a:solidFill>
                  <a:schemeClr val="bg1"/>
                </a:solidFill>
                <a:latin typeface="Montserrat Medium" charset="0"/>
                <a:ea typeface="Montserrat Medium" charset="0"/>
                <a:cs typeface="Montserrat Medium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42" name="Text Placeholder 3"/>
          <p:cNvSpPr>
            <a:spLocks noGrp="1"/>
          </p:cNvSpPr>
          <p:nvPr>
            <p:ph type="body" sz="quarter" idx="76"/>
          </p:nvPr>
        </p:nvSpPr>
        <p:spPr>
          <a:xfrm>
            <a:off x="6560074" y="3509361"/>
            <a:ext cx="1440000" cy="504000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25000"/>
              </a:lnSpc>
              <a:buNone/>
              <a:defRPr sz="800">
                <a:solidFill>
                  <a:schemeClr val="bg1">
                    <a:alpha val="80000"/>
                  </a:schemeClr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45" name="Slide Number Placeholder 20"/>
          <p:cNvSpPr>
            <a:spLocks noGrp="1"/>
          </p:cNvSpPr>
          <p:nvPr>
            <p:ph type="sldNum" sz="quarter" idx="12"/>
          </p:nvPr>
        </p:nvSpPr>
        <p:spPr>
          <a:xfrm>
            <a:off x="8168401" y="666477"/>
            <a:ext cx="287999" cy="273844"/>
          </a:xfrm>
        </p:spPr>
        <p:txBody>
          <a:bodyPr/>
          <a:lstStyle>
            <a:lvl1pPr>
              <a:defRPr sz="1100" b="0" i="0">
                <a:latin typeface="Montserrat Medium" charset="0"/>
                <a:ea typeface="Montserrat Medium" charset="0"/>
                <a:cs typeface="Montserrat Medium" charset="0"/>
              </a:defRPr>
            </a:lvl1pPr>
          </a:lstStyle>
          <a:p>
            <a:fld id="{5AA702B1-EDA3-FF46-994A-18FFB6DE5B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6" name="Oval 45"/>
          <p:cNvSpPr>
            <a:spLocks/>
          </p:cNvSpPr>
          <p:nvPr userDrawn="1"/>
        </p:nvSpPr>
        <p:spPr>
          <a:xfrm>
            <a:off x="8096398" y="587399"/>
            <a:ext cx="432000" cy="432000"/>
          </a:xfrm>
          <a:prstGeom prst="ellipse">
            <a:avLst/>
          </a:prstGeom>
          <a:noFill/>
          <a:ln w="12700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/>
          </a:p>
        </p:txBody>
      </p:sp>
    </p:spTree>
    <p:extLst>
      <p:ext uri="{BB962C8B-B14F-4D97-AF65-F5344CB8AC3E}">
        <p14:creationId xmlns:p14="http://schemas.microsoft.com/office/powerpoint/2010/main" val="4206895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 noChangeAspect="1"/>
          </p:cNvSpPr>
          <p:nvPr>
            <p:ph sz="quarter" idx="10" hasCustomPrompt="1"/>
          </p:nvPr>
        </p:nvSpPr>
        <p:spPr>
          <a:xfrm>
            <a:off x="1166403" y="2230354"/>
            <a:ext cx="863999" cy="86399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/>
              <a:t>Add content</a:t>
            </a:r>
          </a:p>
        </p:txBody>
      </p:sp>
      <p:sp>
        <p:nvSpPr>
          <p:cNvPr id="2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662404" y="3341168"/>
            <a:ext cx="1871997" cy="251997"/>
          </a:xfrm>
        </p:spPr>
        <p:txBody>
          <a:bodyPr anchor="t" anchorCtr="0">
            <a:normAutofit/>
          </a:bodyPr>
          <a:lstStyle>
            <a:lvl1pPr marL="0" indent="0" algn="ctr">
              <a:buNone/>
              <a:defRPr sz="1100" b="0" i="0" cap="none">
                <a:latin typeface="Montserrat Medium" pitchFamily="2" charset="77"/>
                <a:ea typeface="Montserrat Medium" pitchFamily="2" charset="77"/>
                <a:cs typeface="Montserrat Medium" pitchFamily="2" charset="77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1" name="Rounded Rectangle 10"/>
          <p:cNvSpPr>
            <a:spLocks/>
          </p:cNvSpPr>
          <p:nvPr userDrawn="1"/>
        </p:nvSpPr>
        <p:spPr>
          <a:xfrm>
            <a:off x="612000" y="-166051"/>
            <a:ext cx="179999" cy="118545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ED1F"/>
              </a:gs>
              <a:gs pos="100000">
                <a:srgbClr val="8EFFCB"/>
              </a:gs>
            </a:gsLst>
            <a:lin ang="16200000" scaled="0"/>
            <a:tileRect/>
          </a:gra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/>
          </a:p>
        </p:txBody>
      </p:sp>
      <p:sp>
        <p:nvSpPr>
          <p:cNvPr id="19" name="Content Placeholder 4"/>
          <p:cNvSpPr>
            <a:spLocks noGrp="1" noChangeAspect="1"/>
          </p:cNvSpPr>
          <p:nvPr>
            <p:ph sz="quarter" idx="16" hasCustomPrompt="1"/>
          </p:nvPr>
        </p:nvSpPr>
        <p:spPr>
          <a:xfrm>
            <a:off x="3146403" y="2230354"/>
            <a:ext cx="863999" cy="86399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/>
              <a:t>Add content</a:t>
            </a:r>
          </a:p>
        </p:txBody>
      </p:sp>
      <p:sp>
        <p:nvSpPr>
          <p:cNvPr id="20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2642404" y="3341168"/>
            <a:ext cx="1871997" cy="251997"/>
          </a:xfrm>
        </p:spPr>
        <p:txBody>
          <a:bodyPr anchor="t" anchorCtr="0">
            <a:normAutofit/>
          </a:bodyPr>
          <a:lstStyle>
            <a:lvl1pPr marL="0" indent="0" algn="ctr">
              <a:buNone/>
              <a:defRPr sz="1100" b="0" i="0" cap="none">
                <a:latin typeface="Montserrat Medium" pitchFamily="2" charset="77"/>
                <a:ea typeface="Montserrat Medium" pitchFamily="2" charset="77"/>
                <a:cs typeface="Montserrat Medium" pitchFamily="2" charset="77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1" name="Content Placeholder 4"/>
          <p:cNvSpPr>
            <a:spLocks noGrp="1" noChangeAspect="1"/>
          </p:cNvSpPr>
          <p:nvPr>
            <p:ph sz="quarter" idx="18" hasCustomPrompt="1"/>
          </p:nvPr>
        </p:nvSpPr>
        <p:spPr>
          <a:xfrm>
            <a:off x="5133604" y="2230354"/>
            <a:ext cx="863999" cy="86399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/>
              <a:t>Add content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19"/>
          </p:nvPr>
        </p:nvSpPr>
        <p:spPr>
          <a:xfrm>
            <a:off x="4629605" y="3341168"/>
            <a:ext cx="1871997" cy="251997"/>
          </a:xfrm>
        </p:spPr>
        <p:txBody>
          <a:bodyPr anchor="t" anchorCtr="0">
            <a:normAutofit/>
          </a:bodyPr>
          <a:lstStyle>
            <a:lvl1pPr marL="0" indent="0" algn="ctr">
              <a:buNone/>
              <a:defRPr sz="1100" b="0" i="0" cap="none">
                <a:latin typeface="Montserrat Medium" pitchFamily="2" charset="77"/>
                <a:ea typeface="Montserrat Medium" pitchFamily="2" charset="77"/>
                <a:cs typeface="Montserrat Medium" pitchFamily="2" charset="77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8" name="Content Placeholder 4"/>
          <p:cNvSpPr>
            <a:spLocks noGrp="1" noChangeAspect="1"/>
          </p:cNvSpPr>
          <p:nvPr>
            <p:ph sz="quarter" idx="20" hasCustomPrompt="1"/>
          </p:nvPr>
        </p:nvSpPr>
        <p:spPr>
          <a:xfrm>
            <a:off x="7113604" y="2230354"/>
            <a:ext cx="863999" cy="86399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/>
              <a:t>Add content</a:t>
            </a:r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21"/>
          </p:nvPr>
        </p:nvSpPr>
        <p:spPr>
          <a:xfrm>
            <a:off x="6609605" y="3341168"/>
            <a:ext cx="1871997" cy="251997"/>
          </a:xfrm>
        </p:spPr>
        <p:txBody>
          <a:bodyPr anchor="t" anchorCtr="0">
            <a:normAutofit/>
          </a:bodyPr>
          <a:lstStyle>
            <a:lvl1pPr marL="0" indent="0" algn="ctr">
              <a:buNone/>
              <a:defRPr sz="1100" b="0" i="0" cap="none">
                <a:latin typeface="Montserrat Medium" pitchFamily="2" charset="77"/>
                <a:ea typeface="Montserrat Medium" pitchFamily="2" charset="77"/>
                <a:cs typeface="Montserrat Medium" pitchFamily="2" charset="77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82526" y="610693"/>
            <a:ext cx="6640286" cy="496022"/>
          </a:xfrm>
        </p:spPr>
        <p:txBody>
          <a:bodyPr anchor="b" anchorCtr="0">
            <a:noAutofit/>
          </a:bodyPr>
          <a:lstStyle>
            <a:lvl1pPr>
              <a:lnSpc>
                <a:spcPct val="85000"/>
              </a:lnSpc>
              <a:defRPr sz="3200" baseline="0"/>
            </a:lvl1pPr>
          </a:lstStyle>
          <a:p>
            <a:endParaRPr lang="en-US" dirty="0"/>
          </a:p>
        </p:txBody>
      </p:sp>
      <p:sp>
        <p:nvSpPr>
          <p:cNvPr id="16" name="Slide Number Placeholder 20"/>
          <p:cNvSpPr>
            <a:spLocks noGrp="1"/>
          </p:cNvSpPr>
          <p:nvPr>
            <p:ph type="sldNum" sz="quarter" idx="12"/>
          </p:nvPr>
        </p:nvSpPr>
        <p:spPr>
          <a:xfrm>
            <a:off x="8168401" y="666477"/>
            <a:ext cx="287999" cy="273844"/>
          </a:xfrm>
        </p:spPr>
        <p:txBody>
          <a:bodyPr/>
          <a:lstStyle>
            <a:lvl1pPr>
              <a:defRPr sz="1100" b="0" i="0">
                <a:latin typeface="Montserrat Medium" charset="0"/>
                <a:ea typeface="Montserrat Medium" charset="0"/>
                <a:cs typeface="Montserrat Medium" charset="0"/>
              </a:defRPr>
            </a:lvl1pPr>
          </a:lstStyle>
          <a:p>
            <a:fld id="{5AA702B1-EDA3-FF46-994A-18FFB6DE5B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Oval 16"/>
          <p:cNvSpPr>
            <a:spLocks/>
          </p:cNvSpPr>
          <p:nvPr userDrawn="1"/>
        </p:nvSpPr>
        <p:spPr>
          <a:xfrm>
            <a:off x="8096398" y="587399"/>
            <a:ext cx="432000" cy="432000"/>
          </a:xfrm>
          <a:prstGeom prst="ellipse">
            <a:avLst/>
          </a:prstGeom>
          <a:noFill/>
          <a:ln w="12700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/>
          </a:p>
        </p:txBody>
      </p:sp>
    </p:spTree>
    <p:extLst>
      <p:ext uri="{BB962C8B-B14F-4D97-AF65-F5344CB8AC3E}">
        <p14:creationId xmlns:p14="http://schemas.microsoft.com/office/powerpoint/2010/main" val="689812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world-map-black.ai"/>
          <p:cNvPicPr>
            <a:picLocks noChangeAspect="1"/>
          </p:cNvPicPr>
          <p:nvPr userDrawn="1"/>
        </p:nvPicPr>
        <p:blipFill>
          <a:blip r:embed="rId2">
            <a:alphaModFix amt="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5570" y="-364752"/>
            <a:ext cx="10609943" cy="6631214"/>
          </a:xfrm>
          <a:prstGeom prst="rect">
            <a:avLst/>
          </a:prstGeom>
        </p:spPr>
      </p:pic>
      <p:sp>
        <p:nvSpPr>
          <p:cNvPr id="11" name="Rounded Rectangle 10"/>
          <p:cNvSpPr>
            <a:spLocks/>
          </p:cNvSpPr>
          <p:nvPr userDrawn="1"/>
        </p:nvSpPr>
        <p:spPr>
          <a:xfrm>
            <a:off x="612000" y="-166051"/>
            <a:ext cx="179999" cy="118545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ED1F"/>
              </a:gs>
              <a:gs pos="100000">
                <a:srgbClr val="8EFFCB"/>
              </a:gs>
            </a:gsLst>
            <a:lin ang="16200000" scaled="0"/>
            <a:tileRect/>
          </a:gra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82526" y="610693"/>
            <a:ext cx="6640286" cy="496022"/>
          </a:xfrm>
        </p:spPr>
        <p:txBody>
          <a:bodyPr anchor="b" anchorCtr="0">
            <a:noAutofit/>
          </a:bodyPr>
          <a:lstStyle>
            <a:lvl1pPr>
              <a:lnSpc>
                <a:spcPct val="85000"/>
              </a:lnSpc>
              <a:defRPr sz="3200" baseline="0"/>
            </a:lvl1pPr>
          </a:lstStyle>
          <a:p>
            <a:endParaRPr lang="en-US" dirty="0"/>
          </a:p>
        </p:txBody>
      </p:sp>
      <p:sp>
        <p:nvSpPr>
          <p:cNvPr id="15" name="Content Placeholder 4"/>
          <p:cNvSpPr>
            <a:spLocks noGrp="1" noChangeAspect="1"/>
          </p:cNvSpPr>
          <p:nvPr>
            <p:ph sz="quarter" idx="10" hasCustomPrompt="1"/>
          </p:nvPr>
        </p:nvSpPr>
        <p:spPr>
          <a:xfrm>
            <a:off x="1274403" y="2369449"/>
            <a:ext cx="647999" cy="64799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content</a:t>
            </a:r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662404" y="3220217"/>
            <a:ext cx="1871997" cy="503995"/>
          </a:xfrm>
        </p:spPr>
        <p:txBody>
          <a:bodyPr>
            <a:normAutofit/>
          </a:bodyPr>
          <a:lstStyle>
            <a:lvl1pPr marL="0" indent="0" algn="ctr">
              <a:buNone/>
              <a:defRPr sz="1100" b="0" i="0" cap="none">
                <a:latin typeface="Montserrat" charset="0"/>
                <a:ea typeface="Montserrat" charset="0"/>
                <a:cs typeface="Montserrat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7" name="Content Placeholder 4"/>
          <p:cNvSpPr>
            <a:spLocks noGrp="1" noChangeAspect="1"/>
          </p:cNvSpPr>
          <p:nvPr>
            <p:ph sz="quarter" idx="16" hasCustomPrompt="1"/>
          </p:nvPr>
        </p:nvSpPr>
        <p:spPr>
          <a:xfrm>
            <a:off x="3254403" y="2369449"/>
            <a:ext cx="647999" cy="64799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/>
              <a:t>Add content</a:t>
            </a:r>
          </a:p>
        </p:txBody>
      </p:sp>
      <p:sp>
        <p:nvSpPr>
          <p:cNvPr id="18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2642404" y="3220217"/>
            <a:ext cx="1871997" cy="503995"/>
          </a:xfrm>
        </p:spPr>
        <p:txBody>
          <a:bodyPr>
            <a:normAutofit/>
          </a:bodyPr>
          <a:lstStyle>
            <a:lvl1pPr marL="0" indent="0" algn="ctr">
              <a:buNone/>
              <a:defRPr sz="1100" b="0" i="0" cap="none">
                <a:latin typeface="Montserrat" charset="0"/>
                <a:ea typeface="Montserrat" charset="0"/>
                <a:cs typeface="Montserrat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3" name="Content Placeholder 4"/>
          <p:cNvSpPr>
            <a:spLocks noGrp="1" noChangeAspect="1"/>
          </p:cNvSpPr>
          <p:nvPr>
            <p:ph sz="quarter" idx="18" hasCustomPrompt="1"/>
          </p:nvPr>
        </p:nvSpPr>
        <p:spPr>
          <a:xfrm>
            <a:off x="5241604" y="2369449"/>
            <a:ext cx="647999" cy="64799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/>
              <a:t>Add content</a:t>
            </a:r>
          </a:p>
        </p:txBody>
      </p:sp>
      <p:sp>
        <p:nvSpPr>
          <p:cNvPr id="25" name="Text Placeholder 6"/>
          <p:cNvSpPr>
            <a:spLocks noGrp="1"/>
          </p:cNvSpPr>
          <p:nvPr>
            <p:ph type="body" sz="quarter" idx="19"/>
          </p:nvPr>
        </p:nvSpPr>
        <p:spPr>
          <a:xfrm>
            <a:off x="4629605" y="3220217"/>
            <a:ext cx="1871997" cy="503995"/>
          </a:xfrm>
        </p:spPr>
        <p:txBody>
          <a:bodyPr>
            <a:normAutofit/>
          </a:bodyPr>
          <a:lstStyle>
            <a:lvl1pPr marL="0" indent="0" algn="ctr">
              <a:buNone/>
              <a:defRPr sz="1100" b="0" i="0" cap="none">
                <a:latin typeface="Montserrat" charset="0"/>
                <a:ea typeface="Montserrat" charset="0"/>
                <a:cs typeface="Montserrat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6" name="Content Placeholder 4"/>
          <p:cNvSpPr>
            <a:spLocks noGrp="1" noChangeAspect="1"/>
          </p:cNvSpPr>
          <p:nvPr>
            <p:ph sz="quarter" idx="20" hasCustomPrompt="1"/>
          </p:nvPr>
        </p:nvSpPr>
        <p:spPr>
          <a:xfrm>
            <a:off x="7221604" y="2369449"/>
            <a:ext cx="647999" cy="64799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/>
              <a:t>Add content</a:t>
            </a:r>
          </a:p>
        </p:txBody>
      </p:sp>
      <p:sp>
        <p:nvSpPr>
          <p:cNvPr id="27" name="Text Placeholder 6"/>
          <p:cNvSpPr>
            <a:spLocks noGrp="1"/>
          </p:cNvSpPr>
          <p:nvPr>
            <p:ph type="body" sz="quarter" idx="21"/>
          </p:nvPr>
        </p:nvSpPr>
        <p:spPr>
          <a:xfrm>
            <a:off x="6609605" y="3220217"/>
            <a:ext cx="1871997" cy="503995"/>
          </a:xfrm>
        </p:spPr>
        <p:txBody>
          <a:bodyPr>
            <a:normAutofit/>
          </a:bodyPr>
          <a:lstStyle>
            <a:lvl1pPr marL="0" indent="0" algn="ctr">
              <a:buNone/>
              <a:defRPr sz="1100" b="0" i="0" cap="none">
                <a:latin typeface="Montserrat" charset="0"/>
                <a:ea typeface="Montserrat" charset="0"/>
                <a:cs typeface="Montserrat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4" name="Slide Number Placeholder 20"/>
          <p:cNvSpPr>
            <a:spLocks noGrp="1"/>
          </p:cNvSpPr>
          <p:nvPr>
            <p:ph type="sldNum" sz="quarter" idx="12"/>
          </p:nvPr>
        </p:nvSpPr>
        <p:spPr>
          <a:xfrm>
            <a:off x="8168401" y="666477"/>
            <a:ext cx="287999" cy="273844"/>
          </a:xfrm>
        </p:spPr>
        <p:txBody>
          <a:bodyPr/>
          <a:lstStyle>
            <a:lvl1pPr>
              <a:defRPr sz="1100" b="0" i="0">
                <a:latin typeface="Montserrat Medium" charset="0"/>
                <a:ea typeface="Montserrat Medium" charset="0"/>
                <a:cs typeface="Montserrat Medium" charset="0"/>
              </a:defRPr>
            </a:lvl1pPr>
          </a:lstStyle>
          <a:p>
            <a:fld id="{5AA702B1-EDA3-FF46-994A-18FFB6DE5B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Oval 27"/>
          <p:cNvSpPr>
            <a:spLocks/>
          </p:cNvSpPr>
          <p:nvPr userDrawn="1"/>
        </p:nvSpPr>
        <p:spPr>
          <a:xfrm>
            <a:off x="8096398" y="587399"/>
            <a:ext cx="432000" cy="432000"/>
          </a:xfrm>
          <a:prstGeom prst="ellipse">
            <a:avLst/>
          </a:prstGeom>
          <a:noFill/>
          <a:ln w="12700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/>
          </a:p>
        </p:txBody>
      </p:sp>
    </p:spTree>
    <p:extLst>
      <p:ext uri="{BB962C8B-B14F-4D97-AF65-F5344CB8AC3E}">
        <p14:creationId xmlns:p14="http://schemas.microsoft.com/office/powerpoint/2010/main" val="3676247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hoto Background 1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2526" y="610693"/>
            <a:ext cx="6640286" cy="496022"/>
          </a:xfrm>
        </p:spPr>
        <p:txBody>
          <a:bodyPr anchor="b" anchorCtr="0">
            <a:noAutofit/>
          </a:bodyPr>
          <a:lstStyle>
            <a:lvl1pPr>
              <a:lnSpc>
                <a:spcPct val="85000"/>
              </a:lnSpc>
              <a:defRPr sz="3200" baseline="0"/>
            </a:lvl1pPr>
          </a:lstStyle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658810" y="2011909"/>
            <a:ext cx="4869588" cy="2088000"/>
          </a:xfrm>
        </p:spPr>
        <p:txBody>
          <a:bodyPr>
            <a:normAutofit/>
          </a:bodyPr>
          <a:lstStyle>
            <a:lvl1pPr marL="0" indent="0" algn="r">
              <a:lnSpc>
                <a:spcPct val="125000"/>
              </a:lnSpc>
              <a:buNone/>
              <a:defRPr sz="2200" b="0" i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add text</a:t>
            </a:r>
          </a:p>
        </p:txBody>
      </p:sp>
      <p:sp>
        <p:nvSpPr>
          <p:cNvPr id="16" name="Rounded Rectangle 15"/>
          <p:cNvSpPr>
            <a:spLocks/>
          </p:cNvSpPr>
          <p:nvPr userDrawn="1"/>
        </p:nvSpPr>
        <p:spPr>
          <a:xfrm>
            <a:off x="612000" y="-166051"/>
            <a:ext cx="179999" cy="118545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ED1F"/>
              </a:gs>
              <a:gs pos="100000">
                <a:srgbClr val="8EFFCB"/>
              </a:gs>
            </a:gsLst>
            <a:lin ang="16200000" scaled="0"/>
            <a:tileRect/>
          </a:gra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/>
          </a:p>
        </p:txBody>
      </p:sp>
      <p:sp>
        <p:nvSpPr>
          <p:cNvPr id="9" name="Slide Number Placeholder 20"/>
          <p:cNvSpPr>
            <a:spLocks noGrp="1"/>
          </p:cNvSpPr>
          <p:nvPr>
            <p:ph type="sldNum" sz="quarter" idx="12"/>
          </p:nvPr>
        </p:nvSpPr>
        <p:spPr>
          <a:xfrm>
            <a:off x="8168401" y="666477"/>
            <a:ext cx="287999" cy="273844"/>
          </a:xfrm>
        </p:spPr>
        <p:txBody>
          <a:bodyPr/>
          <a:lstStyle>
            <a:lvl1pPr>
              <a:defRPr sz="1100" b="0" i="0">
                <a:latin typeface="Montserrat Medium" charset="0"/>
                <a:ea typeface="Montserrat Medium" charset="0"/>
                <a:cs typeface="Montserrat Medium" charset="0"/>
              </a:defRPr>
            </a:lvl1pPr>
          </a:lstStyle>
          <a:p>
            <a:fld id="{5AA702B1-EDA3-FF46-994A-18FFB6DE5B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Oval 9"/>
          <p:cNvSpPr>
            <a:spLocks/>
          </p:cNvSpPr>
          <p:nvPr userDrawn="1"/>
        </p:nvSpPr>
        <p:spPr>
          <a:xfrm>
            <a:off x="8096398" y="587399"/>
            <a:ext cx="432000" cy="432000"/>
          </a:xfrm>
          <a:prstGeom prst="ellipse">
            <a:avLst/>
          </a:prstGeom>
          <a:noFill/>
          <a:ln w="12700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/>
          </a:p>
        </p:txBody>
      </p:sp>
    </p:spTree>
    <p:extLst>
      <p:ext uri="{BB962C8B-B14F-4D97-AF65-F5344CB8AC3E}">
        <p14:creationId xmlns:p14="http://schemas.microsoft.com/office/powerpoint/2010/main" val="1917149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Background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608399" y="3455100"/>
            <a:ext cx="7920001" cy="1080000"/>
          </a:xfrm>
        </p:spPr>
        <p:txBody>
          <a:bodyPr>
            <a:normAutofit/>
          </a:bodyPr>
          <a:lstStyle>
            <a:lvl1pPr marL="0" indent="0" algn="l">
              <a:lnSpc>
                <a:spcPct val="125000"/>
              </a:lnSpc>
              <a:buNone/>
              <a:defRPr sz="1700">
                <a:solidFill>
                  <a:schemeClr val="bg1"/>
                </a:solidFill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608399" y="3023103"/>
            <a:ext cx="7927203" cy="431999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200" b="0" i="0">
                <a:latin typeface="Montserrat Medium" charset="0"/>
                <a:ea typeface="Montserrat Medium" charset="0"/>
                <a:cs typeface="Montserrat Medium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1663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rgbClr val="9BD0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1332000" y="3796341"/>
            <a:ext cx="6480000" cy="431998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200" b="0" i="0">
                <a:solidFill>
                  <a:schemeClr val="tx1">
                    <a:alpha val="30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lvl1pPr>
          </a:lstStyle>
          <a:p>
            <a:pPr lvl="0"/>
            <a:endParaRPr lang="en-US" dirty="0"/>
          </a:p>
        </p:txBody>
      </p:sp>
      <p:pic>
        <p:nvPicPr>
          <p:cNvPr id="2" name="Picture 1" descr="quotes.ai"/>
          <p:cNvPicPr>
            <a:picLocks noChangeAspect="1"/>
          </p:cNvPicPr>
          <p:nvPr userDrawn="1"/>
        </p:nvPicPr>
        <p:blipFill>
          <a:blip r:embed="rId2">
            <a:alphaModFix amt="3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601" y="725705"/>
            <a:ext cx="812800" cy="812800"/>
          </a:xfrm>
          <a:prstGeom prst="rect">
            <a:avLst/>
          </a:prstGeom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id="{EE3C506F-7942-634B-8A4F-AC2EDC9F85E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332000" y="1676391"/>
            <a:ext cx="6480000" cy="1871999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25000"/>
              </a:lnSpc>
              <a:buNone/>
              <a:defRPr sz="2200">
                <a:solidFill>
                  <a:schemeClr val="bg1"/>
                </a:solidFill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688427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1332000" y="3796341"/>
            <a:ext cx="6480000" cy="431998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200" b="0" i="0">
                <a:solidFill>
                  <a:schemeClr val="bg1">
                    <a:lumMod val="50000"/>
                    <a:lumOff val="50000"/>
                    <a:alpha val="30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EE3C506F-7942-634B-8A4F-AC2EDC9F85E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332000" y="1676391"/>
            <a:ext cx="6480000" cy="1871999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25000"/>
              </a:lnSpc>
              <a:buNone/>
              <a:defRPr sz="2200">
                <a:solidFill>
                  <a:schemeClr val="tx1"/>
                </a:solidFill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294546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">
    <p:bg>
      <p:bgPr>
        <a:solidFill>
          <a:srgbClr val="4573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32000" y="3005668"/>
            <a:ext cx="6480000" cy="434720"/>
          </a:xfrm>
        </p:spPr>
        <p:txBody>
          <a:bodyPr bIns="46800" anchor="b" anchorCtr="0">
            <a:noAutofit/>
          </a:bodyPr>
          <a:lstStyle>
            <a:lvl1pPr marL="0" indent="0" algn="ctr">
              <a:lnSpc>
                <a:spcPct val="125000"/>
              </a:lnSpc>
              <a:buNone/>
              <a:defRPr sz="2600" b="1" i="0">
                <a:solidFill>
                  <a:schemeClr val="bg1"/>
                </a:solidFill>
                <a:latin typeface="Museo 700" panose="02000000000000000000" pitchFamily="2" charset="77"/>
                <a:cs typeface="Museo 700" panose="02000000000000000000" pitchFamily="2" charset="77"/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add title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1332000" y="3440389"/>
            <a:ext cx="6480000" cy="28799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300" b="0" i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defRPr>
            </a:lvl1pPr>
          </a:lstStyle>
          <a:p>
            <a:pPr lvl="0"/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000" y="1566323"/>
            <a:ext cx="1296000" cy="12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263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54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wrap="square" lIns="0" tIns="0" rIns="0" bIns="0" rtlCol="0" anchor="t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2581" y="4767264"/>
            <a:ext cx="2133600" cy="273844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ctr">
              <a:defRPr sz="1200" b="0" i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ctr">
              <a:defRPr sz="1200" b="0" i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ctr">
              <a:defRPr sz="1200" b="0" i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defRPr>
            </a:lvl1pPr>
          </a:lstStyle>
          <a:p>
            <a:fld id="{5AA702B1-EDA3-FF46-994A-18FFB6DE5B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715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61" r:id="rId4"/>
    <p:sldLayoutId id="2147483660" r:id="rId5"/>
    <p:sldLayoutId id="2147483655" r:id="rId6"/>
    <p:sldLayoutId id="2147483659" r:id="rId7"/>
    <p:sldLayoutId id="2147483653" r:id="rId8"/>
    <p:sldLayoutId id="2147483656" r:id="rId9"/>
    <p:sldLayoutId id="2147483657" r:id="rId10"/>
    <p:sldLayoutId id="2147483662" r:id="rId11"/>
    <p:sldLayoutId id="2147483658" r:id="rId12"/>
  </p:sldLayoutIdLst>
  <p:hf hdr="0" ftr="0" dt="0"/>
  <p:txStyles>
    <p:titleStyle>
      <a:lvl1pPr algn="l" defTabSz="457160" rtl="0" eaLnBrk="1" latinLnBrk="0" hangingPunct="1">
        <a:spcBef>
          <a:spcPct val="0"/>
        </a:spcBef>
        <a:buNone/>
        <a:defRPr sz="4400" b="0" i="0" kern="1200">
          <a:solidFill>
            <a:schemeClr val="bg1"/>
          </a:solidFill>
          <a:latin typeface="Museo 700"/>
          <a:ea typeface="+mj-ea"/>
          <a:cs typeface="Museo 700"/>
        </a:defRPr>
      </a:lvl1pPr>
    </p:titleStyle>
    <p:bodyStyle>
      <a:lvl1pPr marL="342871" indent="-342871" algn="l" defTabSz="457160" rtl="0" eaLnBrk="1" latinLnBrk="0" hangingPunct="1">
        <a:spcBef>
          <a:spcPts val="0"/>
        </a:spcBef>
        <a:spcAft>
          <a:spcPts val="1200"/>
        </a:spcAft>
        <a:buFont typeface="Arial"/>
        <a:buChar char="•"/>
        <a:defRPr sz="2200" b="0" i="0" kern="1200">
          <a:solidFill>
            <a:schemeClr val="bg1"/>
          </a:solidFill>
          <a:latin typeface="Montserrat" charset="0"/>
          <a:ea typeface="Montserrat" charset="0"/>
          <a:cs typeface="Montserrat" charset="0"/>
        </a:defRPr>
      </a:lvl1pPr>
      <a:lvl2pPr marL="742886" indent="-285725" algn="l" defTabSz="457160" rtl="0" eaLnBrk="1" latinLnBrk="0" hangingPunct="1">
        <a:spcBef>
          <a:spcPts val="0"/>
        </a:spcBef>
        <a:spcAft>
          <a:spcPts val="1200"/>
        </a:spcAft>
        <a:buFont typeface="Arial"/>
        <a:buChar char="–"/>
        <a:defRPr sz="1900" b="0" i="0" kern="1200">
          <a:solidFill>
            <a:schemeClr val="bg1"/>
          </a:solidFill>
          <a:latin typeface="Montserrat" charset="0"/>
          <a:ea typeface="Montserrat" charset="0"/>
          <a:cs typeface="Montserrat" charset="0"/>
        </a:defRPr>
      </a:lvl2pPr>
      <a:lvl3pPr marL="1142900" indent="-228581" algn="l" defTabSz="457160" rtl="0" eaLnBrk="1" latinLnBrk="0" hangingPunct="1">
        <a:spcBef>
          <a:spcPts val="0"/>
        </a:spcBef>
        <a:spcAft>
          <a:spcPts val="1200"/>
        </a:spcAft>
        <a:buFont typeface="Arial"/>
        <a:buChar char="•"/>
        <a:defRPr sz="1700" b="0" i="0" kern="1200">
          <a:solidFill>
            <a:schemeClr val="bg1"/>
          </a:solidFill>
          <a:latin typeface="Montserrat" charset="0"/>
          <a:ea typeface="Montserrat" charset="0"/>
          <a:cs typeface="Montserrat" charset="0"/>
        </a:defRPr>
      </a:lvl3pPr>
      <a:lvl4pPr marL="1600060" indent="-228581" algn="l" defTabSz="457160" rtl="0" eaLnBrk="1" latinLnBrk="0" hangingPunct="1">
        <a:spcBef>
          <a:spcPts val="0"/>
        </a:spcBef>
        <a:spcAft>
          <a:spcPts val="1200"/>
        </a:spcAft>
        <a:buFont typeface="Arial"/>
        <a:buChar char="–"/>
        <a:defRPr sz="1300" b="0" i="0" kern="1200">
          <a:solidFill>
            <a:schemeClr val="bg1"/>
          </a:solidFill>
          <a:latin typeface="Montserrat" charset="0"/>
          <a:ea typeface="Montserrat" charset="0"/>
          <a:cs typeface="Montserrat" charset="0"/>
        </a:defRPr>
      </a:lvl4pPr>
      <a:lvl5pPr marL="2057219" indent="-228581" algn="l" defTabSz="457160" rtl="0" eaLnBrk="1" latinLnBrk="0" hangingPunct="1">
        <a:spcBef>
          <a:spcPts val="0"/>
        </a:spcBef>
        <a:spcAft>
          <a:spcPts val="1200"/>
        </a:spcAft>
        <a:buFont typeface="Arial"/>
        <a:buChar char="»"/>
        <a:defRPr sz="1100" b="0" i="0" kern="1200">
          <a:solidFill>
            <a:schemeClr val="bg1"/>
          </a:solidFill>
          <a:latin typeface="Montserrat" charset="0"/>
          <a:ea typeface="Montserrat" charset="0"/>
          <a:cs typeface="Montserrat" charset="0"/>
        </a:defRPr>
      </a:lvl5pPr>
      <a:lvl6pPr marL="2514380" indent="-228581" algn="l" defTabSz="45716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40" indent="-228581" algn="l" defTabSz="45716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00" indent="-228581" algn="l" defTabSz="45716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60" indent="-228581" algn="l" defTabSz="45716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4571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4571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0" algn="l" defTabSz="4571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0" algn="l" defTabSz="4571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0" algn="l" defTabSz="4571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1" algn="l" defTabSz="4571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0" algn="l" defTabSz="4571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0" algn="l" defTabSz="4571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9.tiff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7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2.tiff"/><Relationship Id="rId5" Type="http://schemas.openxmlformats.org/officeDocument/2006/relationships/image" Target="../media/image31.png"/><Relationship Id="rId4" Type="http://schemas.openxmlformats.org/officeDocument/2006/relationships/image" Target="../media/image30.tif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tiff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08398" y="610691"/>
            <a:ext cx="6873779" cy="2116467"/>
          </a:xfrm>
        </p:spPr>
        <p:txBody>
          <a:bodyPr>
            <a:normAutofit/>
          </a:bodyPr>
          <a:lstStyle/>
          <a:p>
            <a:r>
              <a:rPr lang="en-US" dirty="0">
                <a:latin typeface="Montserrat" pitchFamily="2" charset="77"/>
              </a:rPr>
              <a:t>UX Testing</a:t>
            </a:r>
            <a:br>
              <a:rPr lang="en-US" dirty="0">
                <a:latin typeface="Montserrat" pitchFamily="2" charset="77"/>
              </a:rPr>
            </a:br>
            <a:r>
              <a:rPr lang="en-US" sz="2000" dirty="0">
                <a:latin typeface="Montserrat" pitchFamily="2" charset="77"/>
              </a:rPr>
              <a:t>is not</a:t>
            </a:r>
            <a:br>
              <a:rPr lang="en-US" sz="2000" dirty="0">
                <a:latin typeface="Montserrat" pitchFamily="2" charset="77"/>
              </a:rPr>
            </a:br>
            <a:r>
              <a:rPr lang="en-US" dirty="0">
                <a:latin typeface="Montserrat" pitchFamily="2" charset="77"/>
              </a:rPr>
              <a:t>Rocket Science!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8DF1621-DC95-A141-9304-9DD8B3D8B1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6376" y="115885"/>
            <a:ext cx="1222930" cy="1153846"/>
          </a:xfrm>
          <a:prstGeom prst="rect">
            <a:avLst/>
          </a:prstGeom>
        </p:spPr>
      </p:pic>
      <p:sp>
        <p:nvSpPr>
          <p:cNvPr id="10" name="Subtitle 4">
            <a:extLst>
              <a:ext uri="{FF2B5EF4-FFF2-40B4-BE49-F238E27FC236}">
                <a16:creationId xmlns:a16="http://schemas.microsoft.com/office/drawing/2014/main" id="{88FCA237-C30B-9644-9E34-68D5107C0E69}"/>
              </a:ext>
            </a:extLst>
          </p:cNvPr>
          <p:cNvSpPr txBox="1">
            <a:spLocks/>
          </p:cNvSpPr>
          <p:nvPr/>
        </p:nvSpPr>
        <p:spPr>
          <a:xfrm>
            <a:off x="7186470" y="4718188"/>
            <a:ext cx="1812836" cy="335800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marL="0" indent="0" algn="l" defTabSz="457160" rtl="0" eaLnBrk="1" latinLnBrk="0" hangingPunct="1">
              <a:lnSpc>
                <a:spcPct val="125000"/>
              </a:lnSpc>
              <a:spcBef>
                <a:spcPts val="0"/>
              </a:spcBef>
              <a:spcAft>
                <a:spcPts val="1200"/>
              </a:spcAft>
              <a:buFont typeface="Arial"/>
              <a:buNone/>
              <a:defRPr sz="1700" b="0" i="0" kern="120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457160" indent="0" algn="ctr" defTabSz="457160" rtl="0" eaLnBrk="1" latinLnBrk="0" hangingPunct="1">
              <a:spcBef>
                <a:spcPts val="0"/>
              </a:spcBef>
              <a:spcAft>
                <a:spcPts val="1200"/>
              </a:spcAft>
              <a:buFont typeface="Arial"/>
              <a:buNone/>
              <a:defRPr sz="1900" b="0" i="0" kern="1200">
                <a:solidFill>
                  <a:schemeClr val="tx1">
                    <a:tint val="75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lvl2pPr>
            <a:lvl3pPr marL="914321" indent="0" algn="ctr" defTabSz="457160" rtl="0" eaLnBrk="1" latinLnBrk="0" hangingPunct="1">
              <a:spcBef>
                <a:spcPts val="0"/>
              </a:spcBef>
              <a:spcAft>
                <a:spcPts val="1200"/>
              </a:spcAft>
              <a:buFont typeface="Arial"/>
              <a:buNone/>
              <a:defRPr sz="1700" b="0" i="0" kern="1200">
                <a:solidFill>
                  <a:schemeClr val="tx1">
                    <a:tint val="75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lvl3pPr>
            <a:lvl4pPr marL="1371480" indent="0" algn="ctr" defTabSz="457160" rtl="0" eaLnBrk="1" latinLnBrk="0" hangingPunct="1">
              <a:spcBef>
                <a:spcPts val="0"/>
              </a:spcBef>
              <a:spcAft>
                <a:spcPts val="1200"/>
              </a:spcAft>
              <a:buFont typeface="Arial"/>
              <a:buNone/>
              <a:defRPr sz="1300" b="0" i="0" kern="1200">
                <a:solidFill>
                  <a:schemeClr val="tx1">
                    <a:tint val="75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lvl4pPr>
            <a:lvl5pPr marL="1828640" indent="0" algn="ctr" defTabSz="457160" rtl="0" eaLnBrk="1" latinLnBrk="0" hangingPunct="1">
              <a:spcBef>
                <a:spcPts val="0"/>
              </a:spcBef>
              <a:spcAft>
                <a:spcPts val="1200"/>
              </a:spcAft>
              <a:buFont typeface="Arial"/>
              <a:buNone/>
              <a:defRPr sz="1100" b="0" i="0" kern="1200">
                <a:solidFill>
                  <a:schemeClr val="tx1">
                    <a:tint val="75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lvl5pPr>
            <a:lvl6pPr marL="2285800" indent="0" algn="ctr" defTabSz="45716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2961" indent="0" algn="ctr" defTabSz="45716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120" indent="0" algn="ctr" defTabSz="45716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280" indent="0" algn="ctr" defTabSz="45716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Baris</a:t>
            </a:r>
            <a:r>
              <a:rPr lang="en-US" dirty="0"/>
              <a:t> </a:t>
            </a:r>
            <a:r>
              <a:rPr lang="en-US" dirty="0" err="1"/>
              <a:t>Sarialioglu</a:t>
            </a:r>
            <a:endParaRPr lang="en-US" dirty="0"/>
          </a:p>
        </p:txBody>
      </p:sp>
      <p:pic>
        <p:nvPicPr>
          <p:cNvPr id="2050" name="Picture 2" descr="https://lh5.googleusercontent.com/8kGLArb2o_VF4_ubV76_M4tQ0kBwll7hizgoij3s5JbTha5FGXmIRuodzCcR0BWNLDtYnsgX3O7s49y5FPPaUmYB55Y_zcgHBGEtWoJ_EeGFvhqbbXjH3pj0hUPkZ5S79H2g3oTpX8g">
            <a:extLst>
              <a:ext uri="{FF2B5EF4-FFF2-40B4-BE49-F238E27FC236}">
                <a16:creationId xmlns:a16="http://schemas.microsoft.com/office/drawing/2014/main" id="{0E49F786-235D-5B42-BC94-F8FDA175A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17265"/>
            <a:ext cx="2540000" cy="2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DCB2E50-35FC-2D42-8A03-45757A34A1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694" y="4286960"/>
            <a:ext cx="1340919" cy="767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047722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60EC6C7-C9A9-834E-9090-646B5C7DE3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3538331" cy="695739"/>
          </a:xfrm>
        </p:spPr>
        <p:txBody>
          <a:bodyPr>
            <a:normAutofit fontScale="85000" lnSpcReduction="10000"/>
          </a:bodyPr>
          <a:lstStyle/>
          <a:p>
            <a:r>
              <a:rPr lang="tr-TR" sz="4000" dirty="0" err="1">
                <a:solidFill>
                  <a:schemeClr val="bg1"/>
                </a:solidFill>
              </a:rPr>
              <a:t>Baris</a:t>
            </a:r>
            <a:r>
              <a:rPr lang="tr-TR" sz="4000" dirty="0">
                <a:solidFill>
                  <a:schemeClr val="bg1"/>
                </a:solidFill>
              </a:rPr>
              <a:t> </a:t>
            </a:r>
            <a:r>
              <a:rPr lang="tr-TR" sz="4000" dirty="0" err="1">
                <a:solidFill>
                  <a:schemeClr val="bg1"/>
                </a:solidFill>
              </a:rPr>
              <a:t>Sarialioglu</a:t>
            </a:r>
            <a:endParaRPr lang="tr-TR" sz="4000" dirty="0">
              <a:solidFill>
                <a:schemeClr val="bg1"/>
              </a:solidFill>
            </a:endParaRPr>
          </a:p>
        </p:txBody>
      </p:sp>
      <p:pic>
        <p:nvPicPr>
          <p:cNvPr id="4" name="Picture 2" descr="https://lh4.googleusercontent.com/gf7_APQVLbflL6civdCNAFGA6LfYQTCd9lZQYUxrul4vauts696C3ZcU_KGidmTVRnn3btasBBnKDwbyeyfiqzyas3QCpvLyAWJA6xYbnyyrjwNFKlqAszP3S1zlZgF1gFYv_Zo7N1I">
            <a:extLst>
              <a:ext uri="{FF2B5EF4-FFF2-40B4-BE49-F238E27FC236}">
                <a16:creationId xmlns:a16="http://schemas.microsoft.com/office/drawing/2014/main" id="{B494D156-A51A-474D-9958-E4DE8C94E2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331" y="6617"/>
            <a:ext cx="5605670" cy="5156834"/>
          </a:xfrm>
          <a:prstGeom prst="rect">
            <a:avLst/>
          </a:prstGeom>
          <a:ln>
            <a:noFill/>
          </a:ln>
          <a:effectLst>
            <a:reflection endPos="0" dir="5400000" sy="-100000" algn="bl" rotWithShape="0"/>
            <a:softEdge rad="241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11513FD-CE69-4F4F-8CEE-DF0A2A6226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165" y="3352189"/>
            <a:ext cx="3422166" cy="175557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BDB7171-896C-C245-9C47-8399951C0E2F}"/>
              </a:ext>
            </a:extLst>
          </p:cNvPr>
          <p:cNvSpPr/>
          <p:nvPr/>
        </p:nvSpPr>
        <p:spPr>
          <a:xfrm>
            <a:off x="1157114" y="2271063"/>
            <a:ext cx="1920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 err="1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barissarialioglu</a:t>
            </a:r>
            <a:endParaRPr lang="tr-TR" dirty="0">
              <a:solidFill>
                <a:schemeClr val="bg1"/>
              </a:solidFill>
              <a:latin typeface="Montserrat" pitchFamily="2" charset="77"/>
              <a:cs typeface="Circular Std Book" panose="020B0604020101020102" pitchFamily="34" charset="77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882BF96-3244-A843-B4CB-EBD9189827F9}"/>
              </a:ext>
            </a:extLst>
          </p:cNvPr>
          <p:cNvSpPr/>
          <p:nvPr/>
        </p:nvSpPr>
        <p:spPr>
          <a:xfrm>
            <a:off x="1160652" y="2721169"/>
            <a:ext cx="19848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@</a:t>
            </a:r>
            <a:r>
              <a:rPr lang="tr-TR" dirty="0" err="1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mbsarialioglu</a:t>
            </a:r>
            <a:endParaRPr lang="tr-TR" dirty="0">
              <a:solidFill>
                <a:schemeClr val="bg1"/>
              </a:solidFill>
              <a:latin typeface="Montserrat" pitchFamily="2" charset="77"/>
              <a:cs typeface="Circular Std Book" panose="020B0604020101020102" pitchFamily="34" charset="77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0EA0930-CCF5-7C40-B429-65665E978B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452" y="2709655"/>
            <a:ext cx="420089" cy="41362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5DE3741-6EB3-DD4C-A82A-6F450A5F08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526" y="2277440"/>
            <a:ext cx="433015" cy="41362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8F7C9A9-2CA4-3644-81B4-A86223F3C941}"/>
              </a:ext>
            </a:extLst>
          </p:cNvPr>
          <p:cNvSpPr/>
          <p:nvPr/>
        </p:nvSpPr>
        <p:spPr>
          <a:xfrm>
            <a:off x="102015" y="839824"/>
            <a:ext cx="343631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400" dirty="0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IT </a:t>
            </a:r>
            <a:r>
              <a:rPr lang="tr-TR" sz="1400" dirty="0" err="1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professional</a:t>
            </a:r>
            <a:r>
              <a:rPr lang="tr-TR" sz="1400" dirty="0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 </a:t>
            </a:r>
            <a:r>
              <a:rPr lang="tr-TR" sz="1400" dirty="0" err="1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with</a:t>
            </a:r>
            <a:r>
              <a:rPr lang="tr-TR" sz="1400" dirty="0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 </a:t>
            </a:r>
            <a:r>
              <a:rPr lang="tr-TR" sz="1400" dirty="0" err="1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around</a:t>
            </a:r>
            <a:r>
              <a:rPr lang="tr-TR" sz="1400" dirty="0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 20 </a:t>
            </a:r>
            <a:r>
              <a:rPr lang="tr-TR" sz="1400" dirty="0" err="1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years</a:t>
            </a:r>
            <a:r>
              <a:rPr lang="tr-TR" sz="1400" dirty="0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 of </a:t>
            </a:r>
            <a:r>
              <a:rPr lang="tr-TR" sz="1400" dirty="0" err="1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experience</a:t>
            </a:r>
            <a:r>
              <a:rPr lang="tr-TR" sz="1400" dirty="0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 as IT Consultant, Software Developer </a:t>
            </a:r>
            <a:r>
              <a:rPr lang="tr-TR" sz="1400" dirty="0" err="1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and</a:t>
            </a:r>
            <a:r>
              <a:rPr lang="tr-TR" sz="1400" dirty="0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 Software </a:t>
            </a:r>
            <a:r>
              <a:rPr lang="tr-TR" sz="1400" dirty="0" err="1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Tester</a:t>
            </a:r>
            <a:r>
              <a:rPr lang="tr-TR" sz="1400" dirty="0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 </a:t>
            </a:r>
            <a:r>
              <a:rPr lang="tr-TR" sz="1400" dirty="0" err="1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for</a:t>
            </a:r>
            <a:r>
              <a:rPr lang="tr-TR" sz="1400" dirty="0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 </a:t>
            </a:r>
            <a:r>
              <a:rPr lang="tr-TR" sz="1400" dirty="0" err="1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many</a:t>
            </a:r>
            <a:r>
              <a:rPr lang="tr-TR" sz="1400" dirty="0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 </a:t>
            </a:r>
            <a:r>
              <a:rPr lang="tr-TR" sz="1400" dirty="0" err="1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different</a:t>
            </a:r>
            <a:r>
              <a:rPr lang="tr-TR" sz="1400" dirty="0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 </a:t>
            </a:r>
            <a:r>
              <a:rPr lang="tr-TR" sz="1400" dirty="0" err="1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organizations</a:t>
            </a:r>
            <a:r>
              <a:rPr lang="tr-TR" sz="1400" dirty="0">
                <a:solidFill>
                  <a:schemeClr val="bg1"/>
                </a:solidFill>
                <a:latin typeface="Montserrat" pitchFamily="2" charset="77"/>
                <a:cs typeface="Circular Std Book" panose="020B0604020101020102" pitchFamily="34" charset="77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0697E10-D71E-FE4A-8A33-F01498BDBE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37252" y="199471"/>
            <a:ext cx="1051961" cy="992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4135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60EC6C7-C9A9-834E-9090-646B5C7DE3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3200" y="1676391"/>
            <a:ext cx="6897600" cy="1871999"/>
          </a:xfrm>
        </p:spPr>
        <p:txBody>
          <a:bodyPr>
            <a:normAutofit/>
          </a:bodyPr>
          <a:lstStyle/>
          <a:p>
            <a:r>
              <a:rPr lang="tr-TR" sz="4000" dirty="0"/>
              <a:t>«10 </a:t>
            </a:r>
            <a:r>
              <a:rPr lang="tr-TR" sz="4000" dirty="0" err="1">
                <a:solidFill>
                  <a:schemeClr val="accent6"/>
                </a:solidFill>
              </a:rPr>
              <a:t>Philosophical</a:t>
            </a:r>
            <a:r>
              <a:rPr lang="tr-TR" sz="4000" dirty="0"/>
              <a:t> </a:t>
            </a:r>
            <a:r>
              <a:rPr lang="tr-TR" sz="4000" dirty="0" err="1"/>
              <a:t>Foundations</a:t>
            </a:r>
            <a:r>
              <a:rPr lang="tr-TR" sz="4000" dirty="0"/>
              <a:t> of </a:t>
            </a:r>
            <a:r>
              <a:rPr lang="tr-TR" sz="4000" dirty="0">
                <a:solidFill>
                  <a:schemeClr val="accent6"/>
                </a:solidFill>
              </a:rPr>
              <a:t>UX</a:t>
            </a:r>
            <a:r>
              <a:rPr lang="tr-TR" sz="4000" dirty="0"/>
              <a:t> </a:t>
            </a:r>
            <a:r>
              <a:rPr lang="tr-TR" sz="4000" dirty="0" err="1"/>
              <a:t>Testing</a:t>
            </a:r>
            <a:r>
              <a:rPr lang="tr-TR" sz="4000" dirty="0"/>
              <a:t>»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984A79-C716-B341-89E6-D9D9EE3B9736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3937000" y="3548390"/>
            <a:ext cx="1270000" cy="1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351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Adam, Eve &amp; The Apple</a:t>
            </a: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4000" dirty="0"/>
              <a:t>Life is a Test</a:t>
            </a:r>
            <a:r>
              <a:rPr lang="en-US" dirty="0"/>
              <a:t>, and every human is a tester!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FE35DC-E876-0341-9339-4074371BCEF8}"/>
              </a:ext>
            </a:extLst>
          </p:cNvPr>
          <p:cNvSpPr/>
          <p:nvPr/>
        </p:nvSpPr>
        <p:spPr>
          <a:xfrm>
            <a:off x="515751" y="359501"/>
            <a:ext cx="8162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>
                <a:solidFill>
                  <a:prstClr val="white"/>
                </a:solidFill>
                <a:latin typeface="Montserrat" charset="0"/>
              </a:rPr>
              <a:t>01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3732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Value &gt; Pain</a:t>
            </a:r>
            <a:endParaRPr lang="en-US" b="1" dirty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The only UX equation matters</a:t>
            </a:r>
            <a:r>
              <a:rPr lang="en-US" dirty="0"/>
              <a:t>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F596131-18FC-0444-906F-05574AFD66CB}"/>
              </a:ext>
            </a:extLst>
          </p:cNvPr>
          <p:cNvSpPr/>
          <p:nvPr/>
        </p:nvSpPr>
        <p:spPr>
          <a:xfrm>
            <a:off x="515751" y="359501"/>
            <a:ext cx="8162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charset="0"/>
                <a:ea typeface="+mn-ea"/>
                <a:cs typeface="+mn-cs"/>
              </a:rPr>
              <a:t>02</a:t>
            </a: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035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What Users Do ≠ What Users Say</a:t>
            </a: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026695" y="1676391"/>
            <a:ext cx="7026442" cy="1871999"/>
          </a:xfrm>
        </p:spPr>
        <p:txBody>
          <a:bodyPr/>
          <a:lstStyle/>
          <a:p>
            <a:r>
              <a:rPr lang="en-US" sz="4000" dirty="0"/>
              <a:t>UX Testing ≠ Focus Groups 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356E0D-C9E0-0549-8083-2D00C76C0E04}"/>
              </a:ext>
            </a:extLst>
          </p:cNvPr>
          <p:cNvSpPr/>
          <p:nvPr/>
        </p:nvSpPr>
        <p:spPr>
          <a:xfrm>
            <a:off x="515751" y="359501"/>
            <a:ext cx="8162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charset="0"/>
                <a:ea typeface="+mn-ea"/>
                <a:cs typeface="+mn-cs"/>
              </a:rPr>
              <a:t>03</a:t>
            </a: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132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934278" y="3796341"/>
            <a:ext cx="7504044" cy="431998"/>
          </a:xfrm>
        </p:spPr>
        <p:txBody>
          <a:bodyPr>
            <a:normAutofit/>
          </a:bodyPr>
          <a:lstStyle/>
          <a:p>
            <a:r>
              <a:rPr lang="en-US" sz="2000" dirty="0"/>
              <a:t>It is sometimes intuitive and emotional!</a:t>
            </a: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Testing is not always quantitative</a:t>
            </a:r>
            <a:r>
              <a:rPr lang="en-US" dirty="0"/>
              <a:t>, but also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AFCCC0-4731-5D4A-83B9-C3C3C6CBDAAA}"/>
              </a:ext>
            </a:extLst>
          </p:cNvPr>
          <p:cNvSpPr/>
          <p:nvPr/>
        </p:nvSpPr>
        <p:spPr>
          <a:xfrm>
            <a:off x="515751" y="359501"/>
            <a:ext cx="8162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charset="0"/>
                <a:ea typeface="+mn-ea"/>
                <a:cs typeface="+mn-cs"/>
              </a:rPr>
              <a:t>04</a:t>
            </a: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334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33047" y="3796341"/>
            <a:ext cx="7908052" cy="431998"/>
          </a:xfrm>
        </p:spPr>
        <p:txBody>
          <a:bodyPr>
            <a:normAutofit fontScale="92500"/>
          </a:bodyPr>
          <a:lstStyle/>
          <a:p>
            <a:r>
              <a:rPr lang="en-US" dirty="0"/>
              <a:t>There is dignity in convincing developers to fix usability bugs!</a:t>
            </a: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UX testing </a:t>
            </a:r>
            <a:r>
              <a:rPr lang="en-US" dirty="0"/>
              <a:t>is not black or white</a:t>
            </a:r>
            <a:r>
              <a:rPr lang="en-US" sz="4000" dirty="0"/>
              <a:t>, but grey!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8A12E94-37A9-D249-B27E-B46D255DBD33}"/>
              </a:ext>
            </a:extLst>
          </p:cNvPr>
          <p:cNvSpPr/>
          <p:nvPr/>
        </p:nvSpPr>
        <p:spPr>
          <a:xfrm>
            <a:off x="515751" y="359501"/>
            <a:ext cx="8162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charset="0"/>
                <a:ea typeface="+mn-ea"/>
                <a:cs typeface="+mn-cs"/>
              </a:rPr>
              <a:t>05</a:t>
            </a: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117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195754" y="3796341"/>
            <a:ext cx="6616246" cy="431998"/>
          </a:xfrm>
        </p:spPr>
        <p:txBody>
          <a:bodyPr>
            <a:normAutofit/>
          </a:bodyPr>
          <a:lstStyle/>
          <a:p>
            <a:r>
              <a:rPr lang="en-US" dirty="0"/>
              <a:t>we still know that users are far different!</a:t>
            </a: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Testers should act like users</a:t>
            </a:r>
            <a:r>
              <a:rPr lang="en-US" dirty="0"/>
              <a:t>, but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7235D25-194C-CE40-B648-4B5C37860862}"/>
              </a:ext>
            </a:extLst>
          </p:cNvPr>
          <p:cNvSpPr/>
          <p:nvPr/>
        </p:nvSpPr>
        <p:spPr>
          <a:xfrm>
            <a:off x="515751" y="359501"/>
            <a:ext cx="8162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charset="0"/>
                <a:ea typeface="+mn-ea"/>
                <a:cs typeface="+mn-cs"/>
              </a:rPr>
              <a:t>06</a:t>
            </a: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9100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only ask questions you need answered!</a:t>
            </a: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You need to be crystal clear on, </a:t>
            </a:r>
            <a:r>
              <a:rPr lang="en" sz="4000" dirty="0"/>
              <a:t>“What do I need to know from this test?”</a:t>
            </a:r>
            <a:endParaRPr lang="en-US" sz="40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E2F9AD-7BE1-C340-BD28-3FA261A4A3EF}"/>
              </a:ext>
            </a:extLst>
          </p:cNvPr>
          <p:cNvSpPr/>
          <p:nvPr/>
        </p:nvSpPr>
        <p:spPr>
          <a:xfrm>
            <a:off x="515751" y="359501"/>
            <a:ext cx="8162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charset="0"/>
                <a:ea typeface="+mn-ea"/>
                <a:cs typeface="+mn-cs"/>
              </a:rPr>
              <a:t>07</a:t>
            </a: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72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823962" y="3796341"/>
            <a:ext cx="7566408" cy="431998"/>
          </a:xfrm>
        </p:spPr>
        <p:txBody>
          <a:bodyPr>
            <a:normAutofit/>
          </a:bodyPr>
          <a:lstStyle/>
          <a:p>
            <a:r>
              <a:rPr lang="en-US" dirty="0"/>
              <a:t>especially if you need real Human Feedback!</a:t>
            </a: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Automation is good</a:t>
            </a:r>
            <a:r>
              <a:rPr lang="en-US" dirty="0"/>
              <a:t>, but you don’t actually need it for </a:t>
            </a:r>
            <a:r>
              <a:rPr lang="en-US" sz="4000" dirty="0"/>
              <a:t>UX Testing</a:t>
            </a:r>
            <a:r>
              <a:rPr lang="en-US" dirty="0"/>
              <a:t>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4D95855-19CC-3449-BE6E-BD348D3B9856}"/>
              </a:ext>
            </a:extLst>
          </p:cNvPr>
          <p:cNvSpPr/>
          <p:nvPr/>
        </p:nvSpPr>
        <p:spPr>
          <a:xfrm>
            <a:off x="515751" y="359501"/>
            <a:ext cx="8162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charset="0"/>
                <a:ea typeface="+mn-ea"/>
                <a:cs typeface="+mn-cs"/>
              </a:rPr>
              <a:t>08</a:t>
            </a: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965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tr-TR" sz="2400" dirty="0" err="1"/>
              <a:t>fix</a:t>
            </a:r>
            <a:r>
              <a:rPr lang="tr-TR" sz="2400" dirty="0"/>
              <a:t> </a:t>
            </a:r>
            <a:r>
              <a:rPr lang="tr-TR" sz="2400" dirty="0" err="1"/>
              <a:t>the</a:t>
            </a:r>
            <a:r>
              <a:rPr lang="tr-TR" sz="2400" dirty="0"/>
              <a:t> </a:t>
            </a:r>
            <a:r>
              <a:rPr lang="tr-TR" sz="2400" dirty="0" err="1"/>
              <a:t>biggest</a:t>
            </a:r>
            <a:r>
              <a:rPr lang="tr-TR" sz="2400" dirty="0"/>
              <a:t> </a:t>
            </a:r>
            <a:r>
              <a:rPr lang="tr-TR" sz="2400" dirty="0" err="1"/>
              <a:t>problems</a:t>
            </a:r>
            <a:r>
              <a:rPr lang="tr-TR" sz="2400" dirty="0"/>
              <a:t> </a:t>
            </a:r>
            <a:r>
              <a:rPr lang="tr-TR" sz="2400" dirty="0" err="1"/>
              <a:t>and</a:t>
            </a:r>
            <a:r>
              <a:rPr lang="tr-TR" sz="2400" dirty="0"/>
              <a:t> test </a:t>
            </a:r>
            <a:r>
              <a:rPr lang="tr-TR" sz="2400" dirty="0" err="1"/>
              <a:t>again</a:t>
            </a:r>
            <a:r>
              <a:rPr lang="tr-TR" sz="2400" dirty="0"/>
              <a:t>!</a:t>
            </a:r>
            <a:endParaRPr lang="en-US" dirty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It is impossible to solve</a:t>
            </a:r>
            <a:r>
              <a:rPr lang="en-US" dirty="0"/>
              <a:t>, everything at once…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B739B8-3982-854E-88E9-66939EB9FAC3}"/>
              </a:ext>
            </a:extLst>
          </p:cNvPr>
          <p:cNvSpPr/>
          <p:nvPr/>
        </p:nvSpPr>
        <p:spPr>
          <a:xfrm>
            <a:off x="515751" y="359501"/>
            <a:ext cx="8162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charset="0"/>
                <a:ea typeface="+mn-ea"/>
                <a:cs typeface="+mn-cs"/>
              </a:rPr>
              <a:t>09</a:t>
            </a: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24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D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981075" y="3796341"/>
            <a:ext cx="7162800" cy="431998"/>
          </a:xfrm>
        </p:spPr>
        <p:txBody>
          <a:bodyPr>
            <a:normAutofit/>
          </a:bodyPr>
          <a:lstStyle/>
          <a:p>
            <a:r>
              <a:rPr lang="en-US" dirty="0"/>
              <a:t>we all know that assumptions kill Testing/Testers!</a:t>
            </a: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is no logic in saying, </a:t>
            </a:r>
            <a:r>
              <a:rPr lang="en-US" sz="4000" dirty="0"/>
              <a:t>“users don’t do that”!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B739B8-3982-854E-88E9-66939EB9FAC3}"/>
              </a:ext>
            </a:extLst>
          </p:cNvPr>
          <p:cNvSpPr/>
          <p:nvPr/>
        </p:nvSpPr>
        <p:spPr>
          <a:xfrm>
            <a:off x="515751" y="359501"/>
            <a:ext cx="8162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charset="0"/>
                <a:ea typeface="+mn-ea"/>
                <a:cs typeface="+mn-cs"/>
              </a:rPr>
              <a:t>10</a:t>
            </a: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5887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60EC6C7-C9A9-834E-9090-646B5C7DE3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28393" y="1676391"/>
            <a:ext cx="7287214" cy="1871999"/>
          </a:xfrm>
        </p:spPr>
        <p:txBody>
          <a:bodyPr>
            <a:normAutofit/>
          </a:bodyPr>
          <a:lstStyle/>
          <a:p>
            <a:r>
              <a:rPr lang="tr-TR" sz="4000" dirty="0" err="1"/>
              <a:t>Users</a:t>
            </a:r>
            <a:r>
              <a:rPr lang="tr-TR" sz="4000" dirty="0"/>
              <a:t> </a:t>
            </a:r>
            <a:r>
              <a:rPr lang="tr-TR" sz="4000" dirty="0" err="1"/>
              <a:t>are</a:t>
            </a:r>
            <a:r>
              <a:rPr lang="tr-TR" sz="4000" dirty="0"/>
              <a:t> </a:t>
            </a:r>
            <a:r>
              <a:rPr lang="tr-TR" sz="4000" dirty="0" err="1"/>
              <a:t>strange</a:t>
            </a:r>
            <a:r>
              <a:rPr lang="tr-TR" sz="4000" dirty="0"/>
              <a:t>…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ADD339-3E10-DF4B-A30B-E4F1DE18E1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3285" y="3125040"/>
            <a:ext cx="1717430" cy="171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3841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CFED762-BA0E-F74A-AF6F-13260874F94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32000" y="3796341"/>
            <a:ext cx="6480000" cy="431998"/>
          </a:xfrm>
        </p:spPr>
        <p:txBody>
          <a:bodyPr/>
          <a:lstStyle/>
          <a:p>
            <a:r>
              <a:rPr lang="tr-TR" dirty="0" err="1">
                <a:solidFill>
                  <a:schemeClr val="accent6"/>
                </a:solidFill>
              </a:rPr>
              <a:t>they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always</a:t>
            </a:r>
            <a:r>
              <a:rPr lang="tr-TR" dirty="0">
                <a:solidFill>
                  <a:schemeClr val="accent6"/>
                </a:solidFill>
              </a:rPr>
              <a:t> do </a:t>
            </a:r>
            <a:r>
              <a:rPr lang="tr-TR" dirty="0" err="1">
                <a:solidFill>
                  <a:schemeClr val="accent6"/>
                </a:solidFill>
              </a:rPr>
              <a:t>have</a:t>
            </a:r>
            <a:r>
              <a:rPr lang="tr-TR" dirty="0">
                <a:solidFill>
                  <a:schemeClr val="accent6"/>
                </a:solidFill>
              </a:rPr>
              <a:t> a </a:t>
            </a:r>
            <a:r>
              <a:rPr lang="tr-TR" dirty="0" err="1">
                <a:solidFill>
                  <a:schemeClr val="accent6"/>
                </a:solidFill>
              </a:rPr>
              <a:t>point</a:t>
            </a:r>
            <a:r>
              <a:rPr lang="tr-TR" dirty="0">
                <a:solidFill>
                  <a:schemeClr val="accent6"/>
                </a:solidFill>
              </a:rPr>
              <a:t>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E6CDD1-FBCE-524E-A5F5-A78C458B2B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2725" y="1437855"/>
            <a:ext cx="6878550" cy="1871999"/>
          </a:xfrm>
        </p:spPr>
        <p:txBody>
          <a:bodyPr>
            <a:normAutofit/>
          </a:bodyPr>
          <a:lstStyle/>
          <a:p>
            <a:r>
              <a:rPr lang="tr-TR" sz="4000" dirty="0" err="1"/>
              <a:t>Users</a:t>
            </a:r>
            <a:r>
              <a:rPr lang="tr-TR" sz="4000" dirty="0"/>
              <a:t> </a:t>
            </a:r>
            <a:r>
              <a:rPr lang="tr-TR" sz="4000" dirty="0" err="1"/>
              <a:t>are</a:t>
            </a:r>
            <a:r>
              <a:rPr lang="tr-TR" sz="4000" dirty="0"/>
              <a:t> not </a:t>
            </a:r>
            <a:r>
              <a:rPr lang="tr-TR" sz="4000" dirty="0" err="1"/>
              <a:t>always</a:t>
            </a:r>
            <a:r>
              <a:rPr lang="tr-TR" sz="4000" dirty="0"/>
              <a:t> </a:t>
            </a:r>
            <a:r>
              <a:rPr lang="tr-TR" sz="4000" dirty="0" err="1"/>
              <a:t>right</a:t>
            </a:r>
            <a:r>
              <a:rPr lang="tr-TR" sz="4000" dirty="0"/>
              <a:t>, </a:t>
            </a:r>
            <a:r>
              <a:rPr lang="tr-TR" sz="2400" dirty="0"/>
              <a:t>but</a:t>
            </a:r>
            <a:endParaRPr lang="tr-TR" sz="4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F0E6F4-115A-254D-92D1-1C952A6AFE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278" y="80745"/>
            <a:ext cx="3228976" cy="49916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8A90427-8B5C-D84D-B7F5-D82EB69BA5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6304" y="718238"/>
            <a:ext cx="5328146" cy="3991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352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CFED762-BA0E-F74A-AF6F-13260874F94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33088" y="3796341"/>
            <a:ext cx="7077825" cy="431998"/>
          </a:xfrm>
        </p:spPr>
        <p:txBody>
          <a:bodyPr>
            <a:normAutofit fontScale="92500"/>
          </a:bodyPr>
          <a:lstStyle/>
          <a:p>
            <a:r>
              <a:rPr lang="en" dirty="0">
                <a:solidFill>
                  <a:schemeClr val="accent6"/>
                </a:solidFill>
              </a:rPr>
              <a:t>Users hate change, that doesn’t make their life better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E6CDD1-FBCE-524E-A5F5-A78C458B2B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2725" y="1437855"/>
            <a:ext cx="6878550" cy="1871999"/>
          </a:xfrm>
        </p:spPr>
        <p:txBody>
          <a:bodyPr>
            <a:normAutofit/>
          </a:bodyPr>
          <a:lstStyle/>
          <a:p>
            <a:r>
              <a:rPr lang="tr-TR" sz="4000" dirty="0" err="1"/>
              <a:t>Users</a:t>
            </a:r>
            <a:r>
              <a:rPr lang="tr-TR" sz="4000" dirty="0"/>
              <a:t> </a:t>
            </a:r>
            <a:r>
              <a:rPr lang="tr-TR" sz="4000" dirty="0" err="1"/>
              <a:t>don’t</a:t>
            </a:r>
            <a:r>
              <a:rPr lang="tr-TR" sz="4000" dirty="0"/>
              <a:t> </a:t>
            </a:r>
            <a:r>
              <a:rPr lang="tr-TR" sz="4000" dirty="0" err="1"/>
              <a:t>hate</a:t>
            </a:r>
            <a:r>
              <a:rPr lang="tr-TR" sz="4000" dirty="0"/>
              <a:t> </a:t>
            </a:r>
            <a:r>
              <a:rPr lang="tr-TR" sz="4000" dirty="0" err="1"/>
              <a:t>change</a:t>
            </a:r>
            <a:r>
              <a:rPr lang="tr-TR" sz="4000" dirty="0"/>
              <a:t>, </a:t>
            </a:r>
            <a:r>
              <a:rPr lang="tr-TR" sz="2400" dirty="0" err="1"/>
              <a:t>they</a:t>
            </a:r>
            <a:r>
              <a:rPr lang="tr-TR" sz="2400" dirty="0"/>
              <a:t> </a:t>
            </a:r>
            <a:r>
              <a:rPr lang="tr-TR" sz="2400" dirty="0" err="1"/>
              <a:t>hate</a:t>
            </a:r>
            <a:r>
              <a:rPr lang="tr-TR" sz="2400" dirty="0"/>
              <a:t> </a:t>
            </a:r>
            <a:r>
              <a:rPr lang="tr-TR" sz="2400" dirty="0" err="1"/>
              <a:t>you</a:t>
            </a:r>
            <a:r>
              <a:rPr lang="tr-TR" sz="2400" dirty="0"/>
              <a:t>!</a:t>
            </a:r>
            <a:endParaRPr lang="tr-TR" sz="4000" dirty="0"/>
          </a:p>
        </p:txBody>
      </p:sp>
    </p:spTree>
    <p:extLst>
      <p:ext uri="{BB962C8B-B14F-4D97-AF65-F5344CB8AC3E}">
        <p14:creationId xmlns:p14="http://schemas.microsoft.com/office/powerpoint/2010/main" val="2370524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CFED762-BA0E-F74A-AF6F-13260874F94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32000" y="3796341"/>
            <a:ext cx="6480000" cy="431998"/>
          </a:xfrm>
        </p:spPr>
        <p:txBody>
          <a:bodyPr/>
          <a:lstStyle/>
          <a:p>
            <a:r>
              <a:rPr lang="tr-TR" dirty="0">
                <a:solidFill>
                  <a:schemeClr val="accent6"/>
                </a:solidFill>
              </a:rPr>
              <a:t>80% of </a:t>
            </a:r>
            <a:r>
              <a:rPr lang="tr-TR" dirty="0" err="1">
                <a:solidFill>
                  <a:schemeClr val="accent6"/>
                </a:solidFill>
              </a:rPr>
              <a:t>users</a:t>
            </a:r>
            <a:r>
              <a:rPr lang="tr-TR" dirty="0">
                <a:solidFill>
                  <a:schemeClr val="accent6"/>
                </a:solidFill>
              </a:rPr>
              <a:t>, </a:t>
            </a:r>
            <a:r>
              <a:rPr lang="tr-TR" dirty="0" err="1">
                <a:solidFill>
                  <a:schemeClr val="accent6"/>
                </a:solidFill>
              </a:rPr>
              <a:t>use</a:t>
            </a:r>
            <a:r>
              <a:rPr lang="tr-TR" dirty="0">
                <a:solidFill>
                  <a:schemeClr val="accent6"/>
                </a:solidFill>
              </a:rPr>
              <a:t> 20% of </a:t>
            </a:r>
            <a:r>
              <a:rPr lang="tr-TR" dirty="0" err="1">
                <a:solidFill>
                  <a:schemeClr val="accent6"/>
                </a:solidFill>
              </a:rPr>
              <a:t>the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features</a:t>
            </a:r>
            <a:r>
              <a:rPr lang="tr-TR" dirty="0">
                <a:solidFill>
                  <a:schemeClr val="accent6"/>
                </a:solidFill>
              </a:rPr>
              <a:t>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E6CDD1-FBCE-524E-A5F5-A78C458B2B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2725" y="1437855"/>
            <a:ext cx="6878550" cy="1871999"/>
          </a:xfrm>
        </p:spPr>
        <p:txBody>
          <a:bodyPr>
            <a:normAutofit/>
          </a:bodyPr>
          <a:lstStyle/>
          <a:p>
            <a:r>
              <a:rPr lang="tr-TR" sz="4000" dirty="0" err="1"/>
              <a:t>Users</a:t>
            </a:r>
            <a:r>
              <a:rPr lang="tr-TR" sz="4000" dirty="0"/>
              <a:t> </a:t>
            </a:r>
            <a:r>
              <a:rPr lang="tr-TR" sz="4000" dirty="0" err="1"/>
              <a:t>are</a:t>
            </a:r>
            <a:r>
              <a:rPr lang="tr-TR" sz="4000" dirty="0"/>
              <a:t> </a:t>
            </a:r>
            <a:r>
              <a:rPr lang="tr-TR" sz="4000" dirty="0" err="1"/>
              <a:t>picky</a:t>
            </a:r>
            <a:r>
              <a:rPr lang="tr-TR" sz="4000" dirty="0"/>
              <a:t>, </a:t>
            </a:r>
            <a:r>
              <a:rPr lang="tr-TR" sz="2000" dirty="0"/>
              <a:t>as a </a:t>
            </a:r>
            <a:r>
              <a:rPr lang="tr-TR" sz="2000" dirty="0" err="1"/>
              <a:t>consequence</a:t>
            </a:r>
            <a:endParaRPr lang="tr-TR" sz="4000" dirty="0"/>
          </a:p>
        </p:txBody>
      </p:sp>
    </p:spTree>
    <p:extLst>
      <p:ext uri="{BB962C8B-B14F-4D97-AF65-F5344CB8AC3E}">
        <p14:creationId xmlns:p14="http://schemas.microsoft.com/office/powerpoint/2010/main" val="898521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CFED762-BA0E-F74A-AF6F-13260874F94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0563" y="3796341"/>
            <a:ext cx="7762875" cy="431998"/>
          </a:xfrm>
        </p:spPr>
        <p:txBody>
          <a:bodyPr>
            <a:normAutofit fontScale="92500"/>
          </a:bodyPr>
          <a:lstStyle/>
          <a:p>
            <a:r>
              <a:rPr lang="tr-TR" dirty="0" err="1">
                <a:solidFill>
                  <a:schemeClr val="accent6"/>
                </a:solidFill>
              </a:rPr>
              <a:t>Good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Experience</a:t>
            </a:r>
            <a:r>
              <a:rPr lang="tr-TR" dirty="0">
                <a:solidFill>
                  <a:schemeClr val="accent6"/>
                </a:solidFill>
              </a:rPr>
              <a:t> w 5 </a:t>
            </a:r>
            <a:r>
              <a:rPr lang="tr-TR" dirty="0" err="1">
                <a:solidFill>
                  <a:schemeClr val="accent6"/>
                </a:solidFill>
              </a:rPr>
              <a:t>people</a:t>
            </a:r>
            <a:r>
              <a:rPr lang="tr-TR" dirty="0">
                <a:solidFill>
                  <a:schemeClr val="accent6"/>
                </a:solidFill>
              </a:rPr>
              <a:t> | </a:t>
            </a:r>
            <a:r>
              <a:rPr lang="tr-TR" dirty="0" err="1">
                <a:solidFill>
                  <a:schemeClr val="accent6"/>
                </a:solidFill>
              </a:rPr>
              <a:t>Bad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Experience</a:t>
            </a:r>
            <a:r>
              <a:rPr lang="tr-TR" dirty="0">
                <a:solidFill>
                  <a:schemeClr val="accent6"/>
                </a:solidFill>
              </a:rPr>
              <a:t> w 20 </a:t>
            </a:r>
            <a:r>
              <a:rPr lang="tr-TR" dirty="0" err="1">
                <a:solidFill>
                  <a:schemeClr val="accent6"/>
                </a:solidFill>
              </a:rPr>
              <a:t>people</a:t>
            </a:r>
            <a:endParaRPr lang="tr-TR" dirty="0">
              <a:solidFill>
                <a:schemeClr val="accent6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E6CDD1-FBCE-524E-A5F5-A78C458B2B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2725" y="1437855"/>
            <a:ext cx="6878550" cy="1871999"/>
          </a:xfrm>
        </p:spPr>
        <p:txBody>
          <a:bodyPr>
            <a:normAutofit/>
          </a:bodyPr>
          <a:lstStyle/>
          <a:p>
            <a:r>
              <a:rPr lang="tr-TR" sz="4000" dirty="0" err="1"/>
              <a:t>Users</a:t>
            </a:r>
            <a:r>
              <a:rPr lang="tr-TR" sz="4000" dirty="0"/>
              <a:t> </a:t>
            </a:r>
            <a:r>
              <a:rPr lang="tr-TR" sz="4000" dirty="0" err="1"/>
              <a:t>share</a:t>
            </a:r>
            <a:r>
              <a:rPr lang="tr-TR" sz="4000" dirty="0"/>
              <a:t> </a:t>
            </a:r>
            <a:r>
              <a:rPr lang="tr-TR" sz="4000" dirty="0" err="1"/>
              <a:t>everything</a:t>
            </a:r>
            <a:r>
              <a:rPr lang="tr-TR" sz="4000" dirty="0"/>
              <a:t>, </a:t>
            </a:r>
            <a:r>
              <a:rPr lang="tr-TR" sz="2400" dirty="0" err="1"/>
              <a:t>they</a:t>
            </a:r>
            <a:r>
              <a:rPr lang="tr-TR" sz="2400" dirty="0"/>
              <a:t> </a:t>
            </a:r>
            <a:r>
              <a:rPr lang="tr-TR" sz="2400" dirty="0" err="1"/>
              <a:t>share</a:t>
            </a:r>
            <a:r>
              <a:rPr lang="tr-TR" sz="2400" dirty="0"/>
              <a:t>:</a:t>
            </a:r>
            <a:endParaRPr lang="tr-TR" sz="4000" dirty="0"/>
          </a:p>
        </p:txBody>
      </p:sp>
    </p:spTree>
    <p:extLst>
      <p:ext uri="{BB962C8B-B14F-4D97-AF65-F5344CB8AC3E}">
        <p14:creationId xmlns:p14="http://schemas.microsoft.com/office/powerpoint/2010/main" val="1714125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CFED762-BA0E-F74A-AF6F-13260874F94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0563" y="3796341"/>
            <a:ext cx="7762875" cy="431998"/>
          </a:xfrm>
        </p:spPr>
        <p:txBody>
          <a:bodyPr>
            <a:normAutofit/>
          </a:bodyPr>
          <a:lstStyle/>
          <a:p>
            <a:r>
              <a:rPr lang="tr-TR" dirty="0" err="1">
                <a:solidFill>
                  <a:schemeClr val="accent6"/>
                </a:solidFill>
              </a:rPr>
              <a:t>Unhappy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when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they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are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neglected</a:t>
            </a:r>
            <a:endParaRPr lang="tr-TR" dirty="0">
              <a:solidFill>
                <a:schemeClr val="accent6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E6CDD1-FBCE-524E-A5F5-A78C458B2B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2725" y="1437855"/>
            <a:ext cx="6878550" cy="1871999"/>
          </a:xfrm>
        </p:spPr>
        <p:txBody>
          <a:bodyPr>
            <a:normAutofit/>
          </a:bodyPr>
          <a:lstStyle/>
          <a:p>
            <a:r>
              <a:rPr lang="tr-TR" sz="4000" dirty="0" err="1"/>
              <a:t>Users</a:t>
            </a:r>
            <a:r>
              <a:rPr lang="tr-TR" sz="4000" dirty="0"/>
              <a:t> </a:t>
            </a:r>
            <a:r>
              <a:rPr lang="tr-TR" sz="4000" dirty="0" err="1"/>
              <a:t>need</a:t>
            </a:r>
            <a:r>
              <a:rPr lang="tr-TR" sz="4000" dirty="0"/>
              <a:t> </a:t>
            </a:r>
            <a:r>
              <a:rPr lang="tr-TR" sz="4000" dirty="0" err="1"/>
              <a:t>caring</a:t>
            </a:r>
            <a:r>
              <a:rPr lang="tr-TR" sz="4000" dirty="0"/>
              <a:t>, </a:t>
            </a:r>
            <a:r>
              <a:rPr lang="tr-TR" sz="2400" dirty="0" err="1"/>
              <a:t>they</a:t>
            </a:r>
            <a:r>
              <a:rPr lang="tr-TR" sz="2400" dirty="0"/>
              <a:t> </a:t>
            </a:r>
            <a:r>
              <a:rPr lang="tr-TR" sz="2400" dirty="0" err="1"/>
              <a:t>are</a:t>
            </a:r>
            <a:endParaRPr lang="tr-TR" sz="4000" dirty="0"/>
          </a:p>
        </p:txBody>
      </p:sp>
      <p:pic>
        <p:nvPicPr>
          <p:cNvPr id="4" name="Picture 2" descr="https://lh5.googleusercontent.com/EKVx3nNmyuJZ4uHSW43gx-qxxj1apWbcy_Yve1vXX2XDzo90bhcQfeVSEwBoyNW5WgFxO_uVFV4ZmO_QQ9kwR62_Wz4mlXkGWAXmndAm-CzOjKZinTuPizvYQrc9_U-blGCCwxl76ko">
            <a:extLst>
              <a:ext uri="{FF2B5EF4-FFF2-40B4-BE49-F238E27FC236}">
                <a16:creationId xmlns:a16="http://schemas.microsoft.com/office/drawing/2014/main" id="{F30050E7-089B-7F45-900F-EB2DD6D6C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580" y="70625"/>
            <a:ext cx="6290840" cy="50728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2416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CFED762-BA0E-F74A-AF6F-13260874F94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0563" y="3796341"/>
            <a:ext cx="7762875" cy="431998"/>
          </a:xfrm>
        </p:spPr>
        <p:txBody>
          <a:bodyPr>
            <a:normAutofit/>
          </a:bodyPr>
          <a:lstStyle/>
          <a:p>
            <a:r>
              <a:rPr lang="tr-TR" dirty="0">
                <a:solidFill>
                  <a:schemeClr val="accent6"/>
                </a:solidFill>
              </a:rPr>
              <a:t>80% of </a:t>
            </a:r>
            <a:r>
              <a:rPr lang="tr-TR" dirty="0" err="1">
                <a:solidFill>
                  <a:schemeClr val="accent6"/>
                </a:solidFill>
              </a:rPr>
              <a:t>users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agree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to</a:t>
            </a:r>
            <a:r>
              <a:rPr lang="tr-TR" dirty="0">
                <a:solidFill>
                  <a:schemeClr val="accent6"/>
                </a:solidFill>
              </a:rPr>
              <a:t> pay/do </a:t>
            </a:r>
            <a:r>
              <a:rPr lang="tr-TR" dirty="0" err="1">
                <a:solidFill>
                  <a:schemeClr val="accent6"/>
                </a:solidFill>
              </a:rPr>
              <a:t>more</a:t>
            </a:r>
            <a:endParaRPr lang="tr-TR" dirty="0">
              <a:solidFill>
                <a:schemeClr val="accent6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E6CDD1-FBCE-524E-A5F5-A78C458B2B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2725" y="1437855"/>
            <a:ext cx="6878550" cy="1871999"/>
          </a:xfrm>
        </p:spPr>
        <p:txBody>
          <a:bodyPr>
            <a:normAutofit/>
          </a:bodyPr>
          <a:lstStyle/>
          <a:p>
            <a:r>
              <a:rPr lang="tr-TR" sz="4000" dirty="0" err="1"/>
              <a:t>Users</a:t>
            </a:r>
            <a:r>
              <a:rPr lang="tr-TR" sz="4000" dirty="0"/>
              <a:t> </a:t>
            </a:r>
            <a:r>
              <a:rPr lang="tr-TR" sz="4000" dirty="0" err="1"/>
              <a:t>are</a:t>
            </a:r>
            <a:r>
              <a:rPr lang="tr-TR" sz="4000" dirty="0"/>
              <a:t> </a:t>
            </a:r>
            <a:r>
              <a:rPr lang="tr-TR" sz="4000" dirty="0" err="1"/>
              <a:t>loyal</a:t>
            </a:r>
            <a:r>
              <a:rPr lang="tr-TR" sz="4000" dirty="0"/>
              <a:t>, </a:t>
            </a:r>
            <a:r>
              <a:rPr lang="tr-TR" sz="2400" dirty="0" err="1"/>
              <a:t>when</a:t>
            </a:r>
            <a:r>
              <a:rPr lang="tr-TR" sz="2400" dirty="0"/>
              <a:t> </a:t>
            </a:r>
            <a:r>
              <a:rPr lang="tr-TR" sz="2400" dirty="0" err="1"/>
              <a:t>they</a:t>
            </a:r>
            <a:r>
              <a:rPr lang="tr-TR" sz="2400" dirty="0"/>
              <a:t> </a:t>
            </a:r>
            <a:r>
              <a:rPr lang="tr-TR" sz="2400" dirty="0" err="1"/>
              <a:t>have</a:t>
            </a:r>
            <a:r>
              <a:rPr lang="tr-TR" sz="2400" dirty="0"/>
              <a:t> </a:t>
            </a:r>
            <a:r>
              <a:rPr lang="tr-TR" sz="2400" dirty="0" err="1"/>
              <a:t>their</a:t>
            </a:r>
            <a:r>
              <a:rPr lang="tr-TR" sz="2400" dirty="0"/>
              <a:t> </a:t>
            </a:r>
            <a:r>
              <a:rPr lang="tr-TR" sz="2400" dirty="0" err="1"/>
              <a:t>lovemarks</a:t>
            </a:r>
            <a:endParaRPr lang="tr-TR" sz="4000" dirty="0"/>
          </a:p>
        </p:txBody>
      </p:sp>
    </p:spTree>
    <p:extLst>
      <p:ext uri="{BB962C8B-B14F-4D97-AF65-F5344CB8AC3E}">
        <p14:creationId xmlns:p14="http://schemas.microsoft.com/office/powerpoint/2010/main" val="2305413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CFED762-BA0E-F74A-AF6F-13260874F94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19125" y="3796341"/>
            <a:ext cx="7762875" cy="431998"/>
          </a:xfrm>
        </p:spPr>
        <p:txBody>
          <a:bodyPr>
            <a:normAutofit/>
          </a:bodyPr>
          <a:lstStyle/>
          <a:p>
            <a:r>
              <a:rPr lang="tr-TR" dirty="0" err="1">
                <a:solidFill>
                  <a:schemeClr val="accent6"/>
                </a:solidFill>
              </a:rPr>
              <a:t>fatfingers.com</a:t>
            </a:r>
            <a:r>
              <a:rPr lang="tr-TR" dirty="0">
                <a:solidFill>
                  <a:schemeClr val="accent6"/>
                </a:solidFill>
              </a:rPr>
              <a:t>, </a:t>
            </a:r>
            <a:r>
              <a:rPr lang="tr-TR" dirty="0" err="1">
                <a:solidFill>
                  <a:schemeClr val="accent6"/>
                </a:solidFill>
              </a:rPr>
              <a:t>tooslow.com</a:t>
            </a:r>
            <a:r>
              <a:rPr lang="tr-TR" dirty="0">
                <a:solidFill>
                  <a:schemeClr val="accent6"/>
                </a:solidFill>
              </a:rPr>
              <a:t>, </a:t>
            </a:r>
            <a:r>
              <a:rPr lang="tr-TR" dirty="0" err="1">
                <a:solidFill>
                  <a:schemeClr val="accent6"/>
                </a:solidFill>
              </a:rPr>
              <a:t>getoffended.com</a:t>
            </a:r>
            <a:endParaRPr lang="tr-TR" dirty="0">
              <a:solidFill>
                <a:schemeClr val="accent6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E6CDD1-FBCE-524E-A5F5-A78C458B2B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2725" y="1437855"/>
            <a:ext cx="6878550" cy="1871999"/>
          </a:xfrm>
        </p:spPr>
        <p:txBody>
          <a:bodyPr>
            <a:normAutofit/>
          </a:bodyPr>
          <a:lstStyle/>
          <a:p>
            <a:r>
              <a:rPr lang="tr-TR" sz="4000" dirty="0" err="1"/>
              <a:t>Users</a:t>
            </a:r>
            <a:r>
              <a:rPr lang="tr-TR" sz="4000" dirty="0"/>
              <a:t> </a:t>
            </a:r>
            <a:r>
              <a:rPr lang="tr-TR" sz="4000" dirty="0" err="1"/>
              <a:t>have</a:t>
            </a:r>
            <a:r>
              <a:rPr lang="tr-TR" sz="4000" dirty="0"/>
              <a:t>, </a:t>
            </a:r>
            <a:r>
              <a:rPr lang="tr-TR" sz="2400" dirty="0" err="1"/>
              <a:t>physical</a:t>
            </a:r>
            <a:r>
              <a:rPr lang="tr-TR" sz="2400" dirty="0"/>
              <a:t> </a:t>
            </a:r>
            <a:r>
              <a:rPr lang="tr-TR" sz="2400" dirty="0" err="1"/>
              <a:t>and</a:t>
            </a:r>
            <a:r>
              <a:rPr lang="tr-TR" sz="2400" dirty="0"/>
              <a:t> </a:t>
            </a:r>
            <a:r>
              <a:rPr lang="tr-TR" sz="2400" dirty="0" err="1"/>
              <a:t>mental</a:t>
            </a:r>
            <a:r>
              <a:rPr lang="tr-TR" sz="2400" dirty="0"/>
              <a:t> </a:t>
            </a:r>
            <a:r>
              <a:rPr lang="tr-TR" sz="2400" dirty="0" err="1"/>
              <a:t>constraints</a:t>
            </a:r>
            <a:r>
              <a:rPr lang="tr-TR" sz="2400" dirty="0"/>
              <a:t>:</a:t>
            </a:r>
            <a:endParaRPr lang="tr-TR" sz="4000" dirty="0"/>
          </a:p>
        </p:txBody>
      </p:sp>
    </p:spTree>
    <p:extLst>
      <p:ext uri="{BB962C8B-B14F-4D97-AF65-F5344CB8AC3E}">
        <p14:creationId xmlns:p14="http://schemas.microsoft.com/office/powerpoint/2010/main" val="1321466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60EC6C7-C9A9-834E-9090-646B5C7DE3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2000" y="1676391"/>
            <a:ext cx="6480000" cy="1871999"/>
          </a:xfrm>
        </p:spPr>
        <p:txBody>
          <a:bodyPr>
            <a:normAutofit/>
          </a:bodyPr>
          <a:lstStyle/>
          <a:p>
            <a:r>
              <a:rPr lang="tr-TR" sz="4000" dirty="0" err="1"/>
              <a:t>Let’s</a:t>
            </a:r>
            <a:r>
              <a:rPr lang="tr-TR" sz="4000" dirty="0"/>
              <a:t> </a:t>
            </a:r>
            <a:r>
              <a:rPr lang="tr-TR" sz="4000" dirty="0" err="1"/>
              <a:t>now</a:t>
            </a:r>
            <a:r>
              <a:rPr lang="tr-TR" sz="4000" dirty="0"/>
              <a:t> Talk </a:t>
            </a:r>
            <a:r>
              <a:rPr lang="tr-TR" sz="4000" dirty="0" err="1"/>
              <a:t>about</a:t>
            </a:r>
            <a:r>
              <a:rPr lang="tr-TR" sz="4000" dirty="0"/>
              <a:t> </a:t>
            </a:r>
          </a:p>
          <a:p>
            <a:r>
              <a:rPr lang="tr-TR" sz="4000" dirty="0">
                <a:solidFill>
                  <a:schemeClr val="accent6"/>
                </a:solidFill>
              </a:rPr>
              <a:t>UX</a:t>
            </a:r>
            <a:r>
              <a:rPr lang="tr-TR" sz="4000" dirty="0"/>
              <a:t> </a:t>
            </a:r>
            <a:r>
              <a:rPr lang="tr-TR" sz="4000" dirty="0" err="1">
                <a:solidFill>
                  <a:schemeClr val="accent6"/>
                </a:solidFill>
              </a:rPr>
              <a:t>Testing</a:t>
            </a:r>
            <a:r>
              <a:rPr lang="tr-TR" sz="4000" dirty="0">
                <a:solidFill>
                  <a:schemeClr val="accent6"/>
                </a:solidFill>
              </a:rPr>
              <a:t>…</a:t>
            </a:r>
            <a:endParaRPr lang="tr-TR" sz="4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01490A-16C6-A043-9E36-DA1D3993FC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6803" y="3548391"/>
            <a:ext cx="1070394" cy="1070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3675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60EC6C7-C9A9-834E-9090-646B5C7DE3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2000" y="1635751"/>
            <a:ext cx="6480000" cy="1871999"/>
          </a:xfrm>
        </p:spPr>
        <p:txBody>
          <a:bodyPr>
            <a:normAutofit/>
          </a:bodyPr>
          <a:lstStyle/>
          <a:p>
            <a:r>
              <a:rPr lang="tr-TR" sz="4000" dirty="0" err="1"/>
              <a:t>Which</a:t>
            </a:r>
            <a:r>
              <a:rPr lang="tr-TR" sz="4000" dirty="0"/>
              <a:t> </a:t>
            </a:r>
            <a:r>
              <a:rPr lang="tr-TR" sz="4000" dirty="0" err="1"/>
              <a:t>one</a:t>
            </a:r>
            <a:r>
              <a:rPr lang="tr-TR" sz="4000" dirty="0"/>
              <a:t> is </a:t>
            </a:r>
            <a:r>
              <a:rPr lang="tr-TR" sz="4000" dirty="0" err="1"/>
              <a:t>broader</a:t>
            </a:r>
            <a:r>
              <a:rPr lang="tr-TR" sz="4000" dirty="0"/>
              <a:t>?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781F70A3-80AF-1D41-8400-9F9C05A67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32000" y="3796341"/>
            <a:ext cx="6480000" cy="431998"/>
          </a:xfrm>
        </p:spPr>
        <p:txBody>
          <a:bodyPr>
            <a:normAutofit/>
          </a:bodyPr>
          <a:lstStyle/>
          <a:p>
            <a:r>
              <a:rPr lang="tr-TR" dirty="0">
                <a:solidFill>
                  <a:schemeClr val="accent6"/>
                </a:solidFill>
              </a:rPr>
              <a:t>UX </a:t>
            </a:r>
            <a:r>
              <a:rPr lang="tr-TR" dirty="0" err="1">
                <a:solidFill>
                  <a:schemeClr val="accent6"/>
                </a:solidFill>
              </a:rPr>
              <a:t>or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Usability</a:t>
            </a:r>
            <a:r>
              <a:rPr lang="tr-TR" dirty="0">
                <a:solidFill>
                  <a:schemeClr val="accent6"/>
                </a:solidFill>
              </a:rPr>
              <a:t>?</a:t>
            </a:r>
            <a:endParaRPr lang="en-US" dirty="0">
              <a:solidFill>
                <a:schemeClr val="accent6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2A8BD2B-0B85-9B4F-83F0-4C9DC0705F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4969" y="3173137"/>
            <a:ext cx="2237873" cy="1678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965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60EC6C7-C9A9-834E-9090-646B5C7DE3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2000" y="1374244"/>
            <a:ext cx="6480000" cy="2195894"/>
          </a:xfrm>
        </p:spPr>
        <p:txBody>
          <a:bodyPr>
            <a:normAutofit/>
          </a:bodyPr>
          <a:lstStyle/>
          <a:p>
            <a:r>
              <a:rPr lang="tr-TR" sz="4000" dirty="0" err="1"/>
              <a:t>Which</a:t>
            </a:r>
            <a:r>
              <a:rPr lang="tr-TR" sz="4000" dirty="0"/>
              <a:t> </a:t>
            </a:r>
            <a:r>
              <a:rPr lang="tr-TR" sz="4000" dirty="0" err="1"/>
              <a:t>one</a:t>
            </a:r>
            <a:r>
              <a:rPr lang="tr-TR" sz="4000" dirty="0"/>
              <a:t> do </a:t>
            </a:r>
            <a:r>
              <a:rPr lang="tr-TR" sz="4000" dirty="0" err="1"/>
              <a:t>you</a:t>
            </a:r>
            <a:r>
              <a:rPr lang="tr-TR" sz="4000" dirty="0"/>
              <a:t> </a:t>
            </a:r>
            <a:r>
              <a:rPr lang="tr-TR" sz="4000" dirty="0" err="1"/>
              <a:t>pick</a:t>
            </a:r>
            <a:r>
              <a:rPr lang="tr-TR" sz="4000" dirty="0"/>
              <a:t> </a:t>
            </a:r>
            <a:r>
              <a:rPr lang="tr-TR" sz="4000" dirty="0" err="1"/>
              <a:t>first</a:t>
            </a:r>
            <a:r>
              <a:rPr lang="tr-TR" sz="4000" dirty="0"/>
              <a:t>?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5E60FB4A-3876-D546-9747-ADA80A44FF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32000" y="3796341"/>
            <a:ext cx="6480000" cy="431998"/>
          </a:xfrm>
        </p:spPr>
        <p:txBody>
          <a:bodyPr>
            <a:normAutofit fontScale="92500"/>
          </a:bodyPr>
          <a:lstStyle/>
          <a:p>
            <a:r>
              <a:rPr lang="tr-TR" dirty="0" err="1">
                <a:solidFill>
                  <a:schemeClr val="accent6"/>
                </a:solidFill>
              </a:rPr>
              <a:t>Reliability</a:t>
            </a:r>
            <a:r>
              <a:rPr lang="tr-TR" dirty="0">
                <a:solidFill>
                  <a:schemeClr val="accent6"/>
                </a:solidFill>
              </a:rPr>
              <a:t> | </a:t>
            </a:r>
            <a:r>
              <a:rPr lang="tr-TR" dirty="0" err="1">
                <a:solidFill>
                  <a:schemeClr val="accent6"/>
                </a:solidFill>
              </a:rPr>
              <a:t>Performance</a:t>
            </a:r>
            <a:r>
              <a:rPr lang="tr-TR" dirty="0">
                <a:solidFill>
                  <a:schemeClr val="accent6"/>
                </a:solidFill>
              </a:rPr>
              <a:t> | </a:t>
            </a:r>
            <a:r>
              <a:rPr lang="tr-TR" dirty="0" err="1">
                <a:solidFill>
                  <a:schemeClr val="accent6"/>
                </a:solidFill>
              </a:rPr>
              <a:t>Functionality</a:t>
            </a:r>
            <a:r>
              <a:rPr lang="tr-TR" dirty="0">
                <a:solidFill>
                  <a:schemeClr val="accent6"/>
                </a:solidFill>
              </a:rPr>
              <a:t> | </a:t>
            </a:r>
            <a:r>
              <a:rPr lang="tr-TR" dirty="0" err="1">
                <a:solidFill>
                  <a:schemeClr val="accent6"/>
                </a:solidFill>
              </a:rPr>
              <a:t>Usability</a:t>
            </a:r>
            <a:endParaRPr lang="tr-TR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384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60EC6C7-C9A9-834E-9090-646B5C7DE3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2000" y="1676391"/>
            <a:ext cx="6480000" cy="1871999"/>
          </a:xfrm>
        </p:spPr>
        <p:txBody>
          <a:bodyPr>
            <a:normAutofit/>
          </a:bodyPr>
          <a:lstStyle/>
          <a:p>
            <a:r>
              <a:rPr lang="tr-TR" sz="4000" dirty="0" err="1"/>
              <a:t>What</a:t>
            </a:r>
            <a:r>
              <a:rPr lang="tr-TR" sz="4000" dirty="0"/>
              <a:t> do </a:t>
            </a:r>
            <a:r>
              <a:rPr lang="tr-TR" sz="4000" dirty="0" err="1"/>
              <a:t>we</a:t>
            </a:r>
            <a:r>
              <a:rPr lang="tr-TR" sz="4000" dirty="0"/>
              <a:t> </a:t>
            </a:r>
            <a:r>
              <a:rPr lang="tr-TR" sz="4000" dirty="0" err="1"/>
              <a:t>aim</a:t>
            </a:r>
            <a:r>
              <a:rPr lang="tr-TR" sz="4000" dirty="0"/>
              <a:t> </a:t>
            </a:r>
            <a:r>
              <a:rPr lang="tr-TR" sz="4000" dirty="0" err="1"/>
              <a:t>to</a:t>
            </a:r>
            <a:r>
              <a:rPr lang="tr-TR" sz="4000" dirty="0"/>
              <a:t> </a:t>
            </a:r>
            <a:r>
              <a:rPr lang="tr-TR" sz="4000" dirty="0" err="1"/>
              <a:t>achieve</a:t>
            </a:r>
            <a:r>
              <a:rPr lang="tr-TR" sz="4000" dirty="0"/>
              <a:t>?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A71021F-A3FA-E748-A234-C211CDD9AC2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32000" y="3796341"/>
            <a:ext cx="6480000" cy="431998"/>
          </a:xfrm>
        </p:spPr>
        <p:txBody>
          <a:bodyPr>
            <a:normAutofit/>
          </a:bodyPr>
          <a:lstStyle/>
          <a:p>
            <a:r>
              <a:rPr lang="tr-TR" dirty="0" err="1">
                <a:solidFill>
                  <a:schemeClr val="accent6"/>
                </a:solidFill>
              </a:rPr>
              <a:t>Useful</a:t>
            </a:r>
            <a:r>
              <a:rPr lang="tr-TR" dirty="0">
                <a:solidFill>
                  <a:schemeClr val="accent6"/>
                </a:solidFill>
              </a:rPr>
              <a:t> | </a:t>
            </a:r>
            <a:r>
              <a:rPr lang="tr-TR" dirty="0" err="1">
                <a:solidFill>
                  <a:schemeClr val="accent6"/>
                </a:solidFill>
              </a:rPr>
              <a:t>Usable</a:t>
            </a:r>
            <a:r>
              <a:rPr lang="tr-TR" dirty="0">
                <a:solidFill>
                  <a:schemeClr val="accent6"/>
                </a:solidFill>
              </a:rPr>
              <a:t> | </a:t>
            </a:r>
            <a:r>
              <a:rPr lang="tr-TR" dirty="0" err="1">
                <a:solidFill>
                  <a:schemeClr val="accent6"/>
                </a:solidFill>
              </a:rPr>
              <a:t>Compelling</a:t>
            </a:r>
            <a:r>
              <a:rPr lang="tr-TR" dirty="0">
                <a:solidFill>
                  <a:schemeClr val="accent6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7498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60EC6C7-C9A9-834E-9090-646B5C7DE3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tr-TR" sz="4000" dirty="0" err="1"/>
              <a:t>Where</a:t>
            </a:r>
            <a:r>
              <a:rPr lang="tr-TR" sz="4000" dirty="0"/>
              <a:t> do </a:t>
            </a:r>
            <a:r>
              <a:rPr lang="tr-TR" sz="4000" dirty="0" err="1"/>
              <a:t>we</a:t>
            </a:r>
            <a:r>
              <a:rPr lang="tr-TR" sz="4000" dirty="0"/>
              <a:t> </a:t>
            </a:r>
            <a:r>
              <a:rPr lang="tr-TR" sz="4000" dirty="0" err="1"/>
              <a:t>conduct</a:t>
            </a:r>
            <a:r>
              <a:rPr lang="tr-TR" sz="4000" dirty="0"/>
              <a:t> UX </a:t>
            </a:r>
            <a:r>
              <a:rPr lang="tr-TR" sz="4000" dirty="0" err="1"/>
              <a:t>Testing</a:t>
            </a:r>
            <a:r>
              <a:rPr lang="tr-TR" sz="4000" dirty="0"/>
              <a:t>?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A71021F-A3FA-E748-A234-C211CDD9AC2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32000" y="3796341"/>
            <a:ext cx="6480000" cy="431998"/>
          </a:xfrm>
        </p:spPr>
        <p:txBody>
          <a:bodyPr>
            <a:normAutofit/>
          </a:bodyPr>
          <a:lstStyle/>
          <a:p>
            <a:r>
              <a:rPr lang="tr-TR" dirty="0" err="1">
                <a:solidFill>
                  <a:schemeClr val="accent6"/>
                </a:solidFill>
              </a:rPr>
              <a:t>In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the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Lab</a:t>
            </a:r>
            <a:r>
              <a:rPr lang="tr-TR" dirty="0">
                <a:solidFill>
                  <a:schemeClr val="accent6"/>
                </a:solidFill>
              </a:rPr>
              <a:t> | </a:t>
            </a:r>
            <a:r>
              <a:rPr lang="tr-TR" dirty="0" err="1">
                <a:solidFill>
                  <a:schemeClr val="accent6"/>
                </a:solidFill>
              </a:rPr>
              <a:t>In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the</a:t>
            </a:r>
            <a:r>
              <a:rPr lang="tr-TR" dirty="0">
                <a:solidFill>
                  <a:schemeClr val="accent6"/>
                </a:solidFill>
              </a:rPr>
              <a:t> Wild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B6090D-DBDA-E640-9A9F-86A9E967BB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447" y="3409557"/>
            <a:ext cx="2160453" cy="16375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https://lh3.googleusercontent.com/_H4QXmdzdzEQXETytgDqhShSza3G22eQ5TgXZ4X8jShFEQEM02xlp72dd7BF2dIy87YBwatiznluOIO79OG6WFbBvpGMPUciL0_SRTuTE-QDjII-CnmEWsgpmXaXSY6c6598_xugkEU">
            <a:extLst>
              <a:ext uri="{FF2B5EF4-FFF2-40B4-BE49-F238E27FC236}">
                <a16:creationId xmlns:a16="http://schemas.microsoft.com/office/drawing/2014/main" id="{9DCF5D0C-4A16-F24C-9856-998134E069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761" y="3409557"/>
            <a:ext cx="2184792" cy="16375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6564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60EC6C7-C9A9-834E-9090-646B5C7DE3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tr-TR" sz="4000" dirty="0" err="1"/>
              <a:t>When</a:t>
            </a:r>
            <a:r>
              <a:rPr lang="tr-TR" sz="4000" dirty="0"/>
              <a:t> </a:t>
            </a:r>
            <a:r>
              <a:rPr lang="tr-TR" sz="4000" dirty="0" err="1"/>
              <a:t>to</a:t>
            </a:r>
            <a:r>
              <a:rPr lang="tr-TR" sz="4000" dirty="0"/>
              <a:t> do UX </a:t>
            </a:r>
            <a:r>
              <a:rPr lang="tr-TR" sz="4000" dirty="0" err="1"/>
              <a:t>Testing</a:t>
            </a:r>
            <a:r>
              <a:rPr lang="tr-TR" sz="4000" dirty="0"/>
              <a:t>?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A71021F-A3FA-E748-A234-C211CDD9AC2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32000" y="3796341"/>
            <a:ext cx="6480000" cy="431998"/>
          </a:xfrm>
        </p:spPr>
        <p:txBody>
          <a:bodyPr>
            <a:normAutofit/>
          </a:bodyPr>
          <a:lstStyle/>
          <a:p>
            <a:r>
              <a:rPr lang="tr-TR" dirty="0" err="1">
                <a:solidFill>
                  <a:schemeClr val="accent6"/>
                </a:solidFill>
              </a:rPr>
              <a:t>Beginning</a:t>
            </a:r>
            <a:r>
              <a:rPr lang="tr-TR" dirty="0">
                <a:solidFill>
                  <a:schemeClr val="accent6"/>
                </a:solidFill>
              </a:rPr>
              <a:t> | </a:t>
            </a:r>
            <a:r>
              <a:rPr lang="tr-TR" dirty="0" err="1">
                <a:solidFill>
                  <a:schemeClr val="accent6"/>
                </a:solidFill>
              </a:rPr>
              <a:t>End</a:t>
            </a:r>
            <a:r>
              <a:rPr lang="tr-TR" dirty="0">
                <a:solidFill>
                  <a:schemeClr val="accent6"/>
                </a:solidFill>
              </a:rPr>
              <a:t> | </a:t>
            </a:r>
            <a:r>
              <a:rPr lang="tr-TR" dirty="0" err="1">
                <a:solidFill>
                  <a:schemeClr val="accent6"/>
                </a:solidFill>
              </a:rPr>
              <a:t>Throughout</a:t>
            </a:r>
            <a:r>
              <a:rPr lang="tr-TR" dirty="0">
                <a:solidFill>
                  <a:schemeClr val="accent6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03610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60EC6C7-C9A9-834E-9090-646B5C7DE3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tr-TR" sz="4000" dirty="0"/>
              <a:t>How </a:t>
            </a:r>
            <a:r>
              <a:rPr lang="tr-TR" sz="4000" dirty="0" err="1"/>
              <a:t>many</a:t>
            </a:r>
            <a:r>
              <a:rPr lang="tr-TR" sz="4000" dirty="0"/>
              <a:t> </a:t>
            </a:r>
            <a:r>
              <a:rPr lang="tr-TR" sz="4000" dirty="0" err="1"/>
              <a:t>users</a:t>
            </a:r>
            <a:r>
              <a:rPr lang="tr-TR" sz="4000" dirty="0"/>
              <a:t> </a:t>
            </a:r>
            <a:r>
              <a:rPr lang="tr-TR" sz="4000" dirty="0" err="1"/>
              <a:t>are</a:t>
            </a:r>
            <a:r>
              <a:rPr lang="tr-TR" sz="4000" dirty="0"/>
              <a:t> </a:t>
            </a:r>
            <a:r>
              <a:rPr lang="tr-TR" sz="4000" dirty="0" err="1"/>
              <a:t>enough</a:t>
            </a:r>
            <a:r>
              <a:rPr lang="tr-TR" sz="4000" dirty="0"/>
              <a:t>?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A71021F-A3FA-E748-A234-C211CDD9AC2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47700" y="3796341"/>
            <a:ext cx="7981950" cy="431998"/>
          </a:xfrm>
        </p:spPr>
        <p:txBody>
          <a:bodyPr>
            <a:normAutofit fontScale="85000" lnSpcReduction="10000"/>
          </a:bodyPr>
          <a:lstStyle/>
          <a:p>
            <a:r>
              <a:rPr lang="en" dirty="0">
                <a:solidFill>
                  <a:schemeClr val="accent6"/>
                </a:solidFill>
              </a:rPr>
              <a:t>Testing with 5 users generally unveils 85% of usability problems.</a:t>
            </a:r>
            <a:endParaRPr lang="tr-TR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952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60EC6C7-C9A9-834E-9090-646B5C7DE3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tr-TR" sz="4000" dirty="0"/>
              <a:t>How do </a:t>
            </a:r>
            <a:r>
              <a:rPr lang="tr-TR" sz="4000" dirty="0" err="1"/>
              <a:t>we</a:t>
            </a:r>
            <a:r>
              <a:rPr lang="tr-TR" sz="4000" dirty="0"/>
              <a:t> </a:t>
            </a:r>
            <a:r>
              <a:rPr lang="tr-TR" sz="4000" dirty="0" err="1"/>
              <a:t>select</a:t>
            </a:r>
            <a:r>
              <a:rPr lang="tr-TR" sz="4000" dirty="0"/>
              <a:t> </a:t>
            </a:r>
            <a:r>
              <a:rPr lang="tr-TR" sz="4000" dirty="0" err="1"/>
              <a:t>users</a:t>
            </a:r>
            <a:r>
              <a:rPr lang="tr-TR" sz="4000" dirty="0"/>
              <a:t>?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A71021F-A3FA-E748-A234-C211CDD9AC2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32000" y="3796341"/>
            <a:ext cx="6480000" cy="431998"/>
          </a:xfrm>
        </p:spPr>
        <p:txBody>
          <a:bodyPr>
            <a:normAutofit fontScale="92500"/>
          </a:bodyPr>
          <a:lstStyle/>
          <a:p>
            <a:r>
              <a:rPr lang="tr-TR" dirty="0" err="1">
                <a:solidFill>
                  <a:schemeClr val="accent6"/>
                </a:solidFill>
              </a:rPr>
              <a:t>Based</a:t>
            </a:r>
            <a:r>
              <a:rPr lang="tr-TR" dirty="0">
                <a:solidFill>
                  <a:schemeClr val="accent6"/>
                </a:solidFill>
              </a:rPr>
              <a:t> on </a:t>
            </a:r>
            <a:r>
              <a:rPr lang="tr-TR" dirty="0" err="1">
                <a:solidFill>
                  <a:schemeClr val="accent6"/>
                </a:solidFill>
              </a:rPr>
              <a:t>Demographics</a:t>
            </a:r>
            <a:r>
              <a:rPr lang="tr-TR" dirty="0">
                <a:solidFill>
                  <a:schemeClr val="accent6"/>
                </a:solidFill>
              </a:rPr>
              <a:t> | </a:t>
            </a:r>
            <a:r>
              <a:rPr lang="tr-TR" dirty="0" err="1">
                <a:solidFill>
                  <a:schemeClr val="accent6"/>
                </a:solidFill>
              </a:rPr>
              <a:t>Based</a:t>
            </a:r>
            <a:r>
              <a:rPr lang="tr-TR" dirty="0">
                <a:solidFill>
                  <a:schemeClr val="accent6"/>
                </a:solidFill>
              </a:rPr>
              <a:t> on </a:t>
            </a:r>
            <a:r>
              <a:rPr lang="tr-TR" dirty="0" err="1">
                <a:solidFill>
                  <a:schemeClr val="accent6"/>
                </a:solidFill>
              </a:rPr>
              <a:t>Behaviours</a:t>
            </a:r>
            <a:endParaRPr lang="tr-TR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628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60EC6C7-C9A9-834E-9090-646B5C7DE3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tr-TR" sz="4000" dirty="0"/>
              <a:t>How </a:t>
            </a:r>
            <a:r>
              <a:rPr lang="tr-TR" sz="4000" dirty="0" err="1"/>
              <a:t>long</a:t>
            </a:r>
            <a:r>
              <a:rPr lang="tr-TR" sz="4000" dirty="0"/>
              <a:t> is a UX </a:t>
            </a:r>
            <a:r>
              <a:rPr lang="tr-TR" sz="4000" dirty="0" err="1"/>
              <a:t>Testing</a:t>
            </a:r>
            <a:r>
              <a:rPr lang="tr-TR" sz="4000" dirty="0"/>
              <a:t> </a:t>
            </a:r>
            <a:r>
              <a:rPr lang="tr-TR" sz="4000" dirty="0" err="1"/>
              <a:t>Session</a:t>
            </a:r>
            <a:r>
              <a:rPr lang="tr-TR" sz="4000" dirty="0"/>
              <a:t>? 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A71021F-A3FA-E748-A234-C211CDD9AC2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32000" y="3796341"/>
            <a:ext cx="6480000" cy="431998"/>
          </a:xfrm>
        </p:spPr>
        <p:txBody>
          <a:bodyPr>
            <a:normAutofit/>
          </a:bodyPr>
          <a:lstStyle/>
          <a:p>
            <a:r>
              <a:rPr lang="tr-TR" dirty="0" err="1">
                <a:solidFill>
                  <a:schemeClr val="accent6"/>
                </a:solidFill>
              </a:rPr>
              <a:t>Days</a:t>
            </a:r>
            <a:r>
              <a:rPr lang="tr-TR" dirty="0">
                <a:solidFill>
                  <a:schemeClr val="accent6"/>
                </a:solidFill>
              </a:rPr>
              <a:t> | </a:t>
            </a:r>
            <a:r>
              <a:rPr lang="tr-TR" dirty="0" err="1">
                <a:solidFill>
                  <a:schemeClr val="accent6"/>
                </a:solidFill>
              </a:rPr>
              <a:t>Hours</a:t>
            </a:r>
            <a:r>
              <a:rPr lang="tr-TR" dirty="0">
                <a:solidFill>
                  <a:schemeClr val="accent6"/>
                </a:solidFill>
              </a:rPr>
              <a:t> | </a:t>
            </a:r>
            <a:r>
              <a:rPr lang="tr-TR" dirty="0" err="1">
                <a:solidFill>
                  <a:schemeClr val="accent6"/>
                </a:solidFill>
              </a:rPr>
              <a:t>Minutes</a:t>
            </a:r>
            <a:endParaRPr lang="tr-TR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319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60EC6C7-C9A9-834E-9090-646B5C7DE3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tr-TR" sz="4000" dirty="0" err="1"/>
              <a:t>Which</a:t>
            </a:r>
            <a:r>
              <a:rPr lang="tr-TR" sz="4000" dirty="0"/>
              <a:t> </a:t>
            </a:r>
            <a:r>
              <a:rPr lang="tr-TR" sz="4000" dirty="0" err="1"/>
              <a:t>equipment</a:t>
            </a:r>
            <a:r>
              <a:rPr lang="tr-TR" sz="4000" dirty="0"/>
              <a:t> </a:t>
            </a:r>
            <a:r>
              <a:rPr lang="tr-TR" sz="4000" dirty="0" err="1"/>
              <a:t>should</a:t>
            </a:r>
            <a:r>
              <a:rPr lang="tr-TR" sz="4000" dirty="0"/>
              <a:t> </a:t>
            </a:r>
            <a:r>
              <a:rPr lang="tr-TR" sz="4000" dirty="0" err="1"/>
              <a:t>we</a:t>
            </a:r>
            <a:r>
              <a:rPr lang="tr-TR" sz="4000" dirty="0"/>
              <a:t> </a:t>
            </a:r>
            <a:r>
              <a:rPr lang="tr-TR" sz="4000" dirty="0" err="1"/>
              <a:t>use</a:t>
            </a:r>
            <a:r>
              <a:rPr lang="tr-TR" sz="4000" dirty="0"/>
              <a:t>?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A71021F-A3FA-E748-A234-C211CDD9AC2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32000" y="3796341"/>
            <a:ext cx="6480000" cy="431998"/>
          </a:xfrm>
        </p:spPr>
        <p:txBody>
          <a:bodyPr>
            <a:normAutofit fontScale="92500"/>
          </a:bodyPr>
          <a:lstStyle/>
          <a:p>
            <a:r>
              <a:rPr lang="tr-TR" dirty="0" err="1">
                <a:solidFill>
                  <a:schemeClr val="accent6"/>
                </a:solidFill>
              </a:rPr>
              <a:t>Eye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Tracking</a:t>
            </a:r>
            <a:r>
              <a:rPr lang="tr-TR" dirty="0">
                <a:solidFill>
                  <a:schemeClr val="accent6"/>
                </a:solidFill>
              </a:rPr>
              <a:t>, EEG, </a:t>
            </a:r>
            <a:r>
              <a:rPr lang="tr-TR" dirty="0" err="1">
                <a:solidFill>
                  <a:schemeClr val="accent6"/>
                </a:solidFill>
              </a:rPr>
              <a:t>Sensors</a:t>
            </a:r>
            <a:r>
              <a:rPr lang="tr-TR" dirty="0">
                <a:solidFill>
                  <a:schemeClr val="accent6"/>
                </a:solidFill>
              </a:rPr>
              <a:t> | </a:t>
            </a:r>
            <a:r>
              <a:rPr lang="tr-TR" dirty="0" err="1">
                <a:solidFill>
                  <a:schemeClr val="accent6"/>
                </a:solidFill>
              </a:rPr>
              <a:t>Pencil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and</a:t>
            </a:r>
            <a:r>
              <a:rPr lang="tr-TR" dirty="0">
                <a:solidFill>
                  <a:schemeClr val="accent6"/>
                </a:solidFill>
              </a:rPr>
              <a:t> Notebook</a:t>
            </a:r>
          </a:p>
        </p:txBody>
      </p:sp>
      <p:pic>
        <p:nvPicPr>
          <p:cNvPr id="4098" name="Picture 2" descr="https://lh6.googleusercontent.com/6H_eGruHyELlvni8K8Cd1as0h7eYCkbE3_cpcfA7DMBRATjFBUYmtLjxjmSwbrXCtGFxbVhEDgrg2qZCgf6KiESxxtqLrEepUN2sdJf1gBZGofRuSsPa-ACGDKb6ZlFIjPstpMe74Wo">
            <a:extLst>
              <a:ext uri="{FF2B5EF4-FFF2-40B4-BE49-F238E27FC236}">
                <a16:creationId xmlns:a16="http://schemas.microsoft.com/office/drawing/2014/main" id="{5576B2CD-0EBD-564C-8E17-5739F532C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00" y="90236"/>
            <a:ext cx="2362200" cy="1771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lh3.googleusercontent.com/RYj1mo5hvmShBItEQSuYEHhKQQdJcXNEr3KjaWGGroZhXPmukC8cpv_FW4OktDxTvAutBSTKVSCVAdfslC4Pn-GxO1qXqu9cya0K8ZoqPA_G-FDT7igugdhTCfO5FlHMnyPtCut5ZXo">
            <a:extLst>
              <a:ext uri="{FF2B5EF4-FFF2-40B4-BE49-F238E27FC236}">
                <a16:creationId xmlns:a16="http://schemas.microsoft.com/office/drawing/2014/main" id="{ADE3BA9D-DE8A-4942-A44D-A7647DA9D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046" y="90236"/>
            <a:ext cx="2453054" cy="1771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ohe.jpg">
            <a:extLst>
              <a:ext uri="{FF2B5EF4-FFF2-40B4-BE49-F238E27FC236}">
                <a16:creationId xmlns:a16="http://schemas.microsoft.com/office/drawing/2014/main" id="{325485B8-F7AA-FF43-8E4B-85BABEBCFB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748" y="90236"/>
            <a:ext cx="2658686" cy="17716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29434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60EC6C7-C9A9-834E-9090-646B5C7DE3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2000" y="1635751"/>
            <a:ext cx="6480000" cy="1871999"/>
          </a:xfrm>
        </p:spPr>
        <p:txBody>
          <a:bodyPr>
            <a:normAutofit/>
          </a:bodyPr>
          <a:lstStyle/>
          <a:p>
            <a:r>
              <a:rPr lang="tr-TR" sz="4000" dirty="0"/>
              <a:t>How do </a:t>
            </a:r>
            <a:r>
              <a:rPr lang="tr-TR" sz="4000" dirty="0" err="1"/>
              <a:t>you</a:t>
            </a:r>
            <a:r>
              <a:rPr lang="tr-TR" sz="4000" dirty="0"/>
              <a:t> </a:t>
            </a:r>
            <a:r>
              <a:rPr lang="tr-TR" sz="4000" dirty="0" err="1"/>
              <a:t>Interpret</a:t>
            </a:r>
            <a:r>
              <a:rPr lang="tr-TR" sz="4000" dirty="0"/>
              <a:t> </a:t>
            </a:r>
            <a:r>
              <a:rPr lang="tr-TR" sz="4000" dirty="0" err="1"/>
              <a:t>Heatmaps</a:t>
            </a:r>
            <a:r>
              <a:rPr lang="tr-TR" sz="4000" dirty="0"/>
              <a:t>?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A71021F-A3FA-E748-A234-C211CDD9AC2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32000" y="3796341"/>
            <a:ext cx="6480000" cy="431998"/>
          </a:xfrm>
        </p:spPr>
        <p:txBody>
          <a:bodyPr>
            <a:normAutofit/>
          </a:bodyPr>
          <a:lstStyle/>
          <a:p>
            <a:r>
              <a:rPr lang="tr-TR" dirty="0" err="1">
                <a:solidFill>
                  <a:schemeClr val="accent6"/>
                </a:solidFill>
              </a:rPr>
              <a:t>Standalone</a:t>
            </a:r>
            <a:r>
              <a:rPr lang="tr-TR" dirty="0">
                <a:solidFill>
                  <a:schemeClr val="accent6"/>
                </a:solidFill>
              </a:rPr>
              <a:t> | </a:t>
            </a:r>
            <a:r>
              <a:rPr lang="tr-TR" dirty="0" err="1">
                <a:solidFill>
                  <a:schemeClr val="accent6"/>
                </a:solidFill>
              </a:rPr>
              <a:t>Combined</a:t>
            </a:r>
            <a:endParaRPr lang="tr-TR" dirty="0">
              <a:solidFill>
                <a:schemeClr val="accent6"/>
              </a:solidFill>
            </a:endParaRPr>
          </a:p>
        </p:txBody>
      </p:sp>
      <p:pic>
        <p:nvPicPr>
          <p:cNvPr id="5" name="Picture 2" descr="https://lh4.googleusercontent.com/Ah4SsPSGKBTig-IE7JWGe2_DHyltCaIYU1CoQezIh0RbNTOTPdBJ8vcMVYMEfyp1W214u_JGiKhEbK0wzl-VytQ21VdW-CGjTd2WauKO9Ow1_wTq0G49bXOghsAPxlp6HseQ9mQmZWY">
            <a:extLst>
              <a:ext uri="{FF2B5EF4-FFF2-40B4-BE49-F238E27FC236}">
                <a16:creationId xmlns:a16="http://schemas.microsoft.com/office/drawing/2014/main" id="{7C7B754B-C258-4E43-A2F9-A14B494D5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17" y="773011"/>
            <a:ext cx="8404366" cy="3455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s://lh3.googleusercontent.com/1GsY_bDivUsL6busPvdIUN5rvIHtms5Uok_fzjw8jMsEhVI7BpjUwOju0WZH0S8V8kEbLPurj5zT2szeGVMwJJhYs5mBwZ3n_mv081S5_K4bb-6-V39gUhvf8NIkHrnyGgM2VXj3R2U">
            <a:extLst>
              <a:ext uri="{FF2B5EF4-FFF2-40B4-BE49-F238E27FC236}">
                <a16:creationId xmlns:a16="http://schemas.microsoft.com/office/drawing/2014/main" id="{30FD4132-0C5B-3841-9700-D20D4CEA3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17" y="791007"/>
            <a:ext cx="8404366" cy="3437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521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60EC6C7-C9A9-834E-9090-646B5C7DE3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tr-TR" sz="4000" dirty="0"/>
              <a:t>How do </a:t>
            </a:r>
            <a:r>
              <a:rPr lang="tr-TR" sz="4000" dirty="0" err="1"/>
              <a:t>you</a:t>
            </a:r>
            <a:r>
              <a:rPr lang="tr-TR" sz="4000" dirty="0"/>
              <a:t> do UX </a:t>
            </a:r>
            <a:r>
              <a:rPr lang="tr-TR" sz="4000" dirty="0" err="1"/>
              <a:t>Testing</a:t>
            </a:r>
            <a:r>
              <a:rPr lang="tr-TR" sz="4000" dirty="0"/>
              <a:t> </a:t>
            </a:r>
            <a:r>
              <a:rPr lang="tr-TR" sz="4000" dirty="0" err="1"/>
              <a:t>for</a:t>
            </a:r>
            <a:r>
              <a:rPr lang="tr-TR" sz="4000" dirty="0"/>
              <a:t> AI?</a:t>
            </a:r>
          </a:p>
          <a:p>
            <a:endParaRPr lang="tr-TR" sz="4000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A71021F-A3FA-E748-A234-C211CDD9AC2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63325" y="3796341"/>
            <a:ext cx="7808181" cy="431998"/>
          </a:xfrm>
        </p:spPr>
        <p:txBody>
          <a:bodyPr>
            <a:normAutofit/>
          </a:bodyPr>
          <a:lstStyle/>
          <a:p>
            <a:r>
              <a:rPr lang="tr-TR" dirty="0" err="1">
                <a:solidFill>
                  <a:schemeClr val="accent6"/>
                </a:solidFill>
              </a:rPr>
              <a:t>By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Swearing</a:t>
            </a:r>
            <a:r>
              <a:rPr lang="tr-TR" dirty="0">
                <a:solidFill>
                  <a:schemeClr val="accent6"/>
                </a:solidFill>
              </a:rPr>
              <a:t> | </a:t>
            </a:r>
            <a:r>
              <a:rPr lang="tr-TR" dirty="0" err="1">
                <a:solidFill>
                  <a:schemeClr val="accent6"/>
                </a:solidFill>
              </a:rPr>
              <a:t>By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Formal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Methods</a:t>
            </a:r>
            <a:endParaRPr lang="tr-TR" dirty="0">
              <a:solidFill>
                <a:schemeClr val="accent6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B27C0D-7B05-DA49-A585-92A7455D3B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12" y="685801"/>
            <a:ext cx="4599959" cy="3992638"/>
          </a:xfrm>
          <a:prstGeom prst="rect">
            <a:avLst/>
          </a:prstGeom>
        </p:spPr>
      </p:pic>
      <p:pic>
        <p:nvPicPr>
          <p:cNvPr id="6" name="AI.mp4">
            <a:hlinkClick r:id="" action="ppaction://media"/>
            <a:extLst>
              <a:ext uri="{FF2B5EF4-FFF2-40B4-BE49-F238E27FC236}">
                <a16:creationId xmlns:a16="http://schemas.microsoft.com/office/drawing/2014/main" id="{7A7EB59B-8616-7D48-B657-C4126BAFBD5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15072" y="364744"/>
            <a:ext cx="4414012" cy="4414012"/>
          </a:xfrm>
          <a:prstGeom prst="rect">
            <a:avLst/>
          </a:prstGeom>
          <a:ln w="127000" cap="sq">
            <a:noFill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EB9910E-1280-B445-8EFF-1FF871CA2F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110" y="2500"/>
            <a:ext cx="9128889" cy="5119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799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408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5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1" fill="remove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4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60EC6C7-C9A9-834E-9090-646B5C7DE3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598334"/>
            <a:ext cx="9144000" cy="3609892"/>
          </a:xfrm>
        </p:spPr>
        <p:txBody>
          <a:bodyPr>
            <a:normAutofit/>
          </a:bodyPr>
          <a:lstStyle/>
          <a:p>
            <a:r>
              <a:rPr lang="tr-TR" sz="3600" dirty="0" err="1"/>
              <a:t>What</a:t>
            </a:r>
            <a:r>
              <a:rPr lang="tr-TR" sz="3600" dirty="0"/>
              <a:t> do </a:t>
            </a:r>
            <a:r>
              <a:rPr lang="tr-TR" sz="3600" dirty="0" err="1"/>
              <a:t>you</a:t>
            </a:r>
            <a:r>
              <a:rPr lang="tr-TR" sz="3600" dirty="0"/>
              <a:t> </a:t>
            </a:r>
            <a:r>
              <a:rPr lang="tr-TR" sz="3600" dirty="0" err="1"/>
              <a:t>measure</a:t>
            </a:r>
            <a:r>
              <a:rPr lang="tr-TR" sz="3600" dirty="0"/>
              <a:t> in </a:t>
            </a:r>
            <a:r>
              <a:rPr lang="tr-TR" sz="4400" dirty="0"/>
              <a:t>UX </a:t>
            </a:r>
            <a:r>
              <a:rPr lang="tr-TR" sz="4400" dirty="0" err="1"/>
              <a:t>Testing</a:t>
            </a:r>
            <a:r>
              <a:rPr lang="tr-TR" sz="4400" dirty="0"/>
              <a:t>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1800" dirty="0"/>
              <a:t>Time on </a:t>
            </a:r>
            <a:r>
              <a:rPr lang="tr-TR" sz="1800" dirty="0" err="1"/>
              <a:t>Task</a:t>
            </a:r>
            <a:endParaRPr lang="tr-TR" sz="1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1800" dirty="0" err="1"/>
              <a:t>Success</a:t>
            </a:r>
            <a:r>
              <a:rPr lang="tr-TR" sz="1800" dirty="0"/>
              <a:t> Rate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1800" dirty="0"/>
              <a:t>Video </a:t>
            </a:r>
            <a:r>
              <a:rPr lang="tr-TR" sz="1800" dirty="0" err="1"/>
              <a:t>Capture</a:t>
            </a:r>
            <a:r>
              <a:rPr lang="tr-TR" sz="1800" dirty="0"/>
              <a:t>, </a:t>
            </a:r>
            <a:r>
              <a:rPr lang="tr-TR" sz="1800" dirty="0" err="1"/>
              <a:t>Eye-Tracking</a:t>
            </a:r>
            <a:r>
              <a:rPr lang="tr-TR" sz="1800" dirty="0"/>
              <a:t>, </a:t>
            </a:r>
            <a:r>
              <a:rPr lang="tr-TR" sz="1800" dirty="0" err="1"/>
              <a:t>Area</a:t>
            </a:r>
            <a:r>
              <a:rPr lang="tr-TR" sz="1800" dirty="0"/>
              <a:t> of </a:t>
            </a:r>
            <a:r>
              <a:rPr lang="tr-TR" sz="1800" dirty="0" err="1"/>
              <a:t>Interest</a:t>
            </a:r>
            <a:endParaRPr lang="tr-TR" sz="1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1800" dirty="0" err="1"/>
              <a:t>Think</a:t>
            </a:r>
            <a:r>
              <a:rPr lang="tr-TR" sz="1800" dirty="0"/>
              <a:t> </a:t>
            </a:r>
            <a:r>
              <a:rPr lang="tr-TR" sz="1800" dirty="0" err="1"/>
              <a:t>Aloud</a:t>
            </a:r>
            <a:endParaRPr lang="tr-TR" sz="1800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061FF4A-FBFB-1947-9880-519DC32A27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32000" y="4064695"/>
            <a:ext cx="6480000" cy="431998"/>
          </a:xfrm>
        </p:spPr>
        <p:txBody>
          <a:bodyPr>
            <a:normAutofit/>
          </a:bodyPr>
          <a:lstStyle/>
          <a:p>
            <a:r>
              <a:rPr lang="tr-TR" dirty="0" err="1">
                <a:solidFill>
                  <a:schemeClr val="accent6"/>
                </a:solidFill>
              </a:rPr>
              <a:t>Still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sometimes</a:t>
            </a:r>
            <a:r>
              <a:rPr lang="tr-TR" dirty="0">
                <a:solidFill>
                  <a:schemeClr val="accent6"/>
                </a:solidFill>
              </a:rPr>
              <a:t> it is hard </a:t>
            </a:r>
            <a:r>
              <a:rPr lang="tr-TR" dirty="0" err="1">
                <a:solidFill>
                  <a:schemeClr val="accent6"/>
                </a:solidFill>
              </a:rPr>
              <a:t>to</a:t>
            </a:r>
            <a:r>
              <a:rPr lang="tr-TR" dirty="0">
                <a:solidFill>
                  <a:schemeClr val="accent6"/>
                </a:solidFill>
              </a:rPr>
              <a:t> </a:t>
            </a:r>
            <a:r>
              <a:rPr lang="tr-TR" dirty="0" err="1">
                <a:solidFill>
                  <a:schemeClr val="accent6"/>
                </a:solidFill>
              </a:rPr>
              <a:t>measure</a:t>
            </a:r>
            <a:r>
              <a:rPr lang="tr-TR" dirty="0">
                <a:solidFill>
                  <a:schemeClr val="accent6"/>
                </a:solidFill>
              </a:rPr>
              <a:t>…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200A52F-75CB-484B-A21B-E1901D6FAC2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53706" y="2935705"/>
            <a:ext cx="2060742" cy="2060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681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3B514F8-A70D-0149-83E6-891C8DA8CF60}"/>
              </a:ext>
            </a:extLst>
          </p:cNvPr>
          <p:cNvSpPr/>
          <p:nvPr/>
        </p:nvSpPr>
        <p:spPr>
          <a:xfrm>
            <a:off x="453584" y="2489077"/>
            <a:ext cx="1190662" cy="26079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ACCESSIBILITY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6520696-86FB-FC48-9FB1-90FC44548475}"/>
              </a:ext>
            </a:extLst>
          </p:cNvPr>
          <p:cNvSpPr/>
          <p:nvPr/>
        </p:nvSpPr>
        <p:spPr>
          <a:xfrm>
            <a:off x="1712270" y="2489077"/>
            <a:ext cx="2256588" cy="26079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CONSISTENCY &amp; STANDARDS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D0A7AAD-3165-094D-AAA5-E30E5619E433}"/>
              </a:ext>
            </a:extLst>
          </p:cNvPr>
          <p:cNvSpPr/>
          <p:nvPr/>
        </p:nvSpPr>
        <p:spPr>
          <a:xfrm>
            <a:off x="4064559" y="2489077"/>
            <a:ext cx="1446504" cy="26079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CONTENT QUALITY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213176C-F4A7-7E4A-9F60-6F857E1A29BE}"/>
              </a:ext>
            </a:extLst>
          </p:cNvPr>
          <p:cNvSpPr/>
          <p:nvPr/>
        </p:nvSpPr>
        <p:spPr>
          <a:xfrm>
            <a:off x="5582950" y="2482735"/>
            <a:ext cx="1118776" cy="260117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ERGONOMICS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6CE7518-5A48-B840-A5A1-1CBFACA2C946}"/>
              </a:ext>
            </a:extLst>
          </p:cNvPr>
          <p:cNvSpPr/>
          <p:nvPr/>
        </p:nvSpPr>
        <p:spPr>
          <a:xfrm>
            <a:off x="6803782" y="2482061"/>
            <a:ext cx="1616318" cy="260791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ERROR PREVENTION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44D8917-13E5-F446-9711-1436100D0721}"/>
              </a:ext>
            </a:extLst>
          </p:cNvPr>
          <p:cNvSpPr/>
          <p:nvPr/>
        </p:nvSpPr>
        <p:spPr>
          <a:xfrm>
            <a:off x="453584" y="2963227"/>
            <a:ext cx="2120514" cy="265788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ERROR TOLERANT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2E2583A-F16B-6A4D-8205-0B9EA9D88F8F}"/>
              </a:ext>
            </a:extLst>
          </p:cNvPr>
          <p:cNvSpPr/>
          <p:nvPr/>
        </p:nvSpPr>
        <p:spPr>
          <a:xfrm>
            <a:off x="2703796" y="2968225"/>
            <a:ext cx="1491870" cy="26079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FAMILIARITY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153A544-CD92-2441-B860-3F72F63C4BF6}"/>
              </a:ext>
            </a:extLst>
          </p:cNvPr>
          <p:cNvSpPr/>
          <p:nvPr/>
        </p:nvSpPr>
        <p:spPr>
          <a:xfrm>
            <a:off x="4331742" y="2968225"/>
            <a:ext cx="1343746" cy="26079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FINDABILITY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BB1E46E-895C-B342-9C5F-7684D9CF6D7B}"/>
              </a:ext>
            </a:extLst>
          </p:cNvPr>
          <p:cNvSpPr/>
          <p:nvPr/>
        </p:nvSpPr>
        <p:spPr>
          <a:xfrm>
            <a:off x="5948060" y="2968225"/>
            <a:ext cx="2472040" cy="255792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FLEXIBILITY &amp; EFFICIENCY OF USE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7F1A531-D777-0C47-A8F8-CC2DFEDA92AC}"/>
              </a:ext>
            </a:extLst>
          </p:cNvPr>
          <p:cNvSpPr/>
          <p:nvPr/>
        </p:nvSpPr>
        <p:spPr>
          <a:xfrm>
            <a:off x="453584" y="3456517"/>
            <a:ext cx="2310569" cy="26079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HELP, FEEDBACK &amp; GUIDANCE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3F4032-D1B2-1547-9159-D7177E67CAD4}"/>
              </a:ext>
            </a:extLst>
          </p:cNvPr>
          <p:cNvSpPr/>
          <p:nvPr/>
        </p:nvSpPr>
        <p:spPr>
          <a:xfrm>
            <a:off x="2857501" y="3456517"/>
            <a:ext cx="2744500" cy="26079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LEARNABILITY &amp; EASY TO REMEMBER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9A8733D-AAB1-8D4F-A770-A9041686F07D}"/>
              </a:ext>
            </a:extLst>
          </p:cNvPr>
          <p:cNvSpPr/>
          <p:nvPr/>
        </p:nvSpPr>
        <p:spPr>
          <a:xfrm>
            <a:off x="5794974" y="3456517"/>
            <a:ext cx="2625126" cy="26079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PERCEPTIBILITY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E3EA495-C890-7444-8B7D-6450D078C7C7}"/>
              </a:ext>
            </a:extLst>
          </p:cNvPr>
          <p:cNvSpPr/>
          <p:nvPr/>
        </p:nvSpPr>
        <p:spPr>
          <a:xfrm>
            <a:off x="453584" y="3949238"/>
            <a:ext cx="1190662" cy="26079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SEARCHABLE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82CBD5E-DE1A-794E-92F4-997D9A9A9992}"/>
              </a:ext>
            </a:extLst>
          </p:cNvPr>
          <p:cNvSpPr/>
          <p:nvPr/>
        </p:nvSpPr>
        <p:spPr>
          <a:xfrm>
            <a:off x="1773967" y="3949238"/>
            <a:ext cx="2557774" cy="26079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STRATEGY-PRODUCT ALLIGNMENT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80D3D79-4426-DF4F-8C8F-834A680B4A18}"/>
              </a:ext>
            </a:extLst>
          </p:cNvPr>
          <p:cNvSpPr/>
          <p:nvPr/>
        </p:nvSpPr>
        <p:spPr>
          <a:xfrm>
            <a:off x="4445139" y="3940088"/>
            <a:ext cx="1621568" cy="26994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TRUST &amp; CREDIBILITY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8CE328B-908E-0F40-BD33-8BBCEC176E7D}"/>
              </a:ext>
            </a:extLst>
          </p:cNvPr>
          <p:cNvSpPr/>
          <p:nvPr/>
        </p:nvSpPr>
        <p:spPr>
          <a:xfrm>
            <a:off x="6230251" y="3938729"/>
            <a:ext cx="821823" cy="26994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USEFUL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07DE199-9CED-D746-A15A-52D56453ECB7}"/>
              </a:ext>
            </a:extLst>
          </p:cNvPr>
          <p:cNvSpPr/>
          <p:nvPr/>
        </p:nvSpPr>
        <p:spPr>
          <a:xfrm>
            <a:off x="7308815" y="3940088"/>
            <a:ext cx="1111285" cy="26994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VISUAL STYLE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C006B92-F2FE-BB4A-8287-55622E81F860}"/>
              </a:ext>
            </a:extLst>
          </p:cNvPr>
          <p:cNvSpPr txBox="1"/>
          <p:nvPr/>
        </p:nvSpPr>
        <p:spPr>
          <a:xfrm>
            <a:off x="2297180" y="1223821"/>
            <a:ext cx="45496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 Heavy"/>
              </a:rPr>
              <a:t>COMMONLY USED </a:t>
            </a:r>
          </a:p>
          <a:p>
            <a:pPr marL="0" marR="0" lvl="0" indent="0" algn="ctr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 Heavy"/>
              </a:rPr>
              <a:t>UX HEURISTICS</a:t>
            </a:r>
          </a:p>
        </p:txBody>
      </p:sp>
      <p:pic>
        <p:nvPicPr>
          <p:cNvPr id="26" name="Picture 25" descr="Artboard 1 copy 6.png">
            <a:extLst>
              <a:ext uri="{FF2B5EF4-FFF2-40B4-BE49-F238E27FC236}">
                <a16:creationId xmlns:a16="http://schemas.microsoft.com/office/drawing/2014/main" id="{2356C6BE-B95C-9444-9681-A52F2B1E7C4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23" t="16158" r="43815" b="69578"/>
          <a:stretch/>
        </p:blipFill>
        <p:spPr>
          <a:xfrm>
            <a:off x="3330347" y="21474"/>
            <a:ext cx="2180716" cy="116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2210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910DF47-4241-7E45-BA6A-0E1362E303D4}"/>
              </a:ext>
            </a:extLst>
          </p:cNvPr>
          <p:cNvSpPr txBox="1"/>
          <p:nvPr/>
        </p:nvSpPr>
        <p:spPr>
          <a:xfrm>
            <a:off x="1494876" y="1223821"/>
            <a:ext cx="615425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 Heavy"/>
              </a:rPr>
              <a:t>COMMONLY USED </a:t>
            </a:r>
          </a:p>
          <a:p>
            <a:pPr marL="0" marR="0" lvl="0" indent="0" algn="ctr" defTabSz="4571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 Heavy"/>
              </a:rPr>
              <a:t>UX TESTING TECHNIQUES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F44875-56C5-A247-8BFE-9BE6AA7AA424}"/>
              </a:ext>
            </a:extLst>
          </p:cNvPr>
          <p:cNvSpPr/>
          <p:nvPr/>
        </p:nvSpPr>
        <p:spPr>
          <a:xfrm>
            <a:off x="612340" y="2574802"/>
            <a:ext cx="1551374" cy="26079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Prototype Testing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128AFEB-119D-1548-85CC-7A777C938A99}"/>
              </a:ext>
            </a:extLst>
          </p:cNvPr>
          <p:cNvSpPr/>
          <p:nvPr/>
        </p:nvSpPr>
        <p:spPr>
          <a:xfrm>
            <a:off x="2265770" y="2574802"/>
            <a:ext cx="1703088" cy="26079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Click Test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F6B95DF-9186-C64C-8182-2A292BAFE255}"/>
              </a:ext>
            </a:extLst>
          </p:cNvPr>
          <p:cNvSpPr/>
          <p:nvPr/>
        </p:nvSpPr>
        <p:spPr>
          <a:xfrm>
            <a:off x="4064559" y="2574802"/>
            <a:ext cx="1446504" cy="26079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5 Second Test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8AF740-1824-784A-B8A5-F8E9DB6CB65B}"/>
              </a:ext>
            </a:extLst>
          </p:cNvPr>
          <p:cNvSpPr/>
          <p:nvPr/>
        </p:nvSpPr>
        <p:spPr>
          <a:xfrm>
            <a:off x="5582950" y="2568460"/>
            <a:ext cx="1118776" cy="260117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A/B Testing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3164AF4-C74D-5542-A88B-C59208CAAE10}"/>
              </a:ext>
            </a:extLst>
          </p:cNvPr>
          <p:cNvSpPr/>
          <p:nvPr/>
        </p:nvSpPr>
        <p:spPr>
          <a:xfrm>
            <a:off x="6803782" y="2567786"/>
            <a:ext cx="1496832" cy="260791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Card Sorting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945A7C-FD60-FF49-A472-F83F1994897D}"/>
              </a:ext>
            </a:extLst>
          </p:cNvPr>
          <p:cNvSpPr/>
          <p:nvPr/>
        </p:nvSpPr>
        <p:spPr>
          <a:xfrm>
            <a:off x="612340" y="3048952"/>
            <a:ext cx="1961758" cy="26578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Tree Testing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F3ABC69-F2D2-D64A-AC75-8D207EAC7FAB}"/>
              </a:ext>
            </a:extLst>
          </p:cNvPr>
          <p:cNvSpPr/>
          <p:nvPr/>
        </p:nvSpPr>
        <p:spPr>
          <a:xfrm>
            <a:off x="2654402" y="3053950"/>
            <a:ext cx="1614092" cy="26079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Path Analysis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B71977A-D8F1-EA4C-BD87-94D399820926}"/>
              </a:ext>
            </a:extLst>
          </p:cNvPr>
          <p:cNvSpPr/>
          <p:nvPr/>
        </p:nvSpPr>
        <p:spPr>
          <a:xfrm>
            <a:off x="4372202" y="3053950"/>
            <a:ext cx="1343746" cy="26079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Timing + Logging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E87B891-117D-7A4F-8EF8-1D30FB724EBD}"/>
              </a:ext>
            </a:extLst>
          </p:cNvPr>
          <p:cNvSpPr/>
          <p:nvPr/>
        </p:nvSpPr>
        <p:spPr>
          <a:xfrm>
            <a:off x="5828574" y="3053950"/>
            <a:ext cx="2472040" cy="25579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Think Aloud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685D808-10A7-4947-93FC-64571CE032FD}"/>
              </a:ext>
            </a:extLst>
          </p:cNvPr>
          <p:cNvSpPr/>
          <p:nvPr/>
        </p:nvSpPr>
        <p:spPr>
          <a:xfrm>
            <a:off x="612340" y="3542242"/>
            <a:ext cx="1402577" cy="26079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Video Recording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14DA9F7-A403-1D4B-B6AD-9FFD31BCFE43}"/>
              </a:ext>
            </a:extLst>
          </p:cNvPr>
          <p:cNvSpPr/>
          <p:nvPr/>
        </p:nvSpPr>
        <p:spPr>
          <a:xfrm>
            <a:off x="3968858" y="3542242"/>
            <a:ext cx="1614092" cy="26079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Eye tracking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249BAAB-B96B-1B44-BB8F-C0C4CFAB8142}"/>
              </a:ext>
            </a:extLst>
          </p:cNvPr>
          <p:cNvSpPr/>
          <p:nvPr/>
        </p:nvSpPr>
        <p:spPr>
          <a:xfrm>
            <a:off x="5675488" y="3542242"/>
            <a:ext cx="2625126" cy="26079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Retrospective Think Aloud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5DE07EB-CF40-F442-A6DA-282ECAF91B71}"/>
              </a:ext>
            </a:extLst>
          </p:cNvPr>
          <p:cNvSpPr/>
          <p:nvPr/>
        </p:nvSpPr>
        <p:spPr>
          <a:xfrm>
            <a:off x="2140343" y="3542242"/>
            <a:ext cx="1703088" cy="26079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Success Rate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B855DC3F-4D73-D948-AB08-C85CE3601EF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68858" y="191381"/>
            <a:ext cx="930809" cy="866615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68723D26-8781-FD45-9717-85FCFCF150FB}"/>
              </a:ext>
            </a:extLst>
          </p:cNvPr>
          <p:cNvSpPr/>
          <p:nvPr/>
        </p:nvSpPr>
        <p:spPr>
          <a:xfrm>
            <a:off x="612340" y="4030534"/>
            <a:ext cx="1402577" cy="26079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Questionnaires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EE2F01A-ACF7-2641-A5D5-784F23A3D509}"/>
              </a:ext>
            </a:extLst>
          </p:cNvPr>
          <p:cNvSpPr/>
          <p:nvPr/>
        </p:nvSpPr>
        <p:spPr>
          <a:xfrm>
            <a:off x="3968858" y="4030534"/>
            <a:ext cx="1614092" cy="26079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EEG Monitoring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B44DBDF-2A4F-784C-978D-3CC96C7AF3E4}"/>
              </a:ext>
            </a:extLst>
          </p:cNvPr>
          <p:cNvSpPr/>
          <p:nvPr/>
        </p:nvSpPr>
        <p:spPr>
          <a:xfrm>
            <a:off x="5675488" y="4030534"/>
            <a:ext cx="2625126" cy="26079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Surveys (SUMI, WAMMI, SUS)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8C8FC95-3B94-9244-9FE9-0E3A191449C9}"/>
              </a:ext>
            </a:extLst>
          </p:cNvPr>
          <p:cNvSpPr/>
          <p:nvPr/>
        </p:nvSpPr>
        <p:spPr>
          <a:xfrm>
            <a:off x="2140343" y="4030534"/>
            <a:ext cx="1703088" cy="26079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77"/>
                <a:ea typeface="+mn-ea"/>
                <a:cs typeface="Effra"/>
              </a:rPr>
              <a:t>Remote Testing</a:t>
            </a:r>
          </a:p>
        </p:txBody>
      </p:sp>
    </p:spTree>
    <p:extLst>
      <p:ext uri="{BB962C8B-B14F-4D97-AF65-F5344CB8AC3E}">
        <p14:creationId xmlns:p14="http://schemas.microsoft.com/office/powerpoint/2010/main" val="416698589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C2DF2E21-9610-1947-9BEB-CF82ADCF4C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9937" y="1580979"/>
            <a:ext cx="8164126" cy="2529849"/>
          </a:xfrm>
        </p:spPr>
        <p:txBody>
          <a:bodyPr>
            <a:normAutofit lnSpcReduction="10000"/>
          </a:bodyPr>
          <a:lstStyle/>
          <a:p>
            <a:r>
              <a:rPr lang="tr-TR" dirty="0" err="1"/>
              <a:t>Don’t</a:t>
            </a:r>
            <a:r>
              <a:rPr lang="tr-TR" dirty="0"/>
              <a:t> say, </a:t>
            </a:r>
            <a:r>
              <a:rPr lang="tr-TR" dirty="0" err="1"/>
              <a:t>we</a:t>
            </a:r>
            <a:r>
              <a:rPr lang="tr-TR" dirty="0"/>
              <a:t> </a:t>
            </a:r>
            <a:r>
              <a:rPr lang="tr-TR" dirty="0" err="1"/>
              <a:t>don’t</a:t>
            </a:r>
            <a:r>
              <a:rPr lang="tr-TR" dirty="0"/>
              <a:t> </a:t>
            </a:r>
            <a:r>
              <a:rPr lang="tr-TR" dirty="0" err="1"/>
              <a:t>have</a:t>
            </a:r>
            <a:r>
              <a:rPr lang="tr-TR" dirty="0"/>
              <a:t> time…</a:t>
            </a:r>
          </a:p>
          <a:p>
            <a:r>
              <a:rPr lang="tr-TR" dirty="0" err="1"/>
              <a:t>Don’t</a:t>
            </a:r>
            <a:r>
              <a:rPr lang="tr-TR" dirty="0"/>
              <a:t> say, </a:t>
            </a:r>
            <a:r>
              <a:rPr lang="tr-TR" dirty="0" err="1"/>
              <a:t>we</a:t>
            </a:r>
            <a:r>
              <a:rPr lang="tr-TR" dirty="0"/>
              <a:t> </a:t>
            </a:r>
            <a:r>
              <a:rPr lang="tr-TR" dirty="0" err="1"/>
              <a:t>don’t</a:t>
            </a:r>
            <a:r>
              <a:rPr lang="tr-TR" dirty="0"/>
              <a:t> </a:t>
            </a:r>
            <a:r>
              <a:rPr lang="tr-TR" dirty="0" err="1"/>
              <a:t>have</a:t>
            </a:r>
            <a:r>
              <a:rPr lang="tr-TR" dirty="0"/>
              <a:t> </a:t>
            </a:r>
            <a:r>
              <a:rPr lang="tr-TR" dirty="0" err="1"/>
              <a:t>budget</a:t>
            </a:r>
            <a:r>
              <a:rPr lang="tr-TR" dirty="0"/>
              <a:t>…</a:t>
            </a:r>
          </a:p>
          <a:p>
            <a:r>
              <a:rPr lang="tr-TR" dirty="0" err="1"/>
              <a:t>Don’t</a:t>
            </a:r>
            <a:r>
              <a:rPr lang="tr-TR" dirty="0"/>
              <a:t> say, </a:t>
            </a:r>
            <a:r>
              <a:rPr lang="tr-TR" dirty="0" err="1"/>
              <a:t>we</a:t>
            </a:r>
            <a:r>
              <a:rPr lang="tr-TR" dirty="0"/>
              <a:t> </a:t>
            </a:r>
            <a:r>
              <a:rPr lang="tr-TR" dirty="0" err="1"/>
              <a:t>don’t</a:t>
            </a:r>
            <a:r>
              <a:rPr lang="tr-TR" dirty="0"/>
              <a:t> </a:t>
            </a:r>
            <a:r>
              <a:rPr lang="tr-TR" dirty="0" err="1"/>
              <a:t>have</a:t>
            </a:r>
            <a:r>
              <a:rPr lang="tr-TR" dirty="0"/>
              <a:t> </a:t>
            </a:r>
            <a:r>
              <a:rPr lang="tr-TR" dirty="0" err="1"/>
              <a:t>expertise</a:t>
            </a:r>
            <a:r>
              <a:rPr lang="tr-TR" dirty="0"/>
              <a:t>…</a:t>
            </a:r>
          </a:p>
          <a:p>
            <a:r>
              <a:rPr lang="tr-TR" dirty="0" err="1"/>
              <a:t>Don’t</a:t>
            </a:r>
            <a:r>
              <a:rPr lang="tr-TR" dirty="0"/>
              <a:t> say, </a:t>
            </a:r>
            <a:r>
              <a:rPr lang="tr-TR" dirty="0" err="1"/>
              <a:t>we</a:t>
            </a:r>
            <a:r>
              <a:rPr lang="tr-TR" dirty="0"/>
              <a:t> </a:t>
            </a:r>
            <a:r>
              <a:rPr lang="tr-TR" dirty="0" err="1"/>
              <a:t>don’t</a:t>
            </a:r>
            <a:r>
              <a:rPr lang="tr-TR" dirty="0"/>
              <a:t> </a:t>
            </a:r>
            <a:r>
              <a:rPr lang="tr-TR" dirty="0" err="1"/>
              <a:t>have</a:t>
            </a:r>
            <a:r>
              <a:rPr lang="tr-TR" dirty="0"/>
              <a:t> a </a:t>
            </a:r>
            <a:r>
              <a:rPr lang="tr-TR" dirty="0" err="1"/>
              <a:t>usability</a:t>
            </a:r>
            <a:r>
              <a:rPr lang="tr-TR" dirty="0"/>
              <a:t> </a:t>
            </a:r>
            <a:r>
              <a:rPr lang="tr-TR" dirty="0" err="1"/>
              <a:t>lab</a:t>
            </a:r>
            <a:r>
              <a:rPr lang="tr-TR" dirty="0"/>
              <a:t>…</a:t>
            </a:r>
          </a:p>
          <a:p>
            <a:r>
              <a:rPr lang="tr-TR" dirty="0" err="1"/>
              <a:t>Don’t</a:t>
            </a:r>
            <a:r>
              <a:rPr lang="tr-TR" dirty="0"/>
              <a:t> say, </a:t>
            </a:r>
            <a:r>
              <a:rPr lang="tr-TR" dirty="0" err="1"/>
              <a:t>we</a:t>
            </a:r>
            <a:r>
              <a:rPr lang="tr-TR" dirty="0"/>
              <a:t> </a:t>
            </a:r>
            <a:r>
              <a:rPr lang="tr-TR" dirty="0" err="1"/>
              <a:t>don’t</a:t>
            </a:r>
            <a:r>
              <a:rPr lang="tr-TR" dirty="0"/>
              <a:t> </a:t>
            </a:r>
            <a:r>
              <a:rPr lang="tr-TR" dirty="0" err="1"/>
              <a:t>know</a:t>
            </a:r>
            <a:r>
              <a:rPr lang="tr-TR" dirty="0"/>
              <a:t> how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interpret</a:t>
            </a:r>
            <a:r>
              <a:rPr lang="tr-TR" dirty="0"/>
              <a:t> </a:t>
            </a:r>
            <a:r>
              <a:rPr lang="tr-TR" dirty="0" err="1"/>
              <a:t>the</a:t>
            </a:r>
            <a:r>
              <a:rPr lang="tr-TR" dirty="0"/>
              <a:t> </a:t>
            </a:r>
            <a:r>
              <a:rPr lang="tr-TR" dirty="0" err="1"/>
              <a:t>results</a:t>
            </a:r>
            <a:r>
              <a:rPr lang="tr-TR" dirty="0"/>
              <a:t>…</a:t>
            </a:r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37AB68A6-3725-3942-97FF-9A8EBBA05C13}"/>
              </a:ext>
            </a:extLst>
          </p:cNvPr>
          <p:cNvSpPr txBox="1">
            <a:spLocks/>
          </p:cNvSpPr>
          <p:nvPr/>
        </p:nvSpPr>
        <p:spPr>
          <a:xfrm>
            <a:off x="608398" y="610692"/>
            <a:ext cx="6873779" cy="1368000"/>
          </a:xfrm>
          <a:prstGeom prst="rect">
            <a:avLst/>
          </a:prstGeom>
        </p:spPr>
        <p:txBody>
          <a:bodyPr vert="horz" wrap="square" lIns="0" tIns="0" rIns="0" bIns="0" rtlCol="0" anchor="t" anchorCtr="0">
            <a:normAutofit fontScale="97500"/>
          </a:bodyPr>
          <a:lstStyle>
            <a:lvl1pPr algn="l" defTabSz="45716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400" b="0" i="0" kern="1200">
                <a:solidFill>
                  <a:schemeClr val="bg1"/>
                </a:solidFill>
                <a:latin typeface="Museo 700"/>
                <a:ea typeface="+mj-ea"/>
                <a:cs typeface="Museo 700"/>
              </a:defRPr>
            </a:lvl1pPr>
          </a:lstStyle>
          <a:p>
            <a:r>
              <a:rPr lang="en-US" dirty="0">
                <a:solidFill>
                  <a:schemeClr val="tx1"/>
                </a:solidFill>
                <a:latin typeface="Montserrat" pitchFamily="2" charset="77"/>
              </a:rPr>
              <a:t>Final Takeaways…</a:t>
            </a:r>
          </a:p>
        </p:txBody>
      </p:sp>
    </p:spTree>
    <p:extLst>
      <p:ext uri="{BB962C8B-B14F-4D97-AF65-F5344CB8AC3E}">
        <p14:creationId xmlns:p14="http://schemas.microsoft.com/office/powerpoint/2010/main" val="970090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Montserrat" pitchFamily="2" charset="77"/>
              </a:rPr>
              <a:t>Thanks for listening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See you next time!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D95AD3E-2B5C-DA4D-A83E-FAB2712284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6376" y="115885"/>
            <a:ext cx="1222930" cy="115384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52E239-5BB4-CA42-BC46-ADB6DFFFB1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694" y="4286960"/>
            <a:ext cx="1340919" cy="767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54241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5987</TotalTime>
  <Words>692</Words>
  <Application>Microsoft Macintosh PowerPoint</Application>
  <PresentationFormat>On-screen Show (16:9)</PresentationFormat>
  <Paragraphs>139</Paragraphs>
  <Slides>38</Slides>
  <Notes>11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7" baseType="lpstr">
      <vt:lpstr>Arial</vt:lpstr>
      <vt:lpstr>Calibri</vt:lpstr>
      <vt:lpstr>Montserrat</vt:lpstr>
      <vt:lpstr>Montserrat Medium</vt:lpstr>
      <vt:lpstr>Museo 500</vt:lpstr>
      <vt:lpstr>Museo 700</vt:lpstr>
      <vt:lpstr>Open Sans</vt:lpstr>
      <vt:lpstr>Open Sans Light</vt:lpstr>
      <vt:lpstr>Office Theme</vt:lpstr>
      <vt:lpstr>UX Testing is not Rocket Science!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Thanks for listening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Gradient Presentation Template</dc:title>
  <dc:creator/>
  <cp:lastModifiedBy>Barış Sarıalioğlu</cp:lastModifiedBy>
  <cp:revision>154</cp:revision>
  <dcterms:created xsi:type="dcterms:W3CDTF">2014-05-17T16:23:35Z</dcterms:created>
  <dcterms:modified xsi:type="dcterms:W3CDTF">2019-03-23T08:57:51Z</dcterms:modified>
</cp:coreProperties>
</file>