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82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9EC"/>
          </a:solidFill>
        </a:fill>
      </a:tcStyle>
    </a:wholeTbl>
    <a:band2H>
      <a:tcTxStyle/>
      <a:tcStyle>
        <a:tcBdr/>
        <a:fill>
          <a:solidFill>
            <a:srgbClr val="E8F4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E0E7"/>
          </a:solidFill>
        </a:fill>
      </a:tcStyle>
    </a:wholeTbl>
    <a:band2H>
      <a:tcTxStyle/>
      <a:tcStyle>
        <a:tcBdr/>
        <a:fill>
          <a:solidFill>
            <a:srgbClr val="E7F0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5DE"/>
          </a:solidFill>
        </a:fill>
      </a:tcStyle>
    </a:wholeTbl>
    <a:band2H>
      <a:tcTxStyle/>
      <a:tcStyle>
        <a:tcBdr/>
        <a:fill>
          <a:solidFill>
            <a:srgbClr val="E6EB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433" autoAdjust="0"/>
  </p:normalViewPr>
  <p:slideViewPr>
    <p:cSldViewPr snapToGrid="0" showGuides="1">
      <p:cViewPr varScale="1">
        <p:scale>
          <a:sx n="116" d="100"/>
          <a:sy n="116" d="100"/>
        </p:scale>
        <p:origin x="35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Shape 68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84" name="Shape 68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476030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Arial"/>
      </a:defRPr>
    </a:lvl1pPr>
    <a:lvl2pPr indent="228600" latinLnBrk="0">
      <a:defRPr sz="1200">
        <a:latin typeface="+mn-lt"/>
        <a:ea typeface="+mn-ea"/>
        <a:cs typeface="+mn-cs"/>
        <a:sym typeface="Arial"/>
      </a:defRPr>
    </a:lvl2pPr>
    <a:lvl3pPr indent="457200" latinLnBrk="0">
      <a:defRPr sz="1200">
        <a:latin typeface="+mn-lt"/>
        <a:ea typeface="+mn-ea"/>
        <a:cs typeface="+mn-cs"/>
        <a:sym typeface="Arial"/>
      </a:defRPr>
    </a:lvl3pPr>
    <a:lvl4pPr indent="685800" latinLnBrk="0">
      <a:defRPr sz="1200">
        <a:latin typeface="+mn-lt"/>
        <a:ea typeface="+mn-ea"/>
        <a:cs typeface="+mn-cs"/>
        <a:sym typeface="Arial"/>
      </a:defRPr>
    </a:lvl4pPr>
    <a:lvl5pPr indent="914400" latinLnBrk="0">
      <a:defRPr sz="1200">
        <a:latin typeface="+mn-lt"/>
        <a:ea typeface="+mn-ea"/>
        <a:cs typeface="+mn-cs"/>
        <a:sym typeface="Arial"/>
      </a:defRPr>
    </a:lvl5pPr>
    <a:lvl6pPr indent="1143000" latinLnBrk="0">
      <a:defRPr sz="1200">
        <a:latin typeface="+mn-lt"/>
        <a:ea typeface="+mn-ea"/>
        <a:cs typeface="+mn-cs"/>
        <a:sym typeface="Arial"/>
      </a:defRPr>
    </a:lvl6pPr>
    <a:lvl7pPr indent="1371600" latinLnBrk="0">
      <a:defRPr sz="1200">
        <a:latin typeface="+mn-lt"/>
        <a:ea typeface="+mn-ea"/>
        <a:cs typeface="+mn-cs"/>
        <a:sym typeface="Arial"/>
      </a:defRPr>
    </a:lvl7pPr>
    <a:lvl8pPr indent="1600200" latinLnBrk="0">
      <a:defRPr sz="1200">
        <a:latin typeface="+mn-lt"/>
        <a:ea typeface="+mn-ea"/>
        <a:cs typeface="+mn-cs"/>
        <a:sym typeface="Arial"/>
      </a:defRPr>
    </a:lvl8pPr>
    <a:lvl9pPr indent="1828800" latinLnBrk="0">
      <a:defRPr sz="12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Shape 70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06" name="Shape 7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2159"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Немного расскажу где работаем и чем занимаемся. </a:t>
            </a:r>
          </a:p>
          <a:p>
            <a:pPr indent="2159"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Группа компаний БКС предоставляет брокерские услуги в России и Европе уже более 20 лет и занимает 1 место в рейтинге Московской биржи.</a:t>
            </a:r>
          </a:p>
          <a:p>
            <a:pPr indent="2159"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Одним из основных продуктов БКС является мобильное приложение «Мой Брокер». В нём можно зарегистрироваться буквально из дома, открыть счёт и занятая биржевой торговлей.</a:t>
            </a:r>
          </a:p>
          <a:p>
            <a:pPr indent="2159"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Полтора года назад на очередном витке развития компании сформировался наш отдел. Основная наша задача - заменить старый монолитный бяк приложения «Мой Брокер» на новый быстры и современный. </a:t>
            </a:r>
          </a:p>
          <a:p>
            <a:pPr indent="2159"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Начали с одной полностью новой команды из аналитика, двух разработчиков и тестировщика, которым предоставилась возможность самим выбирать путь реализации. Мы отнеслись с этому серьёзно и прежде чем сразу что-то пробовать задались вопросом: Как на этот раз сделать всё правильно? (клик)</a:t>
            </a:r>
          </a:p>
        </p:txBody>
      </p:sp>
    </p:spTree>
    <p:extLst>
      <p:ext uri="{BB962C8B-B14F-4D97-AF65-F5344CB8AC3E}">
        <p14:creationId xmlns:p14="http://schemas.microsoft.com/office/powerpoint/2010/main" val="1715676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Shape 88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84" name="Shape 8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dirty="0" err="1"/>
              <a:t>Ульяна</a:t>
            </a:r>
            <a:r>
              <a:rPr dirty="0"/>
              <a:t>: </a:t>
            </a:r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endParaRPr dirty="0"/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dirty="0"/>
              <a:t>(</a:t>
            </a:r>
            <a:r>
              <a:rPr dirty="0" err="1"/>
              <a:t>клик</a:t>
            </a:r>
            <a:r>
              <a:rPr dirty="0"/>
              <a:t>) </a:t>
            </a:r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dirty="0" err="1"/>
              <a:t>Так</a:t>
            </a:r>
            <a:r>
              <a:rPr dirty="0"/>
              <a:t> </a:t>
            </a:r>
            <a:r>
              <a:rPr dirty="0" err="1"/>
              <a:t>как</a:t>
            </a:r>
            <a:r>
              <a:rPr dirty="0"/>
              <a:t> </a:t>
            </a:r>
            <a:r>
              <a:rPr dirty="0" err="1"/>
              <a:t>решили</a:t>
            </a:r>
            <a:r>
              <a:rPr dirty="0"/>
              <a:t> </a:t>
            </a:r>
            <a:r>
              <a:rPr dirty="0" err="1"/>
              <a:t>использовать</a:t>
            </a:r>
            <a:r>
              <a:rPr dirty="0"/>
              <a:t> PDF-</a:t>
            </a:r>
            <a:r>
              <a:rPr dirty="0" err="1"/>
              <a:t>отчёты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Ready API, а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запуска</a:t>
            </a:r>
            <a:r>
              <a:rPr dirty="0"/>
              <a:t> </a:t>
            </a:r>
            <a:r>
              <a:rPr dirty="0" err="1"/>
              <a:t>тестов</a:t>
            </a:r>
            <a:r>
              <a:rPr dirty="0"/>
              <a:t> </a:t>
            </a:r>
            <a:r>
              <a:rPr dirty="0" err="1"/>
              <a:t>использовалась</a:t>
            </a:r>
            <a:r>
              <a:rPr dirty="0"/>
              <a:t> </a:t>
            </a:r>
            <a:r>
              <a:rPr dirty="0" err="1"/>
              <a:t>версия</a:t>
            </a:r>
            <a:r>
              <a:rPr dirty="0"/>
              <a:t> </a:t>
            </a:r>
            <a:r>
              <a:rPr dirty="0" err="1"/>
              <a:t>без</a:t>
            </a:r>
            <a:r>
              <a:rPr dirty="0"/>
              <a:t> </a:t>
            </a:r>
            <a:r>
              <a:rPr dirty="0" err="1"/>
              <a:t>графического</a:t>
            </a:r>
            <a:r>
              <a:rPr dirty="0"/>
              <a:t> </a:t>
            </a:r>
            <a:r>
              <a:rPr dirty="0" err="1"/>
              <a:t>интерфейса</a:t>
            </a:r>
            <a:r>
              <a:rPr dirty="0"/>
              <a:t>, </a:t>
            </a:r>
            <a:r>
              <a:rPr dirty="0" err="1"/>
              <a:t>то</a:t>
            </a:r>
            <a:r>
              <a:rPr dirty="0"/>
              <a:t> </a:t>
            </a:r>
            <a:r>
              <a:rPr dirty="0" err="1"/>
              <a:t>пришлось</a:t>
            </a:r>
            <a:r>
              <a:rPr dirty="0"/>
              <a:t> </a:t>
            </a:r>
            <a:r>
              <a:rPr dirty="0" err="1"/>
              <a:t>подложить</a:t>
            </a:r>
            <a:r>
              <a:rPr dirty="0"/>
              <a:t> в </a:t>
            </a:r>
            <a:r>
              <a:rPr dirty="0" err="1"/>
              <a:t>образ</a:t>
            </a:r>
            <a:r>
              <a:rPr dirty="0"/>
              <a:t> </a:t>
            </a:r>
            <a:r>
              <a:rPr dirty="0" err="1"/>
              <a:t>стандартный</a:t>
            </a:r>
            <a:r>
              <a:rPr dirty="0"/>
              <a:t> </a:t>
            </a:r>
            <a:r>
              <a:rPr dirty="0" err="1"/>
              <a:t>виндовый</a:t>
            </a:r>
            <a:r>
              <a:rPr dirty="0"/>
              <a:t> </a:t>
            </a:r>
            <a:r>
              <a:rPr dirty="0" err="1"/>
              <a:t>набор</a:t>
            </a:r>
            <a:r>
              <a:rPr dirty="0"/>
              <a:t> </a:t>
            </a:r>
            <a:r>
              <a:rPr dirty="0" err="1"/>
              <a:t>шрифтов</a:t>
            </a:r>
            <a:r>
              <a:rPr dirty="0"/>
              <a:t>, </a:t>
            </a:r>
            <a:r>
              <a:rPr dirty="0" err="1"/>
              <a:t>чтобы</a:t>
            </a:r>
            <a:r>
              <a:rPr dirty="0"/>
              <a:t> </a:t>
            </a:r>
            <a:r>
              <a:rPr dirty="0" err="1"/>
              <a:t>отчёты</a:t>
            </a:r>
            <a:r>
              <a:rPr dirty="0"/>
              <a:t> </a:t>
            </a:r>
            <a:r>
              <a:rPr dirty="0" err="1"/>
              <a:t>генерировались</a:t>
            </a:r>
            <a:r>
              <a:rPr dirty="0"/>
              <a:t> </a:t>
            </a:r>
            <a:r>
              <a:rPr dirty="0" err="1"/>
              <a:t>корректно</a:t>
            </a:r>
            <a:r>
              <a:rPr dirty="0"/>
              <a:t>. (</a:t>
            </a:r>
            <a:r>
              <a:rPr dirty="0" err="1"/>
              <a:t>клик</a:t>
            </a:r>
            <a:r>
              <a:rPr dirty="0"/>
              <a:t>)</a:t>
            </a:r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endParaRPr dirty="0"/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dirty="0" err="1"/>
              <a:t>Ранее</a:t>
            </a:r>
            <a:r>
              <a:rPr dirty="0"/>
              <a:t> </a:t>
            </a:r>
            <a:r>
              <a:rPr dirty="0" err="1"/>
              <a:t>мы</a:t>
            </a:r>
            <a:r>
              <a:rPr dirty="0"/>
              <a:t> </a:t>
            </a:r>
            <a:r>
              <a:rPr dirty="0" err="1"/>
              <a:t>также</a:t>
            </a:r>
            <a:r>
              <a:rPr dirty="0"/>
              <a:t> </a:t>
            </a:r>
            <a:r>
              <a:rPr dirty="0" err="1"/>
              <a:t>говорили</a:t>
            </a:r>
            <a:r>
              <a:rPr dirty="0"/>
              <a:t> о </a:t>
            </a:r>
            <a:r>
              <a:rPr dirty="0" err="1"/>
              <a:t>том</a:t>
            </a:r>
            <a:r>
              <a:rPr dirty="0"/>
              <a:t>,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используем</a:t>
            </a:r>
            <a:r>
              <a:rPr dirty="0"/>
              <a:t> в </a:t>
            </a:r>
            <a:r>
              <a:rPr dirty="0" err="1"/>
              <a:t>разработке</a:t>
            </a:r>
            <a:r>
              <a:rPr dirty="0"/>
              <a:t> API  </a:t>
            </a:r>
            <a:r>
              <a:rPr dirty="0" err="1"/>
              <a:t>библиотеки</a:t>
            </a:r>
            <a:r>
              <a:rPr dirty="0"/>
              <a:t> </a:t>
            </a:r>
            <a:r>
              <a:rPr dirty="0" err="1"/>
              <a:t>GraphQL</a:t>
            </a:r>
            <a:r>
              <a:rPr dirty="0"/>
              <a:t>. </a:t>
            </a:r>
            <a:r>
              <a:rPr dirty="0" err="1"/>
              <a:t>ЧТобы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проверять</a:t>
            </a:r>
            <a:r>
              <a:rPr dirty="0"/>
              <a:t> в </a:t>
            </a:r>
            <a:r>
              <a:rPr dirty="0" err="1"/>
              <a:t>тестах</a:t>
            </a:r>
            <a:r>
              <a:rPr dirty="0"/>
              <a:t> </a:t>
            </a:r>
            <a:r>
              <a:rPr dirty="0" err="1"/>
              <a:t>вручную</a:t>
            </a:r>
            <a:r>
              <a:rPr dirty="0"/>
              <a:t> </a:t>
            </a:r>
            <a:r>
              <a:rPr dirty="0" err="1"/>
              <a:t>все</a:t>
            </a:r>
            <a:r>
              <a:rPr dirty="0"/>
              <a:t> </a:t>
            </a:r>
            <a:r>
              <a:rPr dirty="0" err="1"/>
              <a:t>варианты</a:t>
            </a:r>
            <a:r>
              <a:rPr dirty="0"/>
              <a:t> </a:t>
            </a:r>
            <a:r>
              <a:rPr dirty="0" err="1"/>
              <a:t>запросов</a:t>
            </a:r>
            <a:r>
              <a:rPr dirty="0"/>
              <a:t> </a:t>
            </a:r>
            <a:r>
              <a:rPr dirty="0" err="1"/>
              <a:t>мы</a:t>
            </a:r>
            <a:r>
              <a:rPr dirty="0"/>
              <a:t> </a:t>
            </a:r>
            <a:r>
              <a:rPr dirty="0" err="1"/>
              <a:t>генерируем</a:t>
            </a:r>
            <a:r>
              <a:rPr dirty="0"/>
              <a:t> </a:t>
            </a:r>
            <a:r>
              <a:rPr dirty="0" err="1"/>
              <a:t>тесты</a:t>
            </a:r>
            <a:r>
              <a:rPr dirty="0"/>
              <a:t> </a:t>
            </a:r>
            <a:r>
              <a:rPr dirty="0" err="1"/>
              <a:t>прямо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основе</a:t>
            </a:r>
            <a:r>
              <a:rPr dirty="0"/>
              <a:t> </a:t>
            </a:r>
            <a:r>
              <a:rPr dirty="0" err="1"/>
              <a:t>GraphQL</a:t>
            </a:r>
            <a:r>
              <a:rPr dirty="0"/>
              <a:t> </a:t>
            </a:r>
            <a:r>
              <a:rPr dirty="0" err="1"/>
              <a:t>очереди</a:t>
            </a:r>
            <a:r>
              <a:rPr dirty="0"/>
              <a:t>, </a:t>
            </a:r>
            <a:r>
              <a:rPr dirty="0" err="1"/>
              <a:t>поэтому</a:t>
            </a:r>
            <a:r>
              <a:rPr dirty="0"/>
              <a:t> </a:t>
            </a:r>
            <a:r>
              <a:rPr dirty="0" err="1"/>
              <a:t>необходимые</a:t>
            </a:r>
            <a:r>
              <a:rPr dirty="0"/>
              <a:t> </a:t>
            </a:r>
            <a:r>
              <a:rPr dirty="0" err="1"/>
              <a:t>библиотеки</a:t>
            </a:r>
            <a:r>
              <a:rPr dirty="0"/>
              <a:t> </a:t>
            </a:r>
            <a:r>
              <a:rPr dirty="0" err="1"/>
              <a:t>были</a:t>
            </a:r>
            <a:r>
              <a:rPr dirty="0"/>
              <a:t> </a:t>
            </a:r>
            <a:r>
              <a:rPr dirty="0" err="1"/>
              <a:t>также</a:t>
            </a:r>
            <a:r>
              <a:rPr dirty="0"/>
              <a:t> </a:t>
            </a:r>
            <a:r>
              <a:rPr dirty="0" err="1"/>
              <a:t>включены</a:t>
            </a:r>
            <a:r>
              <a:rPr dirty="0"/>
              <a:t> в </a:t>
            </a:r>
            <a:r>
              <a:rPr dirty="0" err="1"/>
              <a:t>образ</a:t>
            </a:r>
            <a:r>
              <a:rPr dirty="0"/>
              <a:t>.  (</a:t>
            </a:r>
            <a:r>
              <a:rPr dirty="0" err="1"/>
              <a:t>клик</a:t>
            </a:r>
            <a:r>
              <a:rPr dirty="0"/>
              <a:t>)</a:t>
            </a:r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endParaRPr dirty="0"/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dirty="0" err="1"/>
              <a:t>Кроме</a:t>
            </a:r>
            <a:r>
              <a:rPr dirty="0"/>
              <a:t> </a:t>
            </a:r>
            <a:r>
              <a:rPr dirty="0" err="1"/>
              <a:t>того</a:t>
            </a:r>
            <a:r>
              <a:rPr dirty="0"/>
              <a:t>,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некоторых</a:t>
            </a:r>
            <a:r>
              <a:rPr dirty="0"/>
              <a:t> </a:t>
            </a:r>
            <a:r>
              <a:rPr dirty="0" err="1"/>
              <a:t>сервисов</a:t>
            </a:r>
            <a:r>
              <a:rPr dirty="0"/>
              <a:t> </a:t>
            </a:r>
            <a:r>
              <a:rPr dirty="0" err="1"/>
              <a:t>мы</a:t>
            </a:r>
            <a:r>
              <a:rPr dirty="0"/>
              <a:t> </a:t>
            </a:r>
            <a:r>
              <a:rPr dirty="0" err="1"/>
              <a:t>проверяем</a:t>
            </a:r>
            <a:r>
              <a:rPr dirty="0"/>
              <a:t> </a:t>
            </a:r>
            <a:r>
              <a:rPr dirty="0" err="1"/>
              <a:t>корректность</a:t>
            </a:r>
            <a:r>
              <a:rPr dirty="0"/>
              <a:t> </a:t>
            </a:r>
            <a:r>
              <a:rPr dirty="0" err="1"/>
              <a:t>сохраняемых</a:t>
            </a:r>
            <a:r>
              <a:rPr dirty="0"/>
              <a:t> </a:t>
            </a:r>
            <a:r>
              <a:rPr dirty="0" err="1"/>
              <a:t>данных</a:t>
            </a:r>
            <a:r>
              <a:rPr dirty="0"/>
              <a:t>, </a:t>
            </a:r>
            <a:r>
              <a:rPr dirty="0" err="1"/>
              <a:t>поэтому</a:t>
            </a:r>
            <a:r>
              <a:rPr dirty="0"/>
              <a:t> </a:t>
            </a:r>
            <a:r>
              <a:rPr dirty="0" err="1"/>
              <a:t>также</a:t>
            </a:r>
            <a:r>
              <a:rPr dirty="0"/>
              <a:t> </a:t>
            </a:r>
            <a:r>
              <a:rPr dirty="0" err="1"/>
              <a:t>понадобились</a:t>
            </a:r>
            <a:r>
              <a:rPr dirty="0"/>
              <a:t> </a:t>
            </a:r>
            <a:r>
              <a:rPr dirty="0" err="1"/>
              <a:t>драйвера</a:t>
            </a:r>
            <a:r>
              <a:rPr dirty="0"/>
              <a:t> </a:t>
            </a:r>
            <a:r>
              <a:rPr dirty="0" err="1"/>
              <a:t>подключения</a:t>
            </a:r>
            <a:r>
              <a:rPr dirty="0"/>
              <a:t> к </a:t>
            </a:r>
            <a:r>
              <a:rPr dirty="0" err="1"/>
              <a:t>базам</a:t>
            </a:r>
            <a:r>
              <a:rPr dirty="0"/>
              <a:t> </a:t>
            </a:r>
            <a:r>
              <a:rPr dirty="0" err="1"/>
              <a:t>данных</a:t>
            </a:r>
            <a:r>
              <a:rPr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273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Shape 89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92" name="Shape 8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dirty="0" err="1"/>
              <a:t>Мы</a:t>
            </a:r>
            <a:r>
              <a:rPr dirty="0"/>
              <a:t> </a:t>
            </a:r>
            <a:r>
              <a:rPr dirty="0" err="1"/>
              <a:t>тут</a:t>
            </a:r>
            <a:r>
              <a:rPr dirty="0"/>
              <a:t> </a:t>
            </a:r>
            <a:r>
              <a:rPr dirty="0" err="1"/>
              <a:t>так</a:t>
            </a:r>
            <a:r>
              <a:rPr dirty="0"/>
              <a:t> </a:t>
            </a:r>
            <a:r>
              <a:rPr dirty="0" err="1"/>
              <a:t>же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будем</a:t>
            </a:r>
            <a:r>
              <a:rPr dirty="0"/>
              <a:t> </a:t>
            </a:r>
            <a:r>
              <a:rPr dirty="0" err="1"/>
              <a:t>углубляться</a:t>
            </a:r>
            <a:r>
              <a:rPr dirty="0"/>
              <a:t> в </a:t>
            </a:r>
            <a:r>
              <a:rPr dirty="0" err="1"/>
              <a:t>архитектуру</a:t>
            </a:r>
            <a:endParaRPr dirty="0"/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dirty="0" err="1"/>
              <a:t>Итак</a:t>
            </a:r>
            <a:r>
              <a:rPr dirty="0"/>
              <a:t>, </a:t>
            </a:r>
            <a:r>
              <a:rPr dirty="0" err="1"/>
              <a:t>kubernetes</a:t>
            </a:r>
            <a:r>
              <a:rPr dirty="0"/>
              <a:t> </a:t>
            </a:r>
            <a:r>
              <a:rPr dirty="0" err="1"/>
              <a:t>простыми</a:t>
            </a:r>
            <a:r>
              <a:rPr dirty="0"/>
              <a:t> </a:t>
            </a:r>
            <a:r>
              <a:rPr dirty="0" err="1"/>
              <a:t>словами</a:t>
            </a:r>
            <a:r>
              <a:rPr dirty="0"/>
              <a:t>: </a:t>
            </a:r>
            <a:r>
              <a:rPr dirty="0" err="1"/>
              <a:t>Инструмент</a:t>
            </a:r>
            <a:r>
              <a:rPr dirty="0"/>
              <a:t> </a:t>
            </a:r>
            <a:r>
              <a:rPr dirty="0" err="1"/>
              <a:t>манипулирования</a:t>
            </a:r>
            <a:r>
              <a:rPr dirty="0"/>
              <a:t> </a:t>
            </a:r>
            <a:r>
              <a:rPr dirty="0" err="1"/>
              <a:t>docker-контейнерами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большом</a:t>
            </a:r>
            <a:r>
              <a:rPr dirty="0"/>
              <a:t> </a:t>
            </a:r>
            <a:r>
              <a:rPr dirty="0" err="1"/>
              <a:t>кол-ве</a:t>
            </a:r>
            <a:r>
              <a:rPr dirty="0"/>
              <a:t> </a:t>
            </a:r>
            <a:r>
              <a:rPr dirty="0" err="1"/>
              <a:t>хостов</a:t>
            </a:r>
            <a:r>
              <a:rPr dirty="0"/>
              <a:t>, </a:t>
            </a:r>
            <a:r>
              <a:rPr dirty="0" err="1"/>
              <a:t>предоставляя</a:t>
            </a:r>
            <a:r>
              <a:rPr dirty="0"/>
              <a:t> </a:t>
            </a:r>
            <a:r>
              <a:rPr dirty="0" err="1"/>
              <a:t>встроенную</a:t>
            </a:r>
            <a:r>
              <a:rPr dirty="0"/>
              <a:t> </a:t>
            </a:r>
            <a:r>
              <a:rPr dirty="0" err="1"/>
              <a:t>возможность</a:t>
            </a:r>
            <a:r>
              <a:rPr dirty="0"/>
              <a:t> </a:t>
            </a:r>
            <a:r>
              <a:rPr dirty="0" err="1"/>
              <a:t>общения</a:t>
            </a:r>
            <a:r>
              <a:rPr dirty="0"/>
              <a:t> МС </a:t>
            </a:r>
            <a:r>
              <a:rPr dirty="0" err="1"/>
              <a:t>как</a:t>
            </a:r>
            <a:r>
              <a:rPr dirty="0"/>
              <a:t> </a:t>
            </a:r>
            <a:r>
              <a:rPr dirty="0" err="1"/>
              <a:t>внутри</a:t>
            </a:r>
            <a:r>
              <a:rPr dirty="0"/>
              <a:t> </a:t>
            </a:r>
            <a:r>
              <a:rPr dirty="0" err="1"/>
              <a:t>кластера</a:t>
            </a:r>
            <a:r>
              <a:rPr dirty="0"/>
              <a:t>, </a:t>
            </a:r>
            <a:r>
              <a:rPr dirty="0" err="1"/>
              <a:t>так</a:t>
            </a:r>
            <a:r>
              <a:rPr dirty="0"/>
              <a:t> и </a:t>
            </a:r>
            <a:r>
              <a:rPr dirty="0" err="1"/>
              <a:t>доступность</a:t>
            </a:r>
            <a:r>
              <a:rPr dirty="0"/>
              <a:t> </a:t>
            </a:r>
            <a:r>
              <a:rPr dirty="0" err="1"/>
              <a:t>извне</a:t>
            </a:r>
            <a:r>
              <a:rPr dirty="0"/>
              <a:t>.</a:t>
            </a:r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dirty="0" err="1"/>
              <a:t>Т.е</a:t>
            </a:r>
            <a:r>
              <a:rPr dirty="0"/>
              <a:t>. у </a:t>
            </a:r>
            <a:r>
              <a:rPr dirty="0" err="1"/>
              <a:t>нас</a:t>
            </a:r>
            <a:r>
              <a:rPr dirty="0"/>
              <a:t> </a:t>
            </a:r>
            <a:r>
              <a:rPr dirty="0" err="1"/>
              <a:t>есть</a:t>
            </a:r>
            <a:r>
              <a:rPr dirty="0"/>
              <a:t> </a:t>
            </a:r>
            <a:r>
              <a:rPr dirty="0" err="1"/>
              <a:t>docker</a:t>
            </a:r>
            <a:r>
              <a:rPr dirty="0"/>
              <a:t> image,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нем</a:t>
            </a:r>
            <a:r>
              <a:rPr dirty="0"/>
              <a:t> </a:t>
            </a:r>
            <a:r>
              <a:rPr dirty="0" err="1"/>
              <a:t>открыт</a:t>
            </a:r>
            <a:r>
              <a:rPr dirty="0"/>
              <a:t> </a:t>
            </a:r>
            <a:r>
              <a:rPr dirty="0" err="1"/>
              <a:t>какой-то</a:t>
            </a:r>
            <a:r>
              <a:rPr dirty="0"/>
              <a:t> </a:t>
            </a:r>
            <a:r>
              <a:rPr dirty="0" err="1"/>
              <a:t>сервисный</a:t>
            </a:r>
            <a:r>
              <a:rPr dirty="0"/>
              <a:t> </a:t>
            </a:r>
            <a:r>
              <a:rPr dirty="0" err="1"/>
              <a:t>порт</a:t>
            </a:r>
            <a:r>
              <a:rPr dirty="0"/>
              <a:t> и </a:t>
            </a:r>
            <a:r>
              <a:rPr dirty="0" err="1"/>
              <a:t>внутри</a:t>
            </a:r>
            <a:r>
              <a:rPr dirty="0"/>
              <a:t> </a:t>
            </a:r>
            <a:r>
              <a:rPr dirty="0" err="1"/>
              <a:t>рабочий</a:t>
            </a:r>
            <a:r>
              <a:rPr dirty="0"/>
              <a:t> </a:t>
            </a:r>
            <a:r>
              <a:rPr dirty="0" err="1"/>
              <a:t>сервис</a:t>
            </a:r>
            <a:r>
              <a:rPr dirty="0"/>
              <a:t>.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докера</a:t>
            </a:r>
            <a:r>
              <a:rPr dirty="0"/>
              <a:t> </a:t>
            </a:r>
            <a:r>
              <a:rPr dirty="0" err="1"/>
              <a:t>нам</a:t>
            </a:r>
            <a:r>
              <a:rPr dirty="0"/>
              <a:t> </a:t>
            </a:r>
            <a:r>
              <a:rPr dirty="0" err="1"/>
              <a:t>достаточно</a:t>
            </a:r>
            <a:r>
              <a:rPr dirty="0"/>
              <a:t>.</a:t>
            </a:r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dirty="0" err="1"/>
              <a:t>Kubernetes</a:t>
            </a:r>
            <a:r>
              <a:rPr dirty="0"/>
              <a:t> </a:t>
            </a:r>
            <a:r>
              <a:rPr dirty="0" err="1"/>
              <a:t>даёт</a:t>
            </a:r>
            <a:r>
              <a:rPr dirty="0"/>
              <a:t> </a:t>
            </a:r>
            <a:r>
              <a:rPr dirty="0" err="1"/>
              <a:t>возможность</a:t>
            </a:r>
            <a:r>
              <a:rPr dirty="0"/>
              <a:t> </a:t>
            </a:r>
            <a:r>
              <a:rPr dirty="0" err="1"/>
              <a:t>делать</a:t>
            </a:r>
            <a:r>
              <a:rPr dirty="0"/>
              <a:t>: </a:t>
            </a:r>
            <a:r>
              <a:rPr dirty="0" err="1"/>
              <a:t>манипулирования</a:t>
            </a:r>
            <a:r>
              <a:rPr dirty="0"/>
              <a:t>, </a:t>
            </a:r>
            <a:r>
              <a:rPr dirty="0" err="1"/>
              <a:t>общения</a:t>
            </a:r>
            <a:r>
              <a:rPr dirty="0"/>
              <a:t>, </a:t>
            </a:r>
            <a:r>
              <a:rPr dirty="0" err="1"/>
              <a:t>скалирования</a:t>
            </a:r>
            <a:r>
              <a:rPr dirty="0"/>
              <a:t>, </a:t>
            </a:r>
            <a:r>
              <a:rPr dirty="0" err="1"/>
              <a:t>управления</a:t>
            </a:r>
            <a:r>
              <a:rPr dirty="0"/>
              <a:t> </a:t>
            </a:r>
            <a:r>
              <a:rPr dirty="0" err="1"/>
              <a:t>конфигурациями</a:t>
            </a:r>
            <a:r>
              <a:rPr dirty="0"/>
              <a:t> </a:t>
            </a:r>
            <a:r>
              <a:rPr dirty="0" err="1"/>
              <a:t>контейнера</a:t>
            </a:r>
            <a:r>
              <a:rPr dirty="0"/>
              <a:t>,   </a:t>
            </a:r>
            <a:r>
              <a:rPr dirty="0" err="1"/>
              <a:t>автоматического</a:t>
            </a:r>
            <a:r>
              <a:rPr dirty="0"/>
              <a:t> </a:t>
            </a:r>
            <a:r>
              <a:rPr dirty="0" err="1"/>
              <a:t>деплоя</a:t>
            </a:r>
            <a:r>
              <a:rPr dirty="0"/>
              <a:t>, </a:t>
            </a:r>
            <a:r>
              <a:rPr dirty="0" err="1"/>
              <a:t>повторяемость</a:t>
            </a:r>
            <a:r>
              <a:rPr dirty="0"/>
              <a:t>, </a:t>
            </a:r>
            <a:r>
              <a:rPr dirty="0" err="1"/>
              <a:t>балансировка</a:t>
            </a:r>
            <a:r>
              <a:rPr dirty="0"/>
              <a:t>, </a:t>
            </a:r>
            <a:r>
              <a:rPr dirty="0" err="1"/>
              <a:t>масштабирование</a:t>
            </a:r>
            <a:endParaRPr dirty="0"/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endParaRPr dirty="0"/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dirty="0" err="1"/>
              <a:t>Если</a:t>
            </a:r>
            <a:r>
              <a:rPr dirty="0"/>
              <a:t> </a:t>
            </a:r>
            <a:r>
              <a:rPr dirty="0" err="1"/>
              <a:t>кто-то</a:t>
            </a:r>
            <a:r>
              <a:rPr dirty="0"/>
              <a:t> </a:t>
            </a:r>
            <a:r>
              <a:rPr dirty="0" err="1"/>
              <a:t>когда-то</a:t>
            </a:r>
            <a:r>
              <a:rPr dirty="0"/>
              <a:t> </a:t>
            </a:r>
            <a:r>
              <a:rPr dirty="0" err="1"/>
              <a:t>видели</a:t>
            </a:r>
            <a:r>
              <a:rPr dirty="0"/>
              <a:t> </a:t>
            </a:r>
            <a:r>
              <a:rPr dirty="0" err="1"/>
              <a:t>Kuber</a:t>
            </a:r>
            <a:r>
              <a:rPr dirty="0"/>
              <a:t>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хотябы</a:t>
            </a:r>
            <a:r>
              <a:rPr dirty="0"/>
              <a:t> </a:t>
            </a:r>
            <a:r>
              <a:rPr dirty="0" err="1"/>
              <a:t>Minikube</a:t>
            </a:r>
            <a:r>
              <a:rPr dirty="0"/>
              <a:t>, </a:t>
            </a:r>
            <a:r>
              <a:rPr dirty="0" err="1"/>
              <a:t>то</a:t>
            </a:r>
            <a:r>
              <a:rPr dirty="0"/>
              <a:t> </a:t>
            </a:r>
            <a:r>
              <a:rPr dirty="0" err="1"/>
              <a:t>наблюдали</a:t>
            </a:r>
            <a:r>
              <a:rPr dirty="0"/>
              <a:t> </a:t>
            </a:r>
            <a:r>
              <a:rPr dirty="0" err="1"/>
              <a:t>его</a:t>
            </a:r>
            <a:r>
              <a:rPr dirty="0"/>
              <a:t> </a:t>
            </a:r>
            <a:r>
              <a:rPr dirty="0" err="1"/>
              <a:t>основные</a:t>
            </a:r>
            <a:r>
              <a:rPr dirty="0"/>
              <a:t> </a:t>
            </a:r>
            <a:r>
              <a:rPr dirty="0" err="1"/>
              <a:t>сервисы</a:t>
            </a:r>
            <a:r>
              <a:rPr dirty="0"/>
              <a:t>: pod, deployment, service, ingress, </a:t>
            </a:r>
            <a:r>
              <a:rPr dirty="0" err="1"/>
              <a:t>pvc</a:t>
            </a:r>
            <a:endParaRPr dirty="0"/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dirty="0"/>
              <a:t>А </a:t>
            </a:r>
            <a:r>
              <a:rPr dirty="0" err="1"/>
              <a:t>если</a:t>
            </a:r>
            <a:r>
              <a:rPr dirty="0"/>
              <a:t> </a:t>
            </a:r>
            <a:r>
              <a:rPr dirty="0" err="1"/>
              <a:t>кто-то</a:t>
            </a:r>
            <a:r>
              <a:rPr dirty="0"/>
              <a:t> </a:t>
            </a:r>
            <a:r>
              <a:rPr dirty="0" err="1"/>
              <a:t>щупал</a:t>
            </a:r>
            <a:r>
              <a:rPr dirty="0"/>
              <a:t>, </a:t>
            </a:r>
            <a:r>
              <a:rPr dirty="0" err="1"/>
              <a:t>то</a:t>
            </a:r>
            <a:r>
              <a:rPr dirty="0"/>
              <a:t> </a:t>
            </a:r>
            <a:r>
              <a:rPr dirty="0" err="1"/>
              <a:t>знает</a:t>
            </a:r>
            <a:r>
              <a:rPr dirty="0"/>
              <a:t>,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устанвливаются</a:t>
            </a:r>
            <a:r>
              <a:rPr dirty="0"/>
              <a:t> </a:t>
            </a:r>
            <a:r>
              <a:rPr dirty="0" err="1"/>
              <a:t>эти</a:t>
            </a:r>
            <a:r>
              <a:rPr dirty="0"/>
              <a:t> </a:t>
            </a:r>
            <a:r>
              <a:rPr dirty="0" err="1"/>
              <a:t>компоненты</a:t>
            </a:r>
            <a:r>
              <a:rPr dirty="0"/>
              <a:t> </a:t>
            </a:r>
            <a:r>
              <a:rPr dirty="0" err="1"/>
              <a:t>все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отдельности</a:t>
            </a:r>
            <a:r>
              <a:rPr dirty="0"/>
              <a:t>.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является</a:t>
            </a:r>
            <a:r>
              <a:rPr dirty="0"/>
              <a:t> </a:t>
            </a:r>
            <a:r>
              <a:rPr dirty="0" err="1"/>
              <a:t>рутиной</a:t>
            </a:r>
            <a:r>
              <a:rPr dirty="0"/>
              <a:t> и </a:t>
            </a:r>
            <a:r>
              <a:rPr dirty="0" err="1"/>
              <a:t>достаточно</a:t>
            </a:r>
            <a:r>
              <a:rPr dirty="0"/>
              <a:t> </a:t>
            </a:r>
            <a:r>
              <a:rPr dirty="0" err="1"/>
              <a:t>трудозатратно</a:t>
            </a:r>
            <a:r>
              <a:rPr dirty="0"/>
              <a:t>.</a:t>
            </a:r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dirty="0" err="1"/>
              <a:t>Например</a:t>
            </a:r>
            <a:r>
              <a:rPr dirty="0"/>
              <a:t>, </a:t>
            </a:r>
            <a:r>
              <a:rPr dirty="0" err="1"/>
              <a:t>чтобы</a:t>
            </a:r>
            <a:r>
              <a:rPr dirty="0"/>
              <a:t> </a:t>
            </a:r>
            <a:r>
              <a:rPr dirty="0" err="1"/>
              <a:t>развернуть</a:t>
            </a:r>
            <a:r>
              <a:rPr dirty="0"/>
              <a:t> «</a:t>
            </a:r>
            <a:r>
              <a:rPr dirty="0" err="1"/>
              <a:t>общительный</a:t>
            </a:r>
            <a:r>
              <a:rPr dirty="0"/>
              <a:t>» МС </a:t>
            </a:r>
            <a:r>
              <a:rPr dirty="0" err="1"/>
              <a:t>нужно</a:t>
            </a:r>
            <a:r>
              <a:rPr dirty="0"/>
              <a:t> </a:t>
            </a:r>
            <a:r>
              <a:rPr dirty="0" err="1"/>
              <a:t>ввести</a:t>
            </a:r>
            <a:r>
              <a:rPr dirty="0"/>
              <a:t> 10 </a:t>
            </a:r>
            <a:r>
              <a:rPr dirty="0" err="1"/>
              <a:t>команд</a:t>
            </a:r>
            <a:r>
              <a:rPr dirty="0"/>
              <a:t>. И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факт</a:t>
            </a:r>
            <a:r>
              <a:rPr dirty="0"/>
              <a:t>,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пройдет</a:t>
            </a:r>
            <a:r>
              <a:rPr dirty="0"/>
              <a:t> </a:t>
            </a:r>
            <a:r>
              <a:rPr dirty="0" err="1"/>
              <a:t>без</a:t>
            </a:r>
            <a:r>
              <a:rPr dirty="0"/>
              <a:t> </a:t>
            </a:r>
            <a:r>
              <a:rPr dirty="0" err="1"/>
              <a:t>ошибок</a:t>
            </a:r>
            <a:r>
              <a:rPr dirty="0"/>
              <a:t>.</a:t>
            </a:r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dirty="0"/>
              <a:t>В </a:t>
            </a:r>
            <a:r>
              <a:rPr dirty="0" err="1"/>
              <a:t>этой</a:t>
            </a:r>
            <a:r>
              <a:rPr dirty="0"/>
              <a:t> </a:t>
            </a:r>
            <a:r>
              <a:rPr dirty="0" err="1"/>
              <a:t>ситуации</a:t>
            </a:r>
            <a:r>
              <a:rPr dirty="0"/>
              <a:t> к </a:t>
            </a:r>
            <a:r>
              <a:rPr dirty="0" err="1"/>
              <a:t>нам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помощь</a:t>
            </a:r>
            <a:r>
              <a:rPr dirty="0"/>
              <a:t> </a:t>
            </a:r>
            <a:r>
              <a:rPr dirty="0" err="1"/>
              <a:t>приходит</a:t>
            </a:r>
            <a:r>
              <a:rPr dirty="0"/>
              <a:t> Helm. И </a:t>
            </a:r>
            <a:r>
              <a:rPr dirty="0" err="1"/>
              <a:t>теперь</a:t>
            </a:r>
            <a:r>
              <a:rPr dirty="0"/>
              <a:t> </a:t>
            </a:r>
            <a:r>
              <a:rPr dirty="0" err="1"/>
              <a:t>представьте</a:t>
            </a:r>
            <a:r>
              <a:rPr dirty="0"/>
              <a:t>,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вы</a:t>
            </a:r>
            <a:r>
              <a:rPr dirty="0"/>
              <a:t> </a:t>
            </a:r>
            <a:r>
              <a:rPr dirty="0" err="1"/>
              <a:t>разворачиваете</a:t>
            </a:r>
            <a:r>
              <a:rPr dirty="0"/>
              <a:t> </a:t>
            </a:r>
            <a:r>
              <a:rPr dirty="0" err="1"/>
              <a:t>этот</a:t>
            </a:r>
            <a:r>
              <a:rPr dirty="0"/>
              <a:t> МС </a:t>
            </a:r>
            <a:r>
              <a:rPr dirty="0" err="1"/>
              <a:t>одной</a:t>
            </a:r>
            <a:r>
              <a:rPr dirty="0"/>
              <a:t> </a:t>
            </a:r>
            <a:r>
              <a:rPr dirty="0" err="1"/>
              <a:t>командой</a:t>
            </a:r>
            <a:r>
              <a:rPr dirty="0"/>
              <a:t>. </a:t>
            </a:r>
            <a:r>
              <a:rPr dirty="0" err="1"/>
              <a:t>Нет</a:t>
            </a:r>
            <a:r>
              <a:rPr dirty="0"/>
              <a:t>. </a:t>
            </a:r>
            <a:r>
              <a:rPr dirty="0" err="1"/>
              <a:t>Вы</a:t>
            </a:r>
            <a:r>
              <a:rPr dirty="0"/>
              <a:t> </a:t>
            </a:r>
            <a:r>
              <a:rPr dirty="0" err="1"/>
              <a:t>одной</a:t>
            </a:r>
            <a:r>
              <a:rPr dirty="0"/>
              <a:t> </a:t>
            </a:r>
            <a:r>
              <a:rPr dirty="0" err="1"/>
              <a:t>командой</a:t>
            </a:r>
            <a:r>
              <a:rPr dirty="0"/>
              <a:t> </a:t>
            </a:r>
            <a:r>
              <a:rPr dirty="0" err="1"/>
              <a:t>разворачиваете</a:t>
            </a:r>
            <a:r>
              <a:rPr dirty="0"/>
              <a:t> 10 МС. </a:t>
            </a:r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dirty="0"/>
              <a:t>И </a:t>
            </a:r>
            <a:r>
              <a:rPr dirty="0" err="1"/>
              <a:t>вместо</a:t>
            </a:r>
            <a:r>
              <a:rPr dirty="0"/>
              <a:t> 100 </a:t>
            </a:r>
            <a:r>
              <a:rPr dirty="0" err="1"/>
              <a:t>команду</a:t>
            </a:r>
            <a:r>
              <a:rPr dirty="0"/>
              <a:t> – </a:t>
            </a:r>
            <a:r>
              <a:rPr dirty="0" err="1"/>
              <a:t>вы</a:t>
            </a:r>
            <a:r>
              <a:rPr dirty="0"/>
              <a:t> </a:t>
            </a:r>
            <a:r>
              <a:rPr dirty="0" err="1"/>
              <a:t>вводите</a:t>
            </a:r>
            <a:r>
              <a:rPr dirty="0"/>
              <a:t> </a:t>
            </a:r>
            <a:r>
              <a:rPr dirty="0" err="1"/>
              <a:t>одну</a:t>
            </a:r>
            <a:r>
              <a:rPr dirty="0"/>
              <a:t>! </a:t>
            </a:r>
            <a:r>
              <a:rPr dirty="0" err="1"/>
              <a:t>Вауля</a:t>
            </a:r>
            <a:r>
              <a:rPr dirty="0"/>
              <a:t>! </a:t>
            </a:r>
            <a:r>
              <a:rPr dirty="0" err="1"/>
              <a:t>Магия</a:t>
            </a:r>
            <a:r>
              <a:rPr dirty="0"/>
              <a:t>, </a:t>
            </a:r>
            <a:r>
              <a:rPr dirty="0" err="1"/>
              <a:t>да</a:t>
            </a:r>
            <a:r>
              <a:rPr dirty="0"/>
              <a:t>.</a:t>
            </a:r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dirty="0" err="1"/>
              <a:t>Использование</a:t>
            </a:r>
            <a:r>
              <a:rPr dirty="0"/>
              <a:t> Helm – </a:t>
            </a: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очень</a:t>
            </a:r>
            <a:r>
              <a:rPr dirty="0"/>
              <a:t> </a:t>
            </a:r>
            <a:r>
              <a:rPr dirty="0" err="1"/>
              <a:t>простой</a:t>
            </a:r>
            <a:r>
              <a:rPr dirty="0"/>
              <a:t> </a:t>
            </a:r>
            <a:r>
              <a:rPr dirty="0" err="1"/>
              <a:t>способ</a:t>
            </a:r>
            <a:r>
              <a:rPr dirty="0"/>
              <a:t> </a:t>
            </a:r>
            <a:r>
              <a:rPr dirty="0" err="1"/>
              <a:t>запуска</a:t>
            </a:r>
            <a:r>
              <a:rPr dirty="0"/>
              <a:t> и </a:t>
            </a:r>
            <a:r>
              <a:rPr dirty="0" err="1"/>
              <a:t>управления</a:t>
            </a:r>
            <a:r>
              <a:rPr dirty="0"/>
              <a:t> </a:t>
            </a:r>
            <a:r>
              <a:rPr dirty="0" err="1"/>
              <a:t>приложениями</a:t>
            </a:r>
            <a:r>
              <a:rPr dirty="0"/>
              <a:t> в </a:t>
            </a:r>
            <a:r>
              <a:rPr dirty="0" err="1"/>
              <a:t>кластере</a:t>
            </a:r>
            <a:r>
              <a:rPr dirty="0"/>
              <a:t> </a:t>
            </a:r>
            <a:r>
              <a:rPr dirty="0" err="1"/>
              <a:t>Kubernetes</a:t>
            </a:r>
            <a:r>
              <a:rPr dirty="0"/>
              <a:t>. Helm </a:t>
            </a:r>
            <a:r>
              <a:rPr dirty="0" err="1"/>
              <a:t>позволяет</a:t>
            </a:r>
            <a:r>
              <a:rPr dirty="0"/>
              <a:t> </a:t>
            </a:r>
            <a:r>
              <a:rPr dirty="0" err="1"/>
              <a:t>выполнять</a:t>
            </a:r>
            <a:r>
              <a:rPr dirty="0"/>
              <a:t> </a:t>
            </a:r>
            <a:r>
              <a:rPr dirty="0" err="1"/>
              <a:t>ключевые</a:t>
            </a:r>
            <a:r>
              <a:rPr dirty="0"/>
              <a:t> </a:t>
            </a:r>
            <a:r>
              <a:rPr dirty="0" err="1"/>
              <a:t>операции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управлению</a:t>
            </a:r>
            <a:r>
              <a:rPr dirty="0"/>
              <a:t> </a:t>
            </a:r>
            <a:r>
              <a:rPr dirty="0" err="1"/>
              <a:t>приложениями</a:t>
            </a:r>
            <a:r>
              <a:rPr dirty="0"/>
              <a:t>, </a:t>
            </a:r>
            <a:r>
              <a:rPr dirty="0" err="1"/>
              <a:t>т.к</a:t>
            </a:r>
            <a:r>
              <a:rPr dirty="0"/>
              <a:t>. </a:t>
            </a:r>
            <a:r>
              <a:rPr dirty="0" err="1"/>
              <a:t>установка</a:t>
            </a:r>
            <a:r>
              <a:rPr dirty="0"/>
              <a:t>, </a:t>
            </a:r>
            <a:r>
              <a:rPr dirty="0" err="1"/>
              <a:t>обновление</a:t>
            </a:r>
            <a:r>
              <a:rPr dirty="0"/>
              <a:t> </a:t>
            </a:r>
            <a:r>
              <a:rPr dirty="0" err="1"/>
              <a:t>или</a:t>
            </a:r>
            <a:r>
              <a:rPr dirty="0"/>
              <a:t> </a:t>
            </a:r>
            <a:r>
              <a:rPr dirty="0" err="1"/>
              <a:t>их</a:t>
            </a:r>
            <a:r>
              <a:rPr dirty="0"/>
              <a:t> </a:t>
            </a:r>
            <a:r>
              <a:rPr dirty="0" err="1"/>
              <a:t>удаление</a:t>
            </a:r>
            <a:r>
              <a:rPr dirty="0"/>
              <a:t>. </a:t>
            </a:r>
            <a:r>
              <a:rPr dirty="0" err="1"/>
              <a:t>Если</a:t>
            </a:r>
            <a:r>
              <a:rPr dirty="0"/>
              <a:t> </a:t>
            </a:r>
            <a:r>
              <a:rPr dirty="0" err="1"/>
              <a:t>совсем</a:t>
            </a:r>
            <a:r>
              <a:rPr dirty="0"/>
              <a:t> </a:t>
            </a:r>
            <a:r>
              <a:rPr dirty="0" err="1"/>
              <a:t>просто</a:t>
            </a:r>
            <a:r>
              <a:rPr dirty="0"/>
              <a:t>, </a:t>
            </a:r>
            <a:r>
              <a:rPr dirty="0" err="1"/>
              <a:t>то</a:t>
            </a:r>
            <a:r>
              <a:rPr dirty="0"/>
              <a:t> Helm </a:t>
            </a:r>
            <a:r>
              <a:rPr dirty="0" err="1"/>
              <a:t>можно</a:t>
            </a:r>
            <a:r>
              <a:rPr dirty="0"/>
              <a:t> </a:t>
            </a:r>
            <a:r>
              <a:rPr dirty="0" err="1"/>
              <a:t>легко</a:t>
            </a:r>
            <a:r>
              <a:rPr dirty="0"/>
              <a:t> </a:t>
            </a:r>
            <a:r>
              <a:rPr dirty="0" err="1"/>
              <a:t>рассматривать</a:t>
            </a:r>
            <a:r>
              <a:rPr dirty="0"/>
              <a:t> yum и apt в </a:t>
            </a:r>
            <a:r>
              <a:rPr dirty="0" err="1"/>
              <a:t>CentOS</a:t>
            </a:r>
            <a:r>
              <a:rPr dirty="0"/>
              <a:t> </a:t>
            </a:r>
            <a:r>
              <a:rPr dirty="0" err="1"/>
              <a:t>или</a:t>
            </a:r>
            <a:r>
              <a:rPr dirty="0"/>
              <a:t> Ubuntu.</a:t>
            </a:r>
          </a:p>
        </p:txBody>
      </p:sp>
    </p:spTree>
    <p:extLst>
      <p:ext uri="{BB962C8B-B14F-4D97-AF65-F5344CB8AC3E}">
        <p14:creationId xmlns:p14="http://schemas.microsoft.com/office/powerpoint/2010/main" val="27281811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Shape 113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37" name="Shape 11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Вот она! Волшебная зелёная строка) Тестовый прогон закончился и время смотреть отчёты.</a:t>
            </a:r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Как и в остальных случаях, отчётность развивалась постепенно. </a:t>
            </a:r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endParaRPr/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Начали мы с просмотра консольных логов, достаточно было найти строку Test Suite finished и молиться чтобы там был статус PASS, Но ведь микросервисов много и хочется, придя утром на работу, увидеть сразу ситуацию по всем сервисам,  а копаться в логах после ночного регресса. Поэтому для каждого микросервиса мы сделали выгрузку результатов в чат (клик)</a:t>
            </a:r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endParaRPr/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Теперь можно зайти и посмотреть какие наборы тестов прогонялись и насколько успешно. Быстро, информативно, удобно. PO радуется когда записей много и везде Tests failed - 0. Тем не менее в сообщениях чата отражается лишь краткий статус и мы пошли дальше, выгружая в хранилище PDF-отчётность.  (клик)</a:t>
            </a:r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endParaRPr/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Такой отчёт можно в любой момент отдать менеджменту или приложить для поддержки при выпуске релиза, также ими часто пользуются наши тестеры для разбора поломок. </a:t>
            </a:r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endParaRPr/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И вот, наконец-то, всё самостоятельно разворачивается, прогоняется и даже пишет сообщения в чат. Сказка, да и только. </a:t>
            </a:r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Самое время проанализировать результат и понять… (клик) </a:t>
            </a:r>
          </a:p>
        </p:txBody>
      </p:sp>
    </p:spTree>
    <p:extLst>
      <p:ext uri="{BB962C8B-B14F-4D97-AF65-F5344CB8AC3E}">
        <p14:creationId xmlns:p14="http://schemas.microsoft.com/office/powerpoint/2010/main" val="19724334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44526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Shape 114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43" name="Shape 11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lvl1pPr>
          </a:lstStyle>
          <a:p>
            <a:r>
              <a:t>А была ли автоматизация? Эффективен ли процесс? Здесь стоит вспомнить о нескольких практиках, с которыми автоматизация сложится полезнее. (клик)</a:t>
            </a:r>
          </a:p>
        </p:txBody>
      </p:sp>
    </p:spTree>
    <p:extLst>
      <p:ext uri="{BB962C8B-B14F-4D97-AF65-F5344CB8AC3E}">
        <p14:creationId xmlns:p14="http://schemas.microsoft.com/office/powerpoint/2010/main" val="39408927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Shape 116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61" name="Shape 11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В первую очередь нам помогла (клик)</a:t>
            </a:r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endParaRPr/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Изолированная подготовка данных, она не только обеспечивает чистоту данных и предсказуемый результат, но и поддерживает методологию DDT, которую мы выбрали ранее. </a:t>
            </a:r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Изолировать можно не только подготовку данных. (клик)</a:t>
            </a:r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endParaRPr/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Атомарность тестов, когда каждый тест проверяет одну функциональность и совершенно не зависит от результатов остальных, также крайне важна. И чтобы не копировать в похожих тестах повторяемую последовательность шагов  мы стали выносить их (клик)</a:t>
            </a:r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endParaRPr/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в переиспользуемые модули, в которые можно вызывать как шаг теста, передав нужные параметры. (клик)</a:t>
            </a:r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endParaRPr/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Также не будет лишним задавать тестам уникальные информативные имена, чтобы быстро определить условия появления бага и тем больше мы можем найти багов, чем больше прогоним тестов, поэтому (клик)</a:t>
            </a:r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endParaRPr/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Время выполнения тестов  - это одна из ключевых характеристик. Чем быстрее выполняются автотесты, тем быстрее вы получите верификацию и актуальный статус. Стоит отметить что все перечисленные пункты будут бесполезны в случае нестабильного окружения. (клик)</a:t>
            </a:r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endParaRPr/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Практика показывает что тесты чаще ломаются из-за проблем в настройках стенда, чем из-за ошибок в коде, поэтому поддерживайте свои тестовые стенды в порядке или попросите девопс инженеров последить за этим. Если вы уверены в своём окружении - вы уверены в результате проверок. </a:t>
            </a:r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endParaRPr/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Этот перечень практик мы взяли за правило внутри первой команды и получили собственный (клик)</a:t>
            </a:r>
          </a:p>
        </p:txBody>
      </p:sp>
    </p:spTree>
    <p:extLst>
      <p:ext uri="{BB962C8B-B14F-4D97-AF65-F5344CB8AC3E}">
        <p14:creationId xmlns:p14="http://schemas.microsoft.com/office/powerpoint/2010/main" val="2598695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Shape 11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3" name="Shape 11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Золотой стандарт .</a:t>
            </a:r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Сейчас у нас уже 4 команды и некоторая стандартизация упрощает восприятие разных тестовых проектов для новых тестировщиков. (клик)</a:t>
            </a:r>
          </a:p>
        </p:txBody>
      </p:sp>
    </p:spTree>
    <p:extLst>
      <p:ext uri="{BB962C8B-B14F-4D97-AF65-F5344CB8AC3E}">
        <p14:creationId xmlns:p14="http://schemas.microsoft.com/office/powerpoint/2010/main" val="41303977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Shape 126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3" name="Shape 12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5000"/>
              </a:lnSpc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К слову, новички быстро учатся работать с Soap UI на проектах с четкой структурой и самостоятельно создают тесты уже через пару недель, Также плюсом стало достижение time to market в 2 недели (клик)</a:t>
            </a:r>
          </a:p>
          <a:p>
            <a:pPr>
              <a:lnSpc>
                <a:spcPct val="115000"/>
              </a:lnSpc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endParaRPr/>
          </a:p>
          <a:p>
            <a:pPr>
              <a:lnSpc>
                <a:spcPct val="115000"/>
              </a:lnSpc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или меньше. Мы проверили что способны выпускать готовые сервисы за один спринт, не выкидывая тесты просто потому что времени на регресс не хватило.  В любом случае регресс проходит ночью автоматом и засчёт этого (клик)</a:t>
            </a:r>
          </a:p>
          <a:p>
            <a:pPr>
              <a:lnSpc>
                <a:spcPct val="115000"/>
              </a:lnSpc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endParaRPr/>
          </a:p>
          <a:p>
            <a:pPr>
              <a:lnSpc>
                <a:spcPct val="115000"/>
              </a:lnSpc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и у нас каждое утро есть актуальный статус сервисов и мы увидим завалены тесты если даже кто-то задержался на работе вчера и внёс в мастер баг, чем раньше обнаружится проблема, тем лучше. </a:t>
            </a:r>
          </a:p>
          <a:p>
            <a:pPr>
              <a:lnSpc>
                <a:spcPct val="115000"/>
              </a:lnSpc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Плюс ко всему мы можем проводить тестирование разных сервисов одновременно (клик)</a:t>
            </a:r>
          </a:p>
          <a:p>
            <a:pPr>
              <a:lnSpc>
                <a:spcPct val="115000"/>
              </a:lnSpc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endParaRPr/>
          </a:p>
          <a:p>
            <a:pPr>
              <a:lnSpc>
                <a:spcPct val="115000"/>
              </a:lnSpc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так как каждый тестовый проект разворачивается в собственном контейнере, что опять же позволяет быстрее увидеть реальную ситуацию. </a:t>
            </a:r>
          </a:p>
        </p:txBody>
      </p:sp>
    </p:spTree>
    <p:extLst>
      <p:ext uri="{BB962C8B-B14F-4D97-AF65-F5344CB8AC3E}">
        <p14:creationId xmlns:p14="http://schemas.microsoft.com/office/powerpoint/2010/main" val="2415118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Shape 141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20" name="Shape 142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15000"/>
              </a:lnSpc>
            </a:pPr>
            <a:r>
              <a:rPr dirty="0"/>
              <a:t> - </a:t>
            </a:r>
            <a:r>
              <a:rPr dirty="0" err="1"/>
              <a:t>больше</a:t>
            </a:r>
            <a:r>
              <a:rPr dirty="0"/>
              <a:t> </a:t>
            </a:r>
            <a:r>
              <a:rPr dirty="0" err="1"/>
              <a:t>времени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тест-дизайн</a:t>
            </a:r>
            <a:endParaRPr dirty="0"/>
          </a:p>
          <a:p>
            <a:pPr>
              <a:lnSpc>
                <a:spcPct val="115000"/>
              </a:lnSpc>
            </a:pPr>
            <a:r>
              <a:rPr dirty="0"/>
              <a:t> - </a:t>
            </a:r>
            <a:r>
              <a:rPr dirty="0" err="1"/>
              <a:t>разработчики</a:t>
            </a:r>
            <a:r>
              <a:rPr dirty="0"/>
              <a:t> </a:t>
            </a:r>
            <a:r>
              <a:rPr dirty="0" err="1"/>
              <a:t>могут</a:t>
            </a:r>
            <a:r>
              <a:rPr dirty="0"/>
              <a:t> </a:t>
            </a:r>
            <a:r>
              <a:rPr dirty="0" err="1"/>
              <a:t>сразу</a:t>
            </a:r>
            <a:r>
              <a:rPr dirty="0"/>
              <a:t> </a:t>
            </a:r>
            <a:r>
              <a:rPr dirty="0" err="1"/>
              <a:t>верифицировать</a:t>
            </a:r>
            <a:r>
              <a:rPr dirty="0"/>
              <a:t> </a:t>
            </a:r>
            <a:r>
              <a:rPr dirty="0" err="1"/>
              <a:t>баг</a:t>
            </a:r>
            <a:r>
              <a:rPr dirty="0"/>
              <a:t> </a:t>
            </a:r>
            <a:r>
              <a:rPr dirty="0" err="1"/>
              <a:t>без</a:t>
            </a:r>
            <a:r>
              <a:rPr dirty="0"/>
              <a:t> </a:t>
            </a:r>
            <a:r>
              <a:rPr dirty="0" err="1"/>
              <a:t>участия</a:t>
            </a:r>
            <a:r>
              <a:rPr dirty="0"/>
              <a:t> </a:t>
            </a:r>
            <a:r>
              <a:rPr dirty="0" err="1"/>
              <a:t>тестировщика</a:t>
            </a:r>
            <a:endParaRPr dirty="0"/>
          </a:p>
          <a:p>
            <a:pPr>
              <a:lnSpc>
                <a:spcPct val="115000"/>
              </a:lnSpc>
            </a:pPr>
            <a:r>
              <a:rPr dirty="0"/>
              <a:t> - PO </a:t>
            </a:r>
            <a:r>
              <a:rPr dirty="0" err="1"/>
              <a:t>радуется</a:t>
            </a:r>
            <a:r>
              <a:rPr dirty="0"/>
              <a:t> </a:t>
            </a:r>
            <a:r>
              <a:rPr dirty="0" err="1"/>
              <a:t>результатам</a:t>
            </a:r>
            <a:r>
              <a:rPr dirty="0"/>
              <a:t> </a:t>
            </a:r>
            <a:r>
              <a:rPr dirty="0" err="1"/>
              <a:t>прогона</a:t>
            </a:r>
            <a:endParaRPr dirty="0"/>
          </a:p>
          <a:p>
            <a:pPr>
              <a:lnSpc>
                <a:spcPct val="115000"/>
              </a:lnSpc>
            </a:pPr>
            <a:r>
              <a:rPr dirty="0"/>
              <a:t> - </a:t>
            </a:r>
            <a:r>
              <a:rPr dirty="0" err="1"/>
              <a:t>готовые</a:t>
            </a:r>
            <a:r>
              <a:rPr dirty="0"/>
              <a:t> pdf </a:t>
            </a:r>
            <a:r>
              <a:rPr dirty="0" err="1"/>
              <a:t>отчёты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бизнеса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5969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Shape 72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23" name="Shape 7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09521" indent="-207362">
              <a:defRPr sz="1400" spc="-1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Какой он, наш идеальный проект?</a:t>
            </a:r>
          </a:p>
          <a:p>
            <a:pPr marL="209521" indent="-207362">
              <a:defRPr sz="1400" spc="-1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Впереди было любопытное приключение, началось оно с выбора  микросервисной архитектуры и самых популярных технологий… (клик)</a:t>
            </a:r>
          </a:p>
        </p:txBody>
      </p:sp>
    </p:spTree>
    <p:extLst>
      <p:ext uri="{BB962C8B-B14F-4D97-AF65-F5344CB8AC3E}">
        <p14:creationId xmlns:p14="http://schemas.microsoft.com/office/powerpoint/2010/main" val="2285897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Shape 77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8" name="Shape 7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09521" indent="-207362">
              <a:defRPr spc="-1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Я немного\кратенько поведаю о технологиях, которые мы используем. Очень поверхностно. Если кому-то что-то будет не знакомо или непонятно, не переживайте, это для общей картины. Пойду от малого.</a:t>
            </a:r>
            <a:br/>
            <a:r>
              <a:rPr>
                <a:latin typeface="Raleway Bold"/>
                <a:ea typeface="Raleway Bold"/>
                <a:cs typeface="Raleway Bold"/>
                <a:sym typeface="Raleway Bold"/>
              </a:rPr>
              <a:t>Разработка</a:t>
            </a:r>
            <a:br>
              <a:rPr>
                <a:latin typeface="Raleway Bold"/>
                <a:ea typeface="Raleway Bold"/>
                <a:cs typeface="Raleway Bold"/>
                <a:sym typeface="Raleway Bold"/>
              </a:rPr>
            </a:br>
            <a:r>
              <a:t>Как уже было сказано, мы делаем только бэк энд.</a:t>
            </a:r>
          </a:p>
          <a:p>
            <a:pPr marL="209521" indent="-207362">
              <a:defRPr spc="-1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Щелк. </a:t>
            </a:r>
            <a:br/>
            <a:r>
              <a:t>Вся разработка у нас ведется на Java версии 8. Да, мы знаем, старая. Еще просто не перешли. Java с применением Framework-ов: Spring Boot, REST API, GraphQL и GRPS</a:t>
            </a:r>
            <a:br/>
            <a:r>
              <a:t>Первые два известны многим.</a:t>
            </a:r>
            <a:br/>
            <a:r>
              <a:t>С GraphQL еще проще – это как REST, только под допингом.</a:t>
            </a:r>
            <a:br/>
            <a:r>
              <a:t>GRPC - Google remote process call - т.е. удалённый вызов каких либо методов/функций на платформе гугла, похоже на REST но не REST</a:t>
            </a:r>
            <a:br/>
            <a:endParaRPr/>
          </a:p>
          <a:p>
            <a:pPr marL="209521" indent="-207362">
              <a:defRPr spc="-1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Ага, сервис написан. И даже работает у нас локально в IDE. Теперь его надо запаковать и где-то крутить, дабы предоставить заказчикам. Грубо говоря нам нужен сервер.</a:t>
            </a:r>
            <a:br/>
            <a:r>
              <a:t>Я специально не стал цеплять GitLab к какой-либо категории, т.к. так или иначе он играет роль во многих из предствленных… И тут он нам помогает запаковать Java-приложение в Docker-container</a:t>
            </a:r>
            <a:br/>
            <a:r>
              <a:rPr>
                <a:latin typeface="Raleway Bold"/>
                <a:ea typeface="Raleway Bold"/>
                <a:cs typeface="Raleway Bold"/>
                <a:sym typeface="Raleway Bold"/>
              </a:rPr>
              <a:t>Оркестрация и контейнеризация. Или где мы хостимся</a:t>
            </a:r>
            <a:r>
              <a:t>.</a:t>
            </a:r>
            <a:br/>
            <a:r>
              <a:t>Вернемся к серверу. Точнее к нашему «облаку»: в качестве системы контейнеризации – Docker, оркестрации – OpenShift(Тот же кубер, только с UI). Helm – менеджер пакетов(или чем мы выкатываемся в OpenShift), NF Eureka – глобальный шлюз для внутреннего «общения» микросервисов. </a:t>
            </a:r>
            <a:br/>
            <a:r>
              <a:rPr>
                <a:latin typeface="Raleway Bold"/>
                <a:ea typeface="Raleway Bold"/>
                <a:cs typeface="Raleway Bold"/>
                <a:sym typeface="Raleway Bold"/>
              </a:rPr>
              <a:t>Доставка и хранение данных.</a:t>
            </a:r>
          </a:p>
          <a:p>
            <a:pPr marL="209521" indent="-207362">
              <a:defRPr spc="-1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Данные для наших микросервисов мы получаем через RabbitMQ в виде XML-пакетов и храним их в чистом виде в Apache Kafka. После обработки непосредственно МС они хранятся в PSQL &amp; MongoDB как конечные готовые данные.</a:t>
            </a:r>
          </a:p>
          <a:p>
            <a:pPr marL="209521" indent="-207362">
              <a:defRPr spc="-1">
                <a:latin typeface="Raleway Bold"/>
                <a:ea typeface="Raleway Bold"/>
                <a:cs typeface="Raleway Bold"/>
                <a:sym typeface="Raleway Bold"/>
              </a:defRPr>
            </a:pPr>
            <a:r>
              <a:t>Безопастность</a:t>
            </a:r>
            <a:br/>
            <a:r>
              <a:rPr>
                <a:latin typeface="Raleway Regular"/>
                <a:ea typeface="Raleway Regular"/>
                <a:cs typeface="Raleway Regular"/>
                <a:sym typeface="Raleway Regular"/>
              </a:rPr>
              <a:t>Далее – безопасность. Ессесна всех карт раскрывать не будем, но выделим 2 технологии, которые непостредственно затрагивают тему, которые мы с вами собрались послушать. Ладно, вы – послушать, а я рассказать.</a:t>
            </a:r>
            <a:br>
              <a:rPr>
                <a:latin typeface="Raleway Regular"/>
                <a:ea typeface="Raleway Regular"/>
                <a:cs typeface="Raleway Regular"/>
                <a:sym typeface="Raleway Regular"/>
              </a:rPr>
            </a:br>
            <a:r>
              <a:rPr>
                <a:latin typeface="Raleway Regular"/>
                <a:ea typeface="Raleway Regular"/>
                <a:cs typeface="Raleway Regular"/>
                <a:sym typeface="Raleway Regular"/>
              </a:rPr>
              <a:t>Думаю вы заметили, что Zuul так же от крутых разработчиков из Netflix. Возможно, правильней их было бы поставить рядом, ибо Zuul зависит от Eureka, но в разрезе категорий они разные. Если вы еще помните Eureka представляет сервис для ВНУТРЕННЕГО общения МС, а Zuul – является внешним шлюзом. Т.е. принимает запросы «извне» и перенаправляет их в Eureka во внутренний шлюз МС. </a:t>
            </a:r>
            <a:br>
              <a:rPr>
                <a:latin typeface="Raleway Regular"/>
                <a:ea typeface="Raleway Regular"/>
                <a:cs typeface="Raleway Regular"/>
                <a:sym typeface="Raleway Regular"/>
              </a:rPr>
            </a:br>
            <a:r>
              <a:rPr>
                <a:latin typeface="Raleway Regular"/>
                <a:ea typeface="Raleway Regular"/>
                <a:cs typeface="Raleway Regular"/>
                <a:sym typeface="Raleway Regular"/>
              </a:rPr>
              <a:t>KeyCloak – сервис прокси-авторизации для Front &amp; back end-ов. </a:t>
            </a:r>
          </a:p>
          <a:p>
            <a:pPr marL="209521" indent="-207362">
              <a:defRPr spc="-1">
                <a:latin typeface="Raleway Bold"/>
                <a:ea typeface="Raleway Bold"/>
                <a:cs typeface="Raleway Bold"/>
                <a:sym typeface="Raleway Bold"/>
              </a:defRPr>
            </a:pPr>
            <a:r>
              <a:t>Мониторинг и логирование.</a:t>
            </a:r>
          </a:p>
          <a:p>
            <a:pPr marL="209521" indent="-207362">
              <a:defRPr spc="-1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Как по мне – самый простой раздел. Все знакомы с сервисами как ELK, Grafana – не нуждаются в представлении. Единственное отметим, что Zipkin – это система трассировки REST запросов. </a:t>
            </a:r>
          </a:p>
        </p:txBody>
      </p:sp>
    </p:spTree>
    <p:extLst>
      <p:ext uri="{BB962C8B-B14F-4D97-AF65-F5344CB8AC3E}">
        <p14:creationId xmlns:p14="http://schemas.microsoft.com/office/powerpoint/2010/main" val="981125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Shape 80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9" name="Shape 8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Как только стало понятно на чём будут написаны микросервисы и как они будут общаться настала пора задуматься об организации тестирования.</a:t>
            </a:r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Оценив старый бэк прикинули масштабы и получилось одних только бизнес функций на 200 микросервисов, или около того, плюс куча интеграций с другими системами. (клик) </a:t>
            </a:r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endParaRPr/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Всё это выливалось в разветвлённое API с передачей большого количества данных, поэтому сразу задумались об автоматизации. (клик)</a:t>
            </a:r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endParaRPr/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Как её построить и на чём?</a:t>
            </a:r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Писать свой фреймворк трудозатратно и ненадежно в долгосрочной перспективе, (клик) тем более на самом старте проекта. (клик)</a:t>
            </a:r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endParaRPr/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Стали выбирать из готовых решений. Есть целое семейство фреймворков для тестирования REST API. Например (клик) Rest Assured, (клик) Jersey, (клик) Restlet. Больше всего приглянулся Unirest, (клик)</a:t>
            </a:r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endParaRPr/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но до его использования дело так и не дошло, потому что когда мы стали набирать тестеров приходили ребята с опытом ручного тестирования, которые никогда не пробовали писать код. (клик)</a:t>
            </a:r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endParaRPr/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При этом среди них были специалисты с уникальным опытом в области биржевой торговли и ценных бумаг. В общем жизнь внесла свои коррективы в план развития проекта и теперь нам требовался инструмент, позволяющий сделать автоматизацию без единой строчки кода. Кандидатом в такие инструменты оказался Soap UI. Кто знаком с этим продуктом? А кто-нибудь использует подход Data-driven-testing? (клик)</a:t>
            </a:r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endParaRPr/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Так вот оказалось что в Soap UI  невозможно реализовать DDT подход без скриптов, а как я говорила ранее у нас есть множество интеграций с другими системами и все они завязаны на пакетах данных. В этих условиях тесты, управляемые данными, напрашиваются сами собой.</a:t>
            </a:r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Как раз эта функциональность стала доступна в платной версии Soap UI (Soap UI Pro). Дело было за малым - взять триальную версию и сделать прототип. (клик)</a:t>
            </a:r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endParaRPr/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Он оказался успешным и Soap UI Pro был добавлен в технологический стек. (клик)</a:t>
            </a:r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8270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Shape 81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20" name="Shape 82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Помимо готовых инструментов управления данными мы получили (клик)</a:t>
            </a:r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endParaRPr/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автогенерацию тестов по API спецификации из Swagger (клик)</a:t>
            </a:r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endParaRPr/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переключение между окружениями, двухфакторную аутентификацию и красивые отчёты (клик) </a:t>
            </a:r>
          </a:p>
        </p:txBody>
      </p:sp>
    </p:spTree>
    <p:extLst>
      <p:ext uri="{BB962C8B-B14F-4D97-AF65-F5344CB8AC3E}">
        <p14:creationId xmlns:p14="http://schemas.microsoft.com/office/powerpoint/2010/main" val="312145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Shape 82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29" name="Shape 8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SOapUI Pro поставляется в составе продукта Ready API, в котором также есть Load UI для нагрузочного тестирования и генератор заглушек. Их мы пока не используем так что далее везде где будет упоминаться Ready API  имеется в виду SoapUI Pro. Инструмент покрывает практически все наши потребности, основным минусом остаётся то, что он не умеет работать с HTTP 2. и gRPC.</a:t>
            </a:r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endParaRPr/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Итак, у нас есть успешный прототип и следующий шаг - это автоматический запуск на тестовом окружении через консоль. </a:t>
            </a:r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Поднимите руки кто настраивал CI/CD сам. </a:t>
            </a:r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endParaRPr/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Согласитесь это прекрасное чувство когда что-то получается в самый… первый… раз! Правда ведь? (клик)</a:t>
            </a:r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97450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Shape 83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36" name="Shape 8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209521" indent="-207362">
              <a:defRPr sz="1400" spc="-1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Будь это бумажный компьютер из книжки (клик)</a:t>
            </a:r>
          </a:p>
          <a:p>
            <a:pPr marL="209521" indent="-207362">
              <a:defRPr sz="1400" spc="-1">
                <a:latin typeface="Raleway Regular"/>
                <a:ea typeface="Raleway Regular"/>
                <a:cs typeface="Raleway Regular"/>
                <a:sym typeface="Raleway Regular"/>
              </a:defRPr>
            </a:pPr>
            <a:endParaRPr/>
          </a:p>
          <a:p>
            <a:pPr marL="209521" indent="-207362">
              <a:defRPr sz="1400" spc="-1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победа в игре (клик)</a:t>
            </a:r>
          </a:p>
          <a:p>
            <a:pPr marL="209521" indent="-207362">
              <a:defRPr sz="1400" spc="-1">
                <a:latin typeface="Raleway Regular"/>
                <a:ea typeface="Raleway Regular"/>
                <a:cs typeface="Raleway Regular"/>
                <a:sym typeface="Raleway Regular"/>
              </a:defRPr>
            </a:pPr>
            <a:endParaRPr/>
          </a:p>
          <a:p>
            <a:pPr marL="209521" indent="-207362">
              <a:defRPr sz="1400" spc="-1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первая рабочая программа (клик)</a:t>
            </a:r>
          </a:p>
          <a:p>
            <a:pPr marL="209521" indent="-207362">
              <a:defRPr sz="1400" spc="-1">
                <a:latin typeface="Raleway Regular"/>
                <a:ea typeface="Raleway Regular"/>
                <a:cs typeface="Raleway Regular"/>
                <a:sym typeface="Raleway Regular"/>
              </a:defRPr>
            </a:pPr>
            <a:endParaRPr/>
          </a:p>
          <a:p>
            <a:pPr marL="209521" indent="-207362">
              <a:defRPr sz="1400" spc="-1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и, наконец, спустя много лет… (клик)</a:t>
            </a:r>
          </a:p>
        </p:txBody>
      </p:sp>
    </p:spTree>
    <p:extLst>
      <p:ext uri="{BB962C8B-B14F-4D97-AF65-F5344CB8AC3E}">
        <p14:creationId xmlns:p14="http://schemas.microsoft.com/office/powerpoint/2010/main" val="798022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Shape 84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47" name="Shape 84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indent="2159"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первый успешный пайплайн! Он стал заветной целью и для нас. </a:t>
            </a:r>
          </a:p>
          <a:p>
            <a:pPr indent="2159"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На базе GitLab уже проходили сборки и накаты на тестовый контур, требовалось дополнить процесс тестами. (клик)</a:t>
            </a:r>
          </a:p>
          <a:p>
            <a:pPr indent="2159"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endParaRPr/>
          </a:p>
          <a:p>
            <a:pPr indent="2159"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Мы решили разворачивать контур со всем необходимым, в том числе с Ready API, через Docker.(клик)</a:t>
            </a:r>
          </a:p>
          <a:p>
            <a:pPr indent="2159"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endParaRPr/>
          </a:p>
          <a:p>
            <a:pPr indent="2159"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Сейчас уже выпущен официальный докер образ для плавающей лицензии Ready API от компании Smart Bear. Но на момент наших изысканий этого образа ещё не было и лицензия у нас была фиксированная. Пришлось экспериментировать самим.</a:t>
            </a:r>
          </a:p>
          <a:p>
            <a:pPr indent="2159"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endParaRPr/>
          </a:p>
          <a:p>
            <a:pPr indent="2159"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Взяли наиболее подходящий, как нам показалось, образ с просторов интернета, развернули и что же получилось? (клик)</a:t>
            </a:r>
          </a:p>
        </p:txBody>
      </p:sp>
    </p:spTree>
    <p:extLst>
      <p:ext uri="{BB962C8B-B14F-4D97-AF65-F5344CB8AC3E}">
        <p14:creationId xmlns:p14="http://schemas.microsoft.com/office/powerpoint/2010/main" val="2618682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Shape 85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54" name="Shape 85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А получилось вот что…</a:t>
            </a:r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Неуправляемый зверь внутри рвался в бой, не давал запуститься микросервисам и, в итоге, ронял контейнер. Существу нужен был укротитель (клик)</a:t>
            </a:r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endParaRPr/>
          </a:p>
          <a:p>
            <a: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Так в нашу команду пришёл Дима и  (клик) в полной мере справился с задачей (клик)</a:t>
            </a:r>
          </a:p>
        </p:txBody>
      </p:sp>
    </p:spTree>
    <p:extLst>
      <p:ext uri="{BB962C8B-B14F-4D97-AF65-F5344CB8AC3E}">
        <p14:creationId xmlns:p14="http://schemas.microsoft.com/office/powerpoint/2010/main" val="1111211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9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9478" y="1604519"/>
            <a:ext cx="10972443" cy="1896842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4" name="PlaceHolder 3"/>
          <p:cNvSpPr>
            <a:spLocks noGrp="1"/>
          </p:cNvSpPr>
          <p:nvPr>
            <p:ph type="body" sz="half" idx="13"/>
          </p:nvPr>
        </p:nvSpPr>
        <p:spPr>
          <a:xfrm>
            <a:off x="609479" y="3682079"/>
            <a:ext cx="10972442" cy="189684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0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478" y="1604519"/>
            <a:ext cx="5354285" cy="1896842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4" name="PlaceHolder 5"/>
          <p:cNvSpPr>
            <a:spLocks noGrp="1"/>
          </p:cNvSpPr>
          <p:nvPr>
            <p:ph type="body" sz="quarter" idx="13"/>
          </p:nvPr>
        </p:nvSpPr>
        <p:spPr>
          <a:xfrm>
            <a:off x="6231959" y="3682079"/>
            <a:ext cx="5354283" cy="189684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10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1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478" y="1604519"/>
            <a:ext cx="3533045" cy="1896842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4" name="PlaceHolder 7"/>
          <p:cNvSpPr>
            <a:spLocks noGrp="1"/>
          </p:cNvSpPr>
          <p:nvPr>
            <p:ph type="body" sz="quarter" idx="13"/>
          </p:nvPr>
        </p:nvSpPr>
        <p:spPr>
          <a:xfrm>
            <a:off x="8029799" y="3682079"/>
            <a:ext cx="3533041" cy="189684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1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130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478" y="1604519"/>
            <a:ext cx="10972443" cy="3977283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139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478" y="1604519"/>
            <a:ext cx="10972443" cy="3977283"/>
          </a:xfrm>
          <a:prstGeom prst="rect">
            <a:avLst/>
          </a:prstGeom>
        </p:spPr>
        <p:txBody>
          <a:bodyPr anchor="t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14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9478" y="1604519"/>
            <a:ext cx="5354285" cy="3977283"/>
          </a:xfrm>
          <a:prstGeom prst="rect">
            <a:avLst/>
          </a:prstGeom>
        </p:spPr>
        <p:txBody>
          <a:bodyPr anchor="t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9" name="PlaceHolder 3"/>
          <p:cNvSpPr>
            <a:spLocks noGrp="1"/>
          </p:cNvSpPr>
          <p:nvPr>
            <p:ph type="body" sz="half" idx="13"/>
          </p:nvPr>
        </p:nvSpPr>
        <p:spPr>
          <a:xfrm>
            <a:off x="6231959" y="1604519"/>
            <a:ext cx="5354283" cy="397728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15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1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17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478" y="1604519"/>
            <a:ext cx="5354285" cy="1896842"/>
          </a:xfrm>
          <a:prstGeom prst="rect">
            <a:avLst/>
          </a:prstGeom>
        </p:spPr>
        <p:txBody>
          <a:bodyPr anchor="t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75" name="PlaceHolder 4"/>
          <p:cNvSpPr>
            <a:spLocks noGrp="1"/>
          </p:cNvSpPr>
          <p:nvPr>
            <p:ph type="body" sz="quarter" idx="13"/>
          </p:nvPr>
        </p:nvSpPr>
        <p:spPr>
          <a:xfrm>
            <a:off x="609477" y="3682079"/>
            <a:ext cx="5354286" cy="189684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1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19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478" y="1604519"/>
            <a:ext cx="10972443" cy="397728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1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9478" y="1604519"/>
            <a:ext cx="5354285" cy="3977283"/>
          </a:xfrm>
          <a:prstGeom prst="rect">
            <a:avLst/>
          </a:prstGeom>
        </p:spPr>
        <p:txBody>
          <a:bodyPr anchor="t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85" name="PlaceHolder 4"/>
          <p:cNvSpPr>
            <a:spLocks noGrp="1"/>
          </p:cNvSpPr>
          <p:nvPr>
            <p:ph type="body" sz="quarter" idx="13"/>
          </p:nvPr>
        </p:nvSpPr>
        <p:spPr>
          <a:xfrm>
            <a:off x="6231959" y="3682079"/>
            <a:ext cx="5354283" cy="189684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1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19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478" y="1604519"/>
            <a:ext cx="5354285" cy="1896842"/>
          </a:xfrm>
          <a:prstGeom prst="rect">
            <a:avLst/>
          </a:prstGeom>
        </p:spPr>
        <p:txBody>
          <a:bodyPr anchor="t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5" name="PlaceHolder 4"/>
          <p:cNvSpPr>
            <a:spLocks noGrp="1"/>
          </p:cNvSpPr>
          <p:nvPr>
            <p:ph type="body" sz="half" idx="13"/>
          </p:nvPr>
        </p:nvSpPr>
        <p:spPr>
          <a:xfrm>
            <a:off x="609479" y="3682079"/>
            <a:ext cx="10972442" cy="189684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1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20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9478" y="1604519"/>
            <a:ext cx="10972443" cy="1896842"/>
          </a:xfrm>
          <a:prstGeom prst="rect">
            <a:avLst/>
          </a:prstGeom>
        </p:spPr>
        <p:txBody>
          <a:bodyPr anchor="t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05" name="PlaceHolder 3"/>
          <p:cNvSpPr>
            <a:spLocks noGrp="1"/>
          </p:cNvSpPr>
          <p:nvPr>
            <p:ph type="body" sz="half" idx="13"/>
          </p:nvPr>
        </p:nvSpPr>
        <p:spPr>
          <a:xfrm>
            <a:off x="609479" y="3682079"/>
            <a:ext cx="10972442" cy="189684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20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21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478" y="1604519"/>
            <a:ext cx="5354285" cy="1896842"/>
          </a:xfrm>
          <a:prstGeom prst="rect">
            <a:avLst/>
          </a:prstGeom>
        </p:spPr>
        <p:txBody>
          <a:bodyPr anchor="t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15" name="PlaceHolder 5"/>
          <p:cNvSpPr>
            <a:spLocks noGrp="1"/>
          </p:cNvSpPr>
          <p:nvPr>
            <p:ph type="body" sz="quarter" idx="13"/>
          </p:nvPr>
        </p:nvSpPr>
        <p:spPr>
          <a:xfrm>
            <a:off x="6231959" y="3682079"/>
            <a:ext cx="5354283" cy="189684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2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22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478" y="1604519"/>
            <a:ext cx="3533045" cy="1896842"/>
          </a:xfrm>
          <a:prstGeom prst="rect">
            <a:avLst/>
          </a:prstGeom>
        </p:spPr>
        <p:txBody>
          <a:bodyPr anchor="t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5" name="PlaceHolder 7"/>
          <p:cNvSpPr>
            <a:spLocks noGrp="1"/>
          </p:cNvSpPr>
          <p:nvPr>
            <p:ph type="body" sz="quarter" idx="13"/>
          </p:nvPr>
        </p:nvSpPr>
        <p:spPr>
          <a:xfrm>
            <a:off x="8029799" y="3682079"/>
            <a:ext cx="3533041" cy="189684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22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24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478" y="1604519"/>
            <a:ext cx="10972443" cy="3977283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250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478" y="1604519"/>
            <a:ext cx="10972443" cy="3977283"/>
          </a:xfrm>
          <a:prstGeom prst="rect">
            <a:avLst/>
          </a:prstGeom>
        </p:spPr>
        <p:txBody>
          <a:bodyPr anchor="t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5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25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9478" y="1604519"/>
            <a:ext cx="5354285" cy="3977283"/>
          </a:xfrm>
          <a:prstGeom prst="rect">
            <a:avLst/>
          </a:prstGeom>
        </p:spPr>
        <p:txBody>
          <a:bodyPr anchor="t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60" name="PlaceHolder 3"/>
          <p:cNvSpPr>
            <a:spLocks noGrp="1"/>
          </p:cNvSpPr>
          <p:nvPr>
            <p:ph type="body" sz="half" idx="13"/>
          </p:nvPr>
        </p:nvSpPr>
        <p:spPr>
          <a:xfrm>
            <a:off x="6231959" y="1604519"/>
            <a:ext cx="5354283" cy="397728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26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26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28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478" y="1604519"/>
            <a:ext cx="10972443" cy="3977283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7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28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478" y="1604519"/>
            <a:ext cx="5354285" cy="1896842"/>
          </a:xfrm>
          <a:prstGeom prst="rect">
            <a:avLst/>
          </a:prstGeom>
        </p:spPr>
        <p:txBody>
          <a:bodyPr anchor="t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86" name="PlaceHolder 4"/>
          <p:cNvSpPr>
            <a:spLocks noGrp="1"/>
          </p:cNvSpPr>
          <p:nvPr>
            <p:ph type="body" sz="quarter" idx="13"/>
          </p:nvPr>
        </p:nvSpPr>
        <p:spPr>
          <a:xfrm>
            <a:off x="609477" y="3682079"/>
            <a:ext cx="5354286" cy="189684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28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2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9478" y="1604519"/>
            <a:ext cx="5354285" cy="3977283"/>
          </a:xfrm>
          <a:prstGeom prst="rect">
            <a:avLst/>
          </a:prstGeom>
        </p:spPr>
        <p:txBody>
          <a:bodyPr anchor="t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96" name="PlaceHolder 4"/>
          <p:cNvSpPr>
            <a:spLocks noGrp="1"/>
          </p:cNvSpPr>
          <p:nvPr>
            <p:ph type="body" sz="quarter" idx="13"/>
          </p:nvPr>
        </p:nvSpPr>
        <p:spPr>
          <a:xfrm>
            <a:off x="6231959" y="3682079"/>
            <a:ext cx="5354283" cy="189684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2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30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478" y="1604519"/>
            <a:ext cx="5354285" cy="1896842"/>
          </a:xfrm>
          <a:prstGeom prst="rect">
            <a:avLst/>
          </a:prstGeom>
        </p:spPr>
        <p:txBody>
          <a:bodyPr anchor="t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06" name="PlaceHolder 4"/>
          <p:cNvSpPr>
            <a:spLocks noGrp="1"/>
          </p:cNvSpPr>
          <p:nvPr>
            <p:ph type="body" sz="half" idx="13"/>
          </p:nvPr>
        </p:nvSpPr>
        <p:spPr>
          <a:xfrm>
            <a:off x="609479" y="3682079"/>
            <a:ext cx="10972442" cy="189684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30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31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9478" y="1604519"/>
            <a:ext cx="10972443" cy="1896842"/>
          </a:xfrm>
          <a:prstGeom prst="rect">
            <a:avLst/>
          </a:prstGeom>
        </p:spPr>
        <p:txBody>
          <a:bodyPr anchor="t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6" name="PlaceHolder 3"/>
          <p:cNvSpPr>
            <a:spLocks noGrp="1"/>
          </p:cNvSpPr>
          <p:nvPr>
            <p:ph type="body" sz="half" idx="13"/>
          </p:nvPr>
        </p:nvSpPr>
        <p:spPr>
          <a:xfrm>
            <a:off x="609479" y="3682079"/>
            <a:ext cx="10972442" cy="189684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31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32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478" y="1604519"/>
            <a:ext cx="5354285" cy="1896842"/>
          </a:xfrm>
          <a:prstGeom prst="rect">
            <a:avLst/>
          </a:prstGeom>
        </p:spPr>
        <p:txBody>
          <a:bodyPr anchor="t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26" name="PlaceHolder 5"/>
          <p:cNvSpPr>
            <a:spLocks noGrp="1"/>
          </p:cNvSpPr>
          <p:nvPr>
            <p:ph type="body" sz="quarter" idx="13"/>
          </p:nvPr>
        </p:nvSpPr>
        <p:spPr>
          <a:xfrm>
            <a:off x="6231959" y="3682079"/>
            <a:ext cx="5354283" cy="189684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3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335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478" y="1604519"/>
            <a:ext cx="3533045" cy="1896842"/>
          </a:xfrm>
          <a:prstGeom prst="rect">
            <a:avLst/>
          </a:prstGeom>
        </p:spPr>
        <p:txBody>
          <a:bodyPr anchor="t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36" name="PlaceHolder 7"/>
          <p:cNvSpPr>
            <a:spLocks noGrp="1"/>
          </p:cNvSpPr>
          <p:nvPr>
            <p:ph type="body" sz="quarter" idx="13"/>
          </p:nvPr>
        </p:nvSpPr>
        <p:spPr>
          <a:xfrm>
            <a:off x="8029799" y="3682079"/>
            <a:ext cx="3533041" cy="189684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3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35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478" y="1604519"/>
            <a:ext cx="10972443" cy="3977283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5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36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478" y="1604519"/>
            <a:ext cx="10972443" cy="3977283"/>
          </a:xfrm>
          <a:prstGeom prst="rect">
            <a:avLst/>
          </a:prstGeom>
        </p:spPr>
        <p:txBody>
          <a:bodyPr anchor="t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6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9478" y="1604519"/>
            <a:ext cx="5354285" cy="3977283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8" name="PlaceHolder 3"/>
          <p:cNvSpPr>
            <a:spLocks noGrp="1"/>
          </p:cNvSpPr>
          <p:nvPr>
            <p:ph type="body" sz="half" idx="13"/>
          </p:nvPr>
        </p:nvSpPr>
        <p:spPr>
          <a:xfrm>
            <a:off x="6231959" y="1604519"/>
            <a:ext cx="5354283" cy="397728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3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370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9478" y="1604519"/>
            <a:ext cx="5354285" cy="3977283"/>
          </a:xfrm>
          <a:prstGeom prst="rect">
            <a:avLst/>
          </a:prstGeom>
        </p:spPr>
        <p:txBody>
          <a:bodyPr anchor="t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71" name="PlaceHolder 3"/>
          <p:cNvSpPr>
            <a:spLocks noGrp="1"/>
          </p:cNvSpPr>
          <p:nvPr>
            <p:ph type="body" sz="half" idx="13"/>
          </p:nvPr>
        </p:nvSpPr>
        <p:spPr>
          <a:xfrm>
            <a:off x="6231959" y="1604519"/>
            <a:ext cx="5354283" cy="397728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37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38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8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39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478" y="1604519"/>
            <a:ext cx="5354285" cy="1896842"/>
          </a:xfrm>
          <a:prstGeom prst="rect">
            <a:avLst/>
          </a:prstGeom>
        </p:spPr>
        <p:txBody>
          <a:bodyPr anchor="t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97" name="PlaceHolder 4"/>
          <p:cNvSpPr>
            <a:spLocks noGrp="1"/>
          </p:cNvSpPr>
          <p:nvPr>
            <p:ph type="body" sz="quarter" idx="13"/>
          </p:nvPr>
        </p:nvSpPr>
        <p:spPr>
          <a:xfrm>
            <a:off x="609477" y="3682079"/>
            <a:ext cx="5354286" cy="189684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39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40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9478" y="1604519"/>
            <a:ext cx="5354285" cy="3977283"/>
          </a:xfrm>
          <a:prstGeom prst="rect">
            <a:avLst/>
          </a:prstGeom>
        </p:spPr>
        <p:txBody>
          <a:bodyPr anchor="t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7" name="PlaceHolder 4"/>
          <p:cNvSpPr>
            <a:spLocks noGrp="1"/>
          </p:cNvSpPr>
          <p:nvPr>
            <p:ph type="body" sz="quarter" idx="13"/>
          </p:nvPr>
        </p:nvSpPr>
        <p:spPr>
          <a:xfrm>
            <a:off x="6231959" y="3682079"/>
            <a:ext cx="5354283" cy="189684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4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41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478" y="1604519"/>
            <a:ext cx="5354285" cy="1896842"/>
          </a:xfrm>
          <a:prstGeom prst="rect">
            <a:avLst/>
          </a:prstGeom>
        </p:spPr>
        <p:txBody>
          <a:bodyPr anchor="t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7" name="PlaceHolder 4"/>
          <p:cNvSpPr>
            <a:spLocks noGrp="1"/>
          </p:cNvSpPr>
          <p:nvPr>
            <p:ph type="body" sz="half" idx="13"/>
          </p:nvPr>
        </p:nvSpPr>
        <p:spPr>
          <a:xfrm>
            <a:off x="609479" y="3682079"/>
            <a:ext cx="10972442" cy="189684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4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42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9478" y="1604519"/>
            <a:ext cx="10972443" cy="1896842"/>
          </a:xfrm>
          <a:prstGeom prst="rect">
            <a:avLst/>
          </a:prstGeom>
        </p:spPr>
        <p:txBody>
          <a:bodyPr anchor="t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27" name="PlaceHolder 3"/>
          <p:cNvSpPr>
            <a:spLocks noGrp="1"/>
          </p:cNvSpPr>
          <p:nvPr>
            <p:ph type="body" sz="half" idx="13"/>
          </p:nvPr>
        </p:nvSpPr>
        <p:spPr>
          <a:xfrm>
            <a:off x="609479" y="3682079"/>
            <a:ext cx="10972442" cy="189684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4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43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478" y="1604519"/>
            <a:ext cx="5354285" cy="1896842"/>
          </a:xfrm>
          <a:prstGeom prst="rect">
            <a:avLst/>
          </a:prstGeom>
        </p:spPr>
        <p:txBody>
          <a:bodyPr anchor="t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37" name="PlaceHolder 5"/>
          <p:cNvSpPr>
            <a:spLocks noGrp="1"/>
          </p:cNvSpPr>
          <p:nvPr>
            <p:ph type="body" sz="quarter" idx="13"/>
          </p:nvPr>
        </p:nvSpPr>
        <p:spPr>
          <a:xfrm>
            <a:off x="6231959" y="3682079"/>
            <a:ext cx="5354283" cy="189684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43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446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478" y="1604519"/>
            <a:ext cx="3533045" cy="1896842"/>
          </a:xfrm>
          <a:prstGeom prst="rect">
            <a:avLst/>
          </a:prstGeom>
        </p:spPr>
        <p:txBody>
          <a:bodyPr anchor="t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47" name="PlaceHolder 7"/>
          <p:cNvSpPr>
            <a:spLocks noGrp="1"/>
          </p:cNvSpPr>
          <p:nvPr>
            <p:ph type="body" sz="quarter" idx="13"/>
          </p:nvPr>
        </p:nvSpPr>
        <p:spPr>
          <a:xfrm>
            <a:off x="8029799" y="3682079"/>
            <a:ext cx="3533041" cy="189684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44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46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478" y="1604519"/>
            <a:ext cx="10972443" cy="3977283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47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478" y="1604519"/>
            <a:ext cx="10972443" cy="3977283"/>
          </a:xfrm>
          <a:prstGeom prst="rect">
            <a:avLst/>
          </a:prstGeom>
        </p:spPr>
        <p:txBody>
          <a:bodyPr anchor="t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7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481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9478" y="1604519"/>
            <a:ext cx="5354285" cy="3977283"/>
          </a:xfrm>
          <a:prstGeom prst="rect">
            <a:avLst/>
          </a:prstGeom>
        </p:spPr>
        <p:txBody>
          <a:bodyPr anchor="t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82" name="PlaceHolder 3"/>
          <p:cNvSpPr>
            <a:spLocks noGrp="1"/>
          </p:cNvSpPr>
          <p:nvPr>
            <p:ph type="body" sz="half" idx="13"/>
          </p:nvPr>
        </p:nvSpPr>
        <p:spPr>
          <a:xfrm>
            <a:off x="6231959" y="1604519"/>
            <a:ext cx="5354283" cy="397728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48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49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50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478" y="1604519"/>
            <a:ext cx="5354285" cy="1896842"/>
          </a:xfrm>
          <a:prstGeom prst="rect">
            <a:avLst/>
          </a:prstGeom>
        </p:spPr>
        <p:txBody>
          <a:bodyPr anchor="t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08" name="PlaceHolder 4"/>
          <p:cNvSpPr>
            <a:spLocks noGrp="1"/>
          </p:cNvSpPr>
          <p:nvPr>
            <p:ph type="body" sz="quarter" idx="13"/>
          </p:nvPr>
        </p:nvSpPr>
        <p:spPr>
          <a:xfrm>
            <a:off x="609477" y="3682079"/>
            <a:ext cx="5354286" cy="189684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50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51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9478" y="1604519"/>
            <a:ext cx="5354285" cy="3977283"/>
          </a:xfrm>
          <a:prstGeom prst="rect">
            <a:avLst/>
          </a:prstGeom>
        </p:spPr>
        <p:txBody>
          <a:bodyPr anchor="t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18" name="PlaceHolder 4"/>
          <p:cNvSpPr>
            <a:spLocks noGrp="1"/>
          </p:cNvSpPr>
          <p:nvPr>
            <p:ph type="body" sz="quarter" idx="13"/>
          </p:nvPr>
        </p:nvSpPr>
        <p:spPr>
          <a:xfrm>
            <a:off x="6231959" y="3682079"/>
            <a:ext cx="5354283" cy="189684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51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52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478" y="1604519"/>
            <a:ext cx="5354285" cy="1896842"/>
          </a:xfrm>
          <a:prstGeom prst="rect">
            <a:avLst/>
          </a:prstGeom>
        </p:spPr>
        <p:txBody>
          <a:bodyPr anchor="t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28" name="PlaceHolder 4"/>
          <p:cNvSpPr>
            <a:spLocks noGrp="1"/>
          </p:cNvSpPr>
          <p:nvPr>
            <p:ph type="body" sz="half" idx="13"/>
          </p:nvPr>
        </p:nvSpPr>
        <p:spPr>
          <a:xfrm>
            <a:off x="609479" y="3682079"/>
            <a:ext cx="10972442" cy="189684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52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53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9478" y="1604519"/>
            <a:ext cx="10972443" cy="1896842"/>
          </a:xfrm>
          <a:prstGeom prst="rect">
            <a:avLst/>
          </a:prstGeom>
        </p:spPr>
        <p:txBody>
          <a:bodyPr anchor="t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38" name="PlaceHolder 3"/>
          <p:cNvSpPr>
            <a:spLocks noGrp="1"/>
          </p:cNvSpPr>
          <p:nvPr>
            <p:ph type="body" sz="half" idx="13"/>
          </p:nvPr>
        </p:nvSpPr>
        <p:spPr>
          <a:xfrm>
            <a:off x="609479" y="3682079"/>
            <a:ext cx="10972442" cy="189684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53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54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478" y="1604519"/>
            <a:ext cx="5354285" cy="1896842"/>
          </a:xfrm>
          <a:prstGeom prst="rect">
            <a:avLst/>
          </a:prstGeom>
        </p:spPr>
        <p:txBody>
          <a:bodyPr anchor="t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48" name="PlaceHolder 5"/>
          <p:cNvSpPr>
            <a:spLocks noGrp="1"/>
          </p:cNvSpPr>
          <p:nvPr>
            <p:ph type="body" sz="quarter" idx="13"/>
          </p:nvPr>
        </p:nvSpPr>
        <p:spPr>
          <a:xfrm>
            <a:off x="6231959" y="3682079"/>
            <a:ext cx="5354283" cy="189684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54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55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478" y="1604519"/>
            <a:ext cx="3533045" cy="1896842"/>
          </a:xfrm>
          <a:prstGeom prst="rect">
            <a:avLst/>
          </a:prstGeom>
        </p:spPr>
        <p:txBody>
          <a:bodyPr anchor="t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58" name="PlaceHolder 7"/>
          <p:cNvSpPr>
            <a:spLocks noGrp="1"/>
          </p:cNvSpPr>
          <p:nvPr>
            <p:ph type="body" sz="quarter" idx="13"/>
          </p:nvPr>
        </p:nvSpPr>
        <p:spPr>
          <a:xfrm>
            <a:off x="8029799" y="3682079"/>
            <a:ext cx="3533041" cy="189684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55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574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478" y="1604519"/>
            <a:ext cx="10972443" cy="3977283"/>
          </a:xfrm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58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478" y="1604519"/>
            <a:ext cx="10972443" cy="3977283"/>
          </a:xfrm>
          <a:prstGeom prst="rect">
            <a:avLst/>
          </a:prstGeom>
        </p:spPr>
        <p:txBody>
          <a:bodyPr anchor="t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59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9478" y="1604519"/>
            <a:ext cx="5354285" cy="3977283"/>
          </a:xfrm>
          <a:prstGeom prst="rect">
            <a:avLst/>
          </a:prstGeom>
        </p:spPr>
        <p:txBody>
          <a:bodyPr anchor="t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93" name="PlaceHolder 3"/>
          <p:cNvSpPr>
            <a:spLocks noGrp="1"/>
          </p:cNvSpPr>
          <p:nvPr>
            <p:ph type="body" sz="half" idx="13"/>
          </p:nvPr>
        </p:nvSpPr>
        <p:spPr>
          <a:xfrm>
            <a:off x="6231959" y="1604519"/>
            <a:ext cx="5354283" cy="397728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59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60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1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61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478" y="1604519"/>
            <a:ext cx="5354285" cy="1896842"/>
          </a:xfrm>
          <a:prstGeom prst="rect">
            <a:avLst/>
          </a:prstGeom>
        </p:spPr>
        <p:txBody>
          <a:bodyPr anchor="t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19" name="PlaceHolder 4"/>
          <p:cNvSpPr>
            <a:spLocks noGrp="1"/>
          </p:cNvSpPr>
          <p:nvPr>
            <p:ph type="body" sz="quarter" idx="13"/>
          </p:nvPr>
        </p:nvSpPr>
        <p:spPr>
          <a:xfrm>
            <a:off x="609477" y="3682079"/>
            <a:ext cx="5354286" cy="189684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62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62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9478" y="1604519"/>
            <a:ext cx="5354285" cy="3977283"/>
          </a:xfrm>
          <a:prstGeom prst="rect">
            <a:avLst/>
          </a:prstGeom>
        </p:spPr>
        <p:txBody>
          <a:bodyPr anchor="t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29" name="PlaceHolder 4"/>
          <p:cNvSpPr>
            <a:spLocks noGrp="1"/>
          </p:cNvSpPr>
          <p:nvPr>
            <p:ph type="body" sz="quarter" idx="13"/>
          </p:nvPr>
        </p:nvSpPr>
        <p:spPr>
          <a:xfrm>
            <a:off x="6231959" y="3682079"/>
            <a:ext cx="5354283" cy="189684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63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63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478" y="1604519"/>
            <a:ext cx="5354285" cy="1896842"/>
          </a:xfrm>
          <a:prstGeom prst="rect">
            <a:avLst/>
          </a:prstGeom>
        </p:spPr>
        <p:txBody>
          <a:bodyPr anchor="t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39" name="PlaceHolder 4"/>
          <p:cNvSpPr>
            <a:spLocks noGrp="1"/>
          </p:cNvSpPr>
          <p:nvPr>
            <p:ph type="body" sz="half" idx="13"/>
          </p:nvPr>
        </p:nvSpPr>
        <p:spPr>
          <a:xfrm>
            <a:off x="609479" y="3682079"/>
            <a:ext cx="10972442" cy="189684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6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6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478" y="1604519"/>
            <a:ext cx="5354285" cy="1896842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4" name="PlaceHolder 4"/>
          <p:cNvSpPr>
            <a:spLocks noGrp="1"/>
          </p:cNvSpPr>
          <p:nvPr>
            <p:ph type="body" sz="quarter" idx="13"/>
          </p:nvPr>
        </p:nvSpPr>
        <p:spPr>
          <a:xfrm>
            <a:off x="609477" y="3682079"/>
            <a:ext cx="5354286" cy="189684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64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9478" y="1604519"/>
            <a:ext cx="10972443" cy="1896842"/>
          </a:xfrm>
          <a:prstGeom prst="rect">
            <a:avLst/>
          </a:prstGeom>
        </p:spPr>
        <p:txBody>
          <a:bodyPr anchor="t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49" name="PlaceHolder 3"/>
          <p:cNvSpPr>
            <a:spLocks noGrp="1"/>
          </p:cNvSpPr>
          <p:nvPr>
            <p:ph type="body" sz="half" idx="13"/>
          </p:nvPr>
        </p:nvSpPr>
        <p:spPr>
          <a:xfrm>
            <a:off x="609479" y="3682079"/>
            <a:ext cx="10972442" cy="189684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65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65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478" y="1604519"/>
            <a:ext cx="5354285" cy="1896842"/>
          </a:xfrm>
          <a:prstGeom prst="rect">
            <a:avLst/>
          </a:prstGeom>
        </p:spPr>
        <p:txBody>
          <a:bodyPr anchor="t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59" name="PlaceHolder 5"/>
          <p:cNvSpPr>
            <a:spLocks noGrp="1"/>
          </p:cNvSpPr>
          <p:nvPr>
            <p:ph type="body" sz="quarter" idx="13"/>
          </p:nvPr>
        </p:nvSpPr>
        <p:spPr>
          <a:xfrm>
            <a:off x="6231959" y="3682079"/>
            <a:ext cx="5354283" cy="189684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66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pc="0"/>
            </a:lvl1pPr>
          </a:lstStyle>
          <a:p>
            <a:r>
              <a:t>Текст заголовка</a:t>
            </a:r>
          </a:p>
        </p:txBody>
      </p:sp>
      <p:sp>
        <p:nvSpPr>
          <p:cNvPr id="66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478" y="1604519"/>
            <a:ext cx="3533045" cy="1896842"/>
          </a:xfrm>
          <a:prstGeom prst="rect">
            <a:avLst/>
          </a:prstGeom>
        </p:spPr>
        <p:txBody>
          <a:bodyPr anchor="t"/>
          <a:lstStyle>
            <a:lvl1pPr marL="228600" indent="-228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1pPr>
            <a:lvl2pPr marL="723900" indent="-2667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2pPr>
            <a:lvl3pPr marL="1234438" indent="-320038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3pPr>
            <a:lvl4pPr marL="17272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4pPr>
            <a:lvl5pPr marL="2184400" indent="-355600">
              <a:spcBef>
                <a:spcPts val="1000"/>
              </a:spcBef>
              <a:buClrTx/>
              <a:buSzPct val="100000"/>
              <a:buFont typeface="Arial"/>
              <a:buChar char="•"/>
              <a:defRPr sz="2800" spc="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69" name="PlaceHolder 7"/>
          <p:cNvSpPr>
            <a:spLocks noGrp="1"/>
          </p:cNvSpPr>
          <p:nvPr>
            <p:ph type="body" sz="quarter" idx="13"/>
          </p:nvPr>
        </p:nvSpPr>
        <p:spPr>
          <a:xfrm>
            <a:off x="8029799" y="3682079"/>
            <a:ext cx="3533041" cy="189684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67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09478" y="1604519"/>
            <a:ext cx="5354285" cy="3977283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PlaceHolder 4"/>
          <p:cNvSpPr>
            <a:spLocks noGrp="1"/>
          </p:cNvSpPr>
          <p:nvPr>
            <p:ph type="body" sz="quarter" idx="13"/>
          </p:nvPr>
        </p:nvSpPr>
        <p:spPr>
          <a:xfrm>
            <a:off x="6231959" y="3682079"/>
            <a:ext cx="5354283" cy="189684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478" y="273598"/>
            <a:ext cx="10972443" cy="114480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8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09478" y="1604519"/>
            <a:ext cx="5354285" cy="1896842"/>
          </a:xfrm>
          <a:prstGeom prst="rect">
            <a:avLst/>
          </a:prstGeom>
        </p:spPr>
        <p:txBody>
          <a:bodyPr anchor="t"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4" name="PlaceHolder 4"/>
          <p:cNvSpPr>
            <a:spLocks noGrp="1"/>
          </p:cNvSpPr>
          <p:nvPr>
            <p:ph type="body" sz="half" idx="13"/>
          </p:nvPr>
        </p:nvSpPr>
        <p:spPr>
          <a:xfrm>
            <a:off x="609479" y="3682079"/>
            <a:ext cx="10972442" cy="1896843"/>
          </a:xfrm>
          <a:prstGeom prst="rect">
            <a:avLst/>
          </a:prstGeom>
        </p:spPr>
        <p:txBody>
          <a:bodyPr anchor="t"/>
          <a:lstStyle/>
          <a:p>
            <a:pPr>
              <a:defRPr spc="-100"/>
            </a:pPr>
            <a:endParaRPr/>
          </a:p>
        </p:txBody>
      </p:sp>
      <p:sp>
        <p:nvSpPr>
          <p:cNvPr id="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478" y="273598"/>
            <a:ext cx="10972443" cy="5307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826683" y="1371600"/>
            <a:ext cx="9753601" cy="4651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 anchor="ctr"/>
          <a:lstStyle/>
          <a:p>
            <a:r>
              <a:t>Текст заголовка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463948" y="6224225"/>
            <a:ext cx="273653" cy="26425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</p:sldLayoutIdLst>
  <p:transition spd="med"/>
  <p:txStyles>
    <p:titleStyle>
      <a:lvl1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-1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-1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-1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-1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-1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-1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-1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-1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-1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31999" marR="0" indent="-323998" algn="l" defTabSz="914400" rtl="0" latinLnBrk="0">
        <a:lnSpc>
          <a:spcPct val="90000"/>
        </a:lnSpc>
        <a:spcBef>
          <a:spcPts val="1400"/>
        </a:spcBef>
        <a:spcAft>
          <a:spcPts val="0"/>
        </a:spcAft>
        <a:buClr>
          <a:srgbClr val="000000"/>
        </a:buClr>
        <a:buSzPct val="45000"/>
        <a:buFontTx/>
        <a:buChar char="●"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910285" marR="0" indent="-370285" algn="l" defTabSz="914400" rtl="0" latinLnBrk="0">
        <a:lnSpc>
          <a:spcPct val="90000"/>
        </a:lnSpc>
        <a:spcBef>
          <a:spcPts val="1400"/>
        </a:spcBef>
        <a:spcAft>
          <a:spcPts val="0"/>
        </a:spcAft>
        <a:buClr>
          <a:srgbClr val="000000"/>
        </a:buClr>
        <a:buSzPct val="75000"/>
        <a:buFontTx/>
        <a:buChar char="−"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1392000" marR="0" indent="-384000" algn="l" defTabSz="914400" rtl="0" latinLnBrk="0">
        <a:lnSpc>
          <a:spcPct val="90000"/>
        </a:lnSpc>
        <a:spcBef>
          <a:spcPts val="1400"/>
        </a:spcBef>
        <a:spcAft>
          <a:spcPts val="0"/>
        </a:spcAft>
        <a:buClr>
          <a:srgbClr val="000000"/>
        </a:buClr>
        <a:buSzPct val="45000"/>
        <a:buFontTx/>
        <a:buChar char="●"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1857599" marR="0" indent="-345600" algn="l" defTabSz="914400" rtl="0" latinLnBrk="0">
        <a:lnSpc>
          <a:spcPct val="90000"/>
        </a:lnSpc>
        <a:spcBef>
          <a:spcPts val="1400"/>
        </a:spcBef>
        <a:spcAft>
          <a:spcPts val="0"/>
        </a:spcAft>
        <a:buClr>
          <a:srgbClr val="000000"/>
        </a:buClr>
        <a:buSzPct val="75000"/>
        <a:buFontTx/>
        <a:buChar char="−"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2289599" marR="0" indent="-345600" algn="l" defTabSz="914400" rtl="0" latinLnBrk="0">
        <a:lnSpc>
          <a:spcPct val="90000"/>
        </a:lnSpc>
        <a:spcBef>
          <a:spcPts val="1400"/>
        </a:spcBef>
        <a:spcAft>
          <a:spcPts val="0"/>
        </a:spcAft>
        <a:buClr>
          <a:srgbClr val="000000"/>
        </a:buClr>
        <a:buSzPct val="45000"/>
        <a:buFontTx/>
        <a:buChar char="●"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2721598" marR="0" indent="-345600" algn="l" defTabSz="914400" rtl="0" latinLnBrk="0">
        <a:lnSpc>
          <a:spcPct val="90000"/>
        </a:lnSpc>
        <a:spcBef>
          <a:spcPts val="1400"/>
        </a:spcBef>
        <a:spcAft>
          <a:spcPts val="0"/>
        </a:spcAft>
        <a:buClr>
          <a:srgbClr val="000000"/>
        </a:buClr>
        <a:buSzPct val="45000"/>
        <a:buFontTx/>
        <a:buChar char="●"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3153598" marR="0" indent="-345600" algn="l" defTabSz="914400" rtl="0" latinLnBrk="0">
        <a:lnSpc>
          <a:spcPct val="90000"/>
        </a:lnSpc>
        <a:spcBef>
          <a:spcPts val="1400"/>
        </a:spcBef>
        <a:spcAft>
          <a:spcPts val="0"/>
        </a:spcAft>
        <a:buClr>
          <a:srgbClr val="000000"/>
        </a:buClr>
        <a:buSzPct val="45000"/>
        <a:buFontTx/>
        <a:buChar char="●"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3606800" marR="0" indent="-406400" algn="l" defTabSz="914400" rtl="0" latinLnBrk="0">
        <a:lnSpc>
          <a:spcPct val="90000"/>
        </a:lnSpc>
        <a:spcBef>
          <a:spcPts val="1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4064000" marR="0" indent="-406400" algn="l" defTabSz="914400" rtl="0" latinLnBrk="0">
        <a:lnSpc>
          <a:spcPct val="90000"/>
        </a:lnSpc>
        <a:spcBef>
          <a:spcPts val="1400"/>
        </a:spcBef>
        <a:spcAft>
          <a:spcPts val="0"/>
        </a:spcAft>
        <a:buClr>
          <a:srgbClr val="000000"/>
        </a:buClr>
        <a:buSzPct val="100000"/>
        <a:buFontTx/>
        <a:buChar char="•"/>
        <a:tabLst/>
        <a:defRPr sz="3200" b="0" i="0" u="none" strike="noStrike" cap="none" spc="-1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3.jpeg"/><Relationship Id="rId5" Type="http://schemas.openxmlformats.org/officeDocument/2006/relationships/image" Target="../media/image4.png"/><Relationship Id="rId4" Type="http://schemas.openxmlformats.org/officeDocument/2006/relationships/image" Target="../media/image5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4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4.png"/><Relationship Id="rId7" Type="http://schemas.openxmlformats.org/officeDocument/2006/relationships/image" Target="../media/image6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jpeg"/><Relationship Id="rId26" Type="http://schemas.openxmlformats.org/officeDocument/2006/relationships/image" Target="../media/image30.png"/><Relationship Id="rId3" Type="http://schemas.openxmlformats.org/officeDocument/2006/relationships/image" Target="../media/image7.png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24" Type="http://schemas.openxmlformats.org/officeDocument/2006/relationships/image" Target="../media/image2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Google Shape;372;p102" descr="Google Shape;372;p102"/>
          <p:cNvPicPr>
            <a:picLocks noChangeAspect="1"/>
          </p:cNvPicPr>
          <p:nvPr/>
        </p:nvPicPr>
        <p:blipFill>
          <a:blip r:embed="rId2">
            <a:extLst/>
          </a:blip>
          <a:srcRect b="11002"/>
          <a:stretch>
            <a:fillRect/>
          </a:stretch>
        </p:blipFill>
        <p:spPr>
          <a:xfrm>
            <a:off x="0" y="-105121"/>
            <a:ext cx="12561121" cy="6960244"/>
          </a:xfrm>
          <a:prstGeom prst="rect">
            <a:avLst/>
          </a:prstGeom>
          <a:ln w="12700">
            <a:miter lim="400000"/>
          </a:ln>
        </p:spPr>
      </p:pic>
      <p:sp>
        <p:nvSpPr>
          <p:cNvPr id="687" name="Прямоугольник 2"/>
          <p:cNvSpPr/>
          <p:nvPr/>
        </p:nvSpPr>
        <p:spPr>
          <a:xfrm>
            <a:off x="-381001" y="-287248"/>
            <a:ext cx="13411202" cy="7437347"/>
          </a:xfrm>
          <a:prstGeom prst="rect">
            <a:avLst/>
          </a:prstGeom>
          <a:solidFill>
            <a:srgbClr val="000000">
              <a:alpha val="35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8" name="CustomShape 1"/>
          <p:cNvSpPr/>
          <p:nvPr/>
        </p:nvSpPr>
        <p:spPr>
          <a:xfrm>
            <a:off x="707363" y="173520"/>
            <a:ext cx="6510960" cy="6510960"/>
          </a:xfrm>
          <a:prstGeom prst="ellipse">
            <a:avLst/>
          </a:prstGeom>
          <a:solidFill>
            <a:srgbClr val="2FAFE1"/>
          </a:solidFill>
          <a:ln w="9360">
            <a:solidFill>
              <a:srgbClr val="1C5686"/>
            </a:solidFill>
          </a:ln>
          <a:effectLst>
            <a:outerShdw blurRad="330200" dist="76200" dir="2640000" rotWithShape="0">
              <a:srgbClr val="000000">
                <a:alpha val="32000"/>
              </a:srgbClr>
            </a:outerShdw>
          </a:effectLst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89" name="CustomShape 2"/>
          <p:cNvSpPr/>
          <p:nvPr/>
        </p:nvSpPr>
        <p:spPr>
          <a:xfrm rot="10354800">
            <a:off x="1174642" y="4704839"/>
            <a:ext cx="6260764" cy="1135083"/>
          </a:xfrm>
          <a:prstGeom prst="rect">
            <a:avLst/>
          </a:prstGeom>
          <a:solidFill>
            <a:srgbClr val="FFFFFF"/>
          </a:solidFill>
          <a:ln w="9360">
            <a:solidFill>
              <a:srgbClr val="1C5686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90" name="CustomShape 4"/>
          <p:cNvSpPr txBox="1"/>
          <p:nvPr/>
        </p:nvSpPr>
        <p:spPr>
          <a:xfrm rot="21159000">
            <a:off x="328072" y="1417793"/>
            <a:ext cx="7251122" cy="3024799"/>
          </a:xfrm>
          <a:prstGeom prst="rect">
            <a:avLst/>
          </a:prstGeom>
          <a:ln w="12700">
            <a:miter lim="400000"/>
          </a:ln>
          <a:effectLst>
            <a:outerShdw blurRad="63500" dist="1905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999" tIns="89999" rIns="89999" bIns="89999">
            <a:spAutoFit/>
          </a:bodyPr>
          <a:lstStyle/>
          <a:p>
            <a:pPr algn="ctr">
              <a:defRPr sz="9600" spc="-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defRPr>
            </a:pPr>
            <a:r>
              <a:t>READY </a:t>
            </a:r>
          </a:p>
          <a:p>
            <a:pPr algn="ctr">
              <a:defRPr sz="9600" spc="-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defRPr>
            </a:pPr>
            <a:r>
              <a:t>API &amp; CI</a:t>
            </a:r>
          </a:p>
        </p:txBody>
      </p:sp>
      <p:sp>
        <p:nvSpPr>
          <p:cNvPr id="691" name="CustomShape 5"/>
          <p:cNvSpPr txBox="1"/>
          <p:nvPr/>
        </p:nvSpPr>
        <p:spPr>
          <a:xfrm rot="21150000">
            <a:off x="1216912" y="4811348"/>
            <a:ext cx="6184084" cy="10086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999" tIns="89999" rIns="89999" bIns="89999">
            <a:spAutoFit/>
          </a:bodyPr>
          <a:lstStyle/>
          <a:p>
            <a:pPr algn="ctr">
              <a:lnSpc>
                <a:spcPct val="125000"/>
              </a:lnSpc>
              <a:defRPr sz="2400" spc="-1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 </a:t>
            </a:r>
            <a:r>
              <a:rPr>
                <a:latin typeface="Raleway Bold"/>
                <a:ea typeface="Raleway Bold"/>
                <a:cs typeface="Raleway Bold"/>
                <a:sym typeface="Raleway Bold"/>
              </a:rPr>
              <a:t>ПРОСТЫЕ РЕШЕНИЯ В СЛОЖНЫХ СИТУАЦИЯХ</a:t>
            </a:r>
          </a:p>
        </p:txBody>
      </p:sp>
      <p:pic>
        <p:nvPicPr>
          <p:cNvPr id="692" name="Объект 7" descr="Объект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93450" y="3564463"/>
            <a:ext cx="1589089" cy="1906589"/>
          </a:xfrm>
          <a:prstGeom prst="rect">
            <a:avLst/>
          </a:prstGeom>
          <a:ln w="12700">
            <a:miter lim="400000"/>
          </a:ln>
        </p:spPr>
      </p:pic>
      <p:pic>
        <p:nvPicPr>
          <p:cNvPr id="693" name="Объект 8" descr="Объект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93450" y="518939"/>
            <a:ext cx="1589089" cy="1930401"/>
          </a:xfrm>
          <a:prstGeom prst="rect">
            <a:avLst/>
          </a:prstGeom>
          <a:ln w="12700">
            <a:miter lim="400000"/>
          </a:ln>
        </p:spPr>
      </p:pic>
      <p:sp>
        <p:nvSpPr>
          <p:cNvPr id="694" name="CustomShape 8"/>
          <p:cNvSpPr txBox="1"/>
          <p:nvPr/>
        </p:nvSpPr>
        <p:spPr>
          <a:xfrm>
            <a:off x="8518486" y="2396857"/>
            <a:ext cx="2475488" cy="932176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/>
          <a:p>
            <a:pPr algn="ctr">
              <a:defRPr sz="3000" spc="-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defRPr>
            </a:pPr>
            <a:r>
              <a:t>Дима</a:t>
            </a:r>
            <a:br/>
            <a:r>
              <a:rPr sz="2000"/>
              <a:t>DevOps Engineer</a:t>
            </a:r>
          </a:p>
        </p:txBody>
      </p:sp>
      <p:sp>
        <p:nvSpPr>
          <p:cNvPr id="695" name="CustomShape 8"/>
          <p:cNvSpPr txBox="1"/>
          <p:nvPr/>
        </p:nvSpPr>
        <p:spPr>
          <a:xfrm>
            <a:off x="8450250" y="5471050"/>
            <a:ext cx="2475486" cy="9321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/>
          <a:p>
            <a:pPr algn="ctr">
              <a:defRPr sz="3000" spc="-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defRPr>
            </a:pPr>
            <a:r>
              <a:t>Ульяна</a:t>
            </a:r>
            <a:br/>
            <a:r>
              <a:rPr sz="2000"/>
              <a:t>QA Engineer</a:t>
            </a:r>
          </a:p>
        </p:txBody>
      </p:sp>
      <p:pic>
        <p:nvPicPr>
          <p:cNvPr id="696" name="Picture 31" descr="Picture 3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715473" y="5948102"/>
            <a:ext cx="1357028" cy="7142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" name="12321.jpg" descr="1232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39010" y="1666499"/>
            <a:ext cx="4113980" cy="3612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850" name="7867966.jpg" descr="7867966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77337" y="1666499"/>
            <a:ext cx="4140019" cy="3612752"/>
          </a:xfrm>
          <a:prstGeom prst="rect">
            <a:avLst/>
          </a:prstGeom>
          <a:ln w="12700">
            <a:miter lim="400000"/>
          </a:ln>
        </p:spPr>
      </p:pic>
      <p:pic>
        <p:nvPicPr>
          <p:cNvPr id="851" name="Picture 31" descr="Picture 3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715473" y="5948102"/>
            <a:ext cx="1357028" cy="714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852" name="346353475.jpg" descr="346353475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962973" y="1666499"/>
            <a:ext cx="4266054" cy="36127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-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-0.332018 -0.000353" pathEditMode="relative">
                                      <p:cBhvr>
                                        <p:cTn id="6" dur="1000" fill="hold"/>
                                        <p:tgtEl>
                                          <p:spTgt spid="8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" grpId="2" animBg="1" advAuto="0"/>
      <p:bldP spid="850" grpId="3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9" name="Группа"/>
          <p:cNvGrpSpPr/>
          <p:nvPr/>
        </p:nvGrpSpPr>
        <p:grpSpPr>
          <a:xfrm>
            <a:off x="6611690" y="2001567"/>
            <a:ext cx="3196724" cy="900006"/>
            <a:chOff x="0" y="0"/>
            <a:chExt cx="3196722" cy="900005"/>
          </a:xfrm>
        </p:grpSpPr>
        <p:pic>
          <p:nvPicPr>
            <p:cNvPr id="856" name="RA_Icon-CLR.png" descr="RA_Icon-CLR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-1"/>
              <a:ext cx="885828" cy="8858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7" name="RA_Wordmark-CLR.png" descr="RA_Wordmark-CLR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996471" y="376864"/>
              <a:ext cx="2200252" cy="5231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58" name="SB-type.png" descr="SB-typ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996471" y="76726"/>
              <a:ext cx="1877994" cy="2024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60" name="CustomShape 1"/>
          <p:cNvSpPr/>
          <p:nvPr/>
        </p:nvSpPr>
        <p:spPr>
          <a:xfrm>
            <a:off x="6689520" y="3417480"/>
            <a:ext cx="682925" cy="682925"/>
          </a:xfrm>
          <a:prstGeom prst="ellipse">
            <a:avLst/>
          </a:prstGeom>
          <a:solidFill>
            <a:srgbClr val="176490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61" name="CustomShape 2"/>
          <p:cNvSpPr txBox="1"/>
          <p:nvPr/>
        </p:nvSpPr>
        <p:spPr>
          <a:xfrm>
            <a:off x="6876898" y="3591000"/>
            <a:ext cx="323225" cy="32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 b="1" spc="-1">
                <a:solidFill>
                  <a:srgbClr val="FFFFFF"/>
                </a:solidFill>
              </a:defRPr>
            </a:lvl1pPr>
          </a:lstStyle>
          <a:p>
            <a:r>
              <a:t>04</a:t>
            </a:r>
          </a:p>
        </p:txBody>
      </p:sp>
      <p:sp>
        <p:nvSpPr>
          <p:cNvPr id="862" name="CustomShape 3"/>
          <p:cNvSpPr txBox="1"/>
          <p:nvPr/>
        </p:nvSpPr>
        <p:spPr>
          <a:xfrm>
            <a:off x="7578000" y="3417480"/>
            <a:ext cx="2962443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pc="-1">
                <a:solidFill>
                  <a:srgbClr val="404040"/>
                </a:solidFill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r>
              <a:t>Библиотеки GraphQL</a:t>
            </a:r>
          </a:p>
        </p:txBody>
      </p:sp>
      <p:sp>
        <p:nvSpPr>
          <p:cNvPr id="863" name="CustomShape 4"/>
          <p:cNvSpPr txBox="1"/>
          <p:nvPr/>
        </p:nvSpPr>
        <p:spPr>
          <a:xfrm>
            <a:off x="7575118" y="3734279"/>
            <a:ext cx="3258364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5000"/>
              </a:lnSpc>
              <a:defRPr sz="1200" spc="-1">
                <a:solidFill>
                  <a:srgbClr val="505050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lvl1pPr>
          </a:lstStyle>
          <a:p>
            <a:r>
              <a:t>Просто добавляем в расширения</a:t>
            </a:r>
          </a:p>
        </p:txBody>
      </p:sp>
      <p:sp>
        <p:nvSpPr>
          <p:cNvPr id="864" name="CustomShape 5"/>
          <p:cNvSpPr/>
          <p:nvPr/>
        </p:nvSpPr>
        <p:spPr>
          <a:xfrm>
            <a:off x="1241998" y="3417480"/>
            <a:ext cx="682925" cy="682925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65" name="CustomShape 6"/>
          <p:cNvSpPr txBox="1"/>
          <p:nvPr/>
        </p:nvSpPr>
        <p:spPr>
          <a:xfrm>
            <a:off x="1430280" y="3591000"/>
            <a:ext cx="323224" cy="32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 b="1" spc="-1">
                <a:solidFill>
                  <a:srgbClr val="FFFFFF"/>
                </a:solidFill>
              </a:defRPr>
            </a:lvl1pPr>
          </a:lstStyle>
          <a:p>
            <a:r>
              <a:t>02</a:t>
            </a:r>
          </a:p>
        </p:txBody>
      </p:sp>
      <p:sp>
        <p:nvSpPr>
          <p:cNvPr id="866" name="CustomShape 7"/>
          <p:cNvSpPr txBox="1"/>
          <p:nvPr/>
        </p:nvSpPr>
        <p:spPr>
          <a:xfrm>
            <a:off x="7604276" y="4754879"/>
            <a:ext cx="3229203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pc="-1">
                <a:solidFill>
                  <a:srgbClr val="404040"/>
                </a:solidFill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r>
              <a:t>Драйвер подключения БД</a:t>
            </a:r>
          </a:p>
        </p:txBody>
      </p:sp>
      <p:sp>
        <p:nvSpPr>
          <p:cNvPr id="867" name="CustomShape 8"/>
          <p:cNvSpPr txBox="1"/>
          <p:nvPr/>
        </p:nvSpPr>
        <p:spPr>
          <a:xfrm>
            <a:off x="7601400" y="5071679"/>
            <a:ext cx="3258363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5000"/>
              </a:lnSpc>
              <a:defRPr sz="1200" spc="-1">
                <a:solidFill>
                  <a:srgbClr val="505050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lvl1pPr>
          </a:lstStyle>
          <a:p>
            <a:r>
              <a:t>Просто добавляем в расширения</a:t>
            </a:r>
          </a:p>
        </p:txBody>
      </p:sp>
      <p:sp>
        <p:nvSpPr>
          <p:cNvPr id="868" name="CustomShape 9"/>
          <p:cNvSpPr/>
          <p:nvPr/>
        </p:nvSpPr>
        <p:spPr>
          <a:xfrm>
            <a:off x="1241998" y="2116078"/>
            <a:ext cx="682925" cy="682925"/>
          </a:xfrm>
          <a:prstGeom prst="ellipse">
            <a:avLst/>
          </a:prstGeom>
          <a:solidFill>
            <a:srgbClr val="00A65D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69" name="CustomShape 10"/>
          <p:cNvSpPr txBox="1"/>
          <p:nvPr/>
        </p:nvSpPr>
        <p:spPr>
          <a:xfrm>
            <a:off x="1442803" y="2291039"/>
            <a:ext cx="323224" cy="32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 b="1" spc="-1">
                <a:solidFill>
                  <a:srgbClr val="FFFFFF"/>
                </a:solidFill>
              </a:defRPr>
            </a:lvl1pPr>
          </a:lstStyle>
          <a:p>
            <a:r>
              <a:t>01</a:t>
            </a:r>
          </a:p>
        </p:txBody>
      </p:sp>
      <p:sp>
        <p:nvSpPr>
          <p:cNvPr id="870" name="CustomShape 11"/>
          <p:cNvSpPr txBox="1"/>
          <p:nvPr/>
        </p:nvSpPr>
        <p:spPr>
          <a:xfrm>
            <a:off x="2130480" y="2118959"/>
            <a:ext cx="1863721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pc="-1">
                <a:solidFill>
                  <a:srgbClr val="404040"/>
                </a:solidFill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r>
              <a:t>Лицензия</a:t>
            </a:r>
          </a:p>
        </p:txBody>
      </p:sp>
      <p:sp>
        <p:nvSpPr>
          <p:cNvPr id="871" name="CustomShape 12"/>
          <p:cNvSpPr txBox="1"/>
          <p:nvPr/>
        </p:nvSpPr>
        <p:spPr>
          <a:xfrm>
            <a:off x="2127599" y="2435760"/>
            <a:ext cx="3258362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5000"/>
              </a:lnSpc>
              <a:defRPr sz="1200" spc="-1">
                <a:solidFill>
                  <a:srgbClr val="505050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lvl1pPr>
          </a:lstStyle>
          <a:p>
            <a:r>
              <a:t>Активация внутри контейнера</a:t>
            </a:r>
          </a:p>
        </p:txBody>
      </p:sp>
      <p:sp>
        <p:nvSpPr>
          <p:cNvPr id="872" name="CustomShape 13"/>
          <p:cNvSpPr txBox="1"/>
          <p:nvPr/>
        </p:nvSpPr>
        <p:spPr>
          <a:xfrm>
            <a:off x="5311711" y="389126"/>
            <a:ext cx="156857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400" spc="-1">
                <a:solidFill>
                  <a:srgbClr val="404040"/>
                </a:solidFill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r>
              <a:t>Допчик</a:t>
            </a:r>
          </a:p>
        </p:txBody>
      </p:sp>
      <p:sp>
        <p:nvSpPr>
          <p:cNvPr id="873" name="CustomShape 14"/>
          <p:cNvSpPr/>
          <p:nvPr/>
        </p:nvSpPr>
        <p:spPr>
          <a:xfrm>
            <a:off x="6730200" y="4717079"/>
            <a:ext cx="682925" cy="682925"/>
          </a:xfrm>
          <a:prstGeom prst="ellipse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74" name="CustomShape 15"/>
          <p:cNvSpPr txBox="1"/>
          <p:nvPr/>
        </p:nvSpPr>
        <p:spPr>
          <a:xfrm>
            <a:off x="6918480" y="4890958"/>
            <a:ext cx="323224" cy="32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 b="1" spc="-1">
                <a:solidFill>
                  <a:srgbClr val="FFFFFF"/>
                </a:solidFill>
              </a:defRPr>
            </a:lvl1pPr>
          </a:lstStyle>
          <a:p>
            <a:r>
              <a:t>05</a:t>
            </a:r>
          </a:p>
        </p:txBody>
      </p:sp>
      <p:sp>
        <p:nvSpPr>
          <p:cNvPr id="875" name="CustomShape 16"/>
          <p:cNvSpPr txBox="1"/>
          <p:nvPr/>
        </p:nvSpPr>
        <p:spPr>
          <a:xfrm>
            <a:off x="2130480" y="3417480"/>
            <a:ext cx="2262242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pc="-1">
                <a:solidFill>
                  <a:srgbClr val="404040"/>
                </a:solidFill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r>
              <a:t>«Режим Ждуна»</a:t>
            </a:r>
          </a:p>
        </p:txBody>
      </p:sp>
      <p:sp>
        <p:nvSpPr>
          <p:cNvPr id="876" name="CustomShape 17"/>
          <p:cNvSpPr txBox="1"/>
          <p:nvPr/>
        </p:nvSpPr>
        <p:spPr>
          <a:xfrm>
            <a:off x="2127599" y="3734279"/>
            <a:ext cx="3258362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5000"/>
              </a:lnSpc>
              <a:defRPr sz="1200" spc="-1">
                <a:solidFill>
                  <a:srgbClr val="505050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lvl1pPr>
          </a:lstStyle>
          <a:p>
            <a:r>
              <a:t>Доставка тест-планов «на лету»</a:t>
            </a:r>
          </a:p>
        </p:txBody>
      </p:sp>
      <p:sp>
        <p:nvSpPr>
          <p:cNvPr id="877" name="CustomShape 18"/>
          <p:cNvSpPr/>
          <p:nvPr/>
        </p:nvSpPr>
        <p:spPr>
          <a:xfrm>
            <a:off x="1241998" y="4718880"/>
            <a:ext cx="682925" cy="682925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78" name="CustomShape 19"/>
          <p:cNvSpPr txBox="1"/>
          <p:nvPr/>
        </p:nvSpPr>
        <p:spPr>
          <a:xfrm>
            <a:off x="2130480" y="4721759"/>
            <a:ext cx="1863721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pc="-1">
                <a:solidFill>
                  <a:srgbClr val="404040"/>
                </a:solidFill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r>
              <a:t>PDF-отчетность</a:t>
            </a:r>
          </a:p>
        </p:txBody>
      </p:sp>
      <p:sp>
        <p:nvSpPr>
          <p:cNvPr id="879" name="CustomShape 20"/>
          <p:cNvSpPr txBox="1"/>
          <p:nvPr/>
        </p:nvSpPr>
        <p:spPr>
          <a:xfrm>
            <a:off x="2127599" y="5038559"/>
            <a:ext cx="3258362" cy="17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5000"/>
              </a:lnSpc>
              <a:defRPr sz="1200" spc="-1">
                <a:solidFill>
                  <a:srgbClr val="505050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lvl1pPr>
          </a:lstStyle>
          <a:p>
            <a:r>
              <a:t>Упаковка mscorefonts в образ</a:t>
            </a:r>
          </a:p>
        </p:txBody>
      </p:sp>
      <p:sp>
        <p:nvSpPr>
          <p:cNvPr id="880" name="CustomShape 21"/>
          <p:cNvSpPr txBox="1"/>
          <p:nvPr/>
        </p:nvSpPr>
        <p:spPr>
          <a:xfrm>
            <a:off x="1430278" y="4892399"/>
            <a:ext cx="323224" cy="32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200" b="1" spc="-1">
                <a:solidFill>
                  <a:srgbClr val="FFFFFF"/>
                </a:solidFill>
              </a:defRPr>
            </a:lvl1pPr>
          </a:lstStyle>
          <a:p>
            <a:r>
              <a:t>03</a:t>
            </a:r>
          </a:p>
        </p:txBody>
      </p:sp>
      <p:pic>
        <p:nvPicPr>
          <p:cNvPr id="881" name="Picture 4" descr="Picture 4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61874" y="2901570"/>
            <a:ext cx="1308785" cy="1308785"/>
          </a:xfrm>
          <a:prstGeom prst="rect">
            <a:avLst/>
          </a:prstGeom>
          <a:ln w="12700">
            <a:miter lim="400000"/>
          </a:ln>
        </p:spPr>
      </p:pic>
      <p:pic>
        <p:nvPicPr>
          <p:cNvPr id="882" name="Picture 31" descr="Picture 31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715473" y="5948102"/>
            <a:ext cx="1357028" cy="7142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1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" grpId="15" animBg="1" advAuto="0"/>
      <p:bldP spid="861" grpId="17" animBg="1" advAuto="0"/>
      <p:bldP spid="862" grpId="16" animBg="1" advAuto="0"/>
      <p:bldP spid="863" grpId="18" animBg="1" advAuto="0"/>
      <p:bldP spid="864" grpId="6" animBg="1" advAuto="0"/>
      <p:bldP spid="865" grpId="8" animBg="1" advAuto="0"/>
      <p:bldP spid="866" grpId="20" animBg="1" advAuto="0"/>
      <p:bldP spid="867" grpId="22" animBg="1" advAuto="0"/>
      <p:bldP spid="868" grpId="1" animBg="1" advAuto="0"/>
      <p:bldP spid="869" grpId="3" animBg="1" advAuto="0"/>
      <p:bldP spid="870" grpId="2" animBg="1" advAuto="0"/>
      <p:bldP spid="871" grpId="4" animBg="1" advAuto="0"/>
      <p:bldP spid="873" grpId="19" animBg="1" advAuto="0"/>
      <p:bldP spid="874" grpId="21" animBg="1" advAuto="0"/>
      <p:bldP spid="875" grpId="7" animBg="1" advAuto="0"/>
      <p:bldP spid="876" grpId="9" animBg="1" advAuto="0"/>
      <p:bldP spid="877" grpId="11" animBg="1" advAuto="0"/>
      <p:bldP spid="878" grpId="12" animBg="1" advAuto="0"/>
      <p:bldP spid="879" grpId="14" animBg="1" advAuto="0"/>
      <p:bldP spid="880" grpId="13" animBg="1" advAuto="0"/>
      <p:bldP spid="881" grpId="1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CustomShape 1"/>
          <p:cNvSpPr txBox="1"/>
          <p:nvPr/>
        </p:nvSpPr>
        <p:spPr>
          <a:xfrm>
            <a:off x="3388276" y="393532"/>
            <a:ext cx="5415449" cy="690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>
            <a:lvl1pPr>
              <a:defRPr sz="3400" spc="-1">
                <a:solidFill>
                  <a:srgbClr val="262626"/>
                </a:solidFill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r>
              <a:t>Просто немного теории</a:t>
            </a:r>
          </a:p>
        </p:txBody>
      </p:sp>
      <p:pic>
        <p:nvPicPr>
          <p:cNvPr id="887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77701" y="2663157"/>
            <a:ext cx="2255590" cy="2348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888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6679" y="2725975"/>
            <a:ext cx="2828926" cy="2381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889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59642" y="2663157"/>
            <a:ext cx="2652190" cy="2831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890" name="Picture 31" descr="Picture 3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715473" y="5948102"/>
            <a:ext cx="1357028" cy="7142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Прямоугольник 2"/>
          <p:cNvSpPr/>
          <p:nvPr/>
        </p:nvSpPr>
        <p:spPr>
          <a:xfrm>
            <a:off x="0" y="911761"/>
            <a:ext cx="12192000" cy="2059223"/>
          </a:xfrm>
          <a:prstGeom prst="rect">
            <a:avLst/>
          </a:prstGeom>
          <a:solidFill>
            <a:srgbClr val="C4E3F6">
              <a:alpha val="45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b="1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95" name="CustomShape 11"/>
          <p:cNvSpPr txBox="1"/>
          <p:nvPr/>
        </p:nvSpPr>
        <p:spPr>
          <a:xfrm>
            <a:off x="1519455" y="1538168"/>
            <a:ext cx="1025938" cy="356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defRPr spc="-1">
                <a:solidFill>
                  <a:srgbClr val="262626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lvl1pPr>
          </a:lstStyle>
          <a:p>
            <a:r>
              <a:t>COMMIT</a:t>
            </a:r>
          </a:p>
        </p:txBody>
      </p:sp>
      <p:grpSp>
        <p:nvGrpSpPr>
          <p:cNvPr id="898" name="Group 26"/>
          <p:cNvGrpSpPr/>
          <p:nvPr/>
        </p:nvGrpSpPr>
        <p:grpSpPr>
          <a:xfrm>
            <a:off x="524106" y="1656083"/>
            <a:ext cx="731756" cy="851700"/>
            <a:chOff x="0" y="0"/>
            <a:chExt cx="731754" cy="851699"/>
          </a:xfrm>
        </p:grpSpPr>
        <p:sp>
          <p:nvSpPr>
            <p:cNvPr id="896" name="CustomShape 27"/>
            <p:cNvSpPr txBox="1"/>
            <p:nvPr/>
          </p:nvSpPr>
          <p:spPr>
            <a:xfrm>
              <a:off x="-1" y="495001"/>
              <a:ext cx="731756" cy="3566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4999" tIns="44999" rIns="44999" bIns="44999" numCol="1" anchor="t">
              <a:spAutoFit/>
            </a:bodyPr>
            <a:lstStyle>
              <a:lvl1pPr>
                <a:defRPr spc="-1">
                  <a:solidFill>
                    <a:srgbClr val="262626"/>
                  </a:solidFill>
                  <a:latin typeface="Raleway Regular"/>
                  <a:ea typeface="Raleway Regular"/>
                  <a:cs typeface="Raleway Regular"/>
                  <a:sym typeface="Raleway Regular"/>
                </a:defRPr>
              </a:lvl1pPr>
            </a:lstStyle>
            <a:p>
              <a:r>
                <a:t>CODE</a:t>
              </a:r>
            </a:p>
          </p:txBody>
        </p:sp>
        <p:pic>
          <p:nvPicPr>
            <p:cNvPr id="897" name="Рисунок 378" descr="Рисунок 37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3399" y="-1"/>
              <a:ext cx="561244" cy="5612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99" name="Line 4"/>
          <p:cNvSpPr/>
          <p:nvPr/>
        </p:nvSpPr>
        <p:spPr>
          <a:xfrm>
            <a:off x="1519454" y="2028487"/>
            <a:ext cx="9574031" cy="24210"/>
          </a:xfrm>
          <a:prstGeom prst="line">
            <a:avLst/>
          </a:prstGeom>
          <a:ln w="25560">
            <a:solidFill>
              <a:srgbClr val="1D71B8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00" name="CustomShape 5"/>
          <p:cNvSpPr/>
          <p:nvPr/>
        </p:nvSpPr>
        <p:spPr>
          <a:xfrm>
            <a:off x="1335763" y="1945489"/>
            <a:ext cx="172805" cy="17280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1D71B8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903" name="Группа 47"/>
          <p:cNvGrpSpPr/>
          <p:nvPr/>
        </p:nvGrpSpPr>
        <p:grpSpPr>
          <a:xfrm>
            <a:off x="2661664" y="1922370"/>
            <a:ext cx="271085" cy="260645"/>
            <a:chOff x="0" y="-1"/>
            <a:chExt cx="271084" cy="260643"/>
          </a:xfrm>
        </p:grpSpPr>
        <p:sp>
          <p:nvSpPr>
            <p:cNvPr id="901" name="CustomShape 3"/>
            <p:cNvSpPr/>
            <p:nvPr/>
          </p:nvSpPr>
          <p:spPr>
            <a:xfrm>
              <a:off x="0" y="-2"/>
              <a:ext cx="271085" cy="260645"/>
            </a:xfrm>
            <a:prstGeom prst="ellipse">
              <a:avLst/>
            </a:prstGeom>
            <a:solidFill>
              <a:srgbClr val="FFFFFF"/>
            </a:solidFill>
            <a:ln w="648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902" name="CustomShape 6"/>
            <p:cNvSpPr/>
            <p:nvPr/>
          </p:nvSpPr>
          <p:spPr>
            <a:xfrm>
              <a:off x="47879" y="44999"/>
              <a:ext cx="172807" cy="172805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906" name="Группа 50"/>
          <p:cNvGrpSpPr/>
          <p:nvPr/>
        </p:nvGrpSpPr>
        <p:grpSpPr>
          <a:xfrm>
            <a:off x="2661664" y="1922370"/>
            <a:ext cx="271085" cy="260645"/>
            <a:chOff x="0" y="-1"/>
            <a:chExt cx="271084" cy="260643"/>
          </a:xfrm>
        </p:grpSpPr>
        <p:sp>
          <p:nvSpPr>
            <p:cNvPr id="904" name="CustomShape 3"/>
            <p:cNvSpPr/>
            <p:nvPr/>
          </p:nvSpPr>
          <p:spPr>
            <a:xfrm>
              <a:off x="0" y="-2"/>
              <a:ext cx="271085" cy="260645"/>
            </a:xfrm>
            <a:prstGeom prst="ellipse">
              <a:avLst/>
            </a:prstGeom>
            <a:solidFill>
              <a:srgbClr val="FFFFFF"/>
            </a:solidFill>
            <a:ln w="648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905" name="CustomShape 6"/>
            <p:cNvSpPr/>
            <p:nvPr/>
          </p:nvSpPr>
          <p:spPr>
            <a:xfrm>
              <a:off x="47879" y="44999"/>
              <a:ext cx="172807" cy="172805"/>
            </a:xfrm>
            <a:prstGeom prst="ellipse">
              <a:avLst/>
            </a:prstGeom>
            <a:solidFill>
              <a:srgbClr val="FFFF00"/>
            </a:solidFill>
            <a:ln w="2540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909" name="Группа 53"/>
          <p:cNvGrpSpPr/>
          <p:nvPr/>
        </p:nvGrpSpPr>
        <p:grpSpPr>
          <a:xfrm>
            <a:off x="5072264" y="1922370"/>
            <a:ext cx="271085" cy="260645"/>
            <a:chOff x="0" y="-1"/>
            <a:chExt cx="271084" cy="260643"/>
          </a:xfrm>
        </p:grpSpPr>
        <p:sp>
          <p:nvSpPr>
            <p:cNvPr id="907" name="CustomShape 3"/>
            <p:cNvSpPr/>
            <p:nvPr/>
          </p:nvSpPr>
          <p:spPr>
            <a:xfrm>
              <a:off x="0" y="-2"/>
              <a:ext cx="271085" cy="260645"/>
            </a:xfrm>
            <a:prstGeom prst="ellipse">
              <a:avLst/>
            </a:prstGeom>
            <a:solidFill>
              <a:srgbClr val="FFFFFF"/>
            </a:solidFill>
            <a:ln w="648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908" name="CustomShape 6"/>
            <p:cNvSpPr/>
            <p:nvPr/>
          </p:nvSpPr>
          <p:spPr>
            <a:xfrm>
              <a:off x="47879" y="44999"/>
              <a:ext cx="172807" cy="172805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912" name="Группа 56"/>
          <p:cNvGrpSpPr/>
          <p:nvPr/>
        </p:nvGrpSpPr>
        <p:grpSpPr>
          <a:xfrm>
            <a:off x="6680837" y="1897274"/>
            <a:ext cx="271085" cy="260645"/>
            <a:chOff x="0" y="-1"/>
            <a:chExt cx="271084" cy="260643"/>
          </a:xfrm>
        </p:grpSpPr>
        <p:sp>
          <p:nvSpPr>
            <p:cNvPr id="910" name="CustomShape 3"/>
            <p:cNvSpPr/>
            <p:nvPr/>
          </p:nvSpPr>
          <p:spPr>
            <a:xfrm>
              <a:off x="0" y="-2"/>
              <a:ext cx="271085" cy="260645"/>
            </a:xfrm>
            <a:prstGeom prst="ellipse">
              <a:avLst/>
            </a:prstGeom>
            <a:solidFill>
              <a:srgbClr val="FFFFFF"/>
            </a:solidFill>
            <a:ln w="648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911" name="CustomShape 6"/>
            <p:cNvSpPr/>
            <p:nvPr/>
          </p:nvSpPr>
          <p:spPr>
            <a:xfrm>
              <a:off x="47879" y="44999"/>
              <a:ext cx="172807" cy="172805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13" name="CustomShape 12"/>
          <p:cNvSpPr txBox="1"/>
          <p:nvPr/>
        </p:nvSpPr>
        <p:spPr>
          <a:xfrm>
            <a:off x="2231702" y="2222642"/>
            <a:ext cx="1143541" cy="623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 algn="ctr">
              <a:defRPr spc="-1">
                <a:solidFill>
                  <a:srgbClr val="262626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MERGE</a:t>
            </a:r>
            <a:br/>
            <a:r>
              <a:t>REQUEST</a:t>
            </a:r>
          </a:p>
        </p:txBody>
      </p:sp>
      <p:sp>
        <p:nvSpPr>
          <p:cNvPr id="914" name="CustomShape 12"/>
          <p:cNvSpPr txBox="1"/>
          <p:nvPr/>
        </p:nvSpPr>
        <p:spPr>
          <a:xfrm>
            <a:off x="3460718" y="1301368"/>
            <a:ext cx="810724" cy="623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 algn="ctr">
              <a:defRPr spc="-1">
                <a:solidFill>
                  <a:srgbClr val="262626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BUILD</a:t>
            </a:r>
            <a:br/>
            <a:r>
              <a:t>IMAGE</a:t>
            </a:r>
          </a:p>
        </p:txBody>
      </p:sp>
      <p:sp>
        <p:nvSpPr>
          <p:cNvPr id="915" name="CustomShape 34"/>
          <p:cNvSpPr txBox="1"/>
          <p:nvPr/>
        </p:nvSpPr>
        <p:spPr>
          <a:xfrm>
            <a:off x="4627526" y="2190618"/>
            <a:ext cx="1177017" cy="623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 algn="ctr">
              <a:defRPr spc="-1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PUSH TO</a:t>
            </a:r>
            <a:br/>
            <a:r>
              <a:rPr>
                <a:solidFill>
                  <a:srgbClr val="262626"/>
                </a:solidFill>
              </a:rPr>
              <a:t>REGISTRY</a:t>
            </a:r>
          </a:p>
        </p:txBody>
      </p:sp>
      <p:sp>
        <p:nvSpPr>
          <p:cNvPr id="916" name="CustomShape 12"/>
          <p:cNvSpPr txBox="1"/>
          <p:nvPr/>
        </p:nvSpPr>
        <p:spPr>
          <a:xfrm>
            <a:off x="6316593" y="986127"/>
            <a:ext cx="1019284" cy="890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 algn="ctr">
              <a:defRPr spc="-1">
                <a:solidFill>
                  <a:srgbClr val="262626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DEPLOY</a:t>
            </a:r>
            <a:br/>
            <a:r>
              <a:t>ISOLATE</a:t>
            </a:r>
            <a:br/>
            <a:r>
              <a:t>ENV</a:t>
            </a:r>
          </a:p>
        </p:txBody>
      </p:sp>
      <p:grpSp>
        <p:nvGrpSpPr>
          <p:cNvPr id="919" name="Группа 68"/>
          <p:cNvGrpSpPr/>
          <p:nvPr/>
        </p:nvGrpSpPr>
        <p:grpSpPr>
          <a:xfrm>
            <a:off x="9385196" y="1897274"/>
            <a:ext cx="271085" cy="260645"/>
            <a:chOff x="0" y="-1"/>
            <a:chExt cx="271084" cy="260643"/>
          </a:xfrm>
        </p:grpSpPr>
        <p:sp>
          <p:nvSpPr>
            <p:cNvPr id="917" name="CustomShape 3"/>
            <p:cNvSpPr/>
            <p:nvPr/>
          </p:nvSpPr>
          <p:spPr>
            <a:xfrm>
              <a:off x="0" y="-2"/>
              <a:ext cx="271085" cy="260645"/>
            </a:xfrm>
            <a:prstGeom prst="ellipse">
              <a:avLst/>
            </a:prstGeom>
            <a:solidFill>
              <a:srgbClr val="FFFFFF"/>
            </a:solidFill>
            <a:ln w="648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918" name="CustomShape 6"/>
            <p:cNvSpPr/>
            <p:nvPr/>
          </p:nvSpPr>
          <p:spPr>
            <a:xfrm>
              <a:off x="47879" y="44999"/>
              <a:ext cx="172807" cy="172805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20" name="CustomShape 12"/>
          <p:cNvSpPr txBox="1"/>
          <p:nvPr/>
        </p:nvSpPr>
        <p:spPr>
          <a:xfrm>
            <a:off x="8993999" y="1576408"/>
            <a:ext cx="1050957" cy="356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999" tIns="44999" rIns="44999" bIns="44999">
            <a:spAutoFit/>
          </a:bodyPr>
          <a:lstStyle>
            <a:lvl1pPr algn="ctr">
              <a:defRPr spc="-1">
                <a:solidFill>
                  <a:srgbClr val="262626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lvl1pPr>
          </a:lstStyle>
          <a:p>
            <a:r>
              <a:t>TESTING</a:t>
            </a:r>
          </a:p>
        </p:txBody>
      </p:sp>
      <p:grpSp>
        <p:nvGrpSpPr>
          <p:cNvPr id="923" name="Группа 79"/>
          <p:cNvGrpSpPr/>
          <p:nvPr/>
        </p:nvGrpSpPr>
        <p:grpSpPr>
          <a:xfrm>
            <a:off x="7900878" y="1917685"/>
            <a:ext cx="271085" cy="260645"/>
            <a:chOff x="0" y="-1"/>
            <a:chExt cx="271084" cy="260643"/>
          </a:xfrm>
        </p:grpSpPr>
        <p:sp>
          <p:nvSpPr>
            <p:cNvPr id="921" name="CustomShape 3"/>
            <p:cNvSpPr/>
            <p:nvPr/>
          </p:nvSpPr>
          <p:spPr>
            <a:xfrm>
              <a:off x="0" y="-2"/>
              <a:ext cx="271085" cy="260645"/>
            </a:xfrm>
            <a:prstGeom prst="ellipse">
              <a:avLst/>
            </a:prstGeom>
            <a:solidFill>
              <a:srgbClr val="FFFFFF"/>
            </a:solidFill>
            <a:ln w="648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922" name="CustomShape 6"/>
            <p:cNvSpPr/>
            <p:nvPr/>
          </p:nvSpPr>
          <p:spPr>
            <a:xfrm>
              <a:off x="47879" y="44999"/>
              <a:ext cx="172807" cy="172805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24" name="CustomShape 34"/>
          <p:cNvSpPr txBox="1"/>
          <p:nvPr/>
        </p:nvSpPr>
        <p:spPr>
          <a:xfrm>
            <a:off x="7376638" y="2207803"/>
            <a:ext cx="1432211" cy="623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 algn="ctr">
              <a:defRPr spc="-1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CHECK FOR </a:t>
            </a:r>
            <a:br/>
            <a:r>
              <a:t>READY</a:t>
            </a:r>
          </a:p>
        </p:txBody>
      </p:sp>
      <p:sp>
        <p:nvSpPr>
          <p:cNvPr id="925" name="CustomShape 12"/>
          <p:cNvSpPr txBox="1"/>
          <p:nvPr/>
        </p:nvSpPr>
        <p:spPr>
          <a:xfrm>
            <a:off x="10537986" y="1337675"/>
            <a:ext cx="1129138" cy="623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 algn="ctr">
              <a:defRPr spc="-1">
                <a:solidFill>
                  <a:srgbClr val="262626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SEND</a:t>
            </a:r>
            <a:br/>
            <a:r>
              <a:t>REPORTS</a:t>
            </a:r>
          </a:p>
        </p:txBody>
      </p:sp>
      <p:sp>
        <p:nvSpPr>
          <p:cNvPr id="926" name="CustomShape 13"/>
          <p:cNvSpPr txBox="1"/>
          <p:nvPr/>
        </p:nvSpPr>
        <p:spPr>
          <a:xfrm>
            <a:off x="1052955" y="118075"/>
            <a:ext cx="1038900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400" spc="-1">
                <a:solidFill>
                  <a:srgbClr val="404040"/>
                </a:solidFill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r>
              <a:t>Схема процесса автоматизированного регресса</a:t>
            </a:r>
          </a:p>
        </p:txBody>
      </p:sp>
      <p:grpSp>
        <p:nvGrpSpPr>
          <p:cNvPr id="929" name="Группа 53"/>
          <p:cNvGrpSpPr/>
          <p:nvPr/>
        </p:nvGrpSpPr>
        <p:grpSpPr>
          <a:xfrm>
            <a:off x="3730540" y="1922370"/>
            <a:ext cx="271085" cy="260645"/>
            <a:chOff x="0" y="-1"/>
            <a:chExt cx="271084" cy="260643"/>
          </a:xfrm>
        </p:grpSpPr>
        <p:sp>
          <p:nvSpPr>
            <p:cNvPr id="927" name="CustomShape 3"/>
            <p:cNvSpPr/>
            <p:nvPr/>
          </p:nvSpPr>
          <p:spPr>
            <a:xfrm>
              <a:off x="0" y="-2"/>
              <a:ext cx="271085" cy="260645"/>
            </a:xfrm>
            <a:prstGeom prst="ellipse">
              <a:avLst/>
            </a:prstGeom>
            <a:solidFill>
              <a:srgbClr val="FFFFFF"/>
            </a:solidFill>
            <a:ln w="648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928" name="CustomShape 6"/>
            <p:cNvSpPr/>
            <p:nvPr/>
          </p:nvSpPr>
          <p:spPr>
            <a:xfrm>
              <a:off x="47879" y="44999"/>
              <a:ext cx="172807" cy="172805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932" name="Группа 50"/>
          <p:cNvGrpSpPr/>
          <p:nvPr/>
        </p:nvGrpSpPr>
        <p:grpSpPr>
          <a:xfrm>
            <a:off x="1884183" y="1901567"/>
            <a:ext cx="271085" cy="260645"/>
            <a:chOff x="0" y="0"/>
            <a:chExt cx="271084" cy="260643"/>
          </a:xfrm>
        </p:grpSpPr>
        <p:sp>
          <p:nvSpPr>
            <p:cNvPr id="930" name="CustomShape 3"/>
            <p:cNvSpPr/>
            <p:nvPr/>
          </p:nvSpPr>
          <p:spPr>
            <a:xfrm>
              <a:off x="0" y="-1"/>
              <a:ext cx="271085" cy="260645"/>
            </a:xfrm>
            <a:prstGeom prst="ellipse">
              <a:avLst/>
            </a:prstGeom>
            <a:solidFill>
              <a:srgbClr val="FFFFFF"/>
            </a:solidFill>
            <a:ln w="648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931" name="CustomShape 6"/>
            <p:cNvSpPr/>
            <p:nvPr/>
          </p:nvSpPr>
          <p:spPr>
            <a:xfrm>
              <a:off x="47879" y="44999"/>
              <a:ext cx="172807" cy="172805"/>
            </a:xfrm>
            <a:prstGeom prst="ellipse">
              <a:avLst/>
            </a:prstGeom>
            <a:solidFill>
              <a:srgbClr val="FFFF00"/>
            </a:solidFill>
            <a:ln w="2540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935" name="Группа 53"/>
          <p:cNvGrpSpPr/>
          <p:nvPr/>
        </p:nvGrpSpPr>
        <p:grpSpPr>
          <a:xfrm>
            <a:off x="10967012" y="1910269"/>
            <a:ext cx="271085" cy="260645"/>
            <a:chOff x="0" y="-1"/>
            <a:chExt cx="271084" cy="260643"/>
          </a:xfrm>
        </p:grpSpPr>
        <p:sp>
          <p:nvSpPr>
            <p:cNvPr id="933" name="CustomShape 3"/>
            <p:cNvSpPr/>
            <p:nvPr/>
          </p:nvSpPr>
          <p:spPr>
            <a:xfrm>
              <a:off x="0" y="-2"/>
              <a:ext cx="271085" cy="260645"/>
            </a:xfrm>
            <a:prstGeom prst="ellipse">
              <a:avLst/>
            </a:prstGeom>
            <a:solidFill>
              <a:srgbClr val="FFFFFF"/>
            </a:solidFill>
            <a:ln w="648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934" name="CustomShape 6"/>
            <p:cNvSpPr/>
            <p:nvPr/>
          </p:nvSpPr>
          <p:spPr>
            <a:xfrm>
              <a:off x="47879" y="44999"/>
              <a:ext cx="172807" cy="172805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44" name="Picture 31" descr="Picture 3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15473" y="5948102"/>
            <a:ext cx="1357028" cy="7142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Прямоугольник 2"/>
          <p:cNvSpPr/>
          <p:nvPr/>
        </p:nvSpPr>
        <p:spPr>
          <a:xfrm>
            <a:off x="0" y="911761"/>
            <a:ext cx="12192000" cy="2059223"/>
          </a:xfrm>
          <a:prstGeom prst="rect">
            <a:avLst/>
          </a:prstGeom>
          <a:solidFill>
            <a:srgbClr val="C4E3F6">
              <a:alpha val="45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38" name="CustomShape 8"/>
          <p:cNvSpPr/>
          <p:nvPr/>
        </p:nvSpPr>
        <p:spPr>
          <a:xfrm>
            <a:off x="1508561" y="3528595"/>
            <a:ext cx="9251598" cy="2456280"/>
          </a:xfrm>
          <a:prstGeom prst="roundRect">
            <a:avLst>
              <a:gd name="adj" fmla="val 16667"/>
            </a:avLst>
          </a:prstGeom>
          <a:ln w="38160">
            <a:solidFill>
              <a:srgbClr val="1D71B8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39" name="CustomShape 9"/>
          <p:cNvSpPr/>
          <p:nvPr/>
        </p:nvSpPr>
        <p:spPr>
          <a:xfrm>
            <a:off x="2204834" y="5282543"/>
            <a:ext cx="172805" cy="172805"/>
          </a:xfrm>
          <a:prstGeom prst="ellipse">
            <a:avLst/>
          </a:prstGeom>
          <a:ln w="25400">
            <a:solidFill>
              <a:srgbClr val="1D71B8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40" name="CustomShape 11"/>
          <p:cNvSpPr txBox="1"/>
          <p:nvPr/>
        </p:nvSpPr>
        <p:spPr>
          <a:xfrm>
            <a:off x="1519455" y="1538168"/>
            <a:ext cx="1025939" cy="356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defRPr spc="-1">
                <a:solidFill>
                  <a:srgbClr val="262626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lvl1pPr>
          </a:lstStyle>
          <a:p>
            <a:r>
              <a:rPr dirty="0"/>
              <a:t>COMMIT</a:t>
            </a:r>
          </a:p>
        </p:txBody>
      </p:sp>
      <p:sp>
        <p:nvSpPr>
          <p:cNvPr id="941" name="CustomShape 17"/>
          <p:cNvSpPr txBox="1"/>
          <p:nvPr/>
        </p:nvSpPr>
        <p:spPr>
          <a:xfrm>
            <a:off x="1814519" y="4881710"/>
            <a:ext cx="925394" cy="337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4999" tIns="44999" rIns="44999" bIns="44999">
            <a:spAutoFit/>
          </a:bodyPr>
          <a:lstStyle>
            <a:lvl1pPr>
              <a:defRPr sz="1600" spc="-1">
                <a:latin typeface="Raleway Regular"/>
                <a:ea typeface="Raleway Regular"/>
                <a:cs typeface="Raleway Regular"/>
                <a:sym typeface="Raleway Regular"/>
              </a:defRPr>
            </a:lvl1pPr>
          </a:lstStyle>
          <a:p>
            <a:r>
              <a:rPr dirty="0"/>
              <a:t>Packing</a:t>
            </a:r>
          </a:p>
        </p:txBody>
      </p:sp>
      <p:sp>
        <p:nvSpPr>
          <p:cNvPr id="942" name="CustomShape 18"/>
          <p:cNvSpPr txBox="1"/>
          <p:nvPr/>
        </p:nvSpPr>
        <p:spPr>
          <a:xfrm>
            <a:off x="4889115" y="4874662"/>
            <a:ext cx="2195426" cy="337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4999" tIns="44999" rIns="44999" bIns="44999">
            <a:spAutoFit/>
          </a:bodyPr>
          <a:lstStyle>
            <a:lvl1pPr>
              <a:defRPr sz="1600" spc="-1">
                <a:solidFill>
                  <a:srgbClr val="111111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lvl1pPr>
          </a:lstStyle>
          <a:p>
            <a:r>
              <a:rPr dirty="0" err="1"/>
              <a:t>SonarQube</a:t>
            </a:r>
            <a:r>
              <a:rPr dirty="0"/>
              <a:t> Checking</a:t>
            </a:r>
          </a:p>
        </p:txBody>
      </p:sp>
      <p:sp>
        <p:nvSpPr>
          <p:cNvPr id="943" name="CustomShape 19"/>
          <p:cNvSpPr txBox="1"/>
          <p:nvPr/>
        </p:nvSpPr>
        <p:spPr>
          <a:xfrm>
            <a:off x="3370091" y="4901984"/>
            <a:ext cx="1316842" cy="337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4999" tIns="44999" rIns="44999" bIns="44999">
            <a:spAutoFit/>
          </a:bodyPr>
          <a:lstStyle>
            <a:lvl1pPr>
              <a:defRPr sz="1600" spc="-1">
                <a:solidFill>
                  <a:srgbClr val="111111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lvl1pPr>
          </a:lstStyle>
          <a:p>
            <a:r>
              <a:rPr dirty="0"/>
              <a:t>Unit Testing</a:t>
            </a:r>
          </a:p>
        </p:txBody>
      </p:sp>
      <p:sp>
        <p:nvSpPr>
          <p:cNvPr id="944" name="CustomShape 20"/>
          <p:cNvSpPr txBox="1"/>
          <p:nvPr/>
        </p:nvSpPr>
        <p:spPr>
          <a:xfrm>
            <a:off x="7190587" y="4862962"/>
            <a:ext cx="1742509" cy="337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4999" tIns="44999" rIns="44999" bIns="44999">
            <a:spAutoFit/>
          </a:bodyPr>
          <a:lstStyle>
            <a:lvl1pPr>
              <a:defRPr sz="1600" spc="-1">
                <a:solidFill>
                  <a:srgbClr val="111111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lvl1pPr>
          </a:lstStyle>
          <a:p>
            <a:r>
              <a:rPr dirty="0"/>
              <a:t>Mutation Testing</a:t>
            </a:r>
          </a:p>
        </p:txBody>
      </p:sp>
      <p:sp>
        <p:nvSpPr>
          <p:cNvPr id="945" name="Line 21"/>
          <p:cNvSpPr/>
          <p:nvPr/>
        </p:nvSpPr>
        <p:spPr>
          <a:xfrm flipV="1">
            <a:off x="2379072" y="5331502"/>
            <a:ext cx="7552413" cy="38523"/>
          </a:xfrm>
          <a:prstGeom prst="line">
            <a:avLst/>
          </a:prstGeom>
          <a:ln w="28440">
            <a:solidFill>
              <a:srgbClr val="1D71B8"/>
            </a:solidFill>
            <a:custDash>
              <a:ds d="200000" sp="100000"/>
            </a:custDash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46" name="CustomShape 22"/>
          <p:cNvSpPr/>
          <p:nvPr/>
        </p:nvSpPr>
        <p:spPr>
          <a:xfrm>
            <a:off x="7951233" y="5254461"/>
            <a:ext cx="172805" cy="172805"/>
          </a:xfrm>
          <a:prstGeom prst="ellipse">
            <a:avLst/>
          </a:prstGeom>
          <a:solidFill>
            <a:srgbClr val="FFFFFF"/>
          </a:solidFill>
          <a:ln w="25400">
            <a:solidFill>
              <a:srgbClr val="1D71B8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47" name="CustomShape 24"/>
          <p:cNvSpPr/>
          <p:nvPr/>
        </p:nvSpPr>
        <p:spPr>
          <a:xfrm>
            <a:off x="3931239" y="5281462"/>
            <a:ext cx="172805" cy="172805"/>
          </a:xfrm>
          <a:prstGeom prst="ellipse">
            <a:avLst/>
          </a:prstGeom>
          <a:solidFill>
            <a:srgbClr val="FFFFFF"/>
          </a:solidFill>
          <a:ln w="25400">
            <a:solidFill>
              <a:srgbClr val="1D71B8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48" name="CustomShape 25"/>
          <p:cNvSpPr/>
          <p:nvPr/>
        </p:nvSpPr>
        <p:spPr>
          <a:xfrm>
            <a:off x="5850313" y="5287223"/>
            <a:ext cx="172805" cy="172805"/>
          </a:xfrm>
          <a:prstGeom prst="ellipse">
            <a:avLst/>
          </a:prstGeom>
          <a:solidFill>
            <a:srgbClr val="FFFFFF"/>
          </a:solidFill>
          <a:ln w="25400">
            <a:solidFill>
              <a:srgbClr val="1D71B8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951" name="Group 26"/>
          <p:cNvGrpSpPr/>
          <p:nvPr/>
        </p:nvGrpSpPr>
        <p:grpSpPr>
          <a:xfrm>
            <a:off x="524105" y="1656083"/>
            <a:ext cx="731756" cy="851700"/>
            <a:chOff x="0" y="0"/>
            <a:chExt cx="731754" cy="851699"/>
          </a:xfrm>
        </p:grpSpPr>
        <p:sp>
          <p:nvSpPr>
            <p:cNvPr id="949" name="CustomShape 27"/>
            <p:cNvSpPr txBox="1"/>
            <p:nvPr/>
          </p:nvSpPr>
          <p:spPr>
            <a:xfrm>
              <a:off x="-1" y="495001"/>
              <a:ext cx="731756" cy="3566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4999" tIns="44999" rIns="44999" bIns="44999" numCol="1" anchor="t">
              <a:spAutoFit/>
            </a:bodyPr>
            <a:lstStyle>
              <a:lvl1pPr>
                <a:defRPr spc="-1">
                  <a:solidFill>
                    <a:srgbClr val="262626"/>
                  </a:solidFill>
                  <a:latin typeface="Raleway Regular"/>
                  <a:ea typeface="Raleway Regular"/>
                  <a:cs typeface="Raleway Regular"/>
                  <a:sym typeface="Raleway Regular"/>
                </a:defRPr>
              </a:lvl1pPr>
            </a:lstStyle>
            <a:p>
              <a:r>
                <a:rPr dirty="0"/>
                <a:t>CODE</a:t>
              </a:r>
            </a:p>
          </p:txBody>
        </p:sp>
        <p:pic>
          <p:nvPicPr>
            <p:cNvPr id="950" name="Рисунок 378" descr="Рисунок 37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3399" y="-1"/>
              <a:ext cx="561245" cy="5612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52" name="Рисунок 380" descr="Рисунок 38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75651" y="4446830"/>
            <a:ext cx="441724" cy="441723"/>
          </a:xfrm>
          <a:prstGeom prst="rect">
            <a:avLst/>
          </a:prstGeom>
          <a:ln w="12700">
            <a:miter lim="400000"/>
          </a:ln>
        </p:spPr>
      </p:pic>
      <p:pic>
        <p:nvPicPr>
          <p:cNvPr id="953" name="Рисунок 381" descr="Рисунок 38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99478" y="4389742"/>
            <a:ext cx="511563" cy="511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954" name="Рисунок 382" descr="Рисунок 38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93552" y="4405221"/>
            <a:ext cx="469443" cy="469443"/>
          </a:xfrm>
          <a:prstGeom prst="rect">
            <a:avLst/>
          </a:prstGeom>
          <a:ln w="12700">
            <a:miter lim="400000"/>
          </a:ln>
        </p:spPr>
      </p:pic>
      <p:pic>
        <p:nvPicPr>
          <p:cNvPr id="955" name="Рисунок 383" descr="Рисунок 38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29995" y="4336822"/>
            <a:ext cx="552963" cy="552963"/>
          </a:xfrm>
          <a:prstGeom prst="rect">
            <a:avLst/>
          </a:prstGeom>
          <a:ln w="12700">
            <a:miter lim="400000"/>
          </a:ln>
        </p:spPr>
      </p:pic>
      <p:sp>
        <p:nvSpPr>
          <p:cNvPr id="956" name="Line 4"/>
          <p:cNvSpPr/>
          <p:nvPr/>
        </p:nvSpPr>
        <p:spPr>
          <a:xfrm>
            <a:off x="1519454" y="2028488"/>
            <a:ext cx="9574031" cy="24209"/>
          </a:xfrm>
          <a:prstGeom prst="line">
            <a:avLst/>
          </a:prstGeom>
          <a:ln w="25560">
            <a:solidFill>
              <a:srgbClr val="1D71B8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57" name="CustomShape 5"/>
          <p:cNvSpPr/>
          <p:nvPr/>
        </p:nvSpPr>
        <p:spPr>
          <a:xfrm>
            <a:off x="1335763" y="1945489"/>
            <a:ext cx="172805" cy="17280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1D71B8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960" name="Группа 47"/>
          <p:cNvGrpSpPr/>
          <p:nvPr/>
        </p:nvGrpSpPr>
        <p:grpSpPr>
          <a:xfrm>
            <a:off x="2661664" y="1922370"/>
            <a:ext cx="271085" cy="260645"/>
            <a:chOff x="0" y="-1"/>
            <a:chExt cx="271084" cy="260643"/>
          </a:xfrm>
        </p:grpSpPr>
        <p:sp>
          <p:nvSpPr>
            <p:cNvPr id="958" name="CustomShape 3"/>
            <p:cNvSpPr/>
            <p:nvPr/>
          </p:nvSpPr>
          <p:spPr>
            <a:xfrm>
              <a:off x="0" y="-2"/>
              <a:ext cx="271085" cy="260645"/>
            </a:xfrm>
            <a:prstGeom prst="ellipse">
              <a:avLst/>
            </a:prstGeom>
            <a:solidFill>
              <a:srgbClr val="FFFFFF"/>
            </a:solidFill>
            <a:ln w="648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959" name="CustomShape 6"/>
            <p:cNvSpPr/>
            <p:nvPr/>
          </p:nvSpPr>
          <p:spPr>
            <a:xfrm>
              <a:off x="47879" y="44999"/>
              <a:ext cx="172807" cy="172805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963" name="Группа 1"/>
          <p:cNvGrpSpPr/>
          <p:nvPr/>
        </p:nvGrpSpPr>
        <p:grpSpPr>
          <a:xfrm>
            <a:off x="1884933" y="1900668"/>
            <a:ext cx="271085" cy="260649"/>
            <a:chOff x="0" y="-1"/>
            <a:chExt cx="271084" cy="260647"/>
          </a:xfrm>
        </p:grpSpPr>
        <p:sp>
          <p:nvSpPr>
            <p:cNvPr id="961" name="CustomShape 3"/>
            <p:cNvSpPr/>
            <p:nvPr/>
          </p:nvSpPr>
          <p:spPr>
            <a:xfrm>
              <a:off x="0" y="-2"/>
              <a:ext cx="271085" cy="260649"/>
            </a:xfrm>
            <a:prstGeom prst="ellipse">
              <a:avLst/>
            </a:prstGeom>
            <a:solidFill>
              <a:srgbClr val="FFFFFF"/>
            </a:solidFill>
            <a:ln w="648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962" name="CustomShape 6"/>
            <p:cNvSpPr/>
            <p:nvPr/>
          </p:nvSpPr>
          <p:spPr>
            <a:xfrm>
              <a:off x="47879" y="44999"/>
              <a:ext cx="172807" cy="172807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966" name="Группа 50"/>
          <p:cNvGrpSpPr/>
          <p:nvPr/>
        </p:nvGrpSpPr>
        <p:grpSpPr>
          <a:xfrm>
            <a:off x="3733713" y="1917685"/>
            <a:ext cx="271085" cy="260645"/>
            <a:chOff x="0" y="-1"/>
            <a:chExt cx="271084" cy="260643"/>
          </a:xfrm>
        </p:grpSpPr>
        <p:sp>
          <p:nvSpPr>
            <p:cNvPr id="964" name="CustomShape 3"/>
            <p:cNvSpPr/>
            <p:nvPr/>
          </p:nvSpPr>
          <p:spPr>
            <a:xfrm>
              <a:off x="0" y="-2"/>
              <a:ext cx="271085" cy="260645"/>
            </a:xfrm>
            <a:prstGeom prst="ellipse">
              <a:avLst/>
            </a:prstGeom>
            <a:solidFill>
              <a:srgbClr val="FFFFFF"/>
            </a:solidFill>
            <a:ln w="648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965" name="CustomShape 6"/>
            <p:cNvSpPr/>
            <p:nvPr/>
          </p:nvSpPr>
          <p:spPr>
            <a:xfrm>
              <a:off x="47879" y="44999"/>
              <a:ext cx="172807" cy="172805"/>
            </a:xfrm>
            <a:prstGeom prst="ellipse">
              <a:avLst/>
            </a:prstGeom>
            <a:solidFill>
              <a:srgbClr val="FFFF00"/>
            </a:solidFill>
            <a:ln w="2540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969" name="Группа 53"/>
          <p:cNvGrpSpPr/>
          <p:nvPr/>
        </p:nvGrpSpPr>
        <p:grpSpPr>
          <a:xfrm>
            <a:off x="5072264" y="1922370"/>
            <a:ext cx="271085" cy="260645"/>
            <a:chOff x="0" y="-1"/>
            <a:chExt cx="271084" cy="260643"/>
          </a:xfrm>
        </p:grpSpPr>
        <p:sp>
          <p:nvSpPr>
            <p:cNvPr id="967" name="CustomShape 3"/>
            <p:cNvSpPr/>
            <p:nvPr/>
          </p:nvSpPr>
          <p:spPr>
            <a:xfrm>
              <a:off x="0" y="-2"/>
              <a:ext cx="271085" cy="260645"/>
            </a:xfrm>
            <a:prstGeom prst="ellipse">
              <a:avLst/>
            </a:prstGeom>
            <a:solidFill>
              <a:srgbClr val="FFFFFF"/>
            </a:solidFill>
            <a:ln w="648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968" name="CustomShape 6"/>
            <p:cNvSpPr/>
            <p:nvPr/>
          </p:nvSpPr>
          <p:spPr>
            <a:xfrm>
              <a:off x="47879" y="44999"/>
              <a:ext cx="172807" cy="172805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972" name="Группа 56"/>
          <p:cNvGrpSpPr/>
          <p:nvPr/>
        </p:nvGrpSpPr>
        <p:grpSpPr>
          <a:xfrm>
            <a:off x="6680837" y="1897274"/>
            <a:ext cx="271085" cy="260645"/>
            <a:chOff x="0" y="-1"/>
            <a:chExt cx="271084" cy="260643"/>
          </a:xfrm>
        </p:grpSpPr>
        <p:sp>
          <p:nvSpPr>
            <p:cNvPr id="970" name="CustomShape 3"/>
            <p:cNvSpPr/>
            <p:nvPr/>
          </p:nvSpPr>
          <p:spPr>
            <a:xfrm>
              <a:off x="0" y="-2"/>
              <a:ext cx="271085" cy="260645"/>
            </a:xfrm>
            <a:prstGeom prst="ellipse">
              <a:avLst/>
            </a:prstGeom>
            <a:solidFill>
              <a:srgbClr val="FFFFFF"/>
            </a:solidFill>
            <a:ln w="648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971" name="CustomShape 6"/>
            <p:cNvSpPr/>
            <p:nvPr/>
          </p:nvSpPr>
          <p:spPr>
            <a:xfrm>
              <a:off x="47879" y="44999"/>
              <a:ext cx="172807" cy="172805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73" name="CustomShape 12"/>
          <p:cNvSpPr txBox="1"/>
          <p:nvPr/>
        </p:nvSpPr>
        <p:spPr>
          <a:xfrm>
            <a:off x="2231702" y="2222642"/>
            <a:ext cx="1143541" cy="623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 algn="ctr">
              <a:defRPr spc="-1">
                <a:solidFill>
                  <a:srgbClr val="262626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dirty="0"/>
              <a:t>MERGE</a:t>
            </a:r>
            <a:br>
              <a:rPr dirty="0"/>
            </a:br>
            <a:r>
              <a:rPr dirty="0"/>
              <a:t>REQUEST</a:t>
            </a:r>
          </a:p>
        </p:txBody>
      </p:sp>
      <p:sp>
        <p:nvSpPr>
          <p:cNvPr id="974" name="CustomShape 12"/>
          <p:cNvSpPr txBox="1"/>
          <p:nvPr/>
        </p:nvSpPr>
        <p:spPr>
          <a:xfrm>
            <a:off x="3460718" y="1301368"/>
            <a:ext cx="810724" cy="623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 algn="ctr">
              <a:defRPr spc="-1">
                <a:solidFill>
                  <a:srgbClr val="262626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dirty="0"/>
              <a:t>BUILD</a:t>
            </a:r>
            <a:br>
              <a:rPr dirty="0"/>
            </a:br>
            <a:r>
              <a:rPr dirty="0"/>
              <a:t>IMAGE</a:t>
            </a:r>
          </a:p>
        </p:txBody>
      </p:sp>
      <p:sp>
        <p:nvSpPr>
          <p:cNvPr id="975" name="CustomShape 34"/>
          <p:cNvSpPr txBox="1"/>
          <p:nvPr/>
        </p:nvSpPr>
        <p:spPr>
          <a:xfrm>
            <a:off x="4627526" y="2190618"/>
            <a:ext cx="1177017" cy="623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 algn="ctr">
              <a:defRPr spc="-1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dirty="0"/>
              <a:t>PUSH TO</a:t>
            </a:r>
            <a:br>
              <a:rPr dirty="0"/>
            </a:br>
            <a:r>
              <a:rPr dirty="0">
                <a:solidFill>
                  <a:srgbClr val="262626"/>
                </a:solidFill>
              </a:rPr>
              <a:t>REGISTRY</a:t>
            </a:r>
          </a:p>
        </p:txBody>
      </p:sp>
      <p:sp>
        <p:nvSpPr>
          <p:cNvPr id="976" name="CustomShape 12"/>
          <p:cNvSpPr txBox="1"/>
          <p:nvPr/>
        </p:nvSpPr>
        <p:spPr>
          <a:xfrm>
            <a:off x="6316593" y="986127"/>
            <a:ext cx="1019284" cy="890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 algn="ctr">
              <a:defRPr spc="-1">
                <a:solidFill>
                  <a:srgbClr val="262626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dirty="0"/>
              <a:t>DEPLOY</a:t>
            </a:r>
            <a:br>
              <a:rPr dirty="0"/>
            </a:br>
            <a:r>
              <a:rPr dirty="0"/>
              <a:t>ISOLATE</a:t>
            </a:r>
            <a:br>
              <a:rPr dirty="0"/>
            </a:br>
            <a:r>
              <a:rPr dirty="0"/>
              <a:t>ENV</a:t>
            </a:r>
          </a:p>
        </p:txBody>
      </p:sp>
      <p:grpSp>
        <p:nvGrpSpPr>
          <p:cNvPr id="979" name="Группа 68"/>
          <p:cNvGrpSpPr/>
          <p:nvPr/>
        </p:nvGrpSpPr>
        <p:grpSpPr>
          <a:xfrm>
            <a:off x="9385196" y="1897274"/>
            <a:ext cx="271085" cy="260645"/>
            <a:chOff x="0" y="-1"/>
            <a:chExt cx="271084" cy="260643"/>
          </a:xfrm>
        </p:grpSpPr>
        <p:sp>
          <p:nvSpPr>
            <p:cNvPr id="977" name="CustomShape 3"/>
            <p:cNvSpPr/>
            <p:nvPr/>
          </p:nvSpPr>
          <p:spPr>
            <a:xfrm>
              <a:off x="0" y="-2"/>
              <a:ext cx="271085" cy="260645"/>
            </a:xfrm>
            <a:prstGeom prst="ellipse">
              <a:avLst/>
            </a:prstGeom>
            <a:solidFill>
              <a:srgbClr val="FFFFFF"/>
            </a:solidFill>
            <a:ln w="648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978" name="CustomShape 6"/>
            <p:cNvSpPr/>
            <p:nvPr/>
          </p:nvSpPr>
          <p:spPr>
            <a:xfrm>
              <a:off x="47879" y="44999"/>
              <a:ext cx="172807" cy="172805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80" name="CustomShape 12"/>
          <p:cNvSpPr txBox="1"/>
          <p:nvPr/>
        </p:nvSpPr>
        <p:spPr>
          <a:xfrm>
            <a:off x="8993999" y="1576408"/>
            <a:ext cx="1050957" cy="356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999" tIns="44999" rIns="44999" bIns="44999">
            <a:spAutoFit/>
          </a:bodyPr>
          <a:lstStyle>
            <a:lvl1pPr algn="ctr">
              <a:defRPr spc="-1">
                <a:solidFill>
                  <a:srgbClr val="262626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lvl1pPr>
          </a:lstStyle>
          <a:p>
            <a:r>
              <a:rPr dirty="0"/>
              <a:t>TESTING</a:t>
            </a:r>
          </a:p>
        </p:txBody>
      </p:sp>
      <p:grpSp>
        <p:nvGrpSpPr>
          <p:cNvPr id="983" name="Группа 72"/>
          <p:cNvGrpSpPr/>
          <p:nvPr/>
        </p:nvGrpSpPr>
        <p:grpSpPr>
          <a:xfrm>
            <a:off x="10968273" y="1906884"/>
            <a:ext cx="271085" cy="260645"/>
            <a:chOff x="0" y="-1"/>
            <a:chExt cx="271084" cy="260643"/>
          </a:xfrm>
        </p:grpSpPr>
        <p:sp>
          <p:nvSpPr>
            <p:cNvPr id="981" name="CustomShape 3"/>
            <p:cNvSpPr/>
            <p:nvPr/>
          </p:nvSpPr>
          <p:spPr>
            <a:xfrm>
              <a:off x="0" y="-2"/>
              <a:ext cx="271085" cy="260645"/>
            </a:xfrm>
            <a:prstGeom prst="ellipse">
              <a:avLst/>
            </a:prstGeom>
            <a:solidFill>
              <a:srgbClr val="FFFFFF"/>
            </a:solidFill>
            <a:ln w="648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982" name="CustomShape 6"/>
            <p:cNvSpPr/>
            <p:nvPr/>
          </p:nvSpPr>
          <p:spPr>
            <a:xfrm>
              <a:off x="47879" y="44999"/>
              <a:ext cx="172807" cy="172805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984" name="Рисунок 390" descr="Рисунок 390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679191" y="4432222"/>
            <a:ext cx="442443" cy="442443"/>
          </a:xfrm>
          <a:prstGeom prst="rect">
            <a:avLst/>
          </a:prstGeom>
          <a:ln w="12700">
            <a:miter lim="400000"/>
          </a:ln>
        </p:spPr>
      </p:pic>
      <p:sp>
        <p:nvSpPr>
          <p:cNvPr id="985" name="CustomShape 22"/>
          <p:cNvSpPr/>
          <p:nvPr/>
        </p:nvSpPr>
        <p:spPr>
          <a:xfrm>
            <a:off x="9823139" y="5255709"/>
            <a:ext cx="172805" cy="172805"/>
          </a:xfrm>
          <a:prstGeom prst="ellipse">
            <a:avLst/>
          </a:prstGeom>
          <a:solidFill>
            <a:srgbClr val="FFFFFF"/>
          </a:solidFill>
          <a:ln w="25400">
            <a:solidFill>
              <a:srgbClr val="1D71B8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986" name="CustomShape 17"/>
          <p:cNvSpPr txBox="1"/>
          <p:nvPr/>
        </p:nvSpPr>
        <p:spPr>
          <a:xfrm>
            <a:off x="9563275" y="4887969"/>
            <a:ext cx="566706" cy="331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defRPr sz="1600" spc="-1">
                <a:latin typeface="Raleway Regular"/>
                <a:ea typeface="Raleway Regular"/>
                <a:cs typeface="Raleway Regular"/>
                <a:sym typeface="Raleway Regular"/>
              </a:defRPr>
            </a:lvl1pPr>
          </a:lstStyle>
          <a:p>
            <a:r>
              <a:rPr dirty="0"/>
              <a:t>Push</a:t>
            </a:r>
          </a:p>
        </p:txBody>
      </p:sp>
      <p:grpSp>
        <p:nvGrpSpPr>
          <p:cNvPr id="989" name="Группа 79"/>
          <p:cNvGrpSpPr/>
          <p:nvPr/>
        </p:nvGrpSpPr>
        <p:grpSpPr>
          <a:xfrm>
            <a:off x="7900878" y="1917685"/>
            <a:ext cx="271085" cy="260645"/>
            <a:chOff x="0" y="-1"/>
            <a:chExt cx="271084" cy="260643"/>
          </a:xfrm>
        </p:grpSpPr>
        <p:sp>
          <p:nvSpPr>
            <p:cNvPr id="987" name="CustomShape 3"/>
            <p:cNvSpPr/>
            <p:nvPr/>
          </p:nvSpPr>
          <p:spPr>
            <a:xfrm>
              <a:off x="0" y="-2"/>
              <a:ext cx="271085" cy="260645"/>
            </a:xfrm>
            <a:prstGeom prst="ellipse">
              <a:avLst/>
            </a:prstGeom>
            <a:solidFill>
              <a:srgbClr val="FFFFFF"/>
            </a:solidFill>
            <a:ln w="648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988" name="CustomShape 6"/>
            <p:cNvSpPr/>
            <p:nvPr/>
          </p:nvSpPr>
          <p:spPr>
            <a:xfrm>
              <a:off x="47879" y="44999"/>
              <a:ext cx="172807" cy="172805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90" name="CustomShape 34"/>
          <p:cNvSpPr txBox="1"/>
          <p:nvPr/>
        </p:nvSpPr>
        <p:spPr>
          <a:xfrm>
            <a:off x="7376638" y="2207803"/>
            <a:ext cx="1432211" cy="623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 algn="ctr">
              <a:defRPr spc="-1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dirty="0"/>
              <a:t>CHECK FOR </a:t>
            </a:r>
            <a:br>
              <a:rPr dirty="0"/>
            </a:br>
            <a:r>
              <a:rPr dirty="0"/>
              <a:t>READY</a:t>
            </a:r>
          </a:p>
        </p:txBody>
      </p:sp>
      <p:sp>
        <p:nvSpPr>
          <p:cNvPr id="991" name="Line 21"/>
          <p:cNvSpPr/>
          <p:nvPr/>
        </p:nvSpPr>
        <p:spPr>
          <a:xfrm>
            <a:off x="3859026" y="2178324"/>
            <a:ext cx="9492" cy="1212347"/>
          </a:xfrm>
          <a:prstGeom prst="line">
            <a:avLst/>
          </a:prstGeom>
          <a:ln w="28440">
            <a:solidFill>
              <a:srgbClr val="1D71B8"/>
            </a:solidFill>
            <a:custDash>
              <a:ds d="200000" sp="100000"/>
            </a:custDash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994" name="Группа 84"/>
          <p:cNvGrpSpPr/>
          <p:nvPr/>
        </p:nvGrpSpPr>
        <p:grpSpPr>
          <a:xfrm>
            <a:off x="3733713" y="3393584"/>
            <a:ext cx="271085" cy="260645"/>
            <a:chOff x="0" y="-1"/>
            <a:chExt cx="271084" cy="260643"/>
          </a:xfrm>
        </p:grpSpPr>
        <p:sp>
          <p:nvSpPr>
            <p:cNvPr id="992" name="CustomShape 3"/>
            <p:cNvSpPr/>
            <p:nvPr/>
          </p:nvSpPr>
          <p:spPr>
            <a:xfrm>
              <a:off x="0" y="-2"/>
              <a:ext cx="271085" cy="260645"/>
            </a:xfrm>
            <a:prstGeom prst="ellipse">
              <a:avLst/>
            </a:prstGeom>
            <a:solidFill>
              <a:srgbClr val="FFFFFF"/>
            </a:solidFill>
            <a:ln w="648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993" name="CustomShape 6"/>
            <p:cNvSpPr/>
            <p:nvPr/>
          </p:nvSpPr>
          <p:spPr>
            <a:xfrm>
              <a:off x="47879" y="44999"/>
              <a:ext cx="172807" cy="172805"/>
            </a:xfrm>
            <a:prstGeom prst="ellipse">
              <a:avLst/>
            </a:prstGeom>
            <a:solidFill>
              <a:srgbClr val="FFFF00"/>
            </a:solidFill>
            <a:ln w="2540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995" name="CustomShape 12"/>
          <p:cNvSpPr txBox="1"/>
          <p:nvPr/>
        </p:nvSpPr>
        <p:spPr>
          <a:xfrm>
            <a:off x="10537986" y="1337675"/>
            <a:ext cx="1129138" cy="623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 algn="ctr">
              <a:defRPr spc="-1">
                <a:solidFill>
                  <a:srgbClr val="262626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dirty="0"/>
              <a:t>SEND</a:t>
            </a:r>
            <a:br>
              <a:rPr dirty="0"/>
            </a:br>
            <a:r>
              <a:rPr dirty="0"/>
              <a:t>REPORTS</a:t>
            </a:r>
          </a:p>
        </p:txBody>
      </p:sp>
      <p:sp>
        <p:nvSpPr>
          <p:cNvPr id="996" name="CustomShape 13"/>
          <p:cNvSpPr txBox="1"/>
          <p:nvPr/>
        </p:nvSpPr>
        <p:spPr>
          <a:xfrm>
            <a:off x="1052955" y="118075"/>
            <a:ext cx="1038900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400" spc="-1">
                <a:solidFill>
                  <a:srgbClr val="404040"/>
                </a:solidFill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r>
              <a:t>Схема процесса автоматизированного регресса</a:t>
            </a:r>
          </a:p>
        </p:txBody>
      </p:sp>
      <p:pic>
        <p:nvPicPr>
          <p:cNvPr id="997" name="Picture 31" descr="Picture 31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715473" y="5948102"/>
            <a:ext cx="1357028" cy="7142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Прямоугольник 63"/>
          <p:cNvSpPr/>
          <p:nvPr/>
        </p:nvSpPr>
        <p:spPr>
          <a:xfrm>
            <a:off x="0" y="911761"/>
            <a:ext cx="12192000" cy="2059223"/>
          </a:xfrm>
          <a:prstGeom prst="rect">
            <a:avLst/>
          </a:prstGeom>
          <a:solidFill>
            <a:srgbClr val="E5F2F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00" name="CustomShape 8"/>
          <p:cNvSpPr/>
          <p:nvPr/>
        </p:nvSpPr>
        <p:spPr>
          <a:xfrm>
            <a:off x="1508561" y="3528595"/>
            <a:ext cx="9251598" cy="2456280"/>
          </a:xfrm>
          <a:prstGeom prst="roundRect">
            <a:avLst>
              <a:gd name="adj" fmla="val 16667"/>
            </a:avLst>
          </a:prstGeom>
          <a:ln w="38160">
            <a:solidFill>
              <a:srgbClr val="1D71B8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01" name="CustomShape 9"/>
          <p:cNvSpPr/>
          <p:nvPr/>
        </p:nvSpPr>
        <p:spPr>
          <a:xfrm>
            <a:off x="2204834" y="5282543"/>
            <a:ext cx="172805" cy="172805"/>
          </a:xfrm>
          <a:prstGeom prst="ellipse">
            <a:avLst/>
          </a:prstGeom>
          <a:ln w="25400">
            <a:solidFill>
              <a:srgbClr val="1D71B8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02" name="CustomShape 11"/>
          <p:cNvSpPr txBox="1"/>
          <p:nvPr/>
        </p:nvSpPr>
        <p:spPr>
          <a:xfrm>
            <a:off x="1519455" y="1538168"/>
            <a:ext cx="1025939" cy="356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defRPr spc="-1">
                <a:solidFill>
                  <a:srgbClr val="262626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lvl1pPr>
          </a:lstStyle>
          <a:p>
            <a:r>
              <a:t>COMMIT</a:t>
            </a:r>
          </a:p>
        </p:txBody>
      </p:sp>
      <p:sp>
        <p:nvSpPr>
          <p:cNvPr id="1003" name="Line 21"/>
          <p:cNvSpPr/>
          <p:nvPr/>
        </p:nvSpPr>
        <p:spPr>
          <a:xfrm flipV="1">
            <a:off x="2379072" y="5331502"/>
            <a:ext cx="7552413" cy="38523"/>
          </a:xfrm>
          <a:prstGeom prst="line">
            <a:avLst/>
          </a:prstGeom>
          <a:ln w="28440">
            <a:solidFill>
              <a:srgbClr val="1D71B8"/>
            </a:solidFill>
            <a:custDash>
              <a:ds d="200000" sp="100000"/>
            </a:custDash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04" name="CustomShape 22"/>
          <p:cNvSpPr/>
          <p:nvPr/>
        </p:nvSpPr>
        <p:spPr>
          <a:xfrm>
            <a:off x="7951233" y="5254461"/>
            <a:ext cx="172805" cy="172805"/>
          </a:xfrm>
          <a:prstGeom prst="ellipse">
            <a:avLst/>
          </a:prstGeom>
          <a:solidFill>
            <a:srgbClr val="FFFFFF"/>
          </a:solidFill>
          <a:ln w="25400">
            <a:solidFill>
              <a:srgbClr val="1D71B8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05" name="CustomShape 24"/>
          <p:cNvSpPr/>
          <p:nvPr/>
        </p:nvSpPr>
        <p:spPr>
          <a:xfrm>
            <a:off x="3931239" y="5281462"/>
            <a:ext cx="172805" cy="172805"/>
          </a:xfrm>
          <a:prstGeom prst="ellipse">
            <a:avLst/>
          </a:prstGeom>
          <a:solidFill>
            <a:srgbClr val="FFFFFF"/>
          </a:solidFill>
          <a:ln w="25400">
            <a:solidFill>
              <a:srgbClr val="1D71B8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06" name="CustomShape 25"/>
          <p:cNvSpPr/>
          <p:nvPr/>
        </p:nvSpPr>
        <p:spPr>
          <a:xfrm>
            <a:off x="5850313" y="5287223"/>
            <a:ext cx="172805" cy="172805"/>
          </a:xfrm>
          <a:prstGeom prst="ellipse">
            <a:avLst/>
          </a:prstGeom>
          <a:solidFill>
            <a:srgbClr val="FFFFFF"/>
          </a:solidFill>
          <a:ln w="25400">
            <a:solidFill>
              <a:srgbClr val="1D71B8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1009" name="Group 26"/>
          <p:cNvGrpSpPr/>
          <p:nvPr/>
        </p:nvGrpSpPr>
        <p:grpSpPr>
          <a:xfrm>
            <a:off x="524105" y="1656083"/>
            <a:ext cx="731756" cy="851700"/>
            <a:chOff x="0" y="0"/>
            <a:chExt cx="731754" cy="851699"/>
          </a:xfrm>
        </p:grpSpPr>
        <p:sp>
          <p:nvSpPr>
            <p:cNvPr id="1007" name="CustomShape 27"/>
            <p:cNvSpPr txBox="1"/>
            <p:nvPr/>
          </p:nvSpPr>
          <p:spPr>
            <a:xfrm>
              <a:off x="-1" y="495001"/>
              <a:ext cx="731756" cy="3566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4999" tIns="44999" rIns="44999" bIns="44999" numCol="1" anchor="t">
              <a:spAutoFit/>
            </a:bodyPr>
            <a:lstStyle>
              <a:lvl1pPr>
                <a:defRPr spc="-1">
                  <a:solidFill>
                    <a:srgbClr val="262626"/>
                  </a:solidFill>
                  <a:latin typeface="Raleway Regular"/>
                  <a:ea typeface="Raleway Regular"/>
                  <a:cs typeface="Raleway Regular"/>
                  <a:sym typeface="Raleway Regular"/>
                </a:defRPr>
              </a:lvl1pPr>
            </a:lstStyle>
            <a:p>
              <a:r>
                <a:t>CODE</a:t>
              </a:r>
            </a:p>
          </p:txBody>
        </p:sp>
        <p:pic>
          <p:nvPicPr>
            <p:cNvPr id="1008" name="Рисунок 378" descr="Рисунок 37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3399" y="-1"/>
              <a:ext cx="561245" cy="5612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10" name="Line 4"/>
          <p:cNvSpPr/>
          <p:nvPr/>
        </p:nvSpPr>
        <p:spPr>
          <a:xfrm>
            <a:off x="1519454" y="2028488"/>
            <a:ext cx="9574031" cy="24209"/>
          </a:xfrm>
          <a:prstGeom prst="line">
            <a:avLst/>
          </a:prstGeom>
          <a:ln w="25560">
            <a:solidFill>
              <a:srgbClr val="1D71B8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11" name="CustomShape 5"/>
          <p:cNvSpPr/>
          <p:nvPr/>
        </p:nvSpPr>
        <p:spPr>
          <a:xfrm>
            <a:off x="1335763" y="1945489"/>
            <a:ext cx="172805" cy="17280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1D71B8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1014" name="Группа 47"/>
          <p:cNvGrpSpPr/>
          <p:nvPr/>
        </p:nvGrpSpPr>
        <p:grpSpPr>
          <a:xfrm>
            <a:off x="2661664" y="1922370"/>
            <a:ext cx="271085" cy="260645"/>
            <a:chOff x="0" y="-1"/>
            <a:chExt cx="271084" cy="260643"/>
          </a:xfrm>
        </p:grpSpPr>
        <p:sp>
          <p:nvSpPr>
            <p:cNvPr id="1012" name="CustomShape 3"/>
            <p:cNvSpPr/>
            <p:nvPr/>
          </p:nvSpPr>
          <p:spPr>
            <a:xfrm>
              <a:off x="0" y="-2"/>
              <a:ext cx="271085" cy="260645"/>
            </a:xfrm>
            <a:prstGeom prst="ellipse">
              <a:avLst/>
            </a:prstGeom>
            <a:solidFill>
              <a:srgbClr val="FFFFFF"/>
            </a:solidFill>
            <a:ln w="648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013" name="CustomShape 6"/>
            <p:cNvSpPr/>
            <p:nvPr/>
          </p:nvSpPr>
          <p:spPr>
            <a:xfrm>
              <a:off x="47879" y="44999"/>
              <a:ext cx="172807" cy="172805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017" name="Группа 1"/>
          <p:cNvGrpSpPr/>
          <p:nvPr/>
        </p:nvGrpSpPr>
        <p:grpSpPr>
          <a:xfrm>
            <a:off x="1884933" y="1900668"/>
            <a:ext cx="271085" cy="260649"/>
            <a:chOff x="0" y="-1"/>
            <a:chExt cx="271084" cy="260647"/>
          </a:xfrm>
        </p:grpSpPr>
        <p:sp>
          <p:nvSpPr>
            <p:cNvPr id="1015" name="CustomShape 3"/>
            <p:cNvSpPr/>
            <p:nvPr/>
          </p:nvSpPr>
          <p:spPr>
            <a:xfrm>
              <a:off x="0" y="-2"/>
              <a:ext cx="271085" cy="260649"/>
            </a:xfrm>
            <a:prstGeom prst="ellipse">
              <a:avLst/>
            </a:prstGeom>
            <a:solidFill>
              <a:srgbClr val="FFFFFF"/>
            </a:solidFill>
            <a:ln w="648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016" name="CustomShape 6"/>
            <p:cNvSpPr/>
            <p:nvPr/>
          </p:nvSpPr>
          <p:spPr>
            <a:xfrm>
              <a:off x="47879" y="44999"/>
              <a:ext cx="172807" cy="172807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020" name="Группа 50"/>
          <p:cNvGrpSpPr/>
          <p:nvPr/>
        </p:nvGrpSpPr>
        <p:grpSpPr>
          <a:xfrm>
            <a:off x="3733713" y="1917685"/>
            <a:ext cx="271085" cy="260645"/>
            <a:chOff x="0" y="-1"/>
            <a:chExt cx="271084" cy="260643"/>
          </a:xfrm>
        </p:grpSpPr>
        <p:sp>
          <p:nvSpPr>
            <p:cNvPr id="1018" name="CustomShape 3"/>
            <p:cNvSpPr/>
            <p:nvPr/>
          </p:nvSpPr>
          <p:spPr>
            <a:xfrm>
              <a:off x="0" y="-2"/>
              <a:ext cx="271085" cy="260645"/>
            </a:xfrm>
            <a:prstGeom prst="ellipse">
              <a:avLst/>
            </a:prstGeom>
            <a:solidFill>
              <a:srgbClr val="FFFFFF"/>
            </a:solidFill>
            <a:ln w="648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019" name="CustomShape 6"/>
            <p:cNvSpPr/>
            <p:nvPr/>
          </p:nvSpPr>
          <p:spPr>
            <a:xfrm>
              <a:off x="47879" y="44999"/>
              <a:ext cx="172807" cy="172805"/>
            </a:xfrm>
            <a:prstGeom prst="ellipse">
              <a:avLst/>
            </a:prstGeom>
            <a:solidFill>
              <a:srgbClr val="CCFF66"/>
            </a:solidFill>
            <a:ln w="2540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023" name="Группа 53"/>
          <p:cNvGrpSpPr/>
          <p:nvPr/>
        </p:nvGrpSpPr>
        <p:grpSpPr>
          <a:xfrm>
            <a:off x="5072264" y="1922370"/>
            <a:ext cx="271085" cy="260645"/>
            <a:chOff x="0" y="-1"/>
            <a:chExt cx="271084" cy="260643"/>
          </a:xfrm>
        </p:grpSpPr>
        <p:sp>
          <p:nvSpPr>
            <p:cNvPr id="1021" name="CustomShape 3"/>
            <p:cNvSpPr/>
            <p:nvPr/>
          </p:nvSpPr>
          <p:spPr>
            <a:xfrm>
              <a:off x="0" y="-2"/>
              <a:ext cx="271085" cy="260645"/>
            </a:xfrm>
            <a:prstGeom prst="ellipse">
              <a:avLst/>
            </a:prstGeom>
            <a:solidFill>
              <a:srgbClr val="FFFFFF"/>
            </a:solidFill>
            <a:ln w="648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022" name="CustomShape 6"/>
            <p:cNvSpPr/>
            <p:nvPr/>
          </p:nvSpPr>
          <p:spPr>
            <a:xfrm>
              <a:off x="47879" y="44999"/>
              <a:ext cx="172807" cy="172805"/>
            </a:xfrm>
            <a:prstGeom prst="ellipse">
              <a:avLst/>
            </a:prstGeom>
            <a:solidFill>
              <a:srgbClr val="CCFF66"/>
            </a:solidFill>
            <a:ln w="2540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026" name="Группа 56"/>
          <p:cNvGrpSpPr/>
          <p:nvPr/>
        </p:nvGrpSpPr>
        <p:grpSpPr>
          <a:xfrm>
            <a:off x="6680837" y="1897274"/>
            <a:ext cx="271085" cy="260645"/>
            <a:chOff x="0" y="-1"/>
            <a:chExt cx="271084" cy="260643"/>
          </a:xfrm>
        </p:grpSpPr>
        <p:sp>
          <p:nvSpPr>
            <p:cNvPr id="1024" name="CustomShape 3"/>
            <p:cNvSpPr/>
            <p:nvPr/>
          </p:nvSpPr>
          <p:spPr>
            <a:xfrm>
              <a:off x="0" y="-2"/>
              <a:ext cx="271085" cy="260645"/>
            </a:xfrm>
            <a:prstGeom prst="ellipse">
              <a:avLst/>
            </a:prstGeom>
            <a:solidFill>
              <a:srgbClr val="FFFFFF"/>
            </a:solidFill>
            <a:ln w="648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025" name="CustomShape 6"/>
            <p:cNvSpPr/>
            <p:nvPr/>
          </p:nvSpPr>
          <p:spPr>
            <a:xfrm>
              <a:off x="47879" y="44999"/>
              <a:ext cx="172807" cy="172805"/>
            </a:xfrm>
            <a:prstGeom prst="ellipse">
              <a:avLst/>
            </a:prstGeom>
            <a:solidFill>
              <a:srgbClr val="FFFF00"/>
            </a:solidFill>
            <a:ln w="2540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027" name="CustomShape 12"/>
          <p:cNvSpPr txBox="1"/>
          <p:nvPr/>
        </p:nvSpPr>
        <p:spPr>
          <a:xfrm>
            <a:off x="2231702" y="2222642"/>
            <a:ext cx="1143541" cy="623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 algn="ctr">
              <a:defRPr spc="-1">
                <a:solidFill>
                  <a:srgbClr val="262626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MERGE</a:t>
            </a:r>
            <a:br/>
            <a:r>
              <a:t>REQUEST</a:t>
            </a:r>
          </a:p>
        </p:txBody>
      </p:sp>
      <p:sp>
        <p:nvSpPr>
          <p:cNvPr id="1028" name="CustomShape 12"/>
          <p:cNvSpPr txBox="1"/>
          <p:nvPr/>
        </p:nvSpPr>
        <p:spPr>
          <a:xfrm>
            <a:off x="3460718" y="1301368"/>
            <a:ext cx="810724" cy="623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 algn="ctr">
              <a:defRPr spc="-1">
                <a:solidFill>
                  <a:srgbClr val="262626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BUILD</a:t>
            </a:r>
            <a:br/>
            <a:r>
              <a:t>IMAGE</a:t>
            </a:r>
          </a:p>
        </p:txBody>
      </p:sp>
      <p:sp>
        <p:nvSpPr>
          <p:cNvPr id="1029" name="CustomShape 34"/>
          <p:cNvSpPr txBox="1"/>
          <p:nvPr/>
        </p:nvSpPr>
        <p:spPr>
          <a:xfrm>
            <a:off x="4627526" y="2190618"/>
            <a:ext cx="1177017" cy="623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 algn="ctr">
              <a:defRPr spc="-1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PUSH TO</a:t>
            </a:r>
            <a:br/>
            <a:r>
              <a:rPr>
                <a:solidFill>
                  <a:srgbClr val="262626"/>
                </a:solidFill>
              </a:rPr>
              <a:t>REGISTRY</a:t>
            </a:r>
          </a:p>
        </p:txBody>
      </p:sp>
      <p:sp>
        <p:nvSpPr>
          <p:cNvPr id="1030" name="CustomShape 12"/>
          <p:cNvSpPr txBox="1"/>
          <p:nvPr/>
        </p:nvSpPr>
        <p:spPr>
          <a:xfrm>
            <a:off x="6316593" y="986127"/>
            <a:ext cx="1019284" cy="890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 algn="ctr">
              <a:defRPr spc="-1">
                <a:solidFill>
                  <a:srgbClr val="262626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DEPLOY</a:t>
            </a:r>
            <a:br/>
            <a:r>
              <a:t>ISOLATE</a:t>
            </a:r>
            <a:br/>
            <a:r>
              <a:t>ENV</a:t>
            </a:r>
          </a:p>
        </p:txBody>
      </p:sp>
      <p:grpSp>
        <p:nvGrpSpPr>
          <p:cNvPr id="1033" name="Группа 68"/>
          <p:cNvGrpSpPr/>
          <p:nvPr/>
        </p:nvGrpSpPr>
        <p:grpSpPr>
          <a:xfrm>
            <a:off x="9385196" y="1897274"/>
            <a:ext cx="271085" cy="260645"/>
            <a:chOff x="0" y="-1"/>
            <a:chExt cx="271084" cy="260643"/>
          </a:xfrm>
        </p:grpSpPr>
        <p:sp>
          <p:nvSpPr>
            <p:cNvPr id="1031" name="CustomShape 3"/>
            <p:cNvSpPr/>
            <p:nvPr/>
          </p:nvSpPr>
          <p:spPr>
            <a:xfrm>
              <a:off x="0" y="-2"/>
              <a:ext cx="271085" cy="260645"/>
            </a:xfrm>
            <a:prstGeom prst="ellipse">
              <a:avLst/>
            </a:prstGeom>
            <a:solidFill>
              <a:srgbClr val="FFFFFF"/>
            </a:solidFill>
            <a:ln w="648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032" name="CustomShape 6"/>
            <p:cNvSpPr/>
            <p:nvPr/>
          </p:nvSpPr>
          <p:spPr>
            <a:xfrm>
              <a:off x="47879" y="44999"/>
              <a:ext cx="172807" cy="172805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034" name="CustomShape 12"/>
          <p:cNvSpPr txBox="1"/>
          <p:nvPr/>
        </p:nvSpPr>
        <p:spPr>
          <a:xfrm>
            <a:off x="8993999" y="1576408"/>
            <a:ext cx="1050957" cy="356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999" tIns="44999" rIns="44999" bIns="44999">
            <a:spAutoFit/>
          </a:bodyPr>
          <a:lstStyle>
            <a:lvl1pPr algn="ctr">
              <a:defRPr spc="-1">
                <a:solidFill>
                  <a:srgbClr val="262626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lvl1pPr>
          </a:lstStyle>
          <a:p>
            <a:r>
              <a:t>TESTING</a:t>
            </a:r>
          </a:p>
        </p:txBody>
      </p:sp>
      <p:grpSp>
        <p:nvGrpSpPr>
          <p:cNvPr id="1037" name="Группа 72"/>
          <p:cNvGrpSpPr/>
          <p:nvPr/>
        </p:nvGrpSpPr>
        <p:grpSpPr>
          <a:xfrm>
            <a:off x="10968273" y="1906884"/>
            <a:ext cx="271085" cy="260645"/>
            <a:chOff x="0" y="-1"/>
            <a:chExt cx="271084" cy="260643"/>
          </a:xfrm>
        </p:grpSpPr>
        <p:sp>
          <p:nvSpPr>
            <p:cNvPr id="1035" name="CustomShape 3"/>
            <p:cNvSpPr/>
            <p:nvPr/>
          </p:nvSpPr>
          <p:spPr>
            <a:xfrm>
              <a:off x="0" y="-2"/>
              <a:ext cx="271085" cy="260645"/>
            </a:xfrm>
            <a:prstGeom prst="ellipse">
              <a:avLst/>
            </a:prstGeom>
            <a:solidFill>
              <a:srgbClr val="FFFFFF"/>
            </a:solidFill>
            <a:ln w="648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036" name="CustomShape 6"/>
            <p:cNvSpPr/>
            <p:nvPr/>
          </p:nvSpPr>
          <p:spPr>
            <a:xfrm>
              <a:off x="47879" y="44999"/>
              <a:ext cx="172807" cy="172805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038" name="CustomShape 22"/>
          <p:cNvSpPr/>
          <p:nvPr/>
        </p:nvSpPr>
        <p:spPr>
          <a:xfrm>
            <a:off x="9823139" y="5255709"/>
            <a:ext cx="172805" cy="172805"/>
          </a:xfrm>
          <a:prstGeom prst="ellipse">
            <a:avLst/>
          </a:prstGeom>
          <a:solidFill>
            <a:srgbClr val="FFFFFF"/>
          </a:solidFill>
          <a:ln w="25400">
            <a:solidFill>
              <a:srgbClr val="1D71B8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1041" name="Группа 79"/>
          <p:cNvGrpSpPr/>
          <p:nvPr/>
        </p:nvGrpSpPr>
        <p:grpSpPr>
          <a:xfrm>
            <a:off x="7900878" y="1917685"/>
            <a:ext cx="271085" cy="260645"/>
            <a:chOff x="0" y="-1"/>
            <a:chExt cx="271084" cy="260643"/>
          </a:xfrm>
        </p:grpSpPr>
        <p:sp>
          <p:nvSpPr>
            <p:cNvPr id="1039" name="CustomShape 3"/>
            <p:cNvSpPr/>
            <p:nvPr/>
          </p:nvSpPr>
          <p:spPr>
            <a:xfrm>
              <a:off x="0" y="-2"/>
              <a:ext cx="271085" cy="260645"/>
            </a:xfrm>
            <a:prstGeom prst="ellipse">
              <a:avLst/>
            </a:prstGeom>
            <a:solidFill>
              <a:srgbClr val="FFFFFF"/>
            </a:solidFill>
            <a:ln w="648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040" name="CustomShape 6"/>
            <p:cNvSpPr/>
            <p:nvPr/>
          </p:nvSpPr>
          <p:spPr>
            <a:xfrm>
              <a:off x="47879" y="44999"/>
              <a:ext cx="172807" cy="172805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042" name="CustomShape 34"/>
          <p:cNvSpPr txBox="1"/>
          <p:nvPr/>
        </p:nvSpPr>
        <p:spPr>
          <a:xfrm>
            <a:off x="7376638" y="2207803"/>
            <a:ext cx="1432211" cy="623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 algn="ctr">
              <a:defRPr spc="-1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CHECK FOR </a:t>
            </a:r>
            <a:br/>
            <a:r>
              <a:t>READY</a:t>
            </a:r>
          </a:p>
        </p:txBody>
      </p:sp>
      <p:sp>
        <p:nvSpPr>
          <p:cNvPr id="1043" name="Line 21"/>
          <p:cNvSpPr/>
          <p:nvPr/>
        </p:nvSpPr>
        <p:spPr>
          <a:xfrm>
            <a:off x="6812150" y="2158936"/>
            <a:ext cx="9492" cy="1212346"/>
          </a:xfrm>
          <a:prstGeom prst="line">
            <a:avLst/>
          </a:prstGeom>
          <a:ln w="28440">
            <a:solidFill>
              <a:srgbClr val="1D71B8"/>
            </a:solidFill>
            <a:custDash>
              <a:ds d="200000" sp="100000"/>
            </a:custDash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1046" name="Группа 84"/>
          <p:cNvGrpSpPr/>
          <p:nvPr/>
        </p:nvGrpSpPr>
        <p:grpSpPr>
          <a:xfrm>
            <a:off x="6686839" y="3374194"/>
            <a:ext cx="271085" cy="260645"/>
            <a:chOff x="0" y="-1"/>
            <a:chExt cx="271084" cy="260643"/>
          </a:xfrm>
        </p:grpSpPr>
        <p:sp>
          <p:nvSpPr>
            <p:cNvPr id="1044" name="CustomShape 3"/>
            <p:cNvSpPr/>
            <p:nvPr/>
          </p:nvSpPr>
          <p:spPr>
            <a:xfrm>
              <a:off x="0" y="-2"/>
              <a:ext cx="271085" cy="260645"/>
            </a:xfrm>
            <a:prstGeom prst="ellipse">
              <a:avLst/>
            </a:prstGeom>
            <a:solidFill>
              <a:srgbClr val="FFFFFF"/>
            </a:solidFill>
            <a:ln w="648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045" name="CustomShape 6"/>
            <p:cNvSpPr/>
            <p:nvPr/>
          </p:nvSpPr>
          <p:spPr>
            <a:xfrm>
              <a:off x="47879" y="44999"/>
              <a:ext cx="172807" cy="172805"/>
            </a:xfrm>
            <a:prstGeom prst="ellipse">
              <a:avLst/>
            </a:prstGeom>
            <a:solidFill>
              <a:srgbClr val="FFFF00"/>
            </a:solidFill>
            <a:ln w="2540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047" name="CustomShape 12"/>
          <p:cNvSpPr txBox="1"/>
          <p:nvPr/>
        </p:nvSpPr>
        <p:spPr>
          <a:xfrm>
            <a:off x="3501328" y="4660043"/>
            <a:ext cx="989413" cy="572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 algn="ctr">
              <a:defRPr sz="1600" spc="-1">
                <a:solidFill>
                  <a:srgbClr val="111111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dirty="0"/>
              <a:t>Provide</a:t>
            </a:r>
            <a:br>
              <a:rPr dirty="0"/>
            </a:br>
            <a:r>
              <a:rPr dirty="0"/>
              <a:t> variables</a:t>
            </a:r>
          </a:p>
        </p:txBody>
      </p:sp>
      <p:pic>
        <p:nvPicPr>
          <p:cNvPr id="1048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80386" y="3908804"/>
            <a:ext cx="708843" cy="708843"/>
          </a:xfrm>
          <a:prstGeom prst="rect">
            <a:avLst/>
          </a:prstGeom>
          <a:ln w="12700">
            <a:miter lim="400000"/>
          </a:ln>
        </p:spPr>
      </p:pic>
      <p:sp>
        <p:nvSpPr>
          <p:cNvPr id="1049" name="CustomShape 23"/>
          <p:cNvSpPr txBox="1"/>
          <p:nvPr/>
        </p:nvSpPr>
        <p:spPr>
          <a:xfrm>
            <a:off x="5241840" y="4608264"/>
            <a:ext cx="1570312" cy="572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4999" tIns="44999" rIns="44999" bIns="44999">
            <a:spAutoFit/>
          </a:bodyPr>
          <a:lstStyle/>
          <a:p>
            <a:pPr algn="ctr">
              <a:defRPr sz="1600" spc="-1">
                <a:solidFill>
                  <a:srgbClr val="111111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dirty="0"/>
              <a:t>Deploy</a:t>
            </a:r>
          </a:p>
          <a:p>
            <a:pPr algn="ctr">
              <a:defRPr sz="1600" spc="-1">
                <a:solidFill>
                  <a:srgbClr val="111111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dirty="0" err="1"/>
              <a:t>Img</a:t>
            </a:r>
            <a:r>
              <a:rPr dirty="0"/>
              <a:t> + Depend.</a:t>
            </a:r>
          </a:p>
        </p:txBody>
      </p:sp>
      <p:sp>
        <p:nvSpPr>
          <p:cNvPr id="1050" name="CustomShape 24"/>
          <p:cNvSpPr txBox="1"/>
          <p:nvPr/>
        </p:nvSpPr>
        <p:spPr>
          <a:xfrm>
            <a:off x="7527200" y="4579096"/>
            <a:ext cx="1005110" cy="572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 algn="ctr">
              <a:defRPr sz="1600" spc="-1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dirty="0"/>
              <a:t>Deploy</a:t>
            </a:r>
            <a:br>
              <a:rPr dirty="0"/>
            </a:br>
            <a:r>
              <a:rPr dirty="0" err="1"/>
              <a:t>ReadyAPI</a:t>
            </a:r>
            <a:endParaRPr dirty="0"/>
          </a:p>
        </p:txBody>
      </p:sp>
      <p:pic>
        <p:nvPicPr>
          <p:cNvPr id="1051" name="Рисунок 35" descr="Рисунок 3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08893" y="4137376"/>
            <a:ext cx="441723" cy="441723"/>
          </a:xfrm>
          <a:prstGeom prst="rect">
            <a:avLst/>
          </a:prstGeom>
          <a:ln w="12700">
            <a:miter lim="400000"/>
          </a:ln>
        </p:spPr>
      </p:pic>
      <p:sp>
        <p:nvSpPr>
          <p:cNvPr id="1052" name="CustomShape 26"/>
          <p:cNvSpPr txBox="1"/>
          <p:nvPr/>
        </p:nvSpPr>
        <p:spPr>
          <a:xfrm>
            <a:off x="9417646" y="4617644"/>
            <a:ext cx="935082" cy="572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 algn="ctr">
              <a:defRPr sz="1600" spc="-1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dirty="0"/>
              <a:t>Check</a:t>
            </a:r>
          </a:p>
          <a:p>
            <a:pPr algn="ctr">
              <a:defRPr sz="1600" spc="-1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dirty="0"/>
              <a:t>for ready</a:t>
            </a:r>
          </a:p>
        </p:txBody>
      </p:sp>
      <p:pic>
        <p:nvPicPr>
          <p:cNvPr id="1053" name="Picture 4" descr="Picture 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766593" y="4251861"/>
            <a:ext cx="396002" cy="396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4" name="Рисунок 123" descr="Рисунок 12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765996" y="4211878"/>
            <a:ext cx="460083" cy="4600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5" name="Рисунок 124" descr="Рисунок 12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052491" y="4143087"/>
            <a:ext cx="510483" cy="510483"/>
          </a:xfrm>
          <a:prstGeom prst="rect">
            <a:avLst/>
          </a:prstGeom>
          <a:ln w="12700">
            <a:miter lim="400000"/>
          </a:ln>
        </p:spPr>
      </p:pic>
      <p:sp>
        <p:nvSpPr>
          <p:cNvPr id="1056" name="CustomShape 12"/>
          <p:cNvSpPr txBox="1"/>
          <p:nvPr/>
        </p:nvSpPr>
        <p:spPr>
          <a:xfrm>
            <a:off x="1750863" y="4650440"/>
            <a:ext cx="1177169" cy="572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 algn="ctr">
              <a:defRPr sz="1600" spc="-1">
                <a:solidFill>
                  <a:srgbClr val="111111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dirty="0"/>
              <a:t>Get </a:t>
            </a:r>
          </a:p>
          <a:p>
            <a:pPr algn="ctr">
              <a:defRPr sz="1600" spc="-1">
                <a:solidFill>
                  <a:srgbClr val="111111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dirty="0"/>
              <a:t>Helm-chart</a:t>
            </a:r>
          </a:p>
        </p:txBody>
      </p:sp>
      <p:sp>
        <p:nvSpPr>
          <p:cNvPr id="1057" name="CustomShape 12"/>
          <p:cNvSpPr txBox="1"/>
          <p:nvPr/>
        </p:nvSpPr>
        <p:spPr>
          <a:xfrm>
            <a:off x="10537986" y="1337675"/>
            <a:ext cx="1129138" cy="623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 algn="ctr">
              <a:defRPr spc="-1">
                <a:solidFill>
                  <a:srgbClr val="262626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SEND</a:t>
            </a:r>
            <a:br/>
            <a:r>
              <a:t>REPORTS</a:t>
            </a:r>
          </a:p>
        </p:txBody>
      </p:sp>
      <p:sp>
        <p:nvSpPr>
          <p:cNvPr id="1058" name="CustomShape 13"/>
          <p:cNvSpPr txBox="1"/>
          <p:nvPr/>
        </p:nvSpPr>
        <p:spPr>
          <a:xfrm>
            <a:off x="1052955" y="123787"/>
            <a:ext cx="1038900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400" spc="-1">
                <a:solidFill>
                  <a:srgbClr val="404040"/>
                </a:solidFill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r>
              <a:t>Схема процесса автоматизированного регресса</a:t>
            </a:r>
          </a:p>
        </p:txBody>
      </p:sp>
      <p:pic>
        <p:nvPicPr>
          <p:cNvPr id="1059" name="Picture 31" descr="Picture 31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715473" y="5948102"/>
            <a:ext cx="1357028" cy="7142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Прямоугольник 92"/>
          <p:cNvSpPr/>
          <p:nvPr/>
        </p:nvSpPr>
        <p:spPr>
          <a:xfrm>
            <a:off x="0" y="911761"/>
            <a:ext cx="12192000" cy="2059223"/>
          </a:xfrm>
          <a:prstGeom prst="rect">
            <a:avLst/>
          </a:prstGeom>
          <a:solidFill>
            <a:srgbClr val="C4E3F6">
              <a:alpha val="45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62" name="CustomShape 8"/>
          <p:cNvSpPr/>
          <p:nvPr/>
        </p:nvSpPr>
        <p:spPr>
          <a:xfrm>
            <a:off x="1508561" y="3528595"/>
            <a:ext cx="9251598" cy="2456280"/>
          </a:xfrm>
          <a:prstGeom prst="roundRect">
            <a:avLst>
              <a:gd name="adj" fmla="val 16667"/>
            </a:avLst>
          </a:prstGeom>
          <a:ln w="38160">
            <a:solidFill>
              <a:srgbClr val="1D71B8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63" name="CustomShape 9"/>
          <p:cNvSpPr/>
          <p:nvPr/>
        </p:nvSpPr>
        <p:spPr>
          <a:xfrm>
            <a:off x="2204834" y="5282543"/>
            <a:ext cx="172805" cy="172805"/>
          </a:xfrm>
          <a:prstGeom prst="ellipse">
            <a:avLst/>
          </a:prstGeom>
          <a:ln w="25400">
            <a:solidFill>
              <a:srgbClr val="1D71B8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64" name="CustomShape 11"/>
          <p:cNvSpPr txBox="1"/>
          <p:nvPr/>
        </p:nvSpPr>
        <p:spPr>
          <a:xfrm>
            <a:off x="1519455" y="1538168"/>
            <a:ext cx="1025939" cy="356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999" tIns="44999" rIns="44999" bIns="44999">
            <a:spAutoFit/>
          </a:bodyPr>
          <a:lstStyle>
            <a:lvl1pPr>
              <a:defRPr spc="-1">
                <a:solidFill>
                  <a:srgbClr val="262626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lvl1pPr>
          </a:lstStyle>
          <a:p>
            <a:r>
              <a:t>COMMIT</a:t>
            </a:r>
          </a:p>
        </p:txBody>
      </p:sp>
      <p:sp>
        <p:nvSpPr>
          <p:cNvPr id="1065" name="Line 21"/>
          <p:cNvSpPr/>
          <p:nvPr/>
        </p:nvSpPr>
        <p:spPr>
          <a:xfrm flipV="1">
            <a:off x="2379072" y="5331502"/>
            <a:ext cx="7552413" cy="38523"/>
          </a:xfrm>
          <a:prstGeom prst="line">
            <a:avLst/>
          </a:prstGeom>
          <a:ln w="28440">
            <a:solidFill>
              <a:srgbClr val="1D71B8"/>
            </a:solidFill>
            <a:custDash>
              <a:ds d="200000" sp="100000"/>
            </a:custDash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66" name="CustomShape 22"/>
          <p:cNvSpPr/>
          <p:nvPr/>
        </p:nvSpPr>
        <p:spPr>
          <a:xfrm>
            <a:off x="7951233" y="5254461"/>
            <a:ext cx="172805" cy="172805"/>
          </a:xfrm>
          <a:prstGeom prst="ellipse">
            <a:avLst/>
          </a:prstGeom>
          <a:solidFill>
            <a:srgbClr val="FFFFFF"/>
          </a:solidFill>
          <a:ln w="25400">
            <a:solidFill>
              <a:srgbClr val="1D71B8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67" name="CustomShape 24"/>
          <p:cNvSpPr/>
          <p:nvPr/>
        </p:nvSpPr>
        <p:spPr>
          <a:xfrm>
            <a:off x="3931239" y="5281462"/>
            <a:ext cx="172805" cy="172805"/>
          </a:xfrm>
          <a:prstGeom prst="ellipse">
            <a:avLst/>
          </a:prstGeom>
          <a:solidFill>
            <a:srgbClr val="FFFFFF"/>
          </a:solidFill>
          <a:ln w="25400">
            <a:solidFill>
              <a:srgbClr val="1D71B8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68" name="CustomShape 25"/>
          <p:cNvSpPr/>
          <p:nvPr/>
        </p:nvSpPr>
        <p:spPr>
          <a:xfrm>
            <a:off x="5850313" y="5287223"/>
            <a:ext cx="172805" cy="172805"/>
          </a:xfrm>
          <a:prstGeom prst="ellipse">
            <a:avLst/>
          </a:prstGeom>
          <a:solidFill>
            <a:srgbClr val="FFFFFF"/>
          </a:solidFill>
          <a:ln w="25400">
            <a:solidFill>
              <a:srgbClr val="1D71B8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1071" name="Group 26"/>
          <p:cNvGrpSpPr/>
          <p:nvPr/>
        </p:nvGrpSpPr>
        <p:grpSpPr>
          <a:xfrm>
            <a:off x="524105" y="1656083"/>
            <a:ext cx="731756" cy="851700"/>
            <a:chOff x="0" y="0"/>
            <a:chExt cx="731754" cy="851699"/>
          </a:xfrm>
        </p:grpSpPr>
        <p:sp>
          <p:nvSpPr>
            <p:cNvPr id="1069" name="CustomShape 27"/>
            <p:cNvSpPr txBox="1"/>
            <p:nvPr/>
          </p:nvSpPr>
          <p:spPr>
            <a:xfrm>
              <a:off x="-1" y="495001"/>
              <a:ext cx="731756" cy="3566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4999" tIns="44999" rIns="44999" bIns="44999" numCol="1" anchor="t">
              <a:spAutoFit/>
            </a:bodyPr>
            <a:lstStyle>
              <a:lvl1pPr>
                <a:defRPr spc="-1">
                  <a:solidFill>
                    <a:srgbClr val="262626"/>
                  </a:solidFill>
                  <a:latin typeface="Raleway Regular"/>
                  <a:ea typeface="Raleway Regular"/>
                  <a:cs typeface="Raleway Regular"/>
                  <a:sym typeface="Raleway Regular"/>
                </a:defRPr>
              </a:lvl1pPr>
            </a:lstStyle>
            <a:p>
              <a:r>
                <a:t>CODE</a:t>
              </a:r>
            </a:p>
          </p:txBody>
        </p:sp>
        <p:pic>
          <p:nvPicPr>
            <p:cNvPr id="1070" name="Рисунок 378" descr="Рисунок 37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13399" y="-1"/>
              <a:ext cx="561245" cy="5612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072" name="Line 4"/>
          <p:cNvSpPr/>
          <p:nvPr/>
        </p:nvSpPr>
        <p:spPr>
          <a:xfrm>
            <a:off x="1519454" y="2028488"/>
            <a:ext cx="9574031" cy="24209"/>
          </a:xfrm>
          <a:prstGeom prst="line">
            <a:avLst/>
          </a:prstGeom>
          <a:ln w="25560">
            <a:solidFill>
              <a:srgbClr val="1D71B8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073" name="CustomShape 5"/>
          <p:cNvSpPr/>
          <p:nvPr/>
        </p:nvSpPr>
        <p:spPr>
          <a:xfrm>
            <a:off x="1335763" y="1945489"/>
            <a:ext cx="172805" cy="172804"/>
          </a:xfrm>
          <a:prstGeom prst="ellipse">
            <a:avLst/>
          </a:prstGeom>
          <a:solidFill>
            <a:srgbClr val="FFFFFF"/>
          </a:solidFill>
          <a:ln w="25400">
            <a:solidFill>
              <a:srgbClr val="1D71B8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1076" name="Группа 47"/>
          <p:cNvGrpSpPr/>
          <p:nvPr/>
        </p:nvGrpSpPr>
        <p:grpSpPr>
          <a:xfrm>
            <a:off x="2661664" y="1922370"/>
            <a:ext cx="271085" cy="260645"/>
            <a:chOff x="0" y="-1"/>
            <a:chExt cx="271084" cy="260643"/>
          </a:xfrm>
        </p:grpSpPr>
        <p:sp>
          <p:nvSpPr>
            <p:cNvPr id="1074" name="CustomShape 3"/>
            <p:cNvSpPr/>
            <p:nvPr/>
          </p:nvSpPr>
          <p:spPr>
            <a:xfrm>
              <a:off x="0" y="-2"/>
              <a:ext cx="271085" cy="260645"/>
            </a:xfrm>
            <a:prstGeom prst="ellipse">
              <a:avLst/>
            </a:prstGeom>
            <a:solidFill>
              <a:srgbClr val="FFFFFF"/>
            </a:solidFill>
            <a:ln w="648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075" name="CustomShape 6"/>
            <p:cNvSpPr/>
            <p:nvPr/>
          </p:nvSpPr>
          <p:spPr>
            <a:xfrm>
              <a:off x="47879" y="44999"/>
              <a:ext cx="172807" cy="172805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079" name="Группа 1"/>
          <p:cNvGrpSpPr/>
          <p:nvPr/>
        </p:nvGrpSpPr>
        <p:grpSpPr>
          <a:xfrm>
            <a:off x="1884933" y="1900668"/>
            <a:ext cx="271085" cy="260649"/>
            <a:chOff x="0" y="-1"/>
            <a:chExt cx="271084" cy="260647"/>
          </a:xfrm>
        </p:grpSpPr>
        <p:sp>
          <p:nvSpPr>
            <p:cNvPr id="1077" name="CustomShape 3"/>
            <p:cNvSpPr/>
            <p:nvPr/>
          </p:nvSpPr>
          <p:spPr>
            <a:xfrm>
              <a:off x="0" y="-2"/>
              <a:ext cx="271085" cy="260649"/>
            </a:xfrm>
            <a:prstGeom prst="ellipse">
              <a:avLst/>
            </a:prstGeom>
            <a:solidFill>
              <a:srgbClr val="FFFFFF"/>
            </a:solidFill>
            <a:ln w="648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078" name="CustomShape 6"/>
            <p:cNvSpPr/>
            <p:nvPr/>
          </p:nvSpPr>
          <p:spPr>
            <a:xfrm>
              <a:off x="47879" y="44999"/>
              <a:ext cx="172807" cy="172807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082" name="Группа 50"/>
          <p:cNvGrpSpPr/>
          <p:nvPr/>
        </p:nvGrpSpPr>
        <p:grpSpPr>
          <a:xfrm>
            <a:off x="3733713" y="1917685"/>
            <a:ext cx="271085" cy="260645"/>
            <a:chOff x="0" y="-1"/>
            <a:chExt cx="271084" cy="260643"/>
          </a:xfrm>
        </p:grpSpPr>
        <p:sp>
          <p:nvSpPr>
            <p:cNvPr id="1080" name="CustomShape 3"/>
            <p:cNvSpPr/>
            <p:nvPr/>
          </p:nvSpPr>
          <p:spPr>
            <a:xfrm>
              <a:off x="0" y="-2"/>
              <a:ext cx="271085" cy="260645"/>
            </a:xfrm>
            <a:prstGeom prst="ellipse">
              <a:avLst/>
            </a:prstGeom>
            <a:solidFill>
              <a:srgbClr val="FFFFFF"/>
            </a:solidFill>
            <a:ln w="648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081" name="CustomShape 6"/>
            <p:cNvSpPr/>
            <p:nvPr/>
          </p:nvSpPr>
          <p:spPr>
            <a:xfrm>
              <a:off x="47879" y="44999"/>
              <a:ext cx="172807" cy="172805"/>
            </a:xfrm>
            <a:prstGeom prst="ellipse">
              <a:avLst/>
            </a:prstGeom>
            <a:solidFill>
              <a:srgbClr val="CCFF66"/>
            </a:solidFill>
            <a:ln w="2540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085" name="Группа 53"/>
          <p:cNvGrpSpPr/>
          <p:nvPr/>
        </p:nvGrpSpPr>
        <p:grpSpPr>
          <a:xfrm>
            <a:off x="5072264" y="1922370"/>
            <a:ext cx="271085" cy="260645"/>
            <a:chOff x="0" y="-1"/>
            <a:chExt cx="271084" cy="260643"/>
          </a:xfrm>
        </p:grpSpPr>
        <p:sp>
          <p:nvSpPr>
            <p:cNvPr id="1083" name="CustomShape 3"/>
            <p:cNvSpPr/>
            <p:nvPr/>
          </p:nvSpPr>
          <p:spPr>
            <a:xfrm>
              <a:off x="0" y="-2"/>
              <a:ext cx="271085" cy="260645"/>
            </a:xfrm>
            <a:prstGeom prst="ellipse">
              <a:avLst/>
            </a:prstGeom>
            <a:solidFill>
              <a:srgbClr val="FFFFFF"/>
            </a:solidFill>
            <a:ln w="648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084" name="CustomShape 6"/>
            <p:cNvSpPr/>
            <p:nvPr/>
          </p:nvSpPr>
          <p:spPr>
            <a:xfrm>
              <a:off x="47879" y="44999"/>
              <a:ext cx="172807" cy="172805"/>
            </a:xfrm>
            <a:prstGeom prst="ellipse">
              <a:avLst/>
            </a:prstGeom>
            <a:solidFill>
              <a:srgbClr val="CCFF66"/>
            </a:solidFill>
            <a:ln w="2540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088" name="Группа 56"/>
          <p:cNvGrpSpPr/>
          <p:nvPr/>
        </p:nvGrpSpPr>
        <p:grpSpPr>
          <a:xfrm>
            <a:off x="6680837" y="1897274"/>
            <a:ext cx="271085" cy="260645"/>
            <a:chOff x="0" y="-1"/>
            <a:chExt cx="271084" cy="260643"/>
          </a:xfrm>
        </p:grpSpPr>
        <p:sp>
          <p:nvSpPr>
            <p:cNvPr id="1086" name="CustomShape 3"/>
            <p:cNvSpPr/>
            <p:nvPr/>
          </p:nvSpPr>
          <p:spPr>
            <a:xfrm>
              <a:off x="0" y="-2"/>
              <a:ext cx="271085" cy="260645"/>
            </a:xfrm>
            <a:prstGeom prst="ellipse">
              <a:avLst/>
            </a:prstGeom>
            <a:solidFill>
              <a:srgbClr val="FFFFFF"/>
            </a:solidFill>
            <a:ln w="648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087" name="CustomShape 6"/>
            <p:cNvSpPr/>
            <p:nvPr/>
          </p:nvSpPr>
          <p:spPr>
            <a:xfrm>
              <a:off x="47879" y="44999"/>
              <a:ext cx="172807" cy="172805"/>
            </a:xfrm>
            <a:prstGeom prst="ellipse">
              <a:avLst/>
            </a:prstGeom>
            <a:solidFill>
              <a:srgbClr val="CCFF66"/>
            </a:solidFill>
            <a:ln w="2540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089" name="CustomShape 12"/>
          <p:cNvSpPr txBox="1"/>
          <p:nvPr/>
        </p:nvSpPr>
        <p:spPr>
          <a:xfrm>
            <a:off x="2231702" y="2222642"/>
            <a:ext cx="1143541" cy="623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 algn="ctr">
              <a:defRPr spc="-1">
                <a:solidFill>
                  <a:srgbClr val="262626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MERGE</a:t>
            </a:r>
            <a:br/>
            <a:r>
              <a:t>REQUEST</a:t>
            </a:r>
          </a:p>
        </p:txBody>
      </p:sp>
      <p:sp>
        <p:nvSpPr>
          <p:cNvPr id="1090" name="CustomShape 12"/>
          <p:cNvSpPr txBox="1"/>
          <p:nvPr/>
        </p:nvSpPr>
        <p:spPr>
          <a:xfrm>
            <a:off x="3460718" y="1301368"/>
            <a:ext cx="810724" cy="623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 algn="ctr">
              <a:defRPr spc="-1">
                <a:solidFill>
                  <a:srgbClr val="262626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BUILD</a:t>
            </a:r>
            <a:br/>
            <a:r>
              <a:t>IMAGE</a:t>
            </a:r>
          </a:p>
        </p:txBody>
      </p:sp>
      <p:sp>
        <p:nvSpPr>
          <p:cNvPr id="1091" name="CustomShape 34"/>
          <p:cNvSpPr txBox="1"/>
          <p:nvPr/>
        </p:nvSpPr>
        <p:spPr>
          <a:xfrm>
            <a:off x="4627526" y="2190618"/>
            <a:ext cx="1177017" cy="623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 algn="ctr">
              <a:defRPr spc="-1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PUSH TO</a:t>
            </a:r>
            <a:br/>
            <a:r>
              <a:rPr>
                <a:solidFill>
                  <a:srgbClr val="262626"/>
                </a:solidFill>
              </a:rPr>
              <a:t>REGISTRY</a:t>
            </a:r>
          </a:p>
        </p:txBody>
      </p:sp>
      <p:sp>
        <p:nvSpPr>
          <p:cNvPr id="1092" name="CustomShape 12"/>
          <p:cNvSpPr txBox="1"/>
          <p:nvPr/>
        </p:nvSpPr>
        <p:spPr>
          <a:xfrm>
            <a:off x="6316593" y="986127"/>
            <a:ext cx="1019284" cy="890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 algn="ctr">
              <a:defRPr spc="-1">
                <a:solidFill>
                  <a:srgbClr val="262626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DEPLOY</a:t>
            </a:r>
            <a:br/>
            <a:r>
              <a:t>ISOLATE</a:t>
            </a:r>
            <a:br/>
            <a:r>
              <a:t>ENV</a:t>
            </a:r>
          </a:p>
        </p:txBody>
      </p:sp>
      <p:grpSp>
        <p:nvGrpSpPr>
          <p:cNvPr id="1095" name="Группа 68"/>
          <p:cNvGrpSpPr/>
          <p:nvPr/>
        </p:nvGrpSpPr>
        <p:grpSpPr>
          <a:xfrm>
            <a:off x="9385196" y="1897274"/>
            <a:ext cx="271085" cy="260645"/>
            <a:chOff x="0" y="-1"/>
            <a:chExt cx="271084" cy="260643"/>
          </a:xfrm>
        </p:grpSpPr>
        <p:sp>
          <p:nvSpPr>
            <p:cNvPr id="1093" name="CustomShape 3"/>
            <p:cNvSpPr/>
            <p:nvPr/>
          </p:nvSpPr>
          <p:spPr>
            <a:xfrm>
              <a:off x="0" y="-2"/>
              <a:ext cx="271085" cy="260645"/>
            </a:xfrm>
            <a:prstGeom prst="ellipse">
              <a:avLst/>
            </a:prstGeom>
            <a:solidFill>
              <a:srgbClr val="FFFFFF"/>
            </a:solidFill>
            <a:ln w="648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094" name="CustomShape 6"/>
            <p:cNvSpPr/>
            <p:nvPr/>
          </p:nvSpPr>
          <p:spPr>
            <a:xfrm>
              <a:off x="47879" y="44999"/>
              <a:ext cx="172807" cy="172805"/>
            </a:xfrm>
            <a:prstGeom prst="ellipse">
              <a:avLst/>
            </a:prstGeom>
            <a:solidFill>
              <a:srgbClr val="FFFF00"/>
            </a:solidFill>
            <a:ln w="2540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096" name="CustomShape 12"/>
          <p:cNvSpPr txBox="1"/>
          <p:nvPr/>
        </p:nvSpPr>
        <p:spPr>
          <a:xfrm>
            <a:off x="8993999" y="1576408"/>
            <a:ext cx="1050957" cy="3566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999" tIns="44999" rIns="44999" bIns="44999">
            <a:spAutoFit/>
          </a:bodyPr>
          <a:lstStyle>
            <a:lvl1pPr algn="ctr">
              <a:defRPr spc="-1">
                <a:solidFill>
                  <a:srgbClr val="262626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lvl1pPr>
          </a:lstStyle>
          <a:p>
            <a:r>
              <a:t>TESTING</a:t>
            </a:r>
          </a:p>
        </p:txBody>
      </p:sp>
      <p:grpSp>
        <p:nvGrpSpPr>
          <p:cNvPr id="1099" name="Группа 72"/>
          <p:cNvGrpSpPr/>
          <p:nvPr/>
        </p:nvGrpSpPr>
        <p:grpSpPr>
          <a:xfrm>
            <a:off x="10968273" y="1906884"/>
            <a:ext cx="271085" cy="260645"/>
            <a:chOff x="0" y="-1"/>
            <a:chExt cx="271084" cy="260643"/>
          </a:xfrm>
        </p:grpSpPr>
        <p:sp>
          <p:nvSpPr>
            <p:cNvPr id="1097" name="CustomShape 3"/>
            <p:cNvSpPr/>
            <p:nvPr/>
          </p:nvSpPr>
          <p:spPr>
            <a:xfrm>
              <a:off x="0" y="-2"/>
              <a:ext cx="271085" cy="260645"/>
            </a:xfrm>
            <a:prstGeom prst="ellipse">
              <a:avLst/>
            </a:prstGeom>
            <a:solidFill>
              <a:srgbClr val="FFFFFF"/>
            </a:solidFill>
            <a:ln w="648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098" name="CustomShape 6"/>
            <p:cNvSpPr/>
            <p:nvPr/>
          </p:nvSpPr>
          <p:spPr>
            <a:xfrm>
              <a:off x="47879" y="44999"/>
              <a:ext cx="172807" cy="172805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100" name="CustomShape 12"/>
          <p:cNvSpPr txBox="1"/>
          <p:nvPr/>
        </p:nvSpPr>
        <p:spPr>
          <a:xfrm>
            <a:off x="10537986" y="1337675"/>
            <a:ext cx="1129138" cy="623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 algn="ctr">
              <a:defRPr spc="-1">
                <a:solidFill>
                  <a:srgbClr val="262626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SEND</a:t>
            </a:r>
            <a:br/>
            <a:r>
              <a:t>REPORTS</a:t>
            </a:r>
          </a:p>
        </p:txBody>
      </p:sp>
      <p:sp>
        <p:nvSpPr>
          <p:cNvPr id="1101" name="CustomShape 22"/>
          <p:cNvSpPr/>
          <p:nvPr/>
        </p:nvSpPr>
        <p:spPr>
          <a:xfrm>
            <a:off x="9823139" y="5255709"/>
            <a:ext cx="172805" cy="172805"/>
          </a:xfrm>
          <a:prstGeom prst="ellipse">
            <a:avLst/>
          </a:prstGeom>
          <a:solidFill>
            <a:srgbClr val="FFFFFF"/>
          </a:solidFill>
          <a:ln w="25400">
            <a:solidFill>
              <a:srgbClr val="1D71B8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1104" name="Группа 79"/>
          <p:cNvGrpSpPr/>
          <p:nvPr/>
        </p:nvGrpSpPr>
        <p:grpSpPr>
          <a:xfrm>
            <a:off x="7900878" y="1917685"/>
            <a:ext cx="271085" cy="260645"/>
            <a:chOff x="0" y="-1"/>
            <a:chExt cx="271084" cy="260643"/>
          </a:xfrm>
        </p:grpSpPr>
        <p:sp>
          <p:nvSpPr>
            <p:cNvPr id="1102" name="CustomShape 3"/>
            <p:cNvSpPr/>
            <p:nvPr/>
          </p:nvSpPr>
          <p:spPr>
            <a:xfrm>
              <a:off x="0" y="-2"/>
              <a:ext cx="271085" cy="260645"/>
            </a:xfrm>
            <a:prstGeom prst="ellipse">
              <a:avLst/>
            </a:prstGeom>
            <a:solidFill>
              <a:srgbClr val="FFFFFF"/>
            </a:solidFill>
            <a:ln w="648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103" name="CustomShape 6"/>
            <p:cNvSpPr/>
            <p:nvPr/>
          </p:nvSpPr>
          <p:spPr>
            <a:xfrm>
              <a:off x="47879" y="44999"/>
              <a:ext cx="172807" cy="172805"/>
            </a:xfrm>
            <a:prstGeom prst="ellipse">
              <a:avLst/>
            </a:prstGeom>
            <a:solidFill>
              <a:srgbClr val="CCFF66"/>
            </a:solidFill>
            <a:ln w="2540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105" name="CustomShape 34"/>
          <p:cNvSpPr txBox="1"/>
          <p:nvPr/>
        </p:nvSpPr>
        <p:spPr>
          <a:xfrm>
            <a:off x="7376638" y="2207803"/>
            <a:ext cx="1432211" cy="623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 algn="ctr">
              <a:defRPr spc="-1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CHECK FOR </a:t>
            </a:r>
            <a:br/>
            <a:r>
              <a:t>READY</a:t>
            </a:r>
          </a:p>
        </p:txBody>
      </p:sp>
      <p:sp>
        <p:nvSpPr>
          <p:cNvPr id="1106" name="Line 21"/>
          <p:cNvSpPr/>
          <p:nvPr/>
        </p:nvSpPr>
        <p:spPr>
          <a:xfrm>
            <a:off x="9509452" y="2151085"/>
            <a:ext cx="9492" cy="1212343"/>
          </a:xfrm>
          <a:prstGeom prst="line">
            <a:avLst/>
          </a:prstGeom>
          <a:ln w="28440">
            <a:solidFill>
              <a:srgbClr val="1D71B8"/>
            </a:solidFill>
            <a:custDash>
              <a:ds d="200000" sp="100000"/>
            </a:custDash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1109" name="Группа 84"/>
          <p:cNvGrpSpPr/>
          <p:nvPr/>
        </p:nvGrpSpPr>
        <p:grpSpPr>
          <a:xfrm>
            <a:off x="9384138" y="3366343"/>
            <a:ext cx="271085" cy="260645"/>
            <a:chOff x="0" y="-1"/>
            <a:chExt cx="271084" cy="260643"/>
          </a:xfrm>
        </p:grpSpPr>
        <p:sp>
          <p:nvSpPr>
            <p:cNvPr id="1107" name="CustomShape 3"/>
            <p:cNvSpPr/>
            <p:nvPr/>
          </p:nvSpPr>
          <p:spPr>
            <a:xfrm>
              <a:off x="0" y="-2"/>
              <a:ext cx="271085" cy="260645"/>
            </a:xfrm>
            <a:prstGeom prst="ellipse">
              <a:avLst/>
            </a:prstGeom>
            <a:solidFill>
              <a:srgbClr val="FFFFFF"/>
            </a:solidFill>
            <a:ln w="648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108" name="CustomShape 6"/>
            <p:cNvSpPr/>
            <p:nvPr/>
          </p:nvSpPr>
          <p:spPr>
            <a:xfrm>
              <a:off x="47879" y="44999"/>
              <a:ext cx="172807" cy="172805"/>
            </a:xfrm>
            <a:prstGeom prst="ellipse">
              <a:avLst/>
            </a:prstGeom>
            <a:solidFill>
              <a:srgbClr val="FFFF00"/>
            </a:solidFill>
            <a:ln w="25400" cap="flat">
              <a:solidFill>
                <a:srgbClr val="1D71B8"/>
              </a:solidFill>
              <a:prstDash val="solid"/>
              <a:round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110" name="CustomShape 11"/>
          <p:cNvSpPr txBox="1"/>
          <p:nvPr/>
        </p:nvSpPr>
        <p:spPr>
          <a:xfrm>
            <a:off x="1813254" y="4625025"/>
            <a:ext cx="982428" cy="572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>
              <a:defRPr sz="1600" spc="-1">
                <a:solidFill>
                  <a:srgbClr val="111111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dirty="0"/>
              <a:t>Get fresh</a:t>
            </a:r>
            <a:br>
              <a:rPr dirty="0"/>
            </a:br>
            <a:r>
              <a:rPr dirty="0"/>
              <a:t>Test-plan</a:t>
            </a:r>
          </a:p>
        </p:txBody>
      </p:sp>
      <p:pic>
        <p:nvPicPr>
          <p:cNvPr id="1111" name="Рисунок 61" descr="Рисунок 6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72414" y="4118788"/>
            <a:ext cx="510483" cy="510483"/>
          </a:xfrm>
          <a:prstGeom prst="rect">
            <a:avLst/>
          </a:prstGeom>
          <a:ln w="12700">
            <a:miter lim="400000"/>
          </a:ln>
        </p:spPr>
      </p:pic>
      <p:sp>
        <p:nvSpPr>
          <p:cNvPr id="1112" name="CustomShape 17"/>
          <p:cNvSpPr txBox="1"/>
          <p:nvPr/>
        </p:nvSpPr>
        <p:spPr>
          <a:xfrm>
            <a:off x="3642705" y="4666610"/>
            <a:ext cx="754413" cy="813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 algn="ctr">
              <a:defRPr sz="1600" spc="-1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dirty="0"/>
              <a:t>Run</a:t>
            </a:r>
          </a:p>
          <a:p>
            <a:pPr algn="ctr">
              <a:defRPr sz="1600" spc="-1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dirty="0"/>
              <a:t>Smoke</a:t>
            </a:r>
            <a:br>
              <a:rPr dirty="0"/>
            </a:br>
            <a:endParaRPr dirty="0"/>
          </a:p>
        </p:txBody>
      </p:sp>
      <p:pic>
        <p:nvPicPr>
          <p:cNvPr id="1113" name="Рисунок 6" descr="Рисунок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87188" y="4045937"/>
            <a:ext cx="563043" cy="563043"/>
          </a:xfrm>
          <a:prstGeom prst="rect">
            <a:avLst/>
          </a:prstGeom>
          <a:ln w="12700">
            <a:miter lim="400000"/>
          </a:ln>
        </p:spPr>
      </p:pic>
      <p:sp>
        <p:nvSpPr>
          <p:cNvPr id="1114" name="CustomShape 23"/>
          <p:cNvSpPr txBox="1"/>
          <p:nvPr/>
        </p:nvSpPr>
        <p:spPr>
          <a:xfrm>
            <a:off x="5496905" y="4686741"/>
            <a:ext cx="859542" cy="572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 algn="ctr">
              <a:defRPr sz="1600" spc="-1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dirty="0"/>
              <a:t>Run</a:t>
            </a:r>
            <a:br>
              <a:rPr dirty="0"/>
            </a:br>
            <a:r>
              <a:rPr dirty="0"/>
              <a:t>Regress</a:t>
            </a:r>
          </a:p>
        </p:txBody>
      </p:sp>
      <p:pic>
        <p:nvPicPr>
          <p:cNvPr id="1115" name="Рисунок 5" descr="Рисунок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82594" y="4045937"/>
            <a:ext cx="625683" cy="625683"/>
          </a:xfrm>
          <a:prstGeom prst="rect">
            <a:avLst/>
          </a:prstGeom>
          <a:ln w="12700">
            <a:miter lim="400000"/>
          </a:ln>
        </p:spPr>
      </p:pic>
      <p:sp>
        <p:nvSpPr>
          <p:cNvPr id="1116" name="CustomShape 22"/>
          <p:cNvSpPr txBox="1"/>
          <p:nvPr/>
        </p:nvSpPr>
        <p:spPr>
          <a:xfrm>
            <a:off x="7491890" y="4686017"/>
            <a:ext cx="1111003" cy="572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 algn="ctr">
              <a:defRPr sz="1600" spc="-1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dirty="0"/>
              <a:t>Run</a:t>
            </a:r>
            <a:br>
              <a:rPr dirty="0"/>
            </a:br>
            <a:r>
              <a:rPr dirty="0"/>
              <a:t>Integration</a:t>
            </a:r>
          </a:p>
        </p:txBody>
      </p:sp>
      <p:pic>
        <p:nvPicPr>
          <p:cNvPr id="1117" name="Рисунок 88" descr="Рисунок 8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755439" y="4088472"/>
            <a:ext cx="559443" cy="559443"/>
          </a:xfrm>
          <a:prstGeom prst="rect">
            <a:avLst/>
          </a:prstGeom>
          <a:ln w="12700">
            <a:miter lim="400000"/>
          </a:ln>
        </p:spPr>
      </p:pic>
      <p:sp>
        <p:nvSpPr>
          <p:cNvPr id="1118" name="CustomShape 26"/>
          <p:cNvSpPr txBox="1"/>
          <p:nvPr/>
        </p:nvSpPr>
        <p:spPr>
          <a:xfrm>
            <a:off x="9427561" y="4649839"/>
            <a:ext cx="927056" cy="623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4999" tIns="44999" rIns="44999" bIns="44999">
            <a:spAutoFit/>
          </a:bodyPr>
          <a:lstStyle/>
          <a:p>
            <a:pPr algn="ctr">
              <a:defRPr spc="-1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dirty="0"/>
              <a:t>Send</a:t>
            </a:r>
            <a:br>
              <a:rPr dirty="0"/>
            </a:br>
            <a:r>
              <a:rPr dirty="0"/>
              <a:t>Reports</a:t>
            </a:r>
          </a:p>
        </p:txBody>
      </p:sp>
      <p:pic>
        <p:nvPicPr>
          <p:cNvPr id="1119" name="Рисунок 4" descr="Рисунок 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603064" y="4052303"/>
            <a:ext cx="612952" cy="612952"/>
          </a:xfrm>
          <a:prstGeom prst="rect">
            <a:avLst/>
          </a:prstGeom>
          <a:ln w="12700">
            <a:miter lim="400000"/>
          </a:ln>
        </p:spPr>
      </p:pic>
      <p:sp>
        <p:nvSpPr>
          <p:cNvPr id="1120" name="CustomShape 13"/>
          <p:cNvSpPr txBox="1"/>
          <p:nvPr/>
        </p:nvSpPr>
        <p:spPr>
          <a:xfrm>
            <a:off x="1052955" y="121192"/>
            <a:ext cx="10389008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400" spc="-1">
                <a:solidFill>
                  <a:srgbClr val="404040"/>
                </a:solidFill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r>
              <a:t>Схема процесса автоматизированного регресса</a:t>
            </a:r>
          </a:p>
        </p:txBody>
      </p:sp>
      <p:pic>
        <p:nvPicPr>
          <p:cNvPr id="1121" name="Picture 31" descr="Picture 31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715473" y="5948102"/>
            <a:ext cx="1357028" cy="7142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CustomShape 1"/>
          <p:cNvSpPr/>
          <p:nvPr/>
        </p:nvSpPr>
        <p:spPr>
          <a:xfrm>
            <a:off x="442911" y="3496409"/>
            <a:ext cx="3134524" cy="1755360"/>
          </a:xfrm>
          <a:prstGeom prst="rect">
            <a:avLst/>
          </a:prstGeom>
          <a:solidFill>
            <a:srgbClr val="000000"/>
          </a:solidFill>
          <a:ln w="9360">
            <a:solidFill>
              <a:srgbClr val="1C5686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24" name="CustomShape 2"/>
          <p:cNvSpPr txBox="1"/>
          <p:nvPr/>
        </p:nvSpPr>
        <p:spPr>
          <a:xfrm>
            <a:off x="617872" y="3648690"/>
            <a:ext cx="2784964" cy="1351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>
            <a:lvl1pPr>
              <a:defRPr sz="2000" b="1" spc="-1">
                <a:solidFill>
                  <a:srgbClr val="F3F3F3"/>
                </a:solidFill>
                <a:latin typeface="Courier New"/>
                <a:ea typeface="Courier New"/>
                <a:cs typeface="Courier New"/>
                <a:sym typeface="Courier New"/>
              </a:defRPr>
            </a:lvl1pPr>
          </a:lstStyle>
          <a:p>
            <a:r>
              <a:t>Test Suite finished with status [PASS] in 14195ms</a:t>
            </a:r>
          </a:p>
        </p:txBody>
      </p:sp>
      <p:pic>
        <p:nvPicPr>
          <p:cNvPr id="1125" name="Google Shape;514;p112" descr="Google Shape;514;p112"/>
          <p:cNvPicPr>
            <a:picLocks noChangeAspect="1"/>
          </p:cNvPicPr>
          <p:nvPr/>
        </p:nvPicPr>
        <p:blipFill>
          <a:blip r:embed="rId3">
            <a:extLst/>
          </a:blip>
          <a:srcRect l="3639" r="28175" b="50076"/>
          <a:stretch>
            <a:fillRect/>
          </a:stretch>
        </p:blipFill>
        <p:spPr>
          <a:xfrm>
            <a:off x="8311791" y="2148930"/>
            <a:ext cx="3507843" cy="3102843"/>
          </a:xfrm>
          <a:prstGeom prst="rect">
            <a:avLst/>
          </a:prstGeom>
          <a:ln w="12700">
            <a:miter lim="400000"/>
          </a:ln>
        </p:spPr>
      </p:pic>
      <p:sp>
        <p:nvSpPr>
          <p:cNvPr id="1126" name="CustomShape 3"/>
          <p:cNvSpPr txBox="1"/>
          <p:nvPr/>
        </p:nvSpPr>
        <p:spPr>
          <a:xfrm>
            <a:off x="617872" y="2148930"/>
            <a:ext cx="1907284" cy="1160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/>
          <a:p>
            <a:pPr>
              <a:defRPr sz="2000" spc="-1">
                <a:solidFill>
                  <a:srgbClr val="262626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Просмотр логов через </a:t>
            </a:r>
            <a:r>
              <a:rPr sz="2400">
                <a:latin typeface="Raleway Bold"/>
                <a:ea typeface="Raleway Bold"/>
                <a:cs typeface="Raleway Bold"/>
                <a:sym typeface="Raleway Bold"/>
              </a:rPr>
              <a:t>консоль</a:t>
            </a:r>
          </a:p>
        </p:txBody>
      </p:sp>
      <p:grpSp>
        <p:nvGrpSpPr>
          <p:cNvPr id="1129" name="Group 4"/>
          <p:cNvGrpSpPr/>
          <p:nvPr/>
        </p:nvGrpSpPr>
        <p:grpSpPr>
          <a:xfrm>
            <a:off x="3973071" y="2841207"/>
            <a:ext cx="3768126" cy="2410565"/>
            <a:chOff x="0" y="0"/>
            <a:chExt cx="3768125" cy="2410564"/>
          </a:xfrm>
        </p:grpSpPr>
        <p:pic>
          <p:nvPicPr>
            <p:cNvPr id="1127" name="Google Shape;517;p112" descr="Google Shape;517;p112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0540" t="23145" r="33621" b="2352"/>
            <a:stretch>
              <a:fillRect/>
            </a:stretch>
          </p:blipFill>
          <p:spPr>
            <a:xfrm>
              <a:off x="0" y="-1"/>
              <a:ext cx="3768126" cy="24105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28" name="CustomShape 5"/>
            <p:cNvSpPr/>
            <p:nvPr/>
          </p:nvSpPr>
          <p:spPr>
            <a:xfrm>
              <a:off x="1771200" y="390600"/>
              <a:ext cx="1404004" cy="264243"/>
            </a:xfrm>
            <a:prstGeom prst="rect">
              <a:avLst/>
            </a:prstGeom>
            <a:solidFill>
              <a:srgbClr val="36475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130" name="CustomShape 6"/>
          <p:cNvSpPr txBox="1"/>
          <p:nvPr/>
        </p:nvSpPr>
        <p:spPr>
          <a:xfrm>
            <a:off x="3973071" y="1691730"/>
            <a:ext cx="3768123" cy="855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/>
          <a:p>
            <a:pPr>
              <a:defRPr sz="2000" spc="-1">
                <a:solidFill>
                  <a:srgbClr val="262626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Сообщение в </a:t>
            </a:r>
            <a:r>
              <a:rPr sz="2400">
                <a:latin typeface="Raleway Bold"/>
                <a:ea typeface="Raleway Bold"/>
                <a:cs typeface="Raleway Bold"/>
                <a:sym typeface="Raleway Bold"/>
              </a:rPr>
              <a:t>чат</a:t>
            </a:r>
            <a:r>
              <a:t> с кратким описанием</a:t>
            </a:r>
          </a:p>
        </p:txBody>
      </p:sp>
      <p:sp>
        <p:nvSpPr>
          <p:cNvPr id="1131" name="CustomShape 7"/>
          <p:cNvSpPr txBox="1"/>
          <p:nvPr/>
        </p:nvSpPr>
        <p:spPr>
          <a:xfrm>
            <a:off x="9075711" y="923129"/>
            <a:ext cx="2390763" cy="855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/>
          <a:p>
            <a:pPr>
              <a:defRPr sz="2000" spc="-1">
                <a:solidFill>
                  <a:srgbClr val="262626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Подробный отчёт для печати в  </a:t>
            </a:r>
            <a:r>
              <a:rPr sz="2400">
                <a:latin typeface="Raleway Bold"/>
                <a:ea typeface="Raleway Bold"/>
                <a:cs typeface="Raleway Bold"/>
                <a:sym typeface="Raleway Bold"/>
              </a:rPr>
              <a:t>PDF</a:t>
            </a:r>
          </a:p>
        </p:txBody>
      </p:sp>
      <p:pic>
        <p:nvPicPr>
          <p:cNvPr id="1132" name="Google Shape;521;p112" descr="Google Shape;521;p11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9861199">
            <a:off x="2387992" y="2145327"/>
            <a:ext cx="1309684" cy="475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3" name="Google Shape;522;p112" descr="Google Shape;522;p11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3896400">
            <a:off x="8300632" y="1223728"/>
            <a:ext cx="216363" cy="1161003"/>
          </a:xfrm>
          <a:prstGeom prst="rect">
            <a:avLst/>
          </a:prstGeom>
          <a:ln w="12700">
            <a:miter lim="400000"/>
          </a:ln>
        </p:spPr>
      </p:pic>
      <p:sp>
        <p:nvSpPr>
          <p:cNvPr id="1134" name="CustomShape 8"/>
          <p:cNvSpPr txBox="1"/>
          <p:nvPr/>
        </p:nvSpPr>
        <p:spPr>
          <a:xfrm>
            <a:off x="3536910" y="381364"/>
            <a:ext cx="4640446" cy="652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>
            <a:lvl1pPr>
              <a:defRPr sz="3200" spc="-1">
                <a:solidFill>
                  <a:srgbClr val="2B2B2D"/>
                </a:solidFill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r>
              <a:t>Результаты прогонов</a:t>
            </a:r>
          </a:p>
        </p:txBody>
      </p:sp>
      <p:pic>
        <p:nvPicPr>
          <p:cNvPr id="1135" name="Picture 31" descr="Picture 31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715473" y="5948102"/>
            <a:ext cx="1357028" cy="7142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5" grpId="6" animBg="1" advAuto="0"/>
      <p:bldP spid="1129" grpId="3" animBg="1" advAuto="0"/>
      <p:bldP spid="1130" grpId="1" animBg="1" advAuto="0"/>
      <p:bldP spid="1131" grpId="4" animBg="1" advAuto="0"/>
      <p:bldP spid="1132" grpId="2" animBg="1" advAuto="0"/>
      <p:bldP spid="1133" grpId="5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1" descr="Picture 3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715473" y="5948102"/>
            <a:ext cx="1357028" cy="714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DEMODVA_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0482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9" name="f629315bb0c6cd725cf0349bbd9051b1.jpg" descr="f629315bb0c6cd725cf0349bbd9051b1.jpg"/>
          <p:cNvPicPr>
            <a:picLocks noChangeAspect="1"/>
          </p:cNvPicPr>
          <p:nvPr/>
        </p:nvPicPr>
        <p:blipFill>
          <a:blip r:embed="rId3">
            <a:extLst/>
          </a:blip>
          <a:srcRect r="1195" b="23516"/>
          <a:stretch>
            <a:fillRect/>
          </a:stretch>
        </p:blipFill>
        <p:spPr>
          <a:xfrm>
            <a:off x="-1695753" y="382550"/>
            <a:ext cx="13993382" cy="6093110"/>
          </a:xfrm>
          <a:prstGeom prst="rect">
            <a:avLst/>
          </a:prstGeom>
          <a:ln w="12700">
            <a:miter lim="400000"/>
          </a:ln>
        </p:spPr>
      </p:pic>
      <p:sp>
        <p:nvSpPr>
          <p:cNvPr id="1140" name="CОВЫ НЕ ТО,…"/>
          <p:cNvSpPr txBox="1"/>
          <p:nvPr/>
        </p:nvSpPr>
        <p:spPr>
          <a:xfrm>
            <a:off x="5739978" y="2557778"/>
            <a:ext cx="5532879" cy="174243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550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defRPr>
            </a:pPr>
            <a:r>
              <a:t>CОВЫ НЕ ТО,</a:t>
            </a:r>
          </a:p>
          <a:p>
            <a:pPr>
              <a:defRPr sz="5500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defRPr>
            </a:pPr>
            <a:r>
              <a:t>ЧЕМ КАЖУТСЯ?</a:t>
            </a:r>
          </a:p>
        </p:txBody>
      </p:sp>
      <p:pic>
        <p:nvPicPr>
          <p:cNvPr id="1141" name="Picture 31" descr="Picture 3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715473" y="5948102"/>
            <a:ext cx="1357028" cy="7142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Прямоугольник"/>
          <p:cNvSpPr/>
          <p:nvPr/>
        </p:nvSpPr>
        <p:spPr>
          <a:xfrm>
            <a:off x="-159732" y="381505"/>
            <a:ext cx="12511465" cy="6094990"/>
          </a:xfrm>
          <a:prstGeom prst="rect">
            <a:avLst/>
          </a:prstGeom>
          <a:solidFill>
            <a:srgbClr val="000000">
              <a:alpha val="10299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9" name="Прямоугольник 2"/>
          <p:cNvSpPr/>
          <p:nvPr/>
        </p:nvSpPr>
        <p:spPr>
          <a:xfrm>
            <a:off x="6409509" y="381505"/>
            <a:ext cx="5782493" cy="6094990"/>
          </a:xfrm>
          <a:prstGeom prst="rect">
            <a:avLst/>
          </a:prstGeom>
          <a:solidFill>
            <a:srgbClr val="0D335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700" name="CustomShape 4"/>
          <p:cNvSpPr txBox="1"/>
          <p:nvPr/>
        </p:nvSpPr>
        <p:spPr>
          <a:xfrm>
            <a:off x="6683433" y="3428186"/>
            <a:ext cx="5318030" cy="193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5000"/>
              </a:lnSpc>
              <a:defRPr spc="-1">
                <a:solidFill>
                  <a:srgbClr val="FFFFFF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lvl1pPr>
          </a:lstStyle>
          <a:p>
            <a:r>
              <a:t>Брокер №1 в рейтинге Московской Биржи. В 1995 году мы были одними из первых, кто начал оказывать брокерские услуги в России. Уже больше 20 лет мы каждый день работаем над тем, чтобы вам было проще и удобнее управлять своими финансами.</a:t>
            </a:r>
          </a:p>
        </p:txBody>
      </p:sp>
      <p:sp>
        <p:nvSpPr>
          <p:cNvPr id="701" name="CustomShape 5"/>
          <p:cNvSpPr txBox="1"/>
          <p:nvPr/>
        </p:nvSpPr>
        <p:spPr>
          <a:xfrm>
            <a:off x="6709926" y="1752479"/>
            <a:ext cx="418608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4400" spc="-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r>
              <a:t>Мой Брокер</a:t>
            </a:r>
          </a:p>
        </p:txBody>
      </p:sp>
      <p:sp>
        <p:nvSpPr>
          <p:cNvPr id="702" name="Карманная биржа в смартфоне"/>
          <p:cNvSpPr txBox="1"/>
          <p:nvPr/>
        </p:nvSpPr>
        <p:spPr>
          <a:xfrm>
            <a:off x="6683433" y="2406769"/>
            <a:ext cx="4256579" cy="42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200">
                <a:solidFill>
                  <a:srgbClr val="FFFFFF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lvl1pPr>
          </a:lstStyle>
          <a:p>
            <a:r>
              <a:t>Карманная биржа в смартфоне</a:t>
            </a:r>
          </a:p>
        </p:txBody>
      </p:sp>
      <p:pic>
        <p:nvPicPr>
          <p:cNvPr id="703" name="section-3-apps.png" descr="section-3-app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709" y="1218426"/>
            <a:ext cx="6057387" cy="4013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704" name="Picture 31" descr="Picture 3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715473" y="5948102"/>
            <a:ext cx="1357028" cy="7142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CustomShape 2"/>
          <p:cNvSpPr txBox="1"/>
          <p:nvPr/>
        </p:nvSpPr>
        <p:spPr>
          <a:xfrm>
            <a:off x="4417419" y="378962"/>
            <a:ext cx="3153964" cy="678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>
            <a:lvl1pPr>
              <a:defRPr sz="3300" spc="-1">
                <a:solidFill>
                  <a:srgbClr val="262626"/>
                </a:solidFill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r>
              <a:t>Best practices</a:t>
            </a:r>
          </a:p>
        </p:txBody>
      </p:sp>
      <p:sp>
        <p:nvSpPr>
          <p:cNvPr id="1146" name="Подготовка данных"/>
          <p:cNvSpPr txBox="1"/>
          <p:nvPr/>
        </p:nvSpPr>
        <p:spPr>
          <a:xfrm>
            <a:off x="1361909" y="1699441"/>
            <a:ext cx="2566667" cy="39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sz="2000">
                <a:solidFill>
                  <a:srgbClr val="1C71B8"/>
                </a:solidFill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r>
              <a:t>Подготовка данных</a:t>
            </a:r>
          </a:p>
        </p:txBody>
      </p:sp>
      <p:sp>
        <p:nvSpPr>
          <p:cNvPr id="1147" name="Атомарные тесты"/>
          <p:cNvSpPr txBox="1"/>
          <p:nvPr/>
        </p:nvSpPr>
        <p:spPr>
          <a:xfrm>
            <a:off x="1600160" y="2956075"/>
            <a:ext cx="2328415" cy="39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sz="2000">
                <a:solidFill>
                  <a:srgbClr val="1C71B8"/>
                </a:solidFill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r>
              <a:t>Атомарные тесты</a:t>
            </a:r>
          </a:p>
        </p:txBody>
      </p:sp>
      <p:sp>
        <p:nvSpPr>
          <p:cNvPr id="1148" name="Общие модули"/>
          <p:cNvSpPr txBox="1"/>
          <p:nvPr/>
        </p:nvSpPr>
        <p:spPr>
          <a:xfrm>
            <a:off x="1959316" y="4291596"/>
            <a:ext cx="1969259" cy="39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r">
              <a:defRPr sz="2000">
                <a:solidFill>
                  <a:srgbClr val="1C71B8"/>
                </a:solidFill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r>
              <a:t>Общие модули</a:t>
            </a:r>
          </a:p>
        </p:txBody>
      </p:sp>
      <p:sp>
        <p:nvSpPr>
          <p:cNvPr id="1149" name="Уникальные имена"/>
          <p:cNvSpPr txBox="1"/>
          <p:nvPr/>
        </p:nvSpPr>
        <p:spPr>
          <a:xfrm>
            <a:off x="7825200" y="1686442"/>
            <a:ext cx="2469639" cy="39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>
                <a:solidFill>
                  <a:srgbClr val="1C71B8"/>
                </a:solidFill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r>
              <a:t>Уникальные имена</a:t>
            </a:r>
          </a:p>
        </p:txBody>
      </p:sp>
      <p:sp>
        <p:nvSpPr>
          <p:cNvPr id="1150" name="Время выполнения"/>
          <p:cNvSpPr txBox="1"/>
          <p:nvPr/>
        </p:nvSpPr>
        <p:spPr>
          <a:xfrm>
            <a:off x="7801833" y="3012439"/>
            <a:ext cx="2493007" cy="39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>
                <a:solidFill>
                  <a:srgbClr val="1C71B8"/>
                </a:solidFill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r>
              <a:t>Время выполнения</a:t>
            </a:r>
          </a:p>
        </p:txBody>
      </p:sp>
      <p:sp>
        <p:nvSpPr>
          <p:cNvPr id="1151" name="Стабильное окружение"/>
          <p:cNvSpPr txBox="1"/>
          <p:nvPr/>
        </p:nvSpPr>
        <p:spPr>
          <a:xfrm>
            <a:off x="7796162" y="4336987"/>
            <a:ext cx="3068317" cy="39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>
                <a:solidFill>
                  <a:srgbClr val="1C71B8"/>
                </a:solidFill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r>
              <a:t>Стабильное окружение</a:t>
            </a:r>
          </a:p>
        </p:txBody>
      </p:sp>
      <p:sp>
        <p:nvSpPr>
          <p:cNvPr id="1152" name="Отдельная генерация данных позволяет изолировать тесты"/>
          <p:cNvSpPr txBox="1"/>
          <p:nvPr/>
        </p:nvSpPr>
        <p:spPr>
          <a:xfrm>
            <a:off x="-129768" y="2049053"/>
            <a:ext cx="4098825" cy="57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sz="16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Отдельная генерация данных</a:t>
            </a:r>
          </a:p>
          <a:p>
            <a:pPr algn="r">
              <a:defRPr sz="16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 позволяет </a:t>
            </a:r>
            <a:r>
              <a:rPr>
                <a:latin typeface="Raleway Bold"/>
                <a:ea typeface="Raleway Bold"/>
                <a:cs typeface="Raleway Bold"/>
                <a:sym typeface="Raleway Bold"/>
              </a:rPr>
              <a:t>изолировать</a:t>
            </a:r>
            <a:r>
              <a:t> тесты</a:t>
            </a:r>
          </a:p>
        </p:txBody>
      </p:sp>
      <p:sp>
        <p:nvSpPr>
          <p:cNvPr id="1153" name="Независимый тест даёт актуальный статус"/>
          <p:cNvSpPr txBox="1"/>
          <p:nvPr/>
        </p:nvSpPr>
        <p:spPr>
          <a:xfrm>
            <a:off x="-170246" y="3300669"/>
            <a:ext cx="4098825" cy="57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sz="16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Независимый тест даёт </a:t>
            </a:r>
          </a:p>
          <a:p>
            <a:pPr algn="r">
              <a:defRPr sz="1600">
                <a:latin typeface="Raleway Bold"/>
                <a:ea typeface="Raleway Bold"/>
                <a:cs typeface="Raleway Bold"/>
                <a:sym typeface="Raleway Bold"/>
              </a:defRPr>
            </a:pPr>
            <a:r>
              <a:t>актуальный</a:t>
            </a:r>
            <a:r>
              <a:rPr>
                <a:latin typeface="Raleway Regular"/>
                <a:ea typeface="Raleway Regular"/>
                <a:cs typeface="Raleway Regular"/>
                <a:sym typeface="Raleway Regular"/>
              </a:rPr>
              <a:t> статус</a:t>
            </a:r>
          </a:p>
        </p:txBody>
      </p:sp>
      <p:sp>
        <p:nvSpPr>
          <p:cNvPr id="1154" name="Часто используемый блок шагов можно объединить в модуль и вызывать его где угодно"/>
          <p:cNvSpPr txBox="1"/>
          <p:nvPr/>
        </p:nvSpPr>
        <p:spPr>
          <a:xfrm>
            <a:off x="-130357" y="4670890"/>
            <a:ext cx="4098825" cy="815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defRPr sz="16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Часто используемый блок шагов</a:t>
            </a:r>
          </a:p>
          <a:p>
            <a:pPr algn="r">
              <a:defRPr sz="16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 можно </a:t>
            </a:r>
            <a:r>
              <a:rPr>
                <a:latin typeface="Raleway Bold"/>
                <a:ea typeface="Raleway Bold"/>
                <a:cs typeface="Raleway Bold"/>
                <a:sym typeface="Raleway Bold"/>
              </a:rPr>
              <a:t>объединить в модуль</a:t>
            </a:r>
          </a:p>
          <a:p>
            <a:pPr algn="r">
              <a:defRPr sz="16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 и вызывать его где угодно</a:t>
            </a:r>
          </a:p>
        </p:txBody>
      </p:sp>
      <p:sp>
        <p:nvSpPr>
          <p:cNvPr id="1155" name="Собственное имя позволяет быстро идентифицировать условия бага"/>
          <p:cNvSpPr txBox="1"/>
          <p:nvPr/>
        </p:nvSpPr>
        <p:spPr>
          <a:xfrm>
            <a:off x="7822779" y="2023697"/>
            <a:ext cx="4098823" cy="815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Собственное имя позволяет</a:t>
            </a:r>
          </a:p>
          <a:p>
            <a:pPr>
              <a:defRPr sz="1600">
                <a:latin typeface="Raleway Bold"/>
                <a:ea typeface="Raleway Bold"/>
                <a:cs typeface="Raleway Bold"/>
                <a:sym typeface="Raleway Bold"/>
              </a:defRPr>
            </a:pPr>
            <a:r>
              <a:t>быстро</a:t>
            </a:r>
            <a:r>
              <a:rPr>
                <a:latin typeface="Raleway Regular"/>
                <a:ea typeface="Raleway Regular"/>
                <a:cs typeface="Raleway Regular"/>
                <a:sym typeface="Raleway Regular"/>
              </a:rPr>
              <a:t> идентифицировать</a:t>
            </a:r>
          </a:p>
          <a:p>
            <a:pPr>
              <a:defRPr sz="16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условия бага</a:t>
            </a:r>
          </a:p>
        </p:txBody>
      </p:sp>
      <p:sp>
        <p:nvSpPr>
          <p:cNvPr id="1156" name="Небольшое время выполнения позволяет сделать больше тестов"/>
          <p:cNvSpPr txBox="1"/>
          <p:nvPr/>
        </p:nvSpPr>
        <p:spPr>
          <a:xfrm>
            <a:off x="7801833" y="3378463"/>
            <a:ext cx="4098826" cy="815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Небольшое время выполнения</a:t>
            </a:r>
          </a:p>
          <a:p>
            <a:pPr>
              <a:defRPr sz="16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позволяет сделать </a:t>
            </a:r>
          </a:p>
          <a:p>
            <a:pPr>
              <a:defRPr sz="1600">
                <a:latin typeface="Raleway Bold"/>
                <a:ea typeface="Raleway Bold"/>
                <a:cs typeface="Raleway Bold"/>
                <a:sym typeface="Raleway Bold"/>
              </a:defRPr>
            </a:pPr>
            <a:r>
              <a:t>больше</a:t>
            </a:r>
            <a:r>
              <a:rPr>
                <a:latin typeface="Raleway Regular"/>
                <a:ea typeface="Raleway Regular"/>
                <a:cs typeface="Raleway Regular"/>
                <a:sym typeface="Raleway Regular"/>
              </a:rPr>
              <a:t> тестов</a:t>
            </a:r>
          </a:p>
        </p:txBody>
      </p:sp>
      <p:sp>
        <p:nvSpPr>
          <p:cNvPr id="1157" name="Окружение позволяет не отвлекаться на проблемы настроек и находить реальные баги в коде"/>
          <p:cNvSpPr txBox="1"/>
          <p:nvPr/>
        </p:nvSpPr>
        <p:spPr>
          <a:xfrm>
            <a:off x="7801833" y="4673598"/>
            <a:ext cx="4098824" cy="815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6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Окружение позволяет не отвлекаться</a:t>
            </a:r>
          </a:p>
          <a:p>
            <a:pPr>
              <a:defRPr sz="1600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на проблемы настроек и </a:t>
            </a:r>
            <a:r>
              <a:rPr>
                <a:latin typeface="Raleway Bold"/>
                <a:ea typeface="Raleway Bold"/>
                <a:cs typeface="Raleway Bold"/>
                <a:sym typeface="Raleway Bold"/>
              </a:rPr>
              <a:t>находить реальные баги</a:t>
            </a:r>
            <a:r>
              <a:t> в коде</a:t>
            </a:r>
          </a:p>
        </p:txBody>
      </p:sp>
      <p:pic>
        <p:nvPicPr>
          <p:cNvPr id="1158" name="Рисунок 1" descr="Рисунок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27634" y="1661868"/>
            <a:ext cx="3298511" cy="38516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9" name="Picture 31" descr="Picture 3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715473" y="5948102"/>
            <a:ext cx="1357028" cy="7142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" grpId="1" animBg="1" advAuto="0"/>
      <p:bldP spid="1147" grpId="3" animBg="1" advAuto="0"/>
      <p:bldP spid="1148" grpId="5" animBg="1" advAuto="0"/>
      <p:bldP spid="1149" grpId="7" animBg="1" advAuto="0"/>
      <p:bldP spid="1150" grpId="9" animBg="1" advAuto="0"/>
      <p:bldP spid="1151" grpId="11" animBg="1" advAuto="0"/>
      <p:bldP spid="1152" grpId="2" animBg="1" advAuto="0"/>
      <p:bldP spid="1153" grpId="4" animBg="1" advAuto="0"/>
      <p:bldP spid="1154" grpId="6" animBg="1" advAuto="0"/>
      <p:bldP spid="1155" grpId="8" animBg="1" advAuto="0"/>
      <p:bldP spid="1156" grpId="10" animBg="1" advAuto="0"/>
      <p:bldP spid="1157" grpId="12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3" name="Рисунок 19" descr="Рисунок 19"/>
          <p:cNvPicPr>
            <a:picLocks noChangeAspect="1"/>
          </p:cNvPicPr>
          <p:nvPr/>
        </p:nvPicPr>
        <p:blipFill>
          <a:blip r:embed="rId3">
            <a:extLst/>
          </a:blip>
          <a:srcRect t="5878" b="10000"/>
          <a:stretch>
            <a:fillRect/>
          </a:stretch>
        </p:blipFill>
        <p:spPr>
          <a:xfrm>
            <a:off x="-177422" y="404811"/>
            <a:ext cx="12573001" cy="5949319"/>
          </a:xfrm>
          <a:prstGeom prst="rect">
            <a:avLst/>
          </a:prstGeom>
          <a:ln w="12700">
            <a:miter lim="400000"/>
          </a:ln>
        </p:spPr>
      </p:pic>
      <p:sp>
        <p:nvSpPr>
          <p:cNvPr id="1164" name="Прямоугольник 2"/>
          <p:cNvSpPr/>
          <p:nvPr/>
        </p:nvSpPr>
        <p:spPr>
          <a:xfrm>
            <a:off x="-177424" y="404811"/>
            <a:ext cx="12573005" cy="5940430"/>
          </a:xfrm>
          <a:prstGeom prst="rect">
            <a:avLst/>
          </a:prstGeom>
          <a:solidFill>
            <a:srgbClr val="262626">
              <a:alpha val="15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65" name="Рисунок 21" descr="Рисунок 21"/>
          <p:cNvPicPr>
            <a:picLocks noChangeAspect="1"/>
          </p:cNvPicPr>
          <p:nvPr/>
        </p:nvPicPr>
        <p:blipFill>
          <a:blip r:embed="rId4">
            <a:extLst/>
          </a:blip>
          <a:srcRect l="383" t="2328" r="515" b="2551"/>
          <a:stretch>
            <a:fillRect/>
          </a:stretch>
        </p:blipFill>
        <p:spPr>
          <a:xfrm>
            <a:off x="3682239" y="2937577"/>
            <a:ext cx="5201680" cy="1054028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1166" name="CustomShape 8"/>
          <p:cNvSpPr txBox="1"/>
          <p:nvPr/>
        </p:nvSpPr>
        <p:spPr>
          <a:xfrm>
            <a:off x="4211052" y="2384967"/>
            <a:ext cx="4672867" cy="6019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>
            <a:lvl1pPr>
              <a:defRPr sz="2800" spc="-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r>
              <a:t>НОВОЕ ДОСТИЖЕНИЕ!</a:t>
            </a:r>
          </a:p>
        </p:txBody>
      </p:sp>
      <p:sp>
        <p:nvSpPr>
          <p:cNvPr id="1167" name="CustomShape 8"/>
          <p:cNvSpPr txBox="1"/>
          <p:nvPr/>
        </p:nvSpPr>
        <p:spPr>
          <a:xfrm>
            <a:off x="4914231" y="2994823"/>
            <a:ext cx="2737692" cy="5130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>
            <a:lvl1pPr>
              <a:defRPr sz="2200" spc="-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r>
              <a:t>Золотой стандарт</a:t>
            </a:r>
          </a:p>
        </p:txBody>
      </p:sp>
      <p:sp>
        <p:nvSpPr>
          <p:cNvPr id="1168" name="CustomShape 8"/>
          <p:cNvSpPr txBox="1"/>
          <p:nvPr/>
        </p:nvSpPr>
        <p:spPr>
          <a:xfrm>
            <a:off x="4914231" y="3413714"/>
            <a:ext cx="2737692" cy="4495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>
            <a:lvl1pPr>
              <a:defRPr spc="-1">
                <a:solidFill>
                  <a:srgbClr val="FFFFFF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lvl1pPr>
          </a:lstStyle>
          <a:p>
            <a:r>
              <a:t>Все тесты на месте</a:t>
            </a:r>
          </a:p>
        </p:txBody>
      </p:sp>
      <p:sp>
        <p:nvSpPr>
          <p:cNvPr id="1169" name="Скругленный прямоугольник 25"/>
          <p:cNvSpPr/>
          <p:nvPr/>
        </p:nvSpPr>
        <p:spPr>
          <a:xfrm>
            <a:off x="3869356" y="3122890"/>
            <a:ext cx="683397" cy="683396"/>
          </a:xfrm>
          <a:prstGeom prst="roundRect">
            <a:avLst>
              <a:gd name="adj" fmla="val 16667"/>
            </a:avLst>
          </a:prstGeom>
          <a:solidFill>
            <a:srgbClr val="41576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70" name="Рисунок 26" descr="Рисунок 2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69356" y="3122890"/>
            <a:ext cx="683397" cy="683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1" name="Picture 31" descr="Picture 3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715473" y="5948102"/>
            <a:ext cx="1357028" cy="7142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8" name="Group 1"/>
          <p:cNvGrpSpPr/>
          <p:nvPr/>
        </p:nvGrpSpPr>
        <p:grpSpPr>
          <a:xfrm>
            <a:off x="4589994" y="2677989"/>
            <a:ext cx="3029293" cy="2451269"/>
            <a:chOff x="0" y="0"/>
            <a:chExt cx="3029291" cy="2451267"/>
          </a:xfrm>
        </p:grpSpPr>
        <p:sp>
          <p:nvSpPr>
            <p:cNvPr id="1175" name="Rectangle 2683"/>
            <p:cNvSpPr/>
            <p:nvPr/>
          </p:nvSpPr>
          <p:spPr>
            <a:xfrm>
              <a:off x="1480747" y="71360"/>
              <a:ext cx="64228" cy="23195"/>
            </a:xfrm>
            <a:prstGeom prst="rect">
              <a:avLst/>
            </a:prstGeom>
            <a:solidFill>
              <a:srgbClr val="EFEFE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176" name="Rectangle 2685"/>
            <p:cNvSpPr/>
            <p:nvPr/>
          </p:nvSpPr>
          <p:spPr>
            <a:xfrm>
              <a:off x="1512860" y="710045"/>
              <a:ext cx="46387" cy="23195"/>
            </a:xfrm>
            <a:prstGeom prst="rect">
              <a:avLst/>
            </a:prstGeom>
            <a:solidFill>
              <a:srgbClr val="EFEFE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177" name="Rectangle 2686"/>
            <p:cNvSpPr/>
            <p:nvPr/>
          </p:nvSpPr>
          <p:spPr>
            <a:xfrm>
              <a:off x="1580653" y="710045"/>
              <a:ext cx="46387" cy="23195"/>
            </a:xfrm>
            <a:prstGeom prst="rect">
              <a:avLst/>
            </a:prstGeom>
            <a:solidFill>
              <a:srgbClr val="EFEFE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178" name="Rectangle 2688"/>
            <p:cNvSpPr/>
            <p:nvPr/>
          </p:nvSpPr>
          <p:spPr>
            <a:xfrm>
              <a:off x="1650230" y="710045"/>
              <a:ext cx="44604" cy="23195"/>
            </a:xfrm>
            <a:prstGeom prst="rect">
              <a:avLst/>
            </a:prstGeom>
            <a:solidFill>
              <a:srgbClr val="EFEFE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179" name="Rectangle 2690"/>
            <p:cNvSpPr/>
            <p:nvPr/>
          </p:nvSpPr>
          <p:spPr>
            <a:xfrm>
              <a:off x="1718023" y="710045"/>
              <a:ext cx="44604" cy="23195"/>
            </a:xfrm>
            <a:prstGeom prst="rect">
              <a:avLst/>
            </a:prstGeom>
            <a:solidFill>
              <a:srgbClr val="EFEFE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180" name="Rectangle 2692"/>
            <p:cNvSpPr/>
            <p:nvPr/>
          </p:nvSpPr>
          <p:spPr>
            <a:xfrm>
              <a:off x="1785816" y="710045"/>
              <a:ext cx="46387" cy="23195"/>
            </a:xfrm>
            <a:prstGeom prst="rect">
              <a:avLst/>
            </a:prstGeom>
            <a:solidFill>
              <a:srgbClr val="EFEFE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181" name="Rectangle 2693"/>
            <p:cNvSpPr/>
            <p:nvPr/>
          </p:nvSpPr>
          <p:spPr>
            <a:xfrm>
              <a:off x="1853610" y="710045"/>
              <a:ext cx="46387" cy="23195"/>
            </a:xfrm>
            <a:prstGeom prst="rect">
              <a:avLst/>
            </a:prstGeom>
            <a:solidFill>
              <a:srgbClr val="EFEFE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182" name="Rectangle 2694"/>
            <p:cNvSpPr/>
            <p:nvPr/>
          </p:nvSpPr>
          <p:spPr>
            <a:xfrm>
              <a:off x="1923188" y="710045"/>
              <a:ext cx="46387" cy="23195"/>
            </a:xfrm>
            <a:prstGeom prst="rect">
              <a:avLst/>
            </a:prstGeom>
            <a:solidFill>
              <a:srgbClr val="EFEFE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183" name="Rectangle 2695"/>
            <p:cNvSpPr/>
            <p:nvPr/>
          </p:nvSpPr>
          <p:spPr>
            <a:xfrm>
              <a:off x="337181" y="1093613"/>
              <a:ext cx="66012" cy="23195"/>
            </a:xfrm>
            <a:prstGeom prst="rect">
              <a:avLst/>
            </a:prstGeom>
            <a:solidFill>
              <a:srgbClr val="EFEFE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184" name="Rectangle 2696"/>
            <p:cNvSpPr/>
            <p:nvPr/>
          </p:nvSpPr>
          <p:spPr>
            <a:xfrm>
              <a:off x="433519" y="1093613"/>
              <a:ext cx="66012" cy="23195"/>
            </a:xfrm>
            <a:prstGeom prst="rect">
              <a:avLst/>
            </a:prstGeom>
            <a:solidFill>
              <a:srgbClr val="EFEFE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185" name="Rectangle 2697"/>
            <p:cNvSpPr/>
            <p:nvPr/>
          </p:nvSpPr>
          <p:spPr>
            <a:xfrm>
              <a:off x="531641" y="1093613"/>
              <a:ext cx="66013" cy="23195"/>
            </a:xfrm>
            <a:prstGeom prst="rect">
              <a:avLst/>
            </a:prstGeom>
            <a:solidFill>
              <a:srgbClr val="EFEFE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186" name="Rectangle 2698"/>
            <p:cNvSpPr/>
            <p:nvPr/>
          </p:nvSpPr>
          <p:spPr>
            <a:xfrm>
              <a:off x="629763" y="1093613"/>
              <a:ext cx="66012" cy="23195"/>
            </a:xfrm>
            <a:prstGeom prst="rect">
              <a:avLst/>
            </a:prstGeom>
            <a:solidFill>
              <a:srgbClr val="EFEFE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187" name="Rectangle 2699"/>
            <p:cNvSpPr/>
            <p:nvPr/>
          </p:nvSpPr>
          <p:spPr>
            <a:xfrm>
              <a:off x="727885" y="1093613"/>
              <a:ext cx="66012" cy="23195"/>
            </a:xfrm>
            <a:prstGeom prst="rect">
              <a:avLst/>
            </a:prstGeom>
            <a:solidFill>
              <a:srgbClr val="EFEFE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188" name="Rectangle 2700"/>
            <p:cNvSpPr/>
            <p:nvPr/>
          </p:nvSpPr>
          <p:spPr>
            <a:xfrm>
              <a:off x="826006" y="1093613"/>
              <a:ext cx="66012" cy="23195"/>
            </a:xfrm>
            <a:prstGeom prst="rect">
              <a:avLst/>
            </a:prstGeom>
            <a:solidFill>
              <a:srgbClr val="EFEFE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189" name="Rectangle 2701"/>
            <p:cNvSpPr/>
            <p:nvPr/>
          </p:nvSpPr>
          <p:spPr>
            <a:xfrm>
              <a:off x="922344" y="1093613"/>
              <a:ext cx="66012" cy="23195"/>
            </a:xfrm>
            <a:prstGeom prst="rect">
              <a:avLst/>
            </a:prstGeom>
            <a:solidFill>
              <a:srgbClr val="EFEFE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190" name="Freeform 2702"/>
            <p:cNvSpPr/>
            <p:nvPr/>
          </p:nvSpPr>
          <p:spPr>
            <a:xfrm>
              <a:off x="2007037" y="1159621"/>
              <a:ext cx="526293" cy="215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14" y="21600"/>
                  </a:moveTo>
                  <a:lnTo>
                    <a:pt x="12960" y="1964"/>
                  </a:lnTo>
                  <a:lnTo>
                    <a:pt x="0" y="1964"/>
                  </a:lnTo>
                  <a:lnTo>
                    <a:pt x="0" y="0"/>
                  </a:lnTo>
                  <a:lnTo>
                    <a:pt x="13326" y="0"/>
                  </a:lnTo>
                  <a:lnTo>
                    <a:pt x="21600" y="20172"/>
                  </a:lnTo>
                  <a:lnTo>
                    <a:pt x="21014" y="21600"/>
                  </a:ln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191" name="Freeform 2703"/>
            <p:cNvSpPr/>
            <p:nvPr/>
          </p:nvSpPr>
          <p:spPr>
            <a:xfrm>
              <a:off x="988354" y="943754"/>
              <a:ext cx="983006" cy="321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15120"/>
                  </a:lnTo>
                  <a:lnTo>
                    <a:pt x="7919" y="0"/>
                  </a:lnTo>
                  <a:lnTo>
                    <a:pt x="13603" y="0"/>
                  </a:lnTo>
                  <a:lnTo>
                    <a:pt x="21600" y="1512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AA1B2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192" name="Freeform 2705"/>
            <p:cNvSpPr/>
            <p:nvPr/>
          </p:nvSpPr>
          <p:spPr>
            <a:xfrm>
              <a:off x="1239200" y="-1"/>
              <a:ext cx="477745" cy="13790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4" h="21600" extrusionOk="0">
                  <a:moveTo>
                    <a:pt x="16929" y="21600"/>
                  </a:moveTo>
                  <a:cubicBezTo>
                    <a:pt x="19867" y="20277"/>
                    <a:pt x="21472" y="17642"/>
                    <a:pt x="21336" y="12161"/>
                  </a:cubicBezTo>
                  <a:cubicBezTo>
                    <a:pt x="21091" y="1913"/>
                    <a:pt x="10672" y="0"/>
                    <a:pt x="10672" y="0"/>
                  </a:cubicBezTo>
                  <a:cubicBezTo>
                    <a:pt x="10672" y="0"/>
                    <a:pt x="253" y="1913"/>
                    <a:pt x="8" y="12161"/>
                  </a:cubicBezTo>
                  <a:cubicBezTo>
                    <a:pt x="-128" y="17642"/>
                    <a:pt x="1477" y="20277"/>
                    <a:pt x="4415" y="21600"/>
                  </a:cubicBezTo>
                  <a:cubicBezTo>
                    <a:pt x="16929" y="21600"/>
                    <a:pt x="16929" y="21600"/>
                    <a:pt x="16929" y="21600"/>
                  </a:cubicBezTo>
                </a:path>
              </a:pathLst>
            </a:custGeom>
            <a:solidFill>
              <a:srgbClr val="E8E8E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193" name="Freeform 2706"/>
            <p:cNvSpPr/>
            <p:nvPr/>
          </p:nvSpPr>
          <p:spPr>
            <a:xfrm>
              <a:off x="1238119" y="620843"/>
              <a:ext cx="478124" cy="223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3" y="0"/>
                  </a:moveTo>
                  <a:cubicBezTo>
                    <a:pt x="1240" y="0"/>
                    <a:pt x="744" y="177"/>
                    <a:pt x="248" y="471"/>
                  </a:cubicBezTo>
                  <a:cubicBezTo>
                    <a:pt x="110" y="5003"/>
                    <a:pt x="28" y="9829"/>
                    <a:pt x="0" y="15008"/>
                  </a:cubicBezTo>
                  <a:cubicBezTo>
                    <a:pt x="0" y="17009"/>
                    <a:pt x="0" y="19010"/>
                    <a:pt x="0" y="20894"/>
                  </a:cubicBezTo>
                  <a:cubicBezTo>
                    <a:pt x="551" y="21306"/>
                    <a:pt x="1130" y="21600"/>
                    <a:pt x="1763" y="21600"/>
                  </a:cubicBezTo>
                  <a:cubicBezTo>
                    <a:pt x="18735" y="21600"/>
                    <a:pt x="18735" y="21600"/>
                    <a:pt x="18735" y="21600"/>
                  </a:cubicBezTo>
                  <a:cubicBezTo>
                    <a:pt x="19809" y="21600"/>
                    <a:pt x="20801" y="20835"/>
                    <a:pt x="21600" y="19658"/>
                  </a:cubicBezTo>
                  <a:cubicBezTo>
                    <a:pt x="21600" y="18128"/>
                    <a:pt x="21600" y="16597"/>
                    <a:pt x="21600" y="15008"/>
                  </a:cubicBezTo>
                  <a:cubicBezTo>
                    <a:pt x="21600" y="10241"/>
                    <a:pt x="21517" y="5827"/>
                    <a:pt x="21380" y="1648"/>
                  </a:cubicBezTo>
                  <a:cubicBezTo>
                    <a:pt x="20608" y="589"/>
                    <a:pt x="19699" y="0"/>
                    <a:pt x="18735" y="0"/>
                  </a:cubicBezTo>
                  <a:cubicBezTo>
                    <a:pt x="1763" y="0"/>
                    <a:pt x="1763" y="0"/>
                    <a:pt x="1763" y="0"/>
                  </a:cubicBezTo>
                </a:path>
              </a:pathLst>
            </a:custGeom>
            <a:solidFill>
              <a:srgbClr val="FF573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194" name="Oval 2707"/>
            <p:cNvSpPr/>
            <p:nvPr/>
          </p:nvSpPr>
          <p:spPr>
            <a:xfrm>
              <a:off x="1348729" y="613707"/>
              <a:ext cx="258691" cy="256905"/>
            </a:xfrm>
            <a:prstGeom prst="ellipse">
              <a:avLst/>
            </a:prstGeom>
            <a:solidFill>
              <a:srgbClr val="00247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195" name="Oval 2708"/>
            <p:cNvSpPr/>
            <p:nvPr/>
          </p:nvSpPr>
          <p:spPr>
            <a:xfrm>
              <a:off x="1395114" y="661876"/>
              <a:ext cx="164137" cy="162353"/>
            </a:xfrm>
            <a:prstGeom prst="ellipse">
              <a:avLst/>
            </a:prstGeom>
            <a:solidFill>
              <a:srgbClr val="DBDCD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196" name="Freeform 2709"/>
            <p:cNvSpPr/>
            <p:nvPr/>
          </p:nvSpPr>
          <p:spPr>
            <a:xfrm>
              <a:off x="1348729" y="-1"/>
              <a:ext cx="258688" cy="165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6314" y="4477"/>
                    <a:pt x="10775" y="0"/>
                    <a:pt x="10775" y="0"/>
                  </a:cubicBezTo>
                  <a:cubicBezTo>
                    <a:pt x="10775" y="0"/>
                    <a:pt x="5235" y="4477"/>
                    <a:pt x="0" y="21600"/>
                  </a:cubicBezTo>
                  <a:cubicBezTo>
                    <a:pt x="21600" y="21600"/>
                    <a:pt x="21600" y="21600"/>
                    <a:pt x="21600" y="21600"/>
                  </a:cubicBezTo>
                </a:path>
              </a:pathLst>
            </a:custGeom>
            <a:solidFill>
              <a:srgbClr val="C9333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197" name="Freeform 2710"/>
            <p:cNvSpPr/>
            <p:nvPr/>
          </p:nvSpPr>
          <p:spPr>
            <a:xfrm>
              <a:off x="883057" y="904505"/>
              <a:ext cx="171353" cy="528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0" h="21600" extrusionOk="0">
                  <a:moveTo>
                    <a:pt x="21161" y="11484"/>
                  </a:moveTo>
                  <a:cubicBezTo>
                    <a:pt x="20937" y="1814"/>
                    <a:pt x="10548" y="0"/>
                    <a:pt x="10548" y="0"/>
                  </a:cubicBezTo>
                  <a:cubicBezTo>
                    <a:pt x="10548" y="0"/>
                    <a:pt x="233" y="1814"/>
                    <a:pt x="9" y="11484"/>
                  </a:cubicBezTo>
                  <a:cubicBezTo>
                    <a:pt x="-215" y="19636"/>
                    <a:pt x="3821" y="21153"/>
                    <a:pt x="10548" y="21600"/>
                  </a:cubicBezTo>
                  <a:cubicBezTo>
                    <a:pt x="17274" y="21153"/>
                    <a:pt x="21385" y="19636"/>
                    <a:pt x="21161" y="1148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198" name="Freeform 2711"/>
            <p:cNvSpPr/>
            <p:nvPr/>
          </p:nvSpPr>
          <p:spPr>
            <a:xfrm>
              <a:off x="922344" y="904505"/>
              <a:ext cx="92773" cy="60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6410" y="4536"/>
                    <a:pt x="10800" y="0"/>
                    <a:pt x="10800" y="0"/>
                  </a:cubicBezTo>
                  <a:cubicBezTo>
                    <a:pt x="10800" y="0"/>
                    <a:pt x="5330" y="4536"/>
                    <a:pt x="0" y="2160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C9333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199" name="Freeform 2712"/>
            <p:cNvSpPr/>
            <p:nvPr/>
          </p:nvSpPr>
          <p:spPr>
            <a:xfrm>
              <a:off x="884880" y="1279152"/>
              <a:ext cx="167702" cy="153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100" y="16648"/>
                    <a:pt x="5027" y="20319"/>
                    <a:pt x="10761" y="21600"/>
                  </a:cubicBezTo>
                  <a:cubicBezTo>
                    <a:pt x="16573" y="20319"/>
                    <a:pt x="20500" y="16648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9333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200" name="Freeform 2713"/>
            <p:cNvSpPr/>
            <p:nvPr/>
          </p:nvSpPr>
          <p:spPr>
            <a:xfrm>
              <a:off x="1883917" y="904505"/>
              <a:ext cx="173105" cy="528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0" h="21600" extrusionOk="0">
                  <a:moveTo>
                    <a:pt x="21161" y="11484"/>
                  </a:moveTo>
                  <a:cubicBezTo>
                    <a:pt x="20937" y="1814"/>
                    <a:pt x="10622" y="0"/>
                    <a:pt x="10622" y="0"/>
                  </a:cubicBezTo>
                  <a:cubicBezTo>
                    <a:pt x="10622" y="0"/>
                    <a:pt x="233" y="1814"/>
                    <a:pt x="9" y="11484"/>
                  </a:cubicBezTo>
                  <a:cubicBezTo>
                    <a:pt x="-215" y="19636"/>
                    <a:pt x="3821" y="21153"/>
                    <a:pt x="10622" y="21600"/>
                  </a:cubicBezTo>
                  <a:cubicBezTo>
                    <a:pt x="17349" y="21153"/>
                    <a:pt x="21385" y="19636"/>
                    <a:pt x="21161" y="1148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201" name="Freeform 2714"/>
            <p:cNvSpPr/>
            <p:nvPr/>
          </p:nvSpPr>
          <p:spPr>
            <a:xfrm>
              <a:off x="1924971" y="904505"/>
              <a:ext cx="92773" cy="60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6376" y="4536"/>
                    <a:pt x="10871" y="0"/>
                    <a:pt x="10871" y="0"/>
                  </a:cubicBezTo>
                  <a:cubicBezTo>
                    <a:pt x="10871" y="0"/>
                    <a:pt x="5224" y="4536"/>
                    <a:pt x="0" y="2160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C9333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202" name="Freeform 2715"/>
            <p:cNvSpPr/>
            <p:nvPr/>
          </p:nvSpPr>
          <p:spPr>
            <a:xfrm>
              <a:off x="1887507" y="1279152"/>
              <a:ext cx="167702" cy="153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100" y="16648"/>
                    <a:pt x="5027" y="20319"/>
                    <a:pt x="10839" y="21600"/>
                  </a:cubicBezTo>
                  <a:cubicBezTo>
                    <a:pt x="16573" y="20319"/>
                    <a:pt x="20500" y="16648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9333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203" name="Freeform 2716"/>
            <p:cNvSpPr/>
            <p:nvPr/>
          </p:nvSpPr>
          <p:spPr>
            <a:xfrm>
              <a:off x="1883917" y="1395115"/>
              <a:ext cx="173105" cy="487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0" h="21600" extrusionOk="0">
                  <a:moveTo>
                    <a:pt x="21161" y="10112"/>
                  </a:moveTo>
                  <a:cubicBezTo>
                    <a:pt x="20937" y="19793"/>
                    <a:pt x="10622" y="21600"/>
                    <a:pt x="10622" y="21600"/>
                  </a:cubicBezTo>
                  <a:cubicBezTo>
                    <a:pt x="10622" y="21600"/>
                    <a:pt x="233" y="19793"/>
                    <a:pt x="9" y="10112"/>
                  </a:cubicBezTo>
                  <a:cubicBezTo>
                    <a:pt x="-215" y="1969"/>
                    <a:pt x="3821" y="458"/>
                    <a:pt x="10622" y="0"/>
                  </a:cubicBezTo>
                  <a:cubicBezTo>
                    <a:pt x="17349" y="458"/>
                    <a:pt x="21385" y="1969"/>
                    <a:pt x="21161" y="10112"/>
                  </a:cubicBezTo>
                  <a:close/>
                </a:path>
              </a:pathLst>
            </a:custGeom>
            <a:solidFill>
              <a:srgbClr val="EE974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204" name="Freeform 2717"/>
            <p:cNvSpPr/>
            <p:nvPr/>
          </p:nvSpPr>
          <p:spPr>
            <a:xfrm>
              <a:off x="1902965" y="1395115"/>
              <a:ext cx="135017" cy="380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9" h="21600" extrusionOk="0">
                  <a:moveTo>
                    <a:pt x="21223" y="10108"/>
                  </a:moveTo>
                  <a:cubicBezTo>
                    <a:pt x="21031" y="19800"/>
                    <a:pt x="10663" y="21600"/>
                    <a:pt x="10663" y="21600"/>
                  </a:cubicBezTo>
                  <a:cubicBezTo>
                    <a:pt x="10663" y="21600"/>
                    <a:pt x="295" y="19800"/>
                    <a:pt x="7" y="10108"/>
                  </a:cubicBezTo>
                  <a:cubicBezTo>
                    <a:pt x="-185" y="1973"/>
                    <a:pt x="3847" y="450"/>
                    <a:pt x="10663" y="0"/>
                  </a:cubicBezTo>
                  <a:cubicBezTo>
                    <a:pt x="17383" y="450"/>
                    <a:pt x="21415" y="1973"/>
                    <a:pt x="21223" y="10108"/>
                  </a:cubicBezTo>
                  <a:close/>
                </a:path>
              </a:pathLst>
            </a:custGeom>
            <a:solidFill>
              <a:srgbClr val="FFD84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205" name="Freeform 2718"/>
            <p:cNvSpPr/>
            <p:nvPr/>
          </p:nvSpPr>
          <p:spPr>
            <a:xfrm>
              <a:off x="883057" y="1395115"/>
              <a:ext cx="171353" cy="487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0" h="21600" extrusionOk="0">
                  <a:moveTo>
                    <a:pt x="21161" y="10112"/>
                  </a:moveTo>
                  <a:cubicBezTo>
                    <a:pt x="20937" y="19793"/>
                    <a:pt x="10548" y="21600"/>
                    <a:pt x="10548" y="21600"/>
                  </a:cubicBezTo>
                  <a:cubicBezTo>
                    <a:pt x="10548" y="21600"/>
                    <a:pt x="233" y="19793"/>
                    <a:pt x="9" y="10112"/>
                  </a:cubicBezTo>
                  <a:cubicBezTo>
                    <a:pt x="-215" y="1969"/>
                    <a:pt x="3821" y="458"/>
                    <a:pt x="10548" y="0"/>
                  </a:cubicBezTo>
                  <a:cubicBezTo>
                    <a:pt x="17274" y="458"/>
                    <a:pt x="21385" y="1969"/>
                    <a:pt x="21161" y="10112"/>
                  </a:cubicBezTo>
                  <a:close/>
                </a:path>
              </a:pathLst>
            </a:custGeom>
            <a:solidFill>
              <a:srgbClr val="EE974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206" name="Freeform 2719"/>
            <p:cNvSpPr/>
            <p:nvPr/>
          </p:nvSpPr>
          <p:spPr>
            <a:xfrm>
              <a:off x="902121" y="1395115"/>
              <a:ext cx="135016" cy="380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9" h="21600" extrusionOk="0">
                  <a:moveTo>
                    <a:pt x="21223" y="10108"/>
                  </a:moveTo>
                  <a:cubicBezTo>
                    <a:pt x="20935" y="19800"/>
                    <a:pt x="10567" y="21600"/>
                    <a:pt x="10567" y="21600"/>
                  </a:cubicBezTo>
                  <a:cubicBezTo>
                    <a:pt x="10567" y="21600"/>
                    <a:pt x="199" y="19800"/>
                    <a:pt x="7" y="10108"/>
                  </a:cubicBezTo>
                  <a:cubicBezTo>
                    <a:pt x="-185" y="1973"/>
                    <a:pt x="3847" y="450"/>
                    <a:pt x="10567" y="0"/>
                  </a:cubicBezTo>
                  <a:cubicBezTo>
                    <a:pt x="17383" y="450"/>
                    <a:pt x="21415" y="1973"/>
                    <a:pt x="21223" y="10108"/>
                  </a:cubicBezTo>
                  <a:close/>
                </a:path>
              </a:pathLst>
            </a:custGeom>
            <a:solidFill>
              <a:srgbClr val="FFD84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207" name="Freeform 2720"/>
            <p:cNvSpPr/>
            <p:nvPr/>
          </p:nvSpPr>
          <p:spPr>
            <a:xfrm>
              <a:off x="1309480" y="904505"/>
              <a:ext cx="39252" cy="1302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725" y="0"/>
                    <a:pt x="0" y="1407"/>
                    <a:pt x="0" y="3215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3215"/>
                    <a:pt x="21600" y="3215"/>
                    <a:pt x="21600" y="3215"/>
                  </a:cubicBezTo>
                  <a:cubicBezTo>
                    <a:pt x="21600" y="1407"/>
                    <a:pt x="16875" y="0"/>
                    <a:pt x="10800" y="0"/>
                  </a:cubicBezTo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208" name="Freeform 2721"/>
            <p:cNvSpPr/>
            <p:nvPr/>
          </p:nvSpPr>
          <p:spPr>
            <a:xfrm>
              <a:off x="1245255" y="1034739"/>
              <a:ext cx="463852" cy="344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320" y="21600"/>
                  </a:moveTo>
                  <a:cubicBezTo>
                    <a:pt x="19502" y="17829"/>
                    <a:pt x="20976" y="1139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24" y="11390"/>
                    <a:pt x="2098" y="17829"/>
                    <a:pt x="4280" y="21600"/>
                  </a:cubicBezTo>
                  <a:cubicBezTo>
                    <a:pt x="17320" y="21600"/>
                    <a:pt x="17320" y="21600"/>
                    <a:pt x="17320" y="21600"/>
                  </a:cubicBezTo>
                </a:path>
              </a:pathLst>
            </a:custGeom>
            <a:solidFill>
              <a:srgbClr val="C9333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209" name="Freeform 2722"/>
            <p:cNvSpPr/>
            <p:nvPr/>
          </p:nvSpPr>
          <p:spPr>
            <a:xfrm>
              <a:off x="1287454" y="1379059"/>
              <a:ext cx="380659" cy="1072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extrusionOk="0">
                  <a:moveTo>
                    <a:pt x="21231" y="10114"/>
                  </a:moveTo>
                  <a:cubicBezTo>
                    <a:pt x="20993" y="19786"/>
                    <a:pt x="10618" y="21600"/>
                    <a:pt x="10618" y="21600"/>
                  </a:cubicBezTo>
                  <a:cubicBezTo>
                    <a:pt x="10618" y="21600"/>
                    <a:pt x="277" y="19786"/>
                    <a:pt x="5" y="10114"/>
                  </a:cubicBezTo>
                  <a:cubicBezTo>
                    <a:pt x="-165" y="1974"/>
                    <a:pt x="3883" y="466"/>
                    <a:pt x="10618" y="0"/>
                  </a:cubicBezTo>
                  <a:cubicBezTo>
                    <a:pt x="17387" y="466"/>
                    <a:pt x="21435" y="1974"/>
                    <a:pt x="21231" y="10114"/>
                  </a:cubicBezTo>
                  <a:close/>
                </a:path>
              </a:pathLst>
            </a:custGeom>
            <a:solidFill>
              <a:srgbClr val="EE974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210" name="Freeform 2723"/>
            <p:cNvSpPr/>
            <p:nvPr/>
          </p:nvSpPr>
          <p:spPr>
            <a:xfrm>
              <a:off x="1329683" y="1379059"/>
              <a:ext cx="296210" cy="8367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1" h="21600" extrusionOk="0">
                  <a:moveTo>
                    <a:pt x="21212" y="10108"/>
                  </a:moveTo>
                  <a:cubicBezTo>
                    <a:pt x="20994" y="19792"/>
                    <a:pt x="10608" y="21600"/>
                    <a:pt x="10608" y="21600"/>
                  </a:cubicBezTo>
                  <a:cubicBezTo>
                    <a:pt x="10608" y="21600"/>
                    <a:pt x="266" y="19792"/>
                    <a:pt x="5" y="10108"/>
                  </a:cubicBezTo>
                  <a:cubicBezTo>
                    <a:pt x="-170" y="1965"/>
                    <a:pt x="3888" y="472"/>
                    <a:pt x="10608" y="0"/>
                  </a:cubicBezTo>
                  <a:cubicBezTo>
                    <a:pt x="17372" y="472"/>
                    <a:pt x="21430" y="1965"/>
                    <a:pt x="21212" y="10108"/>
                  </a:cubicBezTo>
                  <a:close/>
                </a:path>
              </a:pathLst>
            </a:custGeom>
            <a:solidFill>
              <a:srgbClr val="FFD84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211" name="Freeform 2724"/>
            <p:cNvSpPr/>
            <p:nvPr/>
          </p:nvSpPr>
          <p:spPr>
            <a:xfrm>
              <a:off x="1631392" y="228356"/>
              <a:ext cx="12703" cy="24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43" y="12420"/>
                  </a:moveTo>
                  <a:cubicBezTo>
                    <a:pt x="15429" y="15660"/>
                    <a:pt x="18514" y="18360"/>
                    <a:pt x="21600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8514" y="18360"/>
                    <a:pt x="15429" y="15660"/>
                    <a:pt x="12343" y="12420"/>
                  </a:cubicBezTo>
                  <a:moveTo>
                    <a:pt x="9257" y="9180"/>
                  </a:moveTo>
                  <a:cubicBezTo>
                    <a:pt x="10800" y="10260"/>
                    <a:pt x="12343" y="11340"/>
                    <a:pt x="12343" y="12420"/>
                  </a:cubicBezTo>
                  <a:cubicBezTo>
                    <a:pt x="12343" y="11340"/>
                    <a:pt x="10800" y="10260"/>
                    <a:pt x="9257" y="9180"/>
                  </a:cubicBezTo>
                  <a:moveTo>
                    <a:pt x="9257" y="8640"/>
                  </a:moveTo>
                  <a:cubicBezTo>
                    <a:pt x="9257" y="8640"/>
                    <a:pt x="9257" y="9180"/>
                    <a:pt x="9257" y="9180"/>
                  </a:cubicBezTo>
                  <a:cubicBezTo>
                    <a:pt x="9257" y="9180"/>
                    <a:pt x="9257" y="8640"/>
                    <a:pt x="9257" y="8640"/>
                  </a:cubicBezTo>
                  <a:moveTo>
                    <a:pt x="7714" y="7020"/>
                  </a:moveTo>
                  <a:cubicBezTo>
                    <a:pt x="7714" y="7560"/>
                    <a:pt x="7714" y="8100"/>
                    <a:pt x="9257" y="8640"/>
                  </a:cubicBezTo>
                  <a:cubicBezTo>
                    <a:pt x="7714" y="8100"/>
                    <a:pt x="7714" y="7560"/>
                    <a:pt x="7714" y="7020"/>
                  </a:cubicBezTo>
                  <a:moveTo>
                    <a:pt x="6171" y="6480"/>
                  </a:moveTo>
                  <a:cubicBezTo>
                    <a:pt x="6171" y="6480"/>
                    <a:pt x="6171" y="6480"/>
                    <a:pt x="6171" y="7020"/>
                  </a:cubicBezTo>
                  <a:cubicBezTo>
                    <a:pt x="6171" y="6480"/>
                    <a:pt x="6171" y="6480"/>
                    <a:pt x="6171" y="6480"/>
                  </a:cubicBezTo>
                  <a:moveTo>
                    <a:pt x="6171" y="5400"/>
                  </a:moveTo>
                  <a:cubicBezTo>
                    <a:pt x="6171" y="5940"/>
                    <a:pt x="6171" y="5940"/>
                    <a:pt x="6171" y="5940"/>
                  </a:cubicBezTo>
                  <a:cubicBezTo>
                    <a:pt x="6171" y="5940"/>
                    <a:pt x="6171" y="5940"/>
                    <a:pt x="6171" y="5400"/>
                  </a:cubicBezTo>
                  <a:moveTo>
                    <a:pt x="4629" y="4860"/>
                  </a:moveTo>
                  <a:cubicBezTo>
                    <a:pt x="4629" y="4860"/>
                    <a:pt x="4629" y="4860"/>
                    <a:pt x="4629" y="5400"/>
                  </a:cubicBezTo>
                  <a:cubicBezTo>
                    <a:pt x="4629" y="4860"/>
                    <a:pt x="4629" y="4860"/>
                    <a:pt x="4629" y="4860"/>
                  </a:cubicBezTo>
                  <a:moveTo>
                    <a:pt x="3086" y="3780"/>
                  </a:moveTo>
                  <a:cubicBezTo>
                    <a:pt x="3086" y="3780"/>
                    <a:pt x="4629" y="4320"/>
                    <a:pt x="4629" y="4320"/>
                  </a:cubicBezTo>
                  <a:cubicBezTo>
                    <a:pt x="4629" y="4320"/>
                    <a:pt x="3086" y="3780"/>
                    <a:pt x="3086" y="3780"/>
                  </a:cubicBezTo>
                  <a:moveTo>
                    <a:pt x="3086" y="3240"/>
                  </a:moveTo>
                  <a:cubicBezTo>
                    <a:pt x="3086" y="3240"/>
                    <a:pt x="3086" y="3240"/>
                    <a:pt x="3086" y="3240"/>
                  </a:cubicBezTo>
                  <a:cubicBezTo>
                    <a:pt x="3086" y="3240"/>
                    <a:pt x="3086" y="3240"/>
                    <a:pt x="3086" y="3240"/>
                  </a:cubicBezTo>
                  <a:moveTo>
                    <a:pt x="1543" y="2700"/>
                  </a:moveTo>
                  <a:cubicBezTo>
                    <a:pt x="3086" y="2700"/>
                    <a:pt x="3086" y="2700"/>
                    <a:pt x="3086" y="2700"/>
                  </a:cubicBezTo>
                  <a:cubicBezTo>
                    <a:pt x="3086" y="2700"/>
                    <a:pt x="3086" y="2700"/>
                    <a:pt x="1543" y="2700"/>
                  </a:cubicBezTo>
                  <a:moveTo>
                    <a:pt x="1543" y="2160"/>
                  </a:moveTo>
                  <a:cubicBezTo>
                    <a:pt x="1543" y="2160"/>
                    <a:pt x="1543" y="2160"/>
                    <a:pt x="1543" y="2160"/>
                  </a:cubicBezTo>
                  <a:cubicBezTo>
                    <a:pt x="1543" y="2160"/>
                    <a:pt x="1543" y="2160"/>
                    <a:pt x="1543" y="216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5E5E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212" name="Freeform 2725"/>
            <p:cNvSpPr/>
            <p:nvPr/>
          </p:nvSpPr>
          <p:spPr>
            <a:xfrm>
              <a:off x="1641310" y="253332"/>
              <a:ext cx="74933" cy="561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057"/>
                  </a:moveTo>
                  <a:cubicBezTo>
                    <a:pt x="21600" y="20081"/>
                    <a:pt x="21600" y="20104"/>
                    <a:pt x="21600" y="20127"/>
                  </a:cubicBezTo>
                  <a:cubicBezTo>
                    <a:pt x="21600" y="20127"/>
                    <a:pt x="21600" y="20127"/>
                    <a:pt x="21600" y="20127"/>
                  </a:cubicBezTo>
                  <a:cubicBezTo>
                    <a:pt x="21600" y="20127"/>
                    <a:pt x="21600" y="20127"/>
                    <a:pt x="21600" y="20127"/>
                  </a:cubicBezTo>
                  <a:cubicBezTo>
                    <a:pt x="21600" y="20618"/>
                    <a:pt x="21600" y="21109"/>
                    <a:pt x="21600" y="21600"/>
                  </a:cubicBezTo>
                  <a:cubicBezTo>
                    <a:pt x="21600" y="21109"/>
                    <a:pt x="21600" y="20618"/>
                    <a:pt x="21600" y="20127"/>
                  </a:cubicBezTo>
                  <a:cubicBezTo>
                    <a:pt x="21600" y="20104"/>
                    <a:pt x="21600" y="20081"/>
                    <a:pt x="21600" y="20057"/>
                  </a:cubicBezTo>
                  <a:moveTo>
                    <a:pt x="21600" y="19987"/>
                  </a:moveTo>
                  <a:cubicBezTo>
                    <a:pt x="21600" y="20010"/>
                    <a:pt x="21600" y="20010"/>
                    <a:pt x="21600" y="20034"/>
                  </a:cubicBezTo>
                  <a:cubicBezTo>
                    <a:pt x="21600" y="20010"/>
                    <a:pt x="21600" y="20010"/>
                    <a:pt x="21600" y="19987"/>
                  </a:cubicBezTo>
                  <a:moveTo>
                    <a:pt x="21600" y="19917"/>
                  </a:moveTo>
                  <a:cubicBezTo>
                    <a:pt x="21600" y="19917"/>
                    <a:pt x="21600" y="19940"/>
                    <a:pt x="21600" y="19964"/>
                  </a:cubicBezTo>
                  <a:cubicBezTo>
                    <a:pt x="21600" y="19940"/>
                    <a:pt x="21600" y="19917"/>
                    <a:pt x="21600" y="19917"/>
                  </a:cubicBezTo>
                  <a:moveTo>
                    <a:pt x="21600" y="19823"/>
                  </a:moveTo>
                  <a:cubicBezTo>
                    <a:pt x="21600" y="19847"/>
                    <a:pt x="21600" y="19870"/>
                    <a:pt x="21600" y="19894"/>
                  </a:cubicBezTo>
                  <a:cubicBezTo>
                    <a:pt x="21600" y="19870"/>
                    <a:pt x="21600" y="19847"/>
                    <a:pt x="21600" y="19823"/>
                  </a:cubicBezTo>
                  <a:moveTo>
                    <a:pt x="21600" y="19753"/>
                  </a:moveTo>
                  <a:cubicBezTo>
                    <a:pt x="21600" y="19777"/>
                    <a:pt x="21600" y="19800"/>
                    <a:pt x="21600" y="19823"/>
                  </a:cubicBezTo>
                  <a:cubicBezTo>
                    <a:pt x="21600" y="19800"/>
                    <a:pt x="21600" y="19777"/>
                    <a:pt x="21600" y="19753"/>
                  </a:cubicBezTo>
                  <a:moveTo>
                    <a:pt x="21600" y="19683"/>
                  </a:moveTo>
                  <a:cubicBezTo>
                    <a:pt x="21600" y="19706"/>
                    <a:pt x="21600" y="19730"/>
                    <a:pt x="21600" y="19730"/>
                  </a:cubicBezTo>
                  <a:cubicBezTo>
                    <a:pt x="21600" y="19730"/>
                    <a:pt x="21600" y="19706"/>
                    <a:pt x="21600" y="19683"/>
                  </a:cubicBezTo>
                  <a:moveTo>
                    <a:pt x="21600" y="19613"/>
                  </a:moveTo>
                  <a:cubicBezTo>
                    <a:pt x="21600" y="19636"/>
                    <a:pt x="21600" y="19660"/>
                    <a:pt x="21600" y="19683"/>
                  </a:cubicBezTo>
                  <a:cubicBezTo>
                    <a:pt x="21600" y="19660"/>
                    <a:pt x="21600" y="19636"/>
                    <a:pt x="21600" y="19613"/>
                  </a:cubicBezTo>
                  <a:moveTo>
                    <a:pt x="21600" y="19473"/>
                  </a:moveTo>
                  <a:cubicBezTo>
                    <a:pt x="21600" y="19519"/>
                    <a:pt x="21600" y="19566"/>
                    <a:pt x="21600" y="19613"/>
                  </a:cubicBezTo>
                  <a:cubicBezTo>
                    <a:pt x="21600" y="19566"/>
                    <a:pt x="21600" y="19519"/>
                    <a:pt x="21600" y="19473"/>
                  </a:cubicBezTo>
                  <a:moveTo>
                    <a:pt x="21600" y="19379"/>
                  </a:moveTo>
                  <a:cubicBezTo>
                    <a:pt x="21600" y="19426"/>
                    <a:pt x="21600" y="19426"/>
                    <a:pt x="21600" y="19449"/>
                  </a:cubicBezTo>
                  <a:cubicBezTo>
                    <a:pt x="21600" y="19426"/>
                    <a:pt x="21600" y="19403"/>
                    <a:pt x="21600" y="19379"/>
                  </a:cubicBezTo>
                  <a:moveTo>
                    <a:pt x="21600" y="19309"/>
                  </a:moveTo>
                  <a:cubicBezTo>
                    <a:pt x="21600" y="19332"/>
                    <a:pt x="21600" y="19356"/>
                    <a:pt x="21600" y="19379"/>
                  </a:cubicBezTo>
                  <a:cubicBezTo>
                    <a:pt x="21600" y="19356"/>
                    <a:pt x="21600" y="19332"/>
                    <a:pt x="21600" y="19309"/>
                  </a:cubicBezTo>
                  <a:moveTo>
                    <a:pt x="21600" y="19099"/>
                  </a:moveTo>
                  <a:cubicBezTo>
                    <a:pt x="21600" y="19169"/>
                    <a:pt x="21600" y="19239"/>
                    <a:pt x="21600" y="19309"/>
                  </a:cubicBezTo>
                  <a:cubicBezTo>
                    <a:pt x="21600" y="19239"/>
                    <a:pt x="21600" y="19169"/>
                    <a:pt x="21600" y="19099"/>
                  </a:cubicBezTo>
                  <a:moveTo>
                    <a:pt x="21600" y="19029"/>
                  </a:moveTo>
                  <a:cubicBezTo>
                    <a:pt x="21600" y="19052"/>
                    <a:pt x="21600" y="19075"/>
                    <a:pt x="21600" y="19099"/>
                  </a:cubicBezTo>
                  <a:cubicBezTo>
                    <a:pt x="21600" y="19075"/>
                    <a:pt x="21600" y="19052"/>
                    <a:pt x="21600" y="19029"/>
                  </a:cubicBezTo>
                  <a:moveTo>
                    <a:pt x="0" y="0"/>
                  </a:moveTo>
                  <a:cubicBezTo>
                    <a:pt x="11154" y="4325"/>
                    <a:pt x="20361" y="10426"/>
                    <a:pt x="21600" y="19029"/>
                  </a:cubicBezTo>
                  <a:cubicBezTo>
                    <a:pt x="20361" y="10426"/>
                    <a:pt x="11154" y="4325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0A435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213" name="Freeform 2726"/>
            <p:cNvSpPr/>
            <p:nvPr/>
          </p:nvSpPr>
          <p:spPr>
            <a:xfrm>
              <a:off x="1502156" y="16055"/>
              <a:ext cx="214087" cy="1363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048"/>
                  </a:moveTo>
                  <a:cubicBezTo>
                    <a:pt x="21600" y="12308"/>
                    <a:pt x="21600" y="12559"/>
                    <a:pt x="21600" y="12810"/>
                  </a:cubicBezTo>
                  <a:cubicBezTo>
                    <a:pt x="19825" y="13002"/>
                    <a:pt x="17623" y="13128"/>
                    <a:pt x="15236" y="13128"/>
                  </a:cubicBezTo>
                  <a:cubicBezTo>
                    <a:pt x="12116" y="13128"/>
                    <a:pt x="12116" y="13128"/>
                    <a:pt x="12116" y="13128"/>
                  </a:cubicBezTo>
                  <a:cubicBezTo>
                    <a:pt x="11993" y="14063"/>
                    <a:pt x="11748" y="15075"/>
                    <a:pt x="11442" y="16145"/>
                  </a:cubicBezTo>
                  <a:cubicBezTo>
                    <a:pt x="20927" y="16145"/>
                    <a:pt x="20927" y="16145"/>
                    <a:pt x="20927" y="16145"/>
                  </a:cubicBezTo>
                  <a:cubicBezTo>
                    <a:pt x="20927" y="16145"/>
                    <a:pt x="20927" y="16145"/>
                    <a:pt x="20927" y="16145"/>
                  </a:cubicBezTo>
                  <a:cubicBezTo>
                    <a:pt x="19581" y="19007"/>
                    <a:pt x="16460" y="20646"/>
                    <a:pt x="11748" y="21600"/>
                  </a:cubicBezTo>
                  <a:cubicBezTo>
                    <a:pt x="18051" y="20308"/>
                    <a:pt x="21600" y="17783"/>
                    <a:pt x="21600" y="12655"/>
                  </a:cubicBezTo>
                  <a:cubicBezTo>
                    <a:pt x="21600" y="12453"/>
                    <a:pt x="21600" y="12251"/>
                    <a:pt x="21600" y="12048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509" y="347"/>
                    <a:pt x="6608" y="1051"/>
                    <a:pt x="10647" y="2381"/>
                  </a:cubicBezTo>
                  <a:cubicBezTo>
                    <a:pt x="5997" y="2381"/>
                    <a:pt x="5997" y="2381"/>
                    <a:pt x="5997" y="2381"/>
                  </a:cubicBezTo>
                  <a:cubicBezTo>
                    <a:pt x="8689" y="3913"/>
                    <a:pt x="11137" y="6207"/>
                    <a:pt x="11932" y="9590"/>
                  </a:cubicBezTo>
                  <a:cubicBezTo>
                    <a:pt x="15236" y="9590"/>
                    <a:pt x="15236" y="9590"/>
                    <a:pt x="15236" y="9590"/>
                  </a:cubicBezTo>
                  <a:cubicBezTo>
                    <a:pt x="17378" y="9590"/>
                    <a:pt x="19397" y="9687"/>
                    <a:pt x="21110" y="9860"/>
                  </a:cubicBezTo>
                  <a:cubicBezTo>
                    <a:pt x="21416" y="10545"/>
                    <a:pt x="21600" y="11267"/>
                    <a:pt x="21600" y="12048"/>
                  </a:cubicBezTo>
                  <a:cubicBezTo>
                    <a:pt x="21600" y="12039"/>
                    <a:pt x="21600" y="12029"/>
                    <a:pt x="21600" y="12019"/>
                  </a:cubicBezTo>
                  <a:cubicBezTo>
                    <a:pt x="21600" y="12019"/>
                    <a:pt x="21600" y="12010"/>
                    <a:pt x="21600" y="12010"/>
                  </a:cubicBezTo>
                  <a:cubicBezTo>
                    <a:pt x="21600" y="12000"/>
                    <a:pt x="21600" y="12000"/>
                    <a:pt x="21600" y="11990"/>
                  </a:cubicBezTo>
                  <a:cubicBezTo>
                    <a:pt x="21600" y="11990"/>
                    <a:pt x="21600" y="11981"/>
                    <a:pt x="21600" y="11981"/>
                  </a:cubicBezTo>
                  <a:cubicBezTo>
                    <a:pt x="21600" y="11971"/>
                    <a:pt x="21600" y="11961"/>
                    <a:pt x="21600" y="11961"/>
                  </a:cubicBezTo>
                  <a:cubicBezTo>
                    <a:pt x="21600" y="11952"/>
                    <a:pt x="21600" y="11952"/>
                    <a:pt x="21600" y="11952"/>
                  </a:cubicBezTo>
                  <a:cubicBezTo>
                    <a:pt x="21600" y="11942"/>
                    <a:pt x="21600" y="11933"/>
                    <a:pt x="21600" y="11923"/>
                  </a:cubicBezTo>
                  <a:cubicBezTo>
                    <a:pt x="21600" y="11923"/>
                    <a:pt x="21600" y="11923"/>
                    <a:pt x="21600" y="11923"/>
                  </a:cubicBezTo>
                  <a:cubicBezTo>
                    <a:pt x="21600" y="11913"/>
                    <a:pt x="21600" y="11904"/>
                    <a:pt x="21600" y="11894"/>
                  </a:cubicBezTo>
                  <a:cubicBezTo>
                    <a:pt x="21600" y="11894"/>
                    <a:pt x="21600" y="11894"/>
                    <a:pt x="21600" y="11884"/>
                  </a:cubicBezTo>
                  <a:cubicBezTo>
                    <a:pt x="21600" y="11884"/>
                    <a:pt x="21600" y="11875"/>
                    <a:pt x="21600" y="11865"/>
                  </a:cubicBezTo>
                  <a:cubicBezTo>
                    <a:pt x="21600" y="11865"/>
                    <a:pt x="21600" y="11865"/>
                    <a:pt x="21600" y="11865"/>
                  </a:cubicBezTo>
                  <a:cubicBezTo>
                    <a:pt x="21600" y="11855"/>
                    <a:pt x="21600" y="11846"/>
                    <a:pt x="21600" y="11836"/>
                  </a:cubicBezTo>
                  <a:cubicBezTo>
                    <a:pt x="21600" y="11836"/>
                    <a:pt x="21600" y="11836"/>
                    <a:pt x="21600" y="11836"/>
                  </a:cubicBezTo>
                  <a:cubicBezTo>
                    <a:pt x="21600" y="11817"/>
                    <a:pt x="21600" y="11798"/>
                    <a:pt x="21600" y="11778"/>
                  </a:cubicBezTo>
                  <a:cubicBezTo>
                    <a:pt x="21600" y="11769"/>
                    <a:pt x="21600" y="11769"/>
                    <a:pt x="21600" y="11769"/>
                  </a:cubicBezTo>
                  <a:cubicBezTo>
                    <a:pt x="21600" y="11759"/>
                    <a:pt x="21600" y="11759"/>
                    <a:pt x="21600" y="11740"/>
                  </a:cubicBezTo>
                  <a:cubicBezTo>
                    <a:pt x="21600" y="11740"/>
                    <a:pt x="21600" y="11740"/>
                    <a:pt x="21600" y="11740"/>
                  </a:cubicBezTo>
                  <a:cubicBezTo>
                    <a:pt x="21600" y="11730"/>
                    <a:pt x="21600" y="11720"/>
                    <a:pt x="21600" y="11711"/>
                  </a:cubicBezTo>
                  <a:cubicBezTo>
                    <a:pt x="21600" y="11711"/>
                    <a:pt x="21600" y="11711"/>
                    <a:pt x="21600" y="11711"/>
                  </a:cubicBezTo>
                  <a:cubicBezTo>
                    <a:pt x="21600" y="11682"/>
                    <a:pt x="21600" y="11653"/>
                    <a:pt x="21600" y="11624"/>
                  </a:cubicBezTo>
                  <a:cubicBezTo>
                    <a:pt x="21600" y="11624"/>
                    <a:pt x="21600" y="11624"/>
                    <a:pt x="21600" y="11624"/>
                  </a:cubicBezTo>
                  <a:cubicBezTo>
                    <a:pt x="21600" y="11614"/>
                    <a:pt x="21600" y="11605"/>
                    <a:pt x="21600" y="11595"/>
                  </a:cubicBezTo>
                  <a:cubicBezTo>
                    <a:pt x="21600" y="11595"/>
                    <a:pt x="21600" y="11595"/>
                    <a:pt x="21600" y="11595"/>
                  </a:cubicBezTo>
                  <a:cubicBezTo>
                    <a:pt x="21172" y="8048"/>
                    <a:pt x="17990" y="5533"/>
                    <a:pt x="14135" y="3749"/>
                  </a:cubicBezTo>
                  <a:cubicBezTo>
                    <a:pt x="14012" y="3692"/>
                    <a:pt x="13890" y="3643"/>
                    <a:pt x="13768" y="3586"/>
                  </a:cubicBezTo>
                  <a:cubicBezTo>
                    <a:pt x="13768" y="3586"/>
                    <a:pt x="13768" y="3586"/>
                    <a:pt x="13768" y="3586"/>
                  </a:cubicBezTo>
                  <a:cubicBezTo>
                    <a:pt x="13768" y="3566"/>
                    <a:pt x="13707" y="3547"/>
                    <a:pt x="13645" y="3528"/>
                  </a:cubicBezTo>
                  <a:cubicBezTo>
                    <a:pt x="13645" y="3528"/>
                    <a:pt x="13645" y="3528"/>
                    <a:pt x="13645" y="3528"/>
                  </a:cubicBezTo>
                  <a:cubicBezTo>
                    <a:pt x="13645" y="3528"/>
                    <a:pt x="13645" y="3518"/>
                    <a:pt x="13645" y="3518"/>
                  </a:cubicBezTo>
                  <a:cubicBezTo>
                    <a:pt x="13645" y="3518"/>
                    <a:pt x="13645" y="3518"/>
                    <a:pt x="13645" y="3518"/>
                  </a:cubicBezTo>
                  <a:cubicBezTo>
                    <a:pt x="13584" y="3508"/>
                    <a:pt x="13584" y="3499"/>
                    <a:pt x="13584" y="3489"/>
                  </a:cubicBezTo>
                  <a:cubicBezTo>
                    <a:pt x="13523" y="3489"/>
                    <a:pt x="13523" y="3489"/>
                    <a:pt x="13523" y="3489"/>
                  </a:cubicBezTo>
                  <a:cubicBezTo>
                    <a:pt x="13523" y="3480"/>
                    <a:pt x="13523" y="3480"/>
                    <a:pt x="13523" y="3480"/>
                  </a:cubicBezTo>
                  <a:cubicBezTo>
                    <a:pt x="13523" y="3470"/>
                    <a:pt x="13523" y="3470"/>
                    <a:pt x="13523" y="3470"/>
                  </a:cubicBezTo>
                  <a:cubicBezTo>
                    <a:pt x="13523" y="3470"/>
                    <a:pt x="13523" y="3470"/>
                    <a:pt x="13523" y="3460"/>
                  </a:cubicBezTo>
                  <a:cubicBezTo>
                    <a:pt x="13462" y="3460"/>
                    <a:pt x="13462" y="3460"/>
                    <a:pt x="13462" y="3460"/>
                  </a:cubicBezTo>
                  <a:cubicBezTo>
                    <a:pt x="13462" y="3451"/>
                    <a:pt x="13462" y="3451"/>
                    <a:pt x="13462" y="3451"/>
                  </a:cubicBezTo>
                  <a:cubicBezTo>
                    <a:pt x="13462" y="3451"/>
                    <a:pt x="13462" y="3441"/>
                    <a:pt x="13462" y="3441"/>
                  </a:cubicBezTo>
                  <a:cubicBezTo>
                    <a:pt x="13462" y="3441"/>
                    <a:pt x="13401" y="3431"/>
                    <a:pt x="13401" y="3431"/>
                  </a:cubicBezTo>
                  <a:cubicBezTo>
                    <a:pt x="13401" y="3431"/>
                    <a:pt x="13401" y="3431"/>
                    <a:pt x="13401" y="3422"/>
                  </a:cubicBezTo>
                  <a:cubicBezTo>
                    <a:pt x="13401" y="3422"/>
                    <a:pt x="13401" y="3422"/>
                    <a:pt x="13401" y="3422"/>
                  </a:cubicBezTo>
                  <a:cubicBezTo>
                    <a:pt x="13401" y="3422"/>
                    <a:pt x="13401" y="3412"/>
                    <a:pt x="13401" y="3412"/>
                  </a:cubicBezTo>
                  <a:cubicBezTo>
                    <a:pt x="13401" y="3412"/>
                    <a:pt x="13401" y="3412"/>
                    <a:pt x="13339" y="3412"/>
                  </a:cubicBezTo>
                  <a:cubicBezTo>
                    <a:pt x="13339" y="3402"/>
                    <a:pt x="13339" y="3402"/>
                    <a:pt x="13339" y="3402"/>
                  </a:cubicBezTo>
                  <a:cubicBezTo>
                    <a:pt x="13339" y="3402"/>
                    <a:pt x="13339" y="3402"/>
                    <a:pt x="13339" y="3402"/>
                  </a:cubicBezTo>
                  <a:cubicBezTo>
                    <a:pt x="13339" y="3383"/>
                    <a:pt x="13278" y="3373"/>
                    <a:pt x="13278" y="3364"/>
                  </a:cubicBezTo>
                  <a:cubicBezTo>
                    <a:pt x="13278" y="3364"/>
                    <a:pt x="13278" y="3364"/>
                    <a:pt x="13278" y="3364"/>
                  </a:cubicBezTo>
                  <a:cubicBezTo>
                    <a:pt x="8567" y="1388"/>
                    <a:pt x="3059" y="414"/>
                    <a:pt x="0" y="0"/>
                  </a:cubicBezTo>
                </a:path>
              </a:pathLst>
            </a:custGeom>
            <a:solidFill>
              <a:srgbClr val="D0D0D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214" name="Freeform 2727"/>
            <p:cNvSpPr/>
            <p:nvPr/>
          </p:nvSpPr>
          <p:spPr>
            <a:xfrm>
              <a:off x="1619902" y="620843"/>
              <a:ext cx="96341" cy="223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38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47" y="6533"/>
                    <a:pt x="684" y="13713"/>
                    <a:pt x="410" y="21600"/>
                  </a:cubicBezTo>
                  <a:cubicBezTo>
                    <a:pt x="7382" y="21600"/>
                    <a:pt x="7382" y="21600"/>
                    <a:pt x="7382" y="21600"/>
                  </a:cubicBezTo>
                  <a:cubicBezTo>
                    <a:pt x="12714" y="21600"/>
                    <a:pt x="17635" y="20835"/>
                    <a:pt x="21600" y="19658"/>
                  </a:cubicBezTo>
                  <a:cubicBezTo>
                    <a:pt x="21600" y="18128"/>
                    <a:pt x="21600" y="16597"/>
                    <a:pt x="21600" y="15008"/>
                  </a:cubicBezTo>
                  <a:cubicBezTo>
                    <a:pt x="21600" y="15008"/>
                    <a:pt x="21600" y="15008"/>
                    <a:pt x="21600" y="15008"/>
                  </a:cubicBezTo>
                  <a:cubicBezTo>
                    <a:pt x="21600" y="15008"/>
                    <a:pt x="21600" y="15008"/>
                    <a:pt x="21600" y="15008"/>
                  </a:cubicBezTo>
                  <a:cubicBezTo>
                    <a:pt x="21600" y="10241"/>
                    <a:pt x="21190" y="5827"/>
                    <a:pt x="20506" y="1648"/>
                  </a:cubicBezTo>
                  <a:cubicBezTo>
                    <a:pt x="16678" y="589"/>
                    <a:pt x="12167" y="0"/>
                    <a:pt x="7382" y="0"/>
                  </a:cubicBezTo>
                </a:path>
              </a:pathLst>
            </a:custGeom>
            <a:solidFill>
              <a:srgbClr val="E54E3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215" name="Freeform 2728"/>
            <p:cNvSpPr/>
            <p:nvPr/>
          </p:nvSpPr>
          <p:spPr>
            <a:xfrm>
              <a:off x="1502156" y="16055"/>
              <a:ext cx="105261" cy="149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228" y="3848"/>
                    <a:pt x="7821" y="10494"/>
                    <a:pt x="12166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13407" y="9532"/>
                    <a:pt x="5090" y="3148"/>
                    <a:pt x="0" y="0"/>
                  </a:cubicBezTo>
                </a:path>
              </a:pathLst>
            </a:custGeom>
            <a:solidFill>
              <a:srgbClr val="B52E3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216" name="Freeform 2729"/>
            <p:cNvSpPr/>
            <p:nvPr/>
          </p:nvSpPr>
          <p:spPr>
            <a:xfrm>
              <a:off x="1593141" y="1034739"/>
              <a:ext cx="115966" cy="344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4163" y="0"/>
                    <a:pt x="4163" y="0"/>
                    <a:pt x="4163" y="0"/>
                  </a:cubicBezTo>
                  <a:cubicBezTo>
                    <a:pt x="3600" y="3429"/>
                    <a:pt x="2925" y="7048"/>
                    <a:pt x="2138" y="10819"/>
                  </a:cubicBezTo>
                  <a:cubicBezTo>
                    <a:pt x="1125" y="14933"/>
                    <a:pt x="450" y="18514"/>
                    <a:pt x="0" y="21600"/>
                  </a:cubicBezTo>
                  <a:cubicBezTo>
                    <a:pt x="4613" y="21600"/>
                    <a:pt x="4613" y="21600"/>
                    <a:pt x="4613" y="21600"/>
                  </a:cubicBezTo>
                  <a:cubicBezTo>
                    <a:pt x="4725" y="21600"/>
                    <a:pt x="4725" y="21600"/>
                    <a:pt x="4725" y="21600"/>
                  </a:cubicBezTo>
                  <a:cubicBezTo>
                    <a:pt x="4725" y="21600"/>
                    <a:pt x="4725" y="21562"/>
                    <a:pt x="4725" y="21562"/>
                  </a:cubicBezTo>
                  <a:cubicBezTo>
                    <a:pt x="4725" y="21562"/>
                    <a:pt x="4725" y="21562"/>
                    <a:pt x="4725" y="21562"/>
                  </a:cubicBezTo>
                  <a:cubicBezTo>
                    <a:pt x="13387" y="17790"/>
                    <a:pt x="19125" y="11314"/>
                    <a:pt x="21600" y="0"/>
                  </a:cubicBezTo>
                </a:path>
              </a:pathLst>
            </a:custGeom>
            <a:solidFill>
              <a:srgbClr val="B52E3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217" name="Rectangle 2730"/>
            <p:cNvSpPr/>
            <p:nvPr/>
          </p:nvSpPr>
          <p:spPr>
            <a:xfrm>
              <a:off x="2037366" y="626196"/>
              <a:ext cx="92772" cy="180190"/>
            </a:xfrm>
            <a:prstGeom prst="rect">
              <a:avLst/>
            </a:prstGeom>
            <a:solidFill>
              <a:srgbClr val="9AC9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218" name="Rectangle 2731"/>
            <p:cNvSpPr/>
            <p:nvPr/>
          </p:nvSpPr>
          <p:spPr>
            <a:xfrm>
              <a:off x="2196144" y="572675"/>
              <a:ext cx="94557" cy="233711"/>
            </a:xfrm>
            <a:prstGeom prst="rect">
              <a:avLst/>
            </a:prstGeom>
            <a:solidFill>
              <a:srgbClr val="C3DF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219" name="Rectangle 2732"/>
            <p:cNvSpPr/>
            <p:nvPr/>
          </p:nvSpPr>
          <p:spPr>
            <a:xfrm>
              <a:off x="2356707" y="458497"/>
              <a:ext cx="94557" cy="347890"/>
            </a:xfrm>
            <a:prstGeom prst="rect">
              <a:avLst/>
            </a:prstGeom>
            <a:solidFill>
              <a:srgbClr val="DFC3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220" name="Rectangle 2733"/>
            <p:cNvSpPr/>
            <p:nvPr/>
          </p:nvSpPr>
          <p:spPr>
            <a:xfrm>
              <a:off x="2524406" y="399623"/>
              <a:ext cx="94557" cy="406762"/>
            </a:xfrm>
            <a:prstGeom prst="rect">
              <a:avLst/>
            </a:prstGeom>
            <a:solidFill>
              <a:srgbClr val="E85F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221" name="Rectangle 2734"/>
            <p:cNvSpPr/>
            <p:nvPr/>
          </p:nvSpPr>
          <p:spPr>
            <a:xfrm>
              <a:off x="2684969" y="337182"/>
              <a:ext cx="94557" cy="460283"/>
            </a:xfrm>
            <a:prstGeom prst="rect">
              <a:avLst/>
            </a:prstGeom>
            <a:solidFill>
              <a:srgbClr val="E534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222" name="Freeform 2735"/>
            <p:cNvSpPr/>
            <p:nvPr/>
          </p:nvSpPr>
          <p:spPr>
            <a:xfrm>
              <a:off x="2003469" y="330046"/>
              <a:ext cx="779626" cy="369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7" y="21600"/>
                  </a:moveTo>
                  <a:lnTo>
                    <a:pt x="0" y="20870"/>
                  </a:lnTo>
                  <a:lnTo>
                    <a:pt x="7562" y="8974"/>
                  </a:lnTo>
                  <a:lnTo>
                    <a:pt x="15669" y="7200"/>
                  </a:lnTo>
                  <a:lnTo>
                    <a:pt x="21402" y="0"/>
                  </a:lnTo>
                  <a:lnTo>
                    <a:pt x="21600" y="835"/>
                  </a:lnTo>
                  <a:lnTo>
                    <a:pt x="15768" y="7930"/>
                  </a:lnTo>
                  <a:lnTo>
                    <a:pt x="7711" y="9704"/>
                  </a:lnTo>
                  <a:lnTo>
                    <a:pt x="247" y="21600"/>
                  </a:lnTo>
                  <a:close/>
                </a:path>
              </a:pathLst>
            </a:custGeom>
            <a:solidFill>
              <a:srgbClr val="34495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223" name="Oval 2736"/>
            <p:cNvSpPr/>
            <p:nvPr/>
          </p:nvSpPr>
          <p:spPr>
            <a:xfrm>
              <a:off x="1983845" y="669013"/>
              <a:ext cx="48175" cy="48175"/>
            </a:xfrm>
            <a:prstGeom prst="ellipse">
              <a:avLst/>
            </a:prstGeom>
            <a:solidFill>
              <a:srgbClr val="0CC1B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224" name="Oval 2737"/>
            <p:cNvSpPr/>
            <p:nvPr/>
          </p:nvSpPr>
          <p:spPr>
            <a:xfrm>
              <a:off x="2255018" y="465633"/>
              <a:ext cx="48175" cy="48175"/>
            </a:xfrm>
            <a:prstGeom prst="ellipse">
              <a:avLst/>
            </a:prstGeom>
            <a:solidFill>
              <a:srgbClr val="0CC1B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225" name="Oval 2738"/>
            <p:cNvSpPr/>
            <p:nvPr/>
          </p:nvSpPr>
          <p:spPr>
            <a:xfrm>
              <a:off x="2547599" y="435304"/>
              <a:ext cx="46389" cy="48175"/>
            </a:xfrm>
            <a:prstGeom prst="ellipse">
              <a:avLst/>
            </a:prstGeom>
            <a:solidFill>
              <a:srgbClr val="0CC1B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226" name="Oval 2739"/>
            <p:cNvSpPr/>
            <p:nvPr/>
          </p:nvSpPr>
          <p:spPr>
            <a:xfrm>
              <a:off x="2754548" y="313989"/>
              <a:ext cx="48175" cy="46389"/>
            </a:xfrm>
            <a:prstGeom prst="ellipse">
              <a:avLst/>
            </a:prstGeom>
            <a:solidFill>
              <a:srgbClr val="0CC1B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227" name="Freeform 2740"/>
            <p:cNvSpPr/>
            <p:nvPr/>
          </p:nvSpPr>
          <p:spPr>
            <a:xfrm>
              <a:off x="87416" y="542346"/>
              <a:ext cx="574462" cy="574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10" y="19923"/>
                  </a:moveTo>
                  <a:lnTo>
                    <a:pt x="1610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9923"/>
                  </a:lnTo>
                  <a:lnTo>
                    <a:pt x="1610" y="19923"/>
                  </a:lnTo>
                  <a:close/>
                </a:path>
              </a:pathLst>
            </a:custGeom>
            <a:solidFill>
              <a:srgbClr val="00A5B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228" name="Rectangle 2741"/>
            <p:cNvSpPr/>
            <p:nvPr/>
          </p:nvSpPr>
          <p:spPr>
            <a:xfrm>
              <a:off x="-1" y="608355"/>
              <a:ext cx="71364" cy="71364"/>
            </a:xfrm>
            <a:prstGeom prst="rect">
              <a:avLst/>
            </a:prstGeom>
            <a:solidFill>
              <a:srgbClr val="E1007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229" name="Rectangle 2742"/>
            <p:cNvSpPr/>
            <p:nvPr/>
          </p:nvSpPr>
          <p:spPr>
            <a:xfrm>
              <a:off x="-1" y="751078"/>
              <a:ext cx="71364" cy="71364"/>
            </a:xfrm>
            <a:prstGeom prst="rect">
              <a:avLst/>
            </a:prstGeom>
            <a:solidFill>
              <a:srgbClr val="005EC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230" name="Rectangle 2743"/>
            <p:cNvSpPr/>
            <p:nvPr/>
          </p:nvSpPr>
          <p:spPr>
            <a:xfrm>
              <a:off x="-1" y="886665"/>
              <a:ext cx="71364" cy="71364"/>
            </a:xfrm>
            <a:prstGeom prst="rect">
              <a:avLst/>
            </a:prstGeom>
            <a:solidFill>
              <a:srgbClr val="00C0B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231" name="Rectangle 2744"/>
            <p:cNvSpPr/>
            <p:nvPr/>
          </p:nvSpPr>
          <p:spPr>
            <a:xfrm>
              <a:off x="-1" y="1045443"/>
              <a:ext cx="71364" cy="71364"/>
            </a:xfrm>
            <a:prstGeom prst="rect">
              <a:avLst/>
            </a:prstGeom>
            <a:solidFill>
              <a:srgbClr val="FF6D1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232" name="Freeform 2745"/>
            <p:cNvSpPr/>
            <p:nvPr/>
          </p:nvSpPr>
          <p:spPr>
            <a:xfrm>
              <a:off x="130233" y="515586"/>
              <a:ext cx="531645" cy="556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885" y="12185"/>
                  </a:lnTo>
                  <a:lnTo>
                    <a:pt x="3117" y="16269"/>
                  </a:lnTo>
                  <a:lnTo>
                    <a:pt x="5291" y="6785"/>
                  </a:lnTo>
                  <a:lnTo>
                    <a:pt x="6886" y="15092"/>
                  </a:lnTo>
                  <a:lnTo>
                    <a:pt x="8408" y="8446"/>
                  </a:lnTo>
                  <a:lnTo>
                    <a:pt x="9278" y="12877"/>
                  </a:lnTo>
                  <a:lnTo>
                    <a:pt x="11307" y="0"/>
                  </a:lnTo>
                  <a:lnTo>
                    <a:pt x="13627" y="13777"/>
                  </a:lnTo>
                  <a:lnTo>
                    <a:pt x="16599" y="9415"/>
                  </a:lnTo>
                  <a:lnTo>
                    <a:pt x="19063" y="14400"/>
                  </a:lnTo>
                  <a:lnTo>
                    <a:pt x="19933" y="11077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881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233" name="Freeform 2746"/>
            <p:cNvSpPr/>
            <p:nvPr/>
          </p:nvSpPr>
          <p:spPr>
            <a:xfrm>
              <a:off x="140938" y="551266"/>
              <a:ext cx="510236" cy="520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586" y="13241"/>
                  </a:lnTo>
                  <a:lnTo>
                    <a:pt x="2945" y="18049"/>
                  </a:lnTo>
                  <a:lnTo>
                    <a:pt x="5136" y="7545"/>
                  </a:lnTo>
                  <a:lnTo>
                    <a:pt x="6797" y="17162"/>
                  </a:lnTo>
                  <a:lnTo>
                    <a:pt x="8383" y="8951"/>
                  </a:lnTo>
                  <a:lnTo>
                    <a:pt x="9290" y="14573"/>
                  </a:lnTo>
                  <a:lnTo>
                    <a:pt x="11329" y="0"/>
                  </a:lnTo>
                  <a:lnTo>
                    <a:pt x="13443" y="15016"/>
                  </a:lnTo>
                  <a:lnTo>
                    <a:pt x="16766" y="9764"/>
                  </a:lnTo>
                  <a:lnTo>
                    <a:pt x="19410" y="15386"/>
                  </a:lnTo>
                  <a:lnTo>
                    <a:pt x="20241" y="1213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C30D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234" name="Freeform 2747"/>
            <p:cNvSpPr/>
            <p:nvPr/>
          </p:nvSpPr>
          <p:spPr>
            <a:xfrm>
              <a:off x="2540463" y="1851827"/>
              <a:ext cx="355027" cy="156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086"/>
                  </a:moveTo>
                  <a:cubicBezTo>
                    <a:pt x="18143" y="0"/>
                    <a:pt x="18143" y="0"/>
                    <a:pt x="18143" y="0"/>
                  </a:cubicBezTo>
                  <a:cubicBezTo>
                    <a:pt x="15206" y="5547"/>
                    <a:pt x="11413" y="8909"/>
                    <a:pt x="7287" y="8909"/>
                  </a:cubicBezTo>
                  <a:cubicBezTo>
                    <a:pt x="5279" y="8909"/>
                    <a:pt x="3309" y="8153"/>
                    <a:pt x="1524" y="6640"/>
                  </a:cubicBezTo>
                  <a:cubicBezTo>
                    <a:pt x="0" y="18911"/>
                    <a:pt x="0" y="18911"/>
                    <a:pt x="0" y="18911"/>
                  </a:cubicBezTo>
                  <a:cubicBezTo>
                    <a:pt x="2305" y="20675"/>
                    <a:pt x="4759" y="21600"/>
                    <a:pt x="7287" y="21600"/>
                  </a:cubicBezTo>
                  <a:cubicBezTo>
                    <a:pt x="12715" y="21600"/>
                    <a:pt x="17696" y="17314"/>
                    <a:pt x="21600" y="10086"/>
                  </a:cubicBezTo>
                  <a:close/>
                </a:path>
              </a:pathLst>
            </a:custGeom>
            <a:solidFill>
              <a:srgbClr val="005EC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235" name="Freeform 2748"/>
            <p:cNvSpPr/>
            <p:nvPr/>
          </p:nvSpPr>
          <p:spPr>
            <a:xfrm>
              <a:off x="2838397" y="1502157"/>
              <a:ext cx="190895" cy="422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7876"/>
                  </a:moveTo>
                  <a:cubicBezTo>
                    <a:pt x="6377" y="21600"/>
                    <a:pt x="6377" y="21600"/>
                    <a:pt x="6377" y="21600"/>
                  </a:cubicBezTo>
                  <a:cubicBezTo>
                    <a:pt x="15634" y="18155"/>
                    <a:pt x="21600" y="12910"/>
                    <a:pt x="21600" y="7014"/>
                  </a:cubicBezTo>
                  <a:cubicBezTo>
                    <a:pt x="21600" y="4531"/>
                    <a:pt x="20503" y="2172"/>
                    <a:pt x="18583" y="0"/>
                  </a:cubicBezTo>
                  <a:cubicBezTo>
                    <a:pt x="8434" y="1148"/>
                    <a:pt x="8434" y="1148"/>
                    <a:pt x="8434" y="1148"/>
                  </a:cubicBezTo>
                  <a:cubicBezTo>
                    <a:pt x="10217" y="2948"/>
                    <a:pt x="11246" y="4934"/>
                    <a:pt x="11246" y="7014"/>
                  </a:cubicBezTo>
                  <a:cubicBezTo>
                    <a:pt x="11246" y="11390"/>
                    <a:pt x="6857" y="15269"/>
                    <a:pt x="0" y="17876"/>
                  </a:cubicBezTo>
                  <a:close/>
                </a:path>
              </a:pathLst>
            </a:custGeom>
            <a:solidFill>
              <a:srgbClr val="FDB94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236" name="Freeform 2749"/>
            <p:cNvSpPr/>
            <p:nvPr/>
          </p:nvSpPr>
          <p:spPr>
            <a:xfrm>
              <a:off x="2290699" y="1307698"/>
              <a:ext cx="274744" cy="681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58" y="2678"/>
                  </a:moveTo>
                  <a:cubicBezTo>
                    <a:pt x="16391" y="0"/>
                    <a:pt x="16391" y="0"/>
                    <a:pt x="16391" y="0"/>
                  </a:cubicBezTo>
                  <a:cubicBezTo>
                    <a:pt x="6690" y="1888"/>
                    <a:pt x="0" y="5896"/>
                    <a:pt x="0" y="10521"/>
                  </a:cubicBezTo>
                  <a:cubicBezTo>
                    <a:pt x="0" y="15665"/>
                    <a:pt x="8219" y="20020"/>
                    <a:pt x="19641" y="21600"/>
                  </a:cubicBezTo>
                  <a:cubicBezTo>
                    <a:pt x="21600" y="18787"/>
                    <a:pt x="21600" y="18787"/>
                    <a:pt x="21600" y="18787"/>
                  </a:cubicBezTo>
                  <a:cubicBezTo>
                    <a:pt x="13237" y="17573"/>
                    <a:pt x="7216" y="14336"/>
                    <a:pt x="7216" y="10521"/>
                  </a:cubicBezTo>
                  <a:cubicBezTo>
                    <a:pt x="7216" y="7091"/>
                    <a:pt x="12138" y="4123"/>
                    <a:pt x="19258" y="2678"/>
                  </a:cubicBezTo>
                  <a:close/>
                </a:path>
              </a:pathLst>
            </a:custGeom>
            <a:solidFill>
              <a:srgbClr val="28282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  <p:sp>
          <p:nvSpPr>
            <p:cNvPr id="1237" name="Freeform 2750"/>
            <p:cNvSpPr/>
            <p:nvPr/>
          </p:nvSpPr>
          <p:spPr>
            <a:xfrm>
              <a:off x="2499430" y="1270231"/>
              <a:ext cx="503101" cy="253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895" y="7855"/>
                  </a:moveTo>
                  <a:cubicBezTo>
                    <a:pt x="11701" y="7855"/>
                    <a:pt x="15854" y="13487"/>
                    <a:pt x="17734" y="21600"/>
                  </a:cubicBezTo>
                  <a:cubicBezTo>
                    <a:pt x="21600" y="19688"/>
                    <a:pt x="21600" y="19688"/>
                    <a:pt x="21600" y="19688"/>
                  </a:cubicBezTo>
                  <a:cubicBezTo>
                    <a:pt x="19249" y="8165"/>
                    <a:pt x="13556" y="0"/>
                    <a:pt x="6895" y="0"/>
                  </a:cubicBezTo>
                  <a:cubicBezTo>
                    <a:pt x="4414" y="0"/>
                    <a:pt x="2089" y="1137"/>
                    <a:pt x="0" y="3152"/>
                  </a:cubicBezTo>
                  <a:cubicBezTo>
                    <a:pt x="1567" y="10335"/>
                    <a:pt x="1567" y="10335"/>
                    <a:pt x="1567" y="10335"/>
                  </a:cubicBezTo>
                  <a:cubicBezTo>
                    <a:pt x="3160" y="8733"/>
                    <a:pt x="4989" y="7855"/>
                    <a:pt x="6895" y="7855"/>
                  </a:cubicBezTo>
                  <a:close/>
                </a:path>
              </a:pathLst>
            </a:custGeom>
            <a:solidFill>
              <a:srgbClr val="E534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900"/>
              </a:pPr>
              <a:endParaRPr/>
            </a:p>
          </p:txBody>
        </p:sp>
      </p:grpSp>
      <p:sp>
        <p:nvSpPr>
          <p:cNvPr id="1239" name="Freeform 97"/>
          <p:cNvSpPr/>
          <p:nvPr/>
        </p:nvSpPr>
        <p:spPr>
          <a:xfrm flipH="1">
            <a:off x="460230" y="4046911"/>
            <a:ext cx="3533238" cy="901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" y="0"/>
                </a:moveTo>
                <a:lnTo>
                  <a:pt x="19564" y="0"/>
                </a:lnTo>
                <a:cubicBezTo>
                  <a:pt x="20689" y="0"/>
                  <a:pt x="21600" y="4835"/>
                  <a:pt x="21600" y="10800"/>
                </a:cubicBezTo>
                <a:cubicBezTo>
                  <a:pt x="21600" y="16765"/>
                  <a:pt x="20689" y="21600"/>
                  <a:pt x="19564" y="21600"/>
                </a:cubicBezTo>
                <a:lnTo>
                  <a:pt x="35" y="21600"/>
                </a:lnTo>
                <a:lnTo>
                  <a:pt x="0" y="21591"/>
                </a:lnTo>
                <a:lnTo>
                  <a:pt x="0" y="9"/>
                </a:lnTo>
                <a:lnTo>
                  <a:pt x="35" y="0"/>
                </a:lnTo>
                <a:close/>
              </a:path>
            </a:pathLst>
          </a:cu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40" name="Freeform 98"/>
          <p:cNvSpPr/>
          <p:nvPr/>
        </p:nvSpPr>
        <p:spPr>
          <a:xfrm flipH="1">
            <a:off x="3372037" y="3983212"/>
            <a:ext cx="642231" cy="1180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10800" y="1833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41" name="Freeform 99"/>
          <p:cNvSpPr/>
          <p:nvPr/>
        </p:nvSpPr>
        <p:spPr>
          <a:xfrm flipH="1">
            <a:off x="471426" y="2472569"/>
            <a:ext cx="3542842" cy="9011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" y="0"/>
                </a:moveTo>
                <a:lnTo>
                  <a:pt x="19564" y="0"/>
                </a:lnTo>
                <a:cubicBezTo>
                  <a:pt x="20689" y="0"/>
                  <a:pt x="21600" y="4835"/>
                  <a:pt x="21600" y="10800"/>
                </a:cubicBezTo>
                <a:cubicBezTo>
                  <a:pt x="21600" y="16765"/>
                  <a:pt x="20689" y="21600"/>
                  <a:pt x="19564" y="21600"/>
                </a:cubicBezTo>
                <a:lnTo>
                  <a:pt x="35" y="21600"/>
                </a:lnTo>
                <a:lnTo>
                  <a:pt x="0" y="21591"/>
                </a:lnTo>
                <a:lnTo>
                  <a:pt x="0" y="9"/>
                </a:lnTo>
                <a:lnTo>
                  <a:pt x="35" y="0"/>
                </a:lnTo>
                <a:close/>
              </a:path>
            </a:pathLst>
          </a:cu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42" name="Freeform 100"/>
          <p:cNvSpPr/>
          <p:nvPr/>
        </p:nvSpPr>
        <p:spPr>
          <a:xfrm flipH="1">
            <a:off x="3383173" y="2408871"/>
            <a:ext cx="642231" cy="1180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10800" y="1833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43" name="TextBox 101"/>
          <p:cNvSpPr txBox="1"/>
          <p:nvPr/>
        </p:nvSpPr>
        <p:spPr>
          <a:xfrm>
            <a:off x="1683330" y="4160488"/>
            <a:ext cx="1480618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1400"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r>
              <a:t>TIME TO MARKET</a:t>
            </a:r>
          </a:p>
        </p:txBody>
      </p:sp>
      <p:sp>
        <p:nvSpPr>
          <p:cNvPr id="1244" name="TextBox 142"/>
          <p:cNvSpPr txBox="1"/>
          <p:nvPr/>
        </p:nvSpPr>
        <p:spPr>
          <a:xfrm>
            <a:off x="655498" y="4405593"/>
            <a:ext cx="246933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r">
              <a:lnSpc>
                <a:spcPct val="125000"/>
              </a:lnSpc>
              <a:defRPr sz="1400">
                <a:solidFill>
                  <a:srgbClr val="404040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lvl1pPr>
          </a:lstStyle>
          <a:p>
            <a:r>
              <a:t>Частые релизы без ущерба качеству продукта</a:t>
            </a:r>
          </a:p>
        </p:txBody>
      </p:sp>
      <p:sp>
        <p:nvSpPr>
          <p:cNvPr id="1245" name="TextBox 103"/>
          <p:cNvSpPr txBox="1"/>
          <p:nvPr/>
        </p:nvSpPr>
        <p:spPr>
          <a:xfrm>
            <a:off x="1124790" y="2571785"/>
            <a:ext cx="2009652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1400" b="1"/>
            </a:lvl1pPr>
          </a:lstStyle>
          <a:p>
            <a:r>
              <a:t>БЫСТРОЕ ОБУЧЕНИЕ </a:t>
            </a:r>
          </a:p>
        </p:txBody>
      </p:sp>
      <p:sp>
        <p:nvSpPr>
          <p:cNvPr id="1246" name="TextBox 142"/>
          <p:cNvSpPr txBox="1"/>
          <p:nvPr/>
        </p:nvSpPr>
        <p:spPr>
          <a:xfrm>
            <a:off x="640877" y="2827192"/>
            <a:ext cx="2470625" cy="436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r">
              <a:lnSpc>
                <a:spcPct val="115000"/>
              </a:lnSpc>
              <a:defRPr sz="1400">
                <a:solidFill>
                  <a:srgbClr val="404040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lvl1pPr>
          </a:lstStyle>
          <a:p>
            <a:r>
              <a:t>Низкий порог вхождения в создание тестов</a:t>
            </a:r>
          </a:p>
        </p:txBody>
      </p:sp>
      <p:sp>
        <p:nvSpPr>
          <p:cNvPr id="1247" name="Freeform 107"/>
          <p:cNvSpPr/>
          <p:nvPr/>
        </p:nvSpPr>
        <p:spPr>
          <a:xfrm>
            <a:off x="8204578" y="2472569"/>
            <a:ext cx="3542842" cy="901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" y="0"/>
                </a:moveTo>
                <a:lnTo>
                  <a:pt x="19564" y="0"/>
                </a:lnTo>
                <a:cubicBezTo>
                  <a:pt x="20689" y="0"/>
                  <a:pt x="21600" y="4835"/>
                  <a:pt x="21600" y="10800"/>
                </a:cubicBezTo>
                <a:cubicBezTo>
                  <a:pt x="21600" y="16765"/>
                  <a:pt x="20689" y="21600"/>
                  <a:pt x="19564" y="21600"/>
                </a:cubicBezTo>
                <a:lnTo>
                  <a:pt x="35" y="21600"/>
                </a:lnTo>
                <a:lnTo>
                  <a:pt x="0" y="21591"/>
                </a:lnTo>
                <a:lnTo>
                  <a:pt x="0" y="9"/>
                </a:lnTo>
                <a:lnTo>
                  <a:pt x="35" y="0"/>
                </a:lnTo>
                <a:close/>
              </a:path>
            </a:pathLst>
          </a:cu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48" name="Freeform 108"/>
          <p:cNvSpPr/>
          <p:nvPr/>
        </p:nvSpPr>
        <p:spPr>
          <a:xfrm>
            <a:off x="8195160" y="2408870"/>
            <a:ext cx="642232" cy="11809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10800" y="1833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49" name="Freeform 109"/>
          <p:cNvSpPr/>
          <p:nvPr/>
        </p:nvSpPr>
        <p:spPr>
          <a:xfrm>
            <a:off x="8199956" y="4046911"/>
            <a:ext cx="3542842" cy="9011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" y="0"/>
                </a:moveTo>
                <a:lnTo>
                  <a:pt x="19564" y="0"/>
                </a:lnTo>
                <a:cubicBezTo>
                  <a:pt x="20689" y="0"/>
                  <a:pt x="21600" y="4835"/>
                  <a:pt x="21600" y="10800"/>
                </a:cubicBezTo>
                <a:cubicBezTo>
                  <a:pt x="21600" y="16765"/>
                  <a:pt x="20689" y="21600"/>
                  <a:pt x="19564" y="21600"/>
                </a:cubicBezTo>
                <a:lnTo>
                  <a:pt x="35" y="21600"/>
                </a:lnTo>
                <a:lnTo>
                  <a:pt x="0" y="21591"/>
                </a:lnTo>
                <a:lnTo>
                  <a:pt x="0" y="9"/>
                </a:lnTo>
                <a:lnTo>
                  <a:pt x="35" y="0"/>
                </a:lnTo>
                <a:close/>
              </a:path>
            </a:pathLst>
          </a:cu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50" name="Freeform 110"/>
          <p:cNvSpPr/>
          <p:nvPr/>
        </p:nvSpPr>
        <p:spPr>
          <a:xfrm>
            <a:off x="8190540" y="3983213"/>
            <a:ext cx="642231" cy="1180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10800" y="1833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51" name="TextBox 142"/>
          <p:cNvSpPr txBox="1"/>
          <p:nvPr/>
        </p:nvSpPr>
        <p:spPr>
          <a:xfrm>
            <a:off x="8956943" y="2864692"/>
            <a:ext cx="2561525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5000"/>
              </a:lnSpc>
              <a:defRPr sz="1400">
                <a:solidFill>
                  <a:srgbClr val="404040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lvl1pPr>
          </a:lstStyle>
          <a:p>
            <a:r>
              <a:t>Быстрое реагирование на баг</a:t>
            </a:r>
          </a:p>
        </p:txBody>
      </p:sp>
      <p:sp>
        <p:nvSpPr>
          <p:cNvPr id="1252" name="TextBox 113"/>
          <p:cNvSpPr txBox="1"/>
          <p:nvPr/>
        </p:nvSpPr>
        <p:spPr>
          <a:xfrm>
            <a:off x="8986466" y="4180147"/>
            <a:ext cx="1912193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1400" b="1"/>
            </a:lvl1pPr>
          </a:lstStyle>
          <a:p>
            <a:r>
              <a:rPr dirty="0"/>
              <a:t>ПАРАЛЛЕЛЬНОСТЬ</a:t>
            </a:r>
          </a:p>
        </p:txBody>
      </p:sp>
      <p:sp>
        <p:nvSpPr>
          <p:cNvPr id="1253" name="TextBox 142"/>
          <p:cNvSpPr txBox="1"/>
          <p:nvPr/>
        </p:nvSpPr>
        <p:spPr>
          <a:xfrm>
            <a:off x="9003034" y="4410066"/>
            <a:ext cx="2469339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ct val="125000"/>
              </a:lnSpc>
              <a:defRPr sz="1400">
                <a:solidFill>
                  <a:srgbClr val="404040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lvl1pPr>
          </a:lstStyle>
          <a:p>
            <a:r>
              <a:rPr dirty="0" err="1"/>
              <a:t>Одновременные</a:t>
            </a:r>
            <a:r>
              <a:rPr dirty="0"/>
              <a:t> </a:t>
            </a:r>
            <a:r>
              <a:rPr dirty="0" err="1"/>
              <a:t>прогоны</a:t>
            </a:r>
            <a:r>
              <a:rPr dirty="0"/>
              <a:t> </a:t>
            </a:r>
            <a:r>
              <a:rPr dirty="0" err="1"/>
              <a:t>тестов</a:t>
            </a:r>
            <a:endParaRPr dirty="0"/>
          </a:p>
        </p:txBody>
      </p:sp>
      <p:sp>
        <p:nvSpPr>
          <p:cNvPr id="1254" name="TextBox 118"/>
          <p:cNvSpPr txBox="1"/>
          <p:nvPr/>
        </p:nvSpPr>
        <p:spPr>
          <a:xfrm>
            <a:off x="3333143" y="388159"/>
            <a:ext cx="554299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3200"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r>
              <a:t>Ни один билд не пострадал</a:t>
            </a:r>
          </a:p>
        </p:txBody>
      </p:sp>
      <p:sp>
        <p:nvSpPr>
          <p:cNvPr id="1255" name="TextBox 119"/>
          <p:cNvSpPr txBox="1"/>
          <p:nvPr/>
        </p:nvSpPr>
        <p:spPr>
          <a:xfrm>
            <a:off x="4485845" y="1015061"/>
            <a:ext cx="3253792" cy="266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/>
          <a:p>
            <a:pPr algn="ctr">
              <a:defRPr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Или почему </a:t>
            </a:r>
            <a:r>
              <a:rPr>
                <a:latin typeface="Raleway Bold"/>
                <a:ea typeface="Raleway Bold"/>
                <a:cs typeface="Raleway Bold"/>
                <a:sym typeface="Raleway Bold"/>
              </a:rPr>
              <a:t>оно того стоило</a:t>
            </a:r>
            <a:r>
              <a:t>?</a:t>
            </a:r>
          </a:p>
        </p:txBody>
      </p:sp>
      <p:sp>
        <p:nvSpPr>
          <p:cNvPr id="1256" name="TextBox 124"/>
          <p:cNvSpPr txBox="1"/>
          <p:nvPr/>
        </p:nvSpPr>
        <p:spPr>
          <a:xfrm>
            <a:off x="8956942" y="2623284"/>
            <a:ext cx="1093219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1400"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r>
              <a:rPr dirty="0"/>
              <a:t>FAIL FAST</a:t>
            </a:r>
          </a:p>
        </p:txBody>
      </p:sp>
      <p:pic>
        <p:nvPicPr>
          <p:cNvPr id="1257" name="Picture 31" descr="Picture 3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15473" y="5948102"/>
            <a:ext cx="1357028" cy="714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8" name="delivery-timer.png" descr="delivery-timer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428865" y="4087186"/>
            <a:ext cx="537817" cy="537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9" name="aim.png" descr="ai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83877" y="2472570"/>
            <a:ext cx="655554" cy="6555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0" name="three-arrows.png" descr="three-arrows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253790" y="4079342"/>
            <a:ext cx="502406" cy="5024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1" name="abc-block.png" descr="abc-block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453085" y="2473682"/>
            <a:ext cx="502406" cy="5024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1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" grpId="6" animBg="1" advAuto="0"/>
      <p:bldP spid="1240" grpId="5" animBg="1" advAuto="0"/>
      <p:bldP spid="1241" grpId="2" animBg="1" advAuto="0"/>
      <p:bldP spid="1242" grpId="1" animBg="1" advAuto="0"/>
      <p:bldP spid="1243" grpId="8" animBg="1" advAuto="0"/>
      <p:bldP spid="1244" grpId="9" animBg="1" advAuto="0"/>
      <p:bldP spid="1245" grpId="3" animBg="1" advAuto="0"/>
      <p:bldP spid="1246" grpId="4" animBg="1" advAuto="0"/>
      <p:bldP spid="1247" grpId="11" animBg="1" advAuto="0"/>
      <p:bldP spid="1248" grpId="10" animBg="1" advAuto="0"/>
      <p:bldP spid="1249" grpId="16" animBg="1" advAuto="0"/>
      <p:bldP spid="1250" grpId="15" animBg="1" advAuto="0"/>
      <p:bldP spid="1251" grpId="14" animBg="1" advAuto="0"/>
      <p:bldP spid="1252" grpId="18" animBg="1" advAuto="0"/>
      <p:bldP spid="1253" grpId="19" animBg="1" advAuto="0"/>
      <p:bldP spid="1256" grpId="13" animBg="1" advAuto="0"/>
      <p:bldP spid="1258" grpId="7" animBg="1" advAuto="0"/>
      <p:bldP spid="1259" grpId="12" animBg="1" advAuto="0"/>
      <p:bldP spid="1260" grpId="17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Rectangle 144"/>
          <p:cNvSpPr/>
          <p:nvPr/>
        </p:nvSpPr>
        <p:spPr>
          <a:xfrm>
            <a:off x="6222632" y="408082"/>
            <a:ext cx="5200774" cy="1056952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D9D9D9"/>
            </a:solidFill>
            <a:prstDash val="solid"/>
            <a:round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69" name="TextBox 157"/>
          <p:cNvSpPr txBox="1"/>
          <p:nvPr/>
        </p:nvSpPr>
        <p:spPr>
          <a:xfrm>
            <a:off x="1290474" y="862901"/>
            <a:ext cx="3512288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2900"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r>
              <a:t>ВСЕМ ПО ПЛЮШКЕ</a:t>
            </a:r>
          </a:p>
        </p:txBody>
      </p:sp>
      <p:sp>
        <p:nvSpPr>
          <p:cNvPr id="1270" name="TextBox 158"/>
          <p:cNvSpPr txBox="1"/>
          <p:nvPr/>
        </p:nvSpPr>
        <p:spPr>
          <a:xfrm>
            <a:off x="2081600" y="1487057"/>
            <a:ext cx="2030908" cy="20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1400">
                <a:solidFill>
                  <a:srgbClr val="808080"/>
                </a:solidFill>
                <a:latin typeface="Raleway Regular"/>
                <a:ea typeface="Raleway Regular"/>
                <a:cs typeface="Raleway Regular"/>
                <a:sym typeface="Raleway Regular"/>
              </a:defRPr>
            </a:lvl1pPr>
          </a:lstStyle>
          <a:p>
            <a:r>
              <a:t>или почти проект мечты</a:t>
            </a:r>
          </a:p>
        </p:txBody>
      </p:sp>
      <p:grpSp>
        <p:nvGrpSpPr>
          <p:cNvPr id="1405" name="Group 1"/>
          <p:cNvGrpSpPr/>
          <p:nvPr/>
        </p:nvGrpSpPr>
        <p:grpSpPr>
          <a:xfrm>
            <a:off x="1075122" y="2002693"/>
            <a:ext cx="4049041" cy="3191862"/>
            <a:chOff x="4" y="-1"/>
            <a:chExt cx="4049039" cy="3191860"/>
          </a:xfrm>
        </p:grpSpPr>
        <p:sp>
          <p:nvSpPr>
            <p:cNvPr id="1271" name="Rectangle 611"/>
            <p:cNvSpPr/>
            <p:nvPr/>
          </p:nvSpPr>
          <p:spPr>
            <a:xfrm>
              <a:off x="3200982" y="2565650"/>
              <a:ext cx="53678" cy="626208"/>
            </a:xfrm>
            <a:prstGeom prst="rect">
              <a:avLst/>
            </a:prstGeom>
            <a:solidFill>
              <a:srgbClr val="A7A9A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272" name="Rectangle 612"/>
            <p:cNvSpPr/>
            <p:nvPr/>
          </p:nvSpPr>
          <p:spPr>
            <a:xfrm>
              <a:off x="3773511" y="2565650"/>
              <a:ext cx="53678" cy="626208"/>
            </a:xfrm>
            <a:prstGeom prst="rect">
              <a:avLst/>
            </a:prstGeom>
            <a:solidFill>
              <a:srgbClr val="BCBEC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273" name="Rectangle 613"/>
            <p:cNvSpPr/>
            <p:nvPr/>
          </p:nvSpPr>
          <p:spPr>
            <a:xfrm>
              <a:off x="3032802" y="2565650"/>
              <a:ext cx="57255" cy="626208"/>
            </a:xfrm>
            <a:prstGeom prst="rect">
              <a:avLst/>
            </a:prstGeom>
            <a:solidFill>
              <a:srgbClr val="A7A9A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274" name="Rectangle 614"/>
            <p:cNvSpPr/>
            <p:nvPr/>
          </p:nvSpPr>
          <p:spPr>
            <a:xfrm>
              <a:off x="3605332" y="2565650"/>
              <a:ext cx="57255" cy="626208"/>
            </a:xfrm>
            <a:prstGeom prst="rect">
              <a:avLst/>
            </a:prstGeom>
            <a:solidFill>
              <a:srgbClr val="BCBEC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275" name="Freeform 615"/>
            <p:cNvSpPr/>
            <p:nvPr/>
          </p:nvSpPr>
          <p:spPr>
            <a:xfrm>
              <a:off x="3286861" y="2154144"/>
              <a:ext cx="85883" cy="350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00" y="21600"/>
                  </a:moveTo>
                  <a:lnTo>
                    <a:pt x="21600" y="0"/>
                  </a:lnTo>
                  <a:lnTo>
                    <a:pt x="9000" y="0"/>
                  </a:lnTo>
                  <a:lnTo>
                    <a:pt x="0" y="21600"/>
                  </a:lnTo>
                  <a:lnTo>
                    <a:pt x="13500" y="21600"/>
                  </a:lnTo>
                  <a:close/>
                </a:path>
              </a:pathLst>
            </a:custGeom>
            <a:solidFill>
              <a:srgbClr val="A7A9A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276" name="Freeform 616"/>
            <p:cNvSpPr/>
            <p:nvPr/>
          </p:nvSpPr>
          <p:spPr>
            <a:xfrm>
              <a:off x="3773511" y="2154144"/>
              <a:ext cx="85883" cy="350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00" y="21600"/>
                  </a:moveTo>
                  <a:lnTo>
                    <a:pt x="21600" y="0"/>
                  </a:lnTo>
                  <a:lnTo>
                    <a:pt x="7200" y="0"/>
                  </a:lnTo>
                  <a:lnTo>
                    <a:pt x="0" y="21600"/>
                  </a:lnTo>
                  <a:lnTo>
                    <a:pt x="13500" y="21600"/>
                  </a:lnTo>
                  <a:close/>
                </a:path>
              </a:pathLst>
            </a:custGeom>
            <a:solidFill>
              <a:srgbClr val="BCBEC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277" name="Rectangle 617"/>
            <p:cNvSpPr/>
            <p:nvPr/>
          </p:nvSpPr>
          <p:spPr>
            <a:xfrm>
              <a:off x="3655428" y="2504818"/>
              <a:ext cx="171761" cy="60835"/>
            </a:xfrm>
            <a:prstGeom prst="rect">
              <a:avLst/>
            </a:prstGeom>
            <a:solidFill>
              <a:srgbClr val="72665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278" name="Rectangle 618"/>
            <p:cNvSpPr/>
            <p:nvPr/>
          </p:nvSpPr>
          <p:spPr>
            <a:xfrm>
              <a:off x="3032802" y="2504818"/>
              <a:ext cx="629785" cy="60835"/>
            </a:xfrm>
            <a:prstGeom prst="rect">
              <a:avLst/>
            </a:prstGeom>
            <a:solidFill>
              <a:srgbClr val="8E796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279" name="Freeform 619"/>
            <p:cNvSpPr/>
            <p:nvPr/>
          </p:nvSpPr>
          <p:spPr>
            <a:xfrm>
              <a:off x="3304754" y="1731903"/>
              <a:ext cx="608315" cy="422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164" y="0"/>
                  </a:moveTo>
                  <a:cubicBezTo>
                    <a:pt x="1964" y="0"/>
                    <a:pt x="1964" y="0"/>
                    <a:pt x="1964" y="0"/>
                  </a:cubicBezTo>
                  <a:cubicBezTo>
                    <a:pt x="1745" y="0"/>
                    <a:pt x="1527" y="313"/>
                    <a:pt x="1527" y="626"/>
                  </a:cubicBezTo>
                  <a:cubicBezTo>
                    <a:pt x="0" y="20974"/>
                    <a:pt x="0" y="20974"/>
                    <a:pt x="0" y="20974"/>
                  </a:cubicBezTo>
                  <a:cubicBezTo>
                    <a:pt x="0" y="21287"/>
                    <a:pt x="218" y="21600"/>
                    <a:pt x="436" y="21600"/>
                  </a:cubicBezTo>
                  <a:cubicBezTo>
                    <a:pt x="19636" y="21600"/>
                    <a:pt x="19636" y="21600"/>
                    <a:pt x="19636" y="21600"/>
                  </a:cubicBezTo>
                  <a:cubicBezTo>
                    <a:pt x="19855" y="21600"/>
                    <a:pt x="20073" y="21287"/>
                    <a:pt x="20073" y="20974"/>
                  </a:cubicBezTo>
                  <a:cubicBezTo>
                    <a:pt x="21600" y="626"/>
                    <a:pt x="21600" y="626"/>
                    <a:pt x="21600" y="626"/>
                  </a:cubicBezTo>
                  <a:cubicBezTo>
                    <a:pt x="21600" y="313"/>
                    <a:pt x="21382" y="0"/>
                    <a:pt x="21164" y="0"/>
                  </a:cubicBezTo>
                  <a:close/>
                </a:path>
              </a:pathLst>
            </a:custGeom>
            <a:solidFill>
              <a:srgbClr val="8E796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280" name="Freeform 620"/>
            <p:cNvSpPr/>
            <p:nvPr/>
          </p:nvSpPr>
          <p:spPr>
            <a:xfrm>
              <a:off x="2489772" y="262536"/>
              <a:ext cx="440529" cy="834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4" h="20724" extrusionOk="0">
                  <a:moveTo>
                    <a:pt x="14582" y="19956"/>
                  </a:moveTo>
                  <a:cubicBezTo>
                    <a:pt x="10143" y="17370"/>
                    <a:pt x="5409" y="14632"/>
                    <a:pt x="2450" y="11438"/>
                  </a:cubicBezTo>
                  <a:cubicBezTo>
                    <a:pt x="675" y="9764"/>
                    <a:pt x="83" y="9460"/>
                    <a:pt x="83" y="7483"/>
                  </a:cubicBezTo>
                  <a:cubicBezTo>
                    <a:pt x="-213" y="5809"/>
                    <a:pt x="379" y="3223"/>
                    <a:pt x="379" y="942"/>
                  </a:cubicBezTo>
                  <a:cubicBezTo>
                    <a:pt x="675" y="333"/>
                    <a:pt x="1562" y="-123"/>
                    <a:pt x="2746" y="29"/>
                  </a:cubicBezTo>
                  <a:cubicBezTo>
                    <a:pt x="3929" y="333"/>
                    <a:pt x="3634" y="942"/>
                    <a:pt x="3929" y="1854"/>
                  </a:cubicBezTo>
                  <a:cubicBezTo>
                    <a:pt x="3929" y="4592"/>
                    <a:pt x="5113" y="5657"/>
                    <a:pt x="5705" y="8395"/>
                  </a:cubicBezTo>
                  <a:cubicBezTo>
                    <a:pt x="6001" y="9156"/>
                    <a:pt x="6297" y="9156"/>
                    <a:pt x="9255" y="11285"/>
                  </a:cubicBezTo>
                  <a:cubicBezTo>
                    <a:pt x="11623" y="12807"/>
                    <a:pt x="13990" y="14023"/>
                    <a:pt x="16653" y="15392"/>
                  </a:cubicBezTo>
                  <a:cubicBezTo>
                    <a:pt x="17540" y="16001"/>
                    <a:pt x="18724" y="16609"/>
                    <a:pt x="19908" y="17218"/>
                  </a:cubicBezTo>
                  <a:cubicBezTo>
                    <a:pt x="20499" y="17674"/>
                    <a:pt x="21091" y="18131"/>
                    <a:pt x="21091" y="18739"/>
                  </a:cubicBezTo>
                  <a:cubicBezTo>
                    <a:pt x="21387" y="20564"/>
                    <a:pt x="16653" y="21477"/>
                    <a:pt x="14582" y="19956"/>
                  </a:cubicBezTo>
                  <a:close/>
                </a:path>
              </a:pathLst>
            </a:custGeom>
            <a:solidFill>
              <a:srgbClr val="F7C1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281" name="Freeform 621"/>
            <p:cNvSpPr/>
            <p:nvPr/>
          </p:nvSpPr>
          <p:spPr>
            <a:xfrm>
              <a:off x="2664235" y="826590"/>
              <a:ext cx="313239" cy="321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03" h="20409" extrusionOk="0">
                  <a:moveTo>
                    <a:pt x="0" y="6676"/>
                  </a:moveTo>
                  <a:cubicBezTo>
                    <a:pt x="2356" y="4320"/>
                    <a:pt x="5891" y="785"/>
                    <a:pt x="7855" y="0"/>
                  </a:cubicBezTo>
                  <a:cubicBezTo>
                    <a:pt x="7855" y="0"/>
                    <a:pt x="12960" y="5498"/>
                    <a:pt x="17280" y="10604"/>
                  </a:cubicBezTo>
                  <a:cubicBezTo>
                    <a:pt x="21600" y="16102"/>
                    <a:pt x="19636" y="17673"/>
                    <a:pt x="18065" y="19244"/>
                  </a:cubicBezTo>
                  <a:cubicBezTo>
                    <a:pt x="16102" y="21600"/>
                    <a:pt x="10604" y="20029"/>
                    <a:pt x="8640" y="17673"/>
                  </a:cubicBezTo>
                  <a:cubicBezTo>
                    <a:pt x="5105" y="13745"/>
                    <a:pt x="1964" y="9818"/>
                    <a:pt x="0" y="6676"/>
                  </a:cubicBezTo>
                  <a:close/>
                </a:path>
              </a:pathLst>
            </a:custGeom>
            <a:solidFill>
              <a:srgbClr val="FFCE6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282" name="Freeform 622"/>
            <p:cNvSpPr/>
            <p:nvPr/>
          </p:nvSpPr>
          <p:spPr>
            <a:xfrm>
              <a:off x="3154087" y="204291"/>
              <a:ext cx="379682" cy="871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7" h="21287" extrusionOk="0">
                  <a:moveTo>
                    <a:pt x="735" y="18268"/>
                  </a:moveTo>
                  <a:cubicBezTo>
                    <a:pt x="2760" y="17068"/>
                    <a:pt x="4447" y="15868"/>
                    <a:pt x="6135" y="14668"/>
                  </a:cubicBezTo>
                  <a:cubicBezTo>
                    <a:pt x="8835" y="13018"/>
                    <a:pt x="11197" y="11668"/>
                    <a:pt x="12884" y="9868"/>
                  </a:cubicBezTo>
                  <a:cubicBezTo>
                    <a:pt x="12884" y="9868"/>
                    <a:pt x="13897" y="8068"/>
                    <a:pt x="13897" y="7768"/>
                  </a:cubicBezTo>
                  <a:cubicBezTo>
                    <a:pt x="14572" y="6568"/>
                    <a:pt x="14909" y="5518"/>
                    <a:pt x="15247" y="4618"/>
                  </a:cubicBezTo>
                  <a:cubicBezTo>
                    <a:pt x="15247" y="3268"/>
                    <a:pt x="15584" y="2218"/>
                    <a:pt x="14909" y="868"/>
                  </a:cubicBezTo>
                  <a:cubicBezTo>
                    <a:pt x="14909" y="418"/>
                    <a:pt x="15247" y="418"/>
                    <a:pt x="15922" y="118"/>
                  </a:cubicBezTo>
                  <a:cubicBezTo>
                    <a:pt x="17272" y="-182"/>
                    <a:pt x="18959" y="118"/>
                    <a:pt x="18959" y="718"/>
                  </a:cubicBezTo>
                  <a:cubicBezTo>
                    <a:pt x="19634" y="2068"/>
                    <a:pt x="19972" y="3568"/>
                    <a:pt x="20309" y="4468"/>
                  </a:cubicBezTo>
                  <a:cubicBezTo>
                    <a:pt x="20647" y="5968"/>
                    <a:pt x="20647" y="7618"/>
                    <a:pt x="20647" y="9118"/>
                  </a:cubicBezTo>
                  <a:cubicBezTo>
                    <a:pt x="20309" y="10318"/>
                    <a:pt x="20309" y="10618"/>
                    <a:pt x="18622" y="12118"/>
                  </a:cubicBezTo>
                  <a:cubicBezTo>
                    <a:pt x="15922" y="14818"/>
                    <a:pt x="12209" y="17218"/>
                    <a:pt x="8835" y="19768"/>
                  </a:cubicBezTo>
                  <a:cubicBezTo>
                    <a:pt x="7485" y="20668"/>
                    <a:pt x="6135" y="21418"/>
                    <a:pt x="3435" y="21268"/>
                  </a:cubicBezTo>
                  <a:cubicBezTo>
                    <a:pt x="397" y="20968"/>
                    <a:pt x="-953" y="19318"/>
                    <a:pt x="735" y="18268"/>
                  </a:cubicBezTo>
                  <a:close/>
                </a:path>
              </a:pathLst>
            </a:custGeom>
            <a:solidFill>
              <a:srgbClr val="F7C1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283" name="Freeform 623"/>
            <p:cNvSpPr/>
            <p:nvPr/>
          </p:nvSpPr>
          <p:spPr>
            <a:xfrm>
              <a:off x="3131197" y="790807"/>
              <a:ext cx="284486" cy="3229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0960" extrusionOk="0">
                  <a:moveTo>
                    <a:pt x="19968" y="6400"/>
                  </a:moveTo>
                  <a:cubicBezTo>
                    <a:pt x="17376" y="4000"/>
                    <a:pt x="12624" y="800"/>
                    <a:pt x="10032" y="0"/>
                  </a:cubicBezTo>
                  <a:cubicBezTo>
                    <a:pt x="10032" y="0"/>
                    <a:pt x="5280" y="6400"/>
                    <a:pt x="1392" y="12400"/>
                  </a:cubicBezTo>
                  <a:cubicBezTo>
                    <a:pt x="-1632" y="17200"/>
                    <a:pt x="960" y="18400"/>
                    <a:pt x="2688" y="20000"/>
                  </a:cubicBezTo>
                  <a:cubicBezTo>
                    <a:pt x="5280" y="21600"/>
                    <a:pt x="10032" y="21200"/>
                    <a:pt x="11760" y="18800"/>
                  </a:cubicBezTo>
                  <a:cubicBezTo>
                    <a:pt x="15216" y="14000"/>
                    <a:pt x="18240" y="10000"/>
                    <a:pt x="19968" y="6400"/>
                  </a:cubicBezTo>
                  <a:close/>
                </a:path>
              </a:pathLst>
            </a:custGeom>
            <a:solidFill>
              <a:srgbClr val="FFCE6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284" name="Freeform 624"/>
            <p:cNvSpPr/>
            <p:nvPr/>
          </p:nvSpPr>
          <p:spPr>
            <a:xfrm>
              <a:off x="2936187" y="901733"/>
              <a:ext cx="196811" cy="128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7200"/>
                  </a:moveTo>
                  <a:lnTo>
                    <a:pt x="12567" y="0"/>
                  </a:lnTo>
                  <a:lnTo>
                    <a:pt x="21600" y="540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7200"/>
                  </a:lnTo>
                  <a:close/>
                </a:path>
              </a:pathLst>
            </a:custGeom>
            <a:solidFill>
              <a:srgbClr val="F7C1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285" name="Freeform 625"/>
            <p:cNvSpPr/>
            <p:nvPr/>
          </p:nvSpPr>
          <p:spPr>
            <a:xfrm>
              <a:off x="2731789" y="3077348"/>
              <a:ext cx="290280" cy="96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9" h="21600" extrusionOk="0">
                  <a:moveTo>
                    <a:pt x="12043" y="0"/>
                  </a:moveTo>
                  <a:cubicBezTo>
                    <a:pt x="19977" y="0"/>
                    <a:pt x="19977" y="0"/>
                    <a:pt x="19977" y="0"/>
                  </a:cubicBezTo>
                  <a:cubicBezTo>
                    <a:pt x="19977" y="0"/>
                    <a:pt x="20418" y="5400"/>
                    <a:pt x="20859" y="10800"/>
                  </a:cubicBezTo>
                  <a:cubicBezTo>
                    <a:pt x="20859" y="14850"/>
                    <a:pt x="20859" y="20250"/>
                    <a:pt x="20418" y="21600"/>
                  </a:cubicBezTo>
                  <a:cubicBezTo>
                    <a:pt x="17773" y="21600"/>
                    <a:pt x="141" y="21600"/>
                    <a:pt x="141" y="21600"/>
                  </a:cubicBezTo>
                  <a:cubicBezTo>
                    <a:pt x="141" y="21600"/>
                    <a:pt x="-741" y="12150"/>
                    <a:pt x="1904" y="12150"/>
                  </a:cubicBezTo>
                  <a:cubicBezTo>
                    <a:pt x="8516" y="10800"/>
                    <a:pt x="10720" y="4050"/>
                    <a:pt x="12043" y="0"/>
                  </a:cubicBezTo>
                  <a:close/>
                </a:path>
              </a:pathLst>
            </a:custGeom>
            <a:solidFill>
              <a:srgbClr val="93765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286" name="Freeform 626"/>
            <p:cNvSpPr/>
            <p:nvPr/>
          </p:nvSpPr>
          <p:spPr>
            <a:xfrm>
              <a:off x="2725068" y="3163229"/>
              <a:ext cx="304160" cy="214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19396" y="0"/>
                    <a:pt x="16751" y="0"/>
                  </a:cubicBezTo>
                  <a:cubicBezTo>
                    <a:pt x="14106" y="0"/>
                    <a:pt x="13224" y="5400"/>
                    <a:pt x="11902" y="5400"/>
                  </a:cubicBezTo>
                  <a:cubicBezTo>
                    <a:pt x="10580" y="5400"/>
                    <a:pt x="0" y="5400"/>
                    <a:pt x="0" y="54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D8C5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287" name="Freeform 627"/>
            <p:cNvSpPr/>
            <p:nvPr/>
          </p:nvSpPr>
          <p:spPr>
            <a:xfrm>
              <a:off x="3254658" y="3077348"/>
              <a:ext cx="186075" cy="96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920" y="0"/>
                  </a:moveTo>
                  <a:cubicBezTo>
                    <a:pt x="20160" y="0"/>
                    <a:pt x="20160" y="0"/>
                    <a:pt x="20160" y="0"/>
                  </a:cubicBezTo>
                  <a:cubicBezTo>
                    <a:pt x="20160" y="0"/>
                    <a:pt x="21600" y="8100"/>
                    <a:pt x="21600" y="13500"/>
                  </a:cubicBezTo>
                  <a:cubicBezTo>
                    <a:pt x="21600" y="14850"/>
                    <a:pt x="21600" y="18900"/>
                    <a:pt x="21600" y="21600"/>
                  </a:cubicBezTo>
                  <a:cubicBezTo>
                    <a:pt x="16560" y="21600"/>
                    <a:pt x="0" y="21600"/>
                    <a:pt x="0" y="21600"/>
                  </a:cubicBezTo>
                  <a:cubicBezTo>
                    <a:pt x="0" y="21600"/>
                    <a:pt x="0" y="14850"/>
                    <a:pt x="2160" y="12150"/>
                  </a:cubicBezTo>
                  <a:cubicBezTo>
                    <a:pt x="6480" y="9450"/>
                    <a:pt x="7200" y="5400"/>
                    <a:pt x="7920" y="0"/>
                  </a:cubicBezTo>
                  <a:close/>
                </a:path>
              </a:pathLst>
            </a:custGeom>
            <a:solidFill>
              <a:srgbClr val="93765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288" name="Rectangle 628"/>
            <p:cNvSpPr/>
            <p:nvPr/>
          </p:nvSpPr>
          <p:spPr>
            <a:xfrm>
              <a:off x="3247501" y="3166808"/>
              <a:ext cx="196811" cy="17895"/>
            </a:xfrm>
            <a:prstGeom prst="rect">
              <a:avLst/>
            </a:prstGeom>
            <a:solidFill>
              <a:srgbClr val="D8C5A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289" name="Freeform 629"/>
            <p:cNvSpPr/>
            <p:nvPr/>
          </p:nvSpPr>
          <p:spPr>
            <a:xfrm>
              <a:off x="2815556" y="1756952"/>
              <a:ext cx="242299" cy="1349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98" h="21600" extrusionOk="0">
                  <a:moveTo>
                    <a:pt x="21198" y="295"/>
                  </a:moveTo>
                  <a:cubicBezTo>
                    <a:pt x="19038" y="3338"/>
                    <a:pt x="18498" y="6382"/>
                    <a:pt x="19038" y="9425"/>
                  </a:cubicBezTo>
                  <a:cubicBezTo>
                    <a:pt x="19578" y="12862"/>
                    <a:pt x="19578" y="16200"/>
                    <a:pt x="17958" y="19636"/>
                  </a:cubicBezTo>
                  <a:cubicBezTo>
                    <a:pt x="17958" y="20029"/>
                    <a:pt x="17418" y="20618"/>
                    <a:pt x="17418" y="21502"/>
                  </a:cubicBezTo>
                  <a:cubicBezTo>
                    <a:pt x="16878" y="21600"/>
                    <a:pt x="13638" y="21600"/>
                    <a:pt x="13098" y="21600"/>
                  </a:cubicBezTo>
                  <a:cubicBezTo>
                    <a:pt x="10938" y="21600"/>
                    <a:pt x="5538" y="21404"/>
                    <a:pt x="6078" y="21305"/>
                  </a:cubicBezTo>
                  <a:cubicBezTo>
                    <a:pt x="6618" y="21011"/>
                    <a:pt x="6078" y="20618"/>
                    <a:pt x="6078" y="20422"/>
                  </a:cubicBezTo>
                  <a:cubicBezTo>
                    <a:pt x="6618" y="17084"/>
                    <a:pt x="4998" y="13745"/>
                    <a:pt x="2838" y="10407"/>
                  </a:cubicBezTo>
                  <a:cubicBezTo>
                    <a:pt x="678" y="6971"/>
                    <a:pt x="-402" y="3535"/>
                    <a:pt x="138" y="0"/>
                  </a:cubicBezTo>
                  <a:cubicBezTo>
                    <a:pt x="7158" y="98"/>
                    <a:pt x="14178" y="196"/>
                    <a:pt x="21198" y="295"/>
                  </a:cubicBezTo>
                  <a:close/>
                </a:path>
              </a:pathLst>
            </a:custGeom>
            <a:solidFill>
              <a:srgbClr val="82573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290" name="Freeform 630"/>
            <p:cNvSpPr/>
            <p:nvPr/>
          </p:nvSpPr>
          <p:spPr>
            <a:xfrm>
              <a:off x="2818104" y="1688963"/>
              <a:ext cx="615472" cy="1421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54" extrusionOk="0">
                  <a:moveTo>
                    <a:pt x="21384" y="19653"/>
                  </a:moveTo>
                  <a:cubicBezTo>
                    <a:pt x="21168" y="18077"/>
                    <a:pt x="20736" y="16501"/>
                    <a:pt x="20088" y="14925"/>
                  </a:cubicBezTo>
                  <a:cubicBezTo>
                    <a:pt x="19440" y="13257"/>
                    <a:pt x="18576" y="11588"/>
                    <a:pt x="17712" y="9919"/>
                  </a:cubicBezTo>
                  <a:cubicBezTo>
                    <a:pt x="17064" y="8436"/>
                    <a:pt x="16416" y="6860"/>
                    <a:pt x="16200" y="5377"/>
                  </a:cubicBezTo>
                  <a:cubicBezTo>
                    <a:pt x="15984" y="4450"/>
                    <a:pt x="15984" y="3430"/>
                    <a:pt x="15984" y="2503"/>
                  </a:cubicBezTo>
                  <a:cubicBezTo>
                    <a:pt x="15984" y="2039"/>
                    <a:pt x="15984" y="0"/>
                    <a:pt x="159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430"/>
                    <a:pt x="0" y="3430"/>
                    <a:pt x="0" y="3430"/>
                  </a:cubicBezTo>
                  <a:cubicBezTo>
                    <a:pt x="0" y="3986"/>
                    <a:pt x="1080" y="4357"/>
                    <a:pt x="2160" y="4357"/>
                  </a:cubicBezTo>
                  <a:cubicBezTo>
                    <a:pt x="8208" y="4357"/>
                    <a:pt x="8208" y="4357"/>
                    <a:pt x="8208" y="4357"/>
                  </a:cubicBezTo>
                  <a:cubicBezTo>
                    <a:pt x="8208" y="4821"/>
                    <a:pt x="8424" y="5191"/>
                    <a:pt x="8424" y="5562"/>
                  </a:cubicBezTo>
                  <a:cubicBezTo>
                    <a:pt x="9072" y="7509"/>
                    <a:pt x="10152" y="9363"/>
                    <a:pt x="11448" y="11217"/>
                  </a:cubicBezTo>
                  <a:cubicBezTo>
                    <a:pt x="12744" y="12886"/>
                    <a:pt x="13824" y="14555"/>
                    <a:pt x="14904" y="16223"/>
                  </a:cubicBezTo>
                  <a:cubicBezTo>
                    <a:pt x="15768" y="17706"/>
                    <a:pt x="16416" y="19190"/>
                    <a:pt x="17064" y="20673"/>
                  </a:cubicBezTo>
                  <a:cubicBezTo>
                    <a:pt x="17280" y="20858"/>
                    <a:pt x="17280" y="21229"/>
                    <a:pt x="17280" y="21415"/>
                  </a:cubicBezTo>
                  <a:cubicBezTo>
                    <a:pt x="19008" y="21044"/>
                    <a:pt x="20304" y="21600"/>
                    <a:pt x="21600" y="21415"/>
                  </a:cubicBezTo>
                  <a:cubicBezTo>
                    <a:pt x="21600" y="21136"/>
                    <a:pt x="21384" y="19931"/>
                    <a:pt x="21384" y="19653"/>
                  </a:cubicBezTo>
                  <a:close/>
                </a:path>
              </a:pathLst>
            </a:custGeom>
            <a:solidFill>
              <a:srgbClr val="8B5E3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291" name="Freeform 631"/>
            <p:cNvSpPr/>
            <p:nvPr/>
          </p:nvSpPr>
          <p:spPr>
            <a:xfrm>
              <a:off x="2946923" y="805120"/>
              <a:ext cx="146715" cy="1717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7" y="21600"/>
                  </a:moveTo>
                  <a:lnTo>
                    <a:pt x="21600" y="21600"/>
                  </a:lnTo>
                  <a:lnTo>
                    <a:pt x="20020" y="0"/>
                  </a:lnTo>
                  <a:lnTo>
                    <a:pt x="0" y="0"/>
                  </a:lnTo>
                  <a:lnTo>
                    <a:pt x="2107" y="21600"/>
                  </a:lnTo>
                  <a:close/>
                </a:path>
              </a:pathLst>
            </a:custGeom>
            <a:solidFill>
              <a:srgbClr val="F7C1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292" name="Freeform 632"/>
            <p:cNvSpPr/>
            <p:nvPr/>
          </p:nvSpPr>
          <p:spPr>
            <a:xfrm>
              <a:off x="2946923" y="805120"/>
              <a:ext cx="125593" cy="129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50" h="21054" extrusionOk="0">
                  <a:moveTo>
                    <a:pt x="15709" y="14727"/>
                  </a:moveTo>
                  <a:cubicBezTo>
                    <a:pt x="21600" y="4909"/>
                    <a:pt x="19636" y="0"/>
                    <a:pt x="1963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82" y="20618"/>
                    <a:pt x="982" y="20618"/>
                    <a:pt x="982" y="20618"/>
                  </a:cubicBezTo>
                  <a:cubicBezTo>
                    <a:pt x="982" y="20618"/>
                    <a:pt x="2945" y="21600"/>
                    <a:pt x="5891" y="20618"/>
                  </a:cubicBezTo>
                  <a:cubicBezTo>
                    <a:pt x="9818" y="20618"/>
                    <a:pt x="13745" y="18655"/>
                    <a:pt x="15709" y="14727"/>
                  </a:cubicBezTo>
                  <a:close/>
                </a:path>
              </a:pathLst>
            </a:custGeom>
            <a:solidFill>
              <a:srgbClr val="DBA78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293" name="Freeform 633"/>
            <p:cNvSpPr/>
            <p:nvPr/>
          </p:nvSpPr>
          <p:spPr>
            <a:xfrm>
              <a:off x="2775164" y="920187"/>
              <a:ext cx="559423" cy="940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344" extrusionOk="0">
                  <a:moveTo>
                    <a:pt x="0" y="2810"/>
                  </a:moveTo>
                  <a:cubicBezTo>
                    <a:pt x="0" y="1416"/>
                    <a:pt x="3052" y="-256"/>
                    <a:pt x="3757" y="162"/>
                  </a:cubicBezTo>
                  <a:cubicBezTo>
                    <a:pt x="4226" y="441"/>
                    <a:pt x="4930" y="580"/>
                    <a:pt x="6574" y="441"/>
                  </a:cubicBezTo>
                  <a:cubicBezTo>
                    <a:pt x="6574" y="580"/>
                    <a:pt x="6574" y="1277"/>
                    <a:pt x="8217" y="1556"/>
                  </a:cubicBezTo>
                  <a:cubicBezTo>
                    <a:pt x="10800" y="1834"/>
                    <a:pt x="12678" y="998"/>
                    <a:pt x="12913" y="162"/>
                  </a:cubicBezTo>
                  <a:cubicBezTo>
                    <a:pt x="14322" y="301"/>
                    <a:pt x="15261" y="441"/>
                    <a:pt x="15965" y="23"/>
                  </a:cubicBezTo>
                  <a:cubicBezTo>
                    <a:pt x="16200" y="-256"/>
                    <a:pt x="21600" y="2113"/>
                    <a:pt x="21365" y="2392"/>
                  </a:cubicBezTo>
                  <a:cubicBezTo>
                    <a:pt x="19957" y="4621"/>
                    <a:pt x="19487" y="21344"/>
                    <a:pt x="19487" y="21344"/>
                  </a:cubicBezTo>
                  <a:cubicBezTo>
                    <a:pt x="704" y="21344"/>
                    <a:pt x="704" y="21344"/>
                    <a:pt x="704" y="21344"/>
                  </a:cubicBezTo>
                  <a:cubicBezTo>
                    <a:pt x="704" y="21344"/>
                    <a:pt x="704" y="11032"/>
                    <a:pt x="235" y="7409"/>
                  </a:cubicBezTo>
                  <a:cubicBezTo>
                    <a:pt x="0" y="5597"/>
                    <a:pt x="0" y="3646"/>
                    <a:pt x="0" y="2810"/>
                  </a:cubicBezTo>
                  <a:close/>
                </a:path>
              </a:pathLst>
            </a:custGeom>
            <a:solidFill>
              <a:srgbClr val="FFCE6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294" name="Freeform 634"/>
            <p:cNvSpPr/>
            <p:nvPr/>
          </p:nvSpPr>
          <p:spPr>
            <a:xfrm>
              <a:off x="2832229" y="526012"/>
              <a:ext cx="344555" cy="350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94" h="21600" extrusionOk="0">
                  <a:moveTo>
                    <a:pt x="1692" y="3032"/>
                  </a:moveTo>
                  <a:cubicBezTo>
                    <a:pt x="4212" y="1895"/>
                    <a:pt x="7812" y="0"/>
                    <a:pt x="12492" y="0"/>
                  </a:cubicBezTo>
                  <a:cubicBezTo>
                    <a:pt x="16452" y="0"/>
                    <a:pt x="19692" y="3032"/>
                    <a:pt x="19332" y="6442"/>
                  </a:cubicBezTo>
                  <a:cubicBezTo>
                    <a:pt x="20772" y="7958"/>
                    <a:pt x="20052" y="10611"/>
                    <a:pt x="19692" y="12126"/>
                  </a:cubicBezTo>
                  <a:cubicBezTo>
                    <a:pt x="18612" y="16674"/>
                    <a:pt x="15732" y="18947"/>
                    <a:pt x="15012" y="21600"/>
                  </a:cubicBezTo>
                  <a:cubicBezTo>
                    <a:pt x="15012" y="21600"/>
                    <a:pt x="15012" y="17432"/>
                    <a:pt x="13932" y="17432"/>
                  </a:cubicBezTo>
                  <a:cubicBezTo>
                    <a:pt x="12852" y="17432"/>
                    <a:pt x="8532" y="17432"/>
                    <a:pt x="3132" y="17432"/>
                  </a:cubicBezTo>
                  <a:cubicBezTo>
                    <a:pt x="2052" y="17432"/>
                    <a:pt x="2052" y="15916"/>
                    <a:pt x="2052" y="15158"/>
                  </a:cubicBezTo>
                  <a:cubicBezTo>
                    <a:pt x="1692" y="12505"/>
                    <a:pt x="1332" y="10232"/>
                    <a:pt x="1332" y="7200"/>
                  </a:cubicBezTo>
                  <a:cubicBezTo>
                    <a:pt x="-828" y="6063"/>
                    <a:pt x="-108" y="3789"/>
                    <a:pt x="1692" y="3032"/>
                  </a:cubicBezTo>
                  <a:close/>
                </a:path>
              </a:pathLst>
            </a:custGeom>
            <a:solidFill>
              <a:srgbClr val="56392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295" name="Freeform 635"/>
            <p:cNvSpPr/>
            <p:nvPr/>
          </p:nvSpPr>
          <p:spPr>
            <a:xfrm>
              <a:off x="2861044" y="634979"/>
              <a:ext cx="270633" cy="285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7" h="20743" extrusionOk="0">
                  <a:moveTo>
                    <a:pt x="480" y="3672"/>
                  </a:moveTo>
                  <a:cubicBezTo>
                    <a:pt x="480" y="5022"/>
                    <a:pt x="0" y="6822"/>
                    <a:pt x="0" y="8172"/>
                  </a:cubicBezTo>
                  <a:cubicBezTo>
                    <a:pt x="0" y="11772"/>
                    <a:pt x="480" y="12222"/>
                    <a:pt x="960" y="14922"/>
                  </a:cubicBezTo>
                  <a:cubicBezTo>
                    <a:pt x="1440" y="19872"/>
                    <a:pt x="1920" y="20322"/>
                    <a:pt x="3360" y="20322"/>
                  </a:cubicBezTo>
                  <a:cubicBezTo>
                    <a:pt x="7200" y="21222"/>
                    <a:pt x="8160" y="20772"/>
                    <a:pt x="13440" y="18072"/>
                  </a:cubicBezTo>
                  <a:cubicBezTo>
                    <a:pt x="15360" y="17172"/>
                    <a:pt x="16320" y="14472"/>
                    <a:pt x="16320" y="13122"/>
                  </a:cubicBezTo>
                  <a:cubicBezTo>
                    <a:pt x="17280" y="13572"/>
                    <a:pt x="18720" y="13572"/>
                    <a:pt x="19200" y="12222"/>
                  </a:cubicBezTo>
                  <a:cubicBezTo>
                    <a:pt x="19680" y="10422"/>
                    <a:pt x="20160" y="10422"/>
                    <a:pt x="21120" y="9072"/>
                  </a:cubicBezTo>
                  <a:cubicBezTo>
                    <a:pt x="21600" y="7272"/>
                    <a:pt x="20160" y="6822"/>
                    <a:pt x="19680" y="6372"/>
                  </a:cubicBezTo>
                  <a:cubicBezTo>
                    <a:pt x="18720" y="6372"/>
                    <a:pt x="18240" y="7272"/>
                    <a:pt x="17280" y="9522"/>
                  </a:cubicBezTo>
                  <a:cubicBezTo>
                    <a:pt x="16800" y="9522"/>
                    <a:pt x="16320" y="9522"/>
                    <a:pt x="15840" y="9072"/>
                  </a:cubicBezTo>
                  <a:cubicBezTo>
                    <a:pt x="15840" y="7722"/>
                    <a:pt x="15360" y="6822"/>
                    <a:pt x="14400" y="5472"/>
                  </a:cubicBezTo>
                  <a:cubicBezTo>
                    <a:pt x="11520" y="1872"/>
                    <a:pt x="13920" y="1872"/>
                    <a:pt x="12960" y="972"/>
                  </a:cubicBezTo>
                  <a:cubicBezTo>
                    <a:pt x="12000" y="-378"/>
                    <a:pt x="8640" y="72"/>
                    <a:pt x="4800" y="72"/>
                  </a:cubicBezTo>
                  <a:cubicBezTo>
                    <a:pt x="960" y="72"/>
                    <a:pt x="480" y="72"/>
                    <a:pt x="480" y="522"/>
                  </a:cubicBezTo>
                  <a:cubicBezTo>
                    <a:pt x="480" y="522"/>
                    <a:pt x="480" y="1422"/>
                    <a:pt x="480" y="3672"/>
                  </a:cubicBezTo>
                  <a:close/>
                </a:path>
              </a:pathLst>
            </a:custGeom>
            <a:solidFill>
              <a:srgbClr val="F7C1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296" name="Freeform 636"/>
            <p:cNvSpPr/>
            <p:nvPr/>
          </p:nvSpPr>
          <p:spPr>
            <a:xfrm>
              <a:off x="3358384" y="119845"/>
              <a:ext cx="39580" cy="76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378" h="20198" extrusionOk="0">
                  <a:moveTo>
                    <a:pt x="17259" y="10229"/>
                  </a:moveTo>
                  <a:cubicBezTo>
                    <a:pt x="14559" y="5244"/>
                    <a:pt x="14559" y="-1402"/>
                    <a:pt x="6459" y="260"/>
                  </a:cubicBezTo>
                  <a:cubicBezTo>
                    <a:pt x="1059" y="1921"/>
                    <a:pt x="-1641" y="1921"/>
                    <a:pt x="1059" y="6906"/>
                  </a:cubicBezTo>
                  <a:cubicBezTo>
                    <a:pt x="1059" y="10229"/>
                    <a:pt x="3759" y="11890"/>
                    <a:pt x="3759" y="15213"/>
                  </a:cubicBezTo>
                  <a:cubicBezTo>
                    <a:pt x="6459" y="18536"/>
                    <a:pt x="9159" y="20198"/>
                    <a:pt x="14559" y="20198"/>
                  </a:cubicBezTo>
                  <a:cubicBezTo>
                    <a:pt x="17259" y="18536"/>
                    <a:pt x="19959" y="16875"/>
                    <a:pt x="17259" y="10229"/>
                  </a:cubicBezTo>
                  <a:close/>
                </a:path>
              </a:pathLst>
            </a:custGeom>
            <a:solidFill>
              <a:srgbClr val="EDB99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297" name="Freeform 637"/>
            <p:cNvSpPr/>
            <p:nvPr/>
          </p:nvSpPr>
          <p:spPr>
            <a:xfrm>
              <a:off x="3376296" y="91011"/>
              <a:ext cx="136003" cy="234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458" extrusionOk="0">
                  <a:moveTo>
                    <a:pt x="21050" y="19753"/>
                  </a:moveTo>
                  <a:cubicBezTo>
                    <a:pt x="21050" y="19753"/>
                    <a:pt x="20111" y="16342"/>
                    <a:pt x="19172" y="14069"/>
                  </a:cubicBezTo>
                  <a:cubicBezTo>
                    <a:pt x="19172" y="11226"/>
                    <a:pt x="18233" y="9521"/>
                    <a:pt x="18233" y="6111"/>
                  </a:cubicBezTo>
                  <a:cubicBezTo>
                    <a:pt x="18233" y="6111"/>
                    <a:pt x="17293" y="3269"/>
                    <a:pt x="16354" y="2132"/>
                  </a:cubicBezTo>
                  <a:cubicBezTo>
                    <a:pt x="16354" y="1563"/>
                    <a:pt x="15415" y="995"/>
                    <a:pt x="14476" y="426"/>
                  </a:cubicBezTo>
                  <a:cubicBezTo>
                    <a:pt x="14476" y="-142"/>
                    <a:pt x="11659" y="-142"/>
                    <a:pt x="8841" y="426"/>
                  </a:cubicBezTo>
                  <a:cubicBezTo>
                    <a:pt x="5085" y="995"/>
                    <a:pt x="1328" y="2132"/>
                    <a:pt x="389" y="2700"/>
                  </a:cubicBezTo>
                  <a:cubicBezTo>
                    <a:pt x="-550" y="3837"/>
                    <a:pt x="389" y="4974"/>
                    <a:pt x="1328" y="4974"/>
                  </a:cubicBezTo>
                  <a:cubicBezTo>
                    <a:pt x="-550" y="5542"/>
                    <a:pt x="1328" y="7247"/>
                    <a:pt x="2267" y="7816"/>
                  </a:cubicBezTo>
                  <a:cubicBezTo>
                    <a:pt x="1328" y="8953"/>
                    <a:pt x="5085" y="12932"/>
                    <a:pt x="7902" y="13500"/>
                  </a:cubicBezTo>
                  <a:cubicBezTo>
                    <a:pt x="8841" y="15205"/>
                    <a:pt x="10720" y="21458"/>
                    <a:pt x="10720" y="21458"/>
                  </a:cubicBezTo>
                  <a:lnTo>
                    <a:pt x="21050" y="19753"/>
                  </a:lnTo>
                  <a:close/>
                </a:path>
              </a:pathLst>
            </a:custGeom>
            <a:solidFill>
              <a:srgbClr val="F7C1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298" name="Freeform 638"/>
            <p:cNvSpPr/>
            <p:nvPr/>
          </p:nvSpPr>
          <p:spPr>
            <a:xfrm>
              <a:off x="2589092" y="169709"/>
              <a:ext cx="39366" cy="73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98" extrusionOk="0">
                  <a:moveTo>
                    <a:pt x="0" y="10229"/>
                  </a:moveTo>
                  <a:cubicBezTo>
                    <a:pt x="3600" y="5244"/>
                    <a:pt x="0" y="-1402"/>
                    <a:pt x="10800" y="260"/>
                  </a:cubicBezTo>
                  <a:cubicBezTo>
                    <a:pt x="21600" y="260"/>
                    <a:pt x="21600" y="1921"/>
                    <a:pt x="21600" y="5244"/>
                  </a:cubicBezTo>
                  <a:cubicBezTo>
                    <a:pt x="21600" y="8567"/>
                    <a:pt x="21600" y="11890"/>
                    <a:pt x="18000" y="13552"/>
                  </a:cubicBezTo>
                  <a:cubicBezTo>
                    <a:pt x="18000" y="16875"/>
                    <a:pt x="14400" y="20198"/>
                    <a:pt x="7200" y="20198"/>
                  </a:cubicBezTo>
                  <a:cubicBezTo>
                    <a:pt x="3600" y="18536"/>
                    <a:pt x="0" y="16875"/>
                    <a:pt x="0" y="10229"/>
                  </a:cubicBezTo>
                  <a:close/>
                </a:path>
              </a:pathLst>
            </a:custGeom>
            <a:solidFill>
              <a:srgbClr val="EDB99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299" name="Freeform 639"/>
            <p:cNvSpPr/>
            <p:nvPr/>
          </p:nvSpPr>
          <p:spPr>
            <a:xfrm>
              <a:off x="2495925" y="153868"/>
              <a:ext cx="113083" cy="225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4" h="21600" extrusionOk="0">
                  <a:moveTo>
                    <a:pt x="505" y="21016"/>
                  </a:moveTo>
                  <a:cubicBezTo>
                    <a:pt x="505" y="21016"/>
                    <a:pt x="505" y="17514"/>
                    <a:pt x="505" y="15178"/>
                  </a:cubicBezTo>
                  <a:cubicBezTo>
                    <a:pt x="1642" y="12843"/>
                    <a:pt x="505" y="10508"/>
                    <a:pt x="505" y="7005"/>
                  </a:cubicBezTo>
                  <a:cubicBezTo>
                    <a:pt x="505" y="7005"/>
                    <a:pt x="-632" y="3503"/>
                    <a:pt x="505" y="2919"/>
                  </a:cubicBezTo>
                  <a:cubicBezTo>
                    <a:pt x="505" y="1751"/>
                    <a:pt x="1642" y="1168"/>
                    <a:pt x="1642" y="584"/>
                  </a:cubicBezTo>
                  <a:cubicBezTo>
                    <a:pt x="2779" y="0"/>
                    <a:pt x="5052" y="0"/>
                    <a:pt x="9600" y="0"/>
                  </a:cubicBezTo>
                  <a:cubicBezTo>
                    <a:pt x="14147" y="584"/>
                    <a:pt x="18694" y="1168"/>
                    <a:pt x="19831" y="1751"/>
                  </a:cubicBezTo>
                  <a:cubicBezTo>
                    <a:pt x="20968" y="2335"/>
                    <a:pt x="20968" y="4086"/>
                    <a:pt x="19831" y="4086"/>
                  </a:cubicBezTo>
                  <a:cubicBezTo>
                    <a:pt x="20968" y="4670"/>
                    <a:pt x="20968" y="6422"/>
                    <a:pt x="18694" y="7005"/>
                  </a:cubicBezTo>
                  <a:cubicBezTo>
                    <a:pt x="19831" y="8173"/>
                    <a:pt x="17557" y="12259"/>
                    <a:pt x="14147" y="13427"/>
                  </a:cubicBezTo>
                  <a:cubicBezTo>
                    <a:pt x="14147" y="15178"/>
                    <a:pt x="13010" y="21600"/>
                    <a:pt x="13010" y="21600"/>
                  </a:cubicBezTo>
                  <a:lnTo>
                    <a:pt x="505" y="21016"/>
                  </a:lnTo>
                  <a:close/>
                </a:path>
              </a:pathLst>
            </a:custGeom>
            <a:solidFill>
              <a:srgbClr val="F7C1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00" name="Freeform 640"/>
            <p:cNvSpPr/>
            <p:nvPr/>
          </p:nvSpPr>
          <p:spPr>
            <a:xfrm>
              <a:off x="2664235" y="826590"/>
              <a:ext cx="128823" cy="118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71" y="0"/>
                  </a:moveTo>
                  <a:cubicBezTo>
                    <a:pt x="15429" y="2274"/>
                    <a:pt x="6171" y="12505"/>
                    <a:pt x="0" y="19326"/>
                  </a:cubicBezTo>
                  <a:cubicBezTo>
                    <a:pt x="0" y="20463"/>
                    <a:pt x="1029" y="20463"/>
                    <a:pt x="1029" y="21600"/>
                  </a:cubicBezTo>
                  <a:cubicBezTo>
                    <a:pt x="8229" y="13642"/>
                    <a:pt x="16457" y="4547"/>
                    <a:pt x="21600" y="1137"/>
                  </a:cubicBezTo>
                  <a:cubicBezTo>
                    <a:pt x="21600" y="0"/>
                    <a:pt x="20571" y="0"/>
                    <a:pt x="20571" y="0"/>
                  </a:cubicBezTo>
                  <a:close/>
                </a:path>
              </a:pathLst>
            </a:custGeom>
            <a:solidFill>
              <a:srgbClr val="F15A2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01" name="Freeform 641"/>
            <p:cNvSpPr/>
            <p:nvPr/>
          </p:nvSpPr>
          <p:spPr>
            <a:xfrm>
              <a:off x="3268971" y="790807"/>
              <a:ext cx="146715" cy="110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00" y="21600"/>
                  </a:moveTo>
                  <a:cubicBezTo>
                    <a:pt x="20700" y="20400"/>
                    <a:pt x="21600" y="19200"/>
                    <a:pt x="21600" y="19200"/>
                  </a:cubicBezTo>
                  <a:cubicBezTo>
                    <a:pt x="16200" y="12000"/>
                    <a:pt x="6300" y="2400"/>
                    <a:pt x="900" y="0"/>
                  </a:cubicBezTo>
                  <a:cubicBezTo>
                    <a:pt x="900" y="0"/>
                    <a:pt x="900" y="1200"/>
                    <a:pt x="0" y="2400"/>
                  </a:cubicBezTo>
                  <a:cubicBezTo>
                    <a:pt x="3600" y="4800"/>
                    <a:pt x="10800" y="9600"/>
                    <a:pt x="20700" y="21600"/>
                  </a:cubicBezTo>
                  <a:close/>
                </a:path>
              </a:pathLst>
            </a:custGeom>
            <a:solidFill>
              <a:srgbClr val="F15A2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02" name="Freeform 642"/>
            <p:cNvSpPr/>
            <p:nvPr/>
          </p:nvSpPr>
          <p:spPr>
            <a:xfrm>
              <a:off x="2929030" y="926783"/>
              <a:ext cx="196811" cy="71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5" y="14400"/>
                  </a:moveTo>
                  <a:cubicBezTo>
                    <a:pt x="3375" y="19800"/>
                    <a:pt x="5400" y="21600"/>
                    <a:pt x="8100" y="21600"/>
                  </a:cubicBezTo>
                  <a:cubicBezTo>
                    <a:pt x="8775" y="21600"/>
                    <a:pt x="8775" y="21600"/>
                    <a:pt x="9450" y="21600"/>
                  </a:cubicBezTo>
                  <a:cubicBezTo>
                    <a:pt x="16200" y="21600"/>
                    <a:pt x="20250" y="14400"/>
                    <a:pt x="21600" y="0"/>
                  </a:cubicBezTo>
                  <a:cubicBezTo>
                    <a:pt x="20925" y="0"/>
                    <a:pt x="20925" y="0"/>
                    <a:pt x="20250" y="0"/>
                  </a:cubicBezTo>
                  <a:cubicBezTo>
                    <a:pt x="19575" y="10800"/>
                    <a:pt x="14175" y="21600"/>
                    <a:pt x="6750" y="18000"/>
                  </a:cubicBezTo>
                  <a:cubicBezTo>
                    <a:pt x="2025" y="14400"/>
                    <a:pt x="2025" y="5400"/>
                    <a:pt x="2025" y="3600"/>
                  </a:cubicBezTo>
                  <a:cubicBezTo>
                    <a:pt x="1350" y="3600"/>
                    <a:pt x="675" y="3600"/>
                    <a:pt x="0" y="3600"/>
                  </a:cubicBezTo>
                  <a:cubicBezTo>
                    <a:pt x="0" y="7200"/>
                    <a:pt x="675" y="10800"/>
                    <a:pt x="2025" y="14400"/>
                  </a:cubicBezTo>
                  <a:close/>
                </a:path>
              </a:pathLst>
            </a:custGeom>
            <a:solidFill>
              <a:srgbClr val="F15A2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03" name="Freeform 643"/>
            <p:cNvSpPr/>
            <p:nvPr/>
          </p:nvSpPr>
          <p:spPr>
            <a:xfrm>
              <a:off x="177311" y="3080928"/>
              <a:ext cx="186075" cy="93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0" y="0"/>
                  </a:moveTo>
                  <a:cubicBezTo>
                    <a:pt x="20160" y="0"/>
                    <a:pt x="20160" y="0"/>
                    <a:pt x="20160" y="0"/>
                  </a:cubicBezTo>
                  <a:cubicBezTo>
                    <a:pt x="20160" y="0"/>
                    <a:pt x="20880" y="5760"/>
                    <a:pt x="21600" y="10080"/>
                  </a:cubicBezTo>
                  <a:cubicBezTo>
                    <a:pt x="21600" y="12960"/>
                    <a:pt x="21600" y="17280"/>
                    <a:pt x="20880" y="21600"/>
                  </a:cubicBezTo>
                  <a:cubicBezTo>
                    <a:pt x="15840" y="21600"/>
                    <a:pt x="0" y="21600"/>
                    <a:pt x="0" y="21600"/>
                  </a:cubicBezTo>
                  <a:cubicBezTo>
                    <a:pt x="0" y="21600"/>
                    <a:pt x="0" y="17280"/>
                    <a:pt x="1440" y="14400"/>
                  </a:cubicBezTo>
                  <a:cubicBezTo>
                    <a:pt x="5760" y="10080"/>
                    <a:pt x="7920" y="2880"/>
                    <a:pt x="8640" y="0"/>
                  </a:cubicBezTo>
                  <a:close/>
                </a:path>
              </a:pathLst>
            </a:custGeom>
            <a:solidFill>
              <a:srgbClr val="60391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04" name="Rectangle 644"/>
            <p:cNvSpPr/>
            <p:nvPr/>
          </p:nvSpPr>
          <p:spPr>
            <a:xfrm>
              <a:off x="170154" y="3173965"/>
              <a:ext cx="193231" cy="17895"/>
            </a:xfrm>
            <a:prstGeom prst="rect">
              <a:avLst/>
            </a:prstGeom>
            <a:solidFill>
              <a:srgbClr val="3C241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05" name="Freeform 645"/>
            <p:cNvSpPr/>
            <p:nvPr/>
          </p:nvSpPr>
          <p:spPr>
            <a:xfrm>
              <a:off x="674695" y="3080928"/>
              <a:ext cx="198773" cy="93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extrusionOk="0">
                  <a:moveTo>
                    <a:pt x="11782" y="0"/>
                  </a:moveTo>
                  <a:cubicBezTo>
                    <a:pt x="1309" y="0"/>
                    <a:pt x="1309" y="0"/>
                    <a:pt x="1309" y="0"/>
                  </a:cubicBezTo>
                  <a:cubicBezTo>
                    <a:pt x="1309" y="0"/>
                    <a:pt x="655" y="5760"/>
                    <a:pt x="0" y="10080"/>
                  </a:cubicBezTo>
                  <a:cubicBezTo>
                    <a:pt x="0" y="12960"/>
                    <a:pt x="0" y="17280"/>
                    <a:pt x="0" y="21600"/>
                  </a:cubicBezTo>
                  <a:cubicBezTo>
                    <a:pt x="4582" y="21600"/>
                    <a:pt x="20945" y="21600"/>
                    <a:pt x="20945" y="21600"/>
                  </a:cubicBezTo>
                  <a:cubicBezTo>
                    <a:pt x="20945" y="21600"/>
                    <a:pt x="21600" y="17280"/>
                    <a:pt x="19636" y="14400"/>
                  </a:cubicBezTo>
                  <a:cubicBezTo>
                    <a:pt x="16364" y="10080"/>
                    <a:pt x="12436" y="2880"/>
                    <a:pt x="11782" y="0"/>
                  </a:cubicBezTo>
                  <a:close/>
                </a:path>
              </a:pathLst>
            </a:custGeom>
            <a:solidFill>
              <a:srgbClr val="60391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06" name="Rectangle 646"/>
            <p:cNvSpPr/>
            <p:nvPr/>
          </p:nvSpPr>
          <p:spPr>
            <a:xfrm>
              <a:off x="671118" y="3173965"/>
              <a:ext cx="207544" cy="17895"/>
            </a:xfrm>
            <a:prstGeom prst="rect">
              <a:avLst/>
            </a:prstGeom>
            <a:solidFill>
              <a:srgbClr val="3C241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07" name="Freeform 647"/>
            <p:cNvSpPr/>
            <p:nvPr/>
          </p:nvSpPr>
          <p:spPr>
            <a:xfrm>
              <a:off x="238141" y="1688963"/>
              <a:ext cx="593810" cy="1424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5" h="21600" extrusionOk="0">
                  <a:moveTo>
                    <a:pt x="21377" y="2886"/>
                  </a:moveTo>
                  <a:cubicBezTo>
                    <a:pt x="21377" y="2234"/>
                    <a:pt x="21155" y="1676"/>
                    <a:pt x="21155" y="1024"/>
                  </a:cubicBezTo>
                  <a:cubicBezTo>
                    <a:pt x="21155" y="0"/>
                    <a:pt x="21155" y="0"/>
                    <a:pt x="21155" y="0"/>
                  </a:cubicBezTo>
                  <a:cubicBezTo>
                    <a:pt x="4676" y="0"/>
                    <a:pt x="4676" y="0"/>
                    <a:pt x="4676" y="0"/>
                  </a:cubicBezTo>
                  <a:cubicBezTo>
                    <a:pt x="4676" y="0"/>
                    <a:pt x="4676" y="1303"/>
                    <a:pt x="4676" y="1303"/>
                  </a:cubicBezTo>
                  <a:cubicBezTo>
                    <a:pt x="4676" y="1303"/>
                    <a:pt x="445" y="20762"/>
                    <a:pt x="0" y="21414"/>
                  </a:cubicBezTo>
                  <a:cubicBezTo>
                    <a:pt x="1559" y="21414"/>
                    <a:pt x="2227" y="21507"/>
                    <a:pt x="4231" y="21507"/>
                  </a:cubicBezTo>
                  <a:cubicBezTo>
                    <a:pt x="5790" y="17317"/>
                    <a:pt x="10243" y="9217"/>
                    <a:pt x="12693" y="4841"/>
                  </a:cubicBezTo>
                  <a:cubicBezTo>
                    <a:pt x="12470" y="5028"/>
                    <a:pt x="12693" y="5400"/>
                    <a:pt x="12915" y="5586"/>
                  </a:cubicBezTo>
                  <a:cubicBezTo>
                    <a:pt x="12915" y="5959"/>
                    <a:pt x="12915" y="6331"/>
                    <a:pt x="12915" y="6703"/>
                  </a:cubicBezTo>
                  <a:cubicBezTo>
                    <a:pt x="13138" y="7448"/>
                    <a:pt x="13361" y="8100"/>
                    <a:pt x="13361" y="8845"/>
                  </a:cubicBezTo>
                  <a:cubicBezTo>
                    <a:pt x="13806" y="12010"/>
                    <a:pt x="14029" y="15176"/>
                    <a:pt x="14920" y="18341"/>
                  </a:cubicBezTo>
                  <a:cubicBezTo>
                    <a:pt x="14920" y="18807"/>
                    <a:pt x="15810" y="21600"/>
                    <a:pt x="15810" y="21600"/>
                  </a:cubicBezTo>
                  <a:cubicBezTo>
                    <a:pt x="15810" y="21600"/>
                    <a:pt x="16478" y="21600"/>
                    <a:pt x="17814" y="21507"/>
                  </a:cubicBezTo>
                  <a:cubicBezTo>
                    <a:pt x="19373" y="21321"/>
                    <a:pt x="20264" y="21321"/>
                    <a:pt x="20264" y="21321"/>
                  </a:cubicBezTo>
                  <a:cubicBezTo>
                    <a:pt x="20264" y="21321"/>
                    <a:pt x="20041" y="15269"/>
                    <a:pt x="20932" y="11359"/>
                  </a:cubicBezTo>
                  <a:cubicBezTo>
                    <a:pt x="21377" y="8566"/>
                    <a:pt x="21600" y="5679"/>
                    <a:pt x="21377" y="2886"/>
                  </a:cubicBezTo>
                  <a:close/>
                </a:path>
              </a:pathLst>
            </a:custGeom>
            <a:solidFill>
              <a:srgbClr val="407C5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08" name="Freeform 648"/>
            <p:cNvSpPr/>
            <p:nvPr/>
          </p:nvSpPr>
          <p:spPr>
            <a:xfrm>
              <a:off x="4" y="776973"/>
              <a:ext cx="415126" cy="570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7" h="20876" extrusionOk="0">
                  <a:moveTo>
                    <a:pt x="18983" y="8366"/>
                  </a:moveTo>
                  <a:cubicBezTo>
                    <a:pt x="17503" y="7466"/>
                    <a:pt x="20166" y="9266"/>
                    <a:pt x="18983" y="8366"/>
                  </a:cubicBezTo>
                  <a:cubicBezTo>
                    <a:pt x="17799" y="7691"/>
                    <a:pt x="16320" y="7466"/>
                    <a:pt x="15136" y="7916"/>
                  </a:cubicBezTo>
                  <a:cubicBezTo>
                    <a:pt x="14249" y="8141"/>
                    <a:pt x="13657" y="8591"/>
                    <a:pt x="13065" y="9041"/>
                  </a:cubicBezTo>
                  <a:cubicBezTo>
                    <a:pt x="11882" y="10166"/>
                    <a:pt x="10698" y="11066"/>
                    <a:pt x="9514" y="11966"/>
                  </a:cubicBezTo>
                  <a:cubicBezTo>
                    <a:pt x="8627" y="12416"/>
                    <a:pt x="5372" y="14666"/>
                    <a:pt x="5372" y="14666"/>
                  </a:cubicBezTo>
                  <a:cubicBezTo>
                    <a:pt x="4780" y="10391"/>
                    <a:pt x="5076" y="5891"/>
                    <a:pt x="4780" y="1616"/>
                  </a:cubicBezTo>
                  <a:cubicBezTo>
                    <a:pt x="4780" y="1166"/>
                    <a:pt x="4780" y="716"/>
                    <a:pt x="4484" y="491"/>
                  </a:cubicBezTo>
                  <a:cubicBezTo>
                    <a:pt x="3892" y="-409"/>
                    <a:pt x="2413" y="41"/>
                    <a:pt x="2117" y="941"/>
                  </a:cubicBezTo>
                  <a:cubicBezTo>
                    <a:pt x="1821" y="1841"/>
                    <a:pt x="1821" y="3191"/>
                    <a:pt x="1525" y="4316"/>
                  </a:cubicBezTo>
                  <a:cubicBezTo>
                    <a:pt x="934" y="6566"/>
                    <a:pt x="638" y="8816"/>
                    <a:pt x="342" y="11066"/>
                  </a:cubicBezTo>
                  <a:cubicBezTo>
                    <a:pt x="46" y="13316"/>
                    <a:pt x="-250" y="16691"/>
                    <a:pt x="342" y="18716"/>
                  </a:cubicBezTo>
                  <a:cubicBezTo>
                    <a:pt x="638" y="20516"/>
                    <a:pt x="2117" y="21191"/>
                    <a:pt x="3892" y="20741"/>
                  </a:cubicBezTo>
                  <a:cubicBezTo>
                    <a:pt x="6851" y="20066"/>
                    <a:pt x="8331" y="18941"/>
                    <a:pt x="10106" y="18266"/>
                  </a:cubicBezTo>
                  <a:cubicBezTo>
                    <a:pt x="12769" y="16691"/>
                    <a:pt x="15136" y="15116"/>
                    <a:pt x="17503" y="13541"/>
                  </a:cubicBezTo>
                  <a:cubicBezTo>
                    <a:pt x="19279" y="12191"/>
                    <a:pt x="21350" y="10166"/>
                    <a:pt x="18983" y="8366"/>
                  </a:cubicBezTo>
                  <a:close/>
                </a:path>
              </a:pathLst>
            </a:custGeom>
            <a:solidFill>
              <a:srgbClr val="F7C1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09" name="Freeform 649"/>
            <p:cNvSpPr/>
            <p:nvPr/>
          </p:nvSpPr>
          <p:spPr>
            <a:xfrm>
              <a:off x="696165" y="121662"/>
              <a:ext cx="254044" cy="941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extrusionOk="0">
                  <a:moveTo>
                    <a:pt x="0" y="20753"/>
                  </a:moveTo>
                  <a:cubicBezTo>
                    <a:pt x="6686" y="14965"/>
                    <a:pt x="12857" y="9176"/>
                    <a:pt x="14400" y="3247"/>
                  </a:cubicBezTo>
                  <a:cubicBezTo>
                    <a:pt x="14400" y="2400"/>
                    <a:pt x="14914" y="1694"/>
                    <a:pt x="14914" y="847"/>
                  </a:cubicBezTo>
                  <a:cubicBezTo>
                    <a:pt x="14400" y="706"/>
                    <a:pt x="14400" y="424"/>
                    <a:pt x="14400" y="282"/>
                  </a:cubicBezTo>
                  <a:cubicBezTo>
                    <a:pt x="15943" y="141"/>
                    <a:pt x="20057" y="141"/>
                    <a:pt x="20571" y="0"/>
                  </a:cubicBezTo>
                  <a:cubicBezTo>
                    <a:pt x="21086" y="1553"/>
                    <a:pt x="21086" y="2824"/>
                    <a:pt x="21086" y="4235"/>
                  </a:cubicBezTo>
                  <a:cubicBezTo>
                    <a:pt x="21600" y="5647"/>
                    <a:pt x="21086" y="7059"/>
                    <a:pt x="20571" y="8471"/>
                  </a:cubicBezTo>
                  <a:cubicBezTo>
                    <a:pt x="20057" y="9600"/>
                    <a:pt x="19543" y="10588"/>
                    <a:pt x="19029" y="11576"/>
                  </a:cubicBezTo>
                  <a:cubicBezTo>
                    <a:pt x="16971" y="14965"/>
                    <a:pt x="14400" y="18212"/>
                    <a:pt x="11829" y="21600"/>
                  </a:cubicBezTo>
                  <a:cubicBezTo>
                    <a:pt x="7714" y="21318"/>
                    <a:pt x="3600" y="21035"/>
                    <a:pt x="0" y="20753"/>
                  </a:cubicBezTo>
                  <a:close/>
                </a:path>
              </a:pathLst>
            </a:custGeom>
            <a:solidFill>
              <a:srgbClr val="F7C1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10" name="Freeform 650"/>
            <p:cNvSpPr/>
            <p:nvPr/>
          </p:nvSpPr>
          <p:spPr>
            <a:xfrm>
              <a:off x="697650" y="636939"/>
              <a:ext cx="238265" cy="4101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4" h="21161" extrusionOk="0">
                  <a:moveTo>
                    <a:pt x="324" y="16518"/>
                  </a:moveTo>
                  <a:cubicBezTo>
                    <a:pt x="1404" y="14929"/>
                    <a:pt x="8964" y="0"/>
                    <a:pt x="8964" y="0"/>
                  </a:cubicBezTo>
                  <a:cubicBezTo>
                    <a:pt x="20844" y="1271"/>
                    <a:pt x="20844" y="1271"/>
                    <a:pt x="20844" y="1271"/>
                  </a:cubicBezTo>
                  <a:cubicBezTo>
                    <a:pt x="20844" y="1271"/>
                    <a:pt x="14904" y="16835"/>
                    <a:pt x="14364" y="18741"/>
                  </a:cubicBezTo>
                  <a:cubicBezTo>
                    <a:pt x="13284" y="20647"/>
                    <a:pt x="10044" y="21600"/>
                    <a:pt x="5184" y="20965"/>
                  </a:cubicBezTo>
                  <a:cubicBezTo>
                    <a:pt x="864" y="20012"/>
                    <a:pt x="-756" y="18424"/>
                    <a:pt x="324" y="16518"/>
                  </a:cubicBezTo>
                  <a:close/>
                </a:path>
              </a:pathLst>
            </a:custGeom>
            <a:solidFill>
              <a:srgbClr val="E5E58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11" name="Freeform 651"/>
            <p:cNvSpPr/>
            <p:nvPr/>
          </p:nvSpPr>
          <p:spPr>
            <a:xfrm>
              <a:off x="123635" y="979214"/>
              <a:ext cx="281488" cy="323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27" h="20119" extrusionOk="0">
                  <a:moveTo>
                    <a:pt x="19837" y="8162"/>
                  </a:moveTo>
                  <a:cubicBezTo>
                    <a:pt x="6171" y="20119"/>
                    <a:pt x="6171" y="20119"/>
                    <a:pt x="6171" y="20119"/>
                  </a:cubicBezTo>
                  <a:cubicBezTo>
                    <a:pt x="0" y="11633"/>
                    <a:pt x="0" y="11633"/>
                    <a:pt x="0" y="11633"/>
                  </a:cubicBezTo>
                  <a:cubicBezTo>
                    <a:pt x="11461" y="833"/>
                    <a:pt x="11461" y="833"/>
                    <a:pt x="11461" y="833"/>
                  </a:cubicBezTo>
                  <a:cubicBezTo>
                    <a:pt x="11461" y="833"/>
                    <a:pt x="14106" y="-1481"/>
                    <a:pt x="17633" y="1605"/>
                  </a:cubicBezTo>
                  <a:cubicBezTo>
                    <a:pt x="21600" y="5462"/>
                    <a:pt x="19837" y="8162"/>
                    <a:pt x="19837" y="8162"/>
                  </a:cubicBezTo>
                  <a:close/>
                </a:path>
              </a:pathLst>
            </a:custGeom>
            <a:solidFill>
              <a:srgbClr val="E5E58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12" name="Freeform 652"/>
            <p:cNvSpPr/>
            <p:nvPr/>
          </p:nvSpPr>
          <p:spPr>
            <a:xfrm>
              <a:off x="474309" y="919626"/>
              <a:ext cx="157449" cy="161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9327" y="0"/>
                  </a:lnTo>
                  <a:lnTo>
                    <a:pt x="0" y="24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7C1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13" name="Freeform 653"/>
            <p:cNvSpPr/>
            <p:nvPr/>
          </p:nvSpPr>
          <p:spPr>
            <a:xfrm>
              <a:off x="263190" y="862177"/>
              <a:ext cx="605933" cy="950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182" extrusionOk="0">
                  <a:moveTo>
                    <a:pt x="21382" y="2090"/>
                  </a:moveTo>
                  <a:cubicBezTo>
                    <a:pt x="21600" y="996"/>
                    <a:pt x="17236" y="-234"/>
                    <a:pt x="17018" y="39"/>
                  </a:cubicBezTo>
                  <a:cubicBezTo>
                    <a:pt x="15927" y="723"/>
                    <a:pt x="13964" y="860"/>
                    <a:pt x="12218" y="1270"/>
                  </a:cubicBezTo>
                  <a:cubicBezTo>
                    <a:pt x="11127" y="3047"/>
                    <a:pt x="10036" y="3594"/>
                    <a:pt x="10036" y="3594"/>
                  </a:cubicBezTo>
                  <a:cubicBezTo>
                    <a:pt x="10036" y="3594"/>
                    <a:pt x="8727" y="2637"/>
                    <a:pt x="7636" y="1680"/>
                  </a:cubicBezTo>
                  <a:cubicBezTo>
                    <a:pt x="5673" y="1817"/>
                    <a:pt x="2400" y="2363"/>
                    <a:pt x="2182" y="2363"/>
                  </a:cubicBezTo>
                  <a:cubicBezTo>
                    <a:pt x="1745" y="2500"/>
                    <a:pt x="218" y="2637"/>
                    <a:pt x="0" y="4004"/>
                  </a:cubicBezTo>
                  <a:cubicBezTo>
                    <a:pt x="0" y="5234"/>
                    <a:pt x="2182" y="7558"/>
                    <a:pt x="2618" y="10839"/>
                  </a:cubicBezTo>
                  <a:cubicBezTo>
                    <a:pt x="3273" y="14531"/>
                    <a:pt x="3055" y="21093"/>
                    <a:pt x="3055" y="21093"/>
                  </a:cubicBezTo>
                  <a:cubicBezTo>
                    <a:pt x="3055" y="21093"/>
                    <a:pt x="7200" y="21366"/>
                    <a:pt x="12873" y="20956"/>
                  </a:cubicBezTo>
                  <a:cubicBezTo>
                    <a:pt x="18545" y="20682"/>
                    <a:pt x="20291" y="20409"/>
                    <a:pt x="20291" y="20409"/>
                  </a:cubicBezTo>
                  <a:cubicBezTo>
                    <a:pt x="20291" y="20409"/>
                    <a:pt x="19636" y="10019"/>
                    <a:pt x="20073" y="7422"/>
                  </a:cubicBezTo>
                  <a:cubicBezTo>
                    <a:pt x="20509" y="5371"/>
                    <a:pt x="20945" y="3594"/>
                    <a:pt x="21382" y="2090"/>
                  </a:cubicBezTo>
                  <a:close/>
                </a:path>
              </a:pathLst>
            </a:custGeom>
            <a:solidFill>
              <a:srgbClr val="E5E58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14" name="Freeform 654"/>
            <p:cNvSpPr/>
            <p:nvPr/>
          </p:nvSpPr>
          <p:spPr>
            <a:xfrm>
              <a:off x="474309" y="826590"/>
              <a:ext cx="128823" cy="1252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366"/>
                  </a:moveTo>
                  <a:lnTo>
                    <a:pt x="600" y="21600"/>
                  </a:lnTo>
                  <a:lnTo>
                    <a:pt x="0" y="2469"/>
                  </a:lnTo>
                  <a:lnTo>
                    <a:pt x="20400" y="0"/>
                  </a:lnTo>
                  <a:lnTo>
                    <a:pt x="21600" y="20366"/>
                  </a:lnTo>
                  <a:close/>
                </a:path>
              </a:pathLst>
            </a:custGeom>
            <a:solidFill>
              <a:srgbClr val="F7C1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15" name="Freeform 655"/>
            <p:cNvSpPr/>
            <p:nvPr/>
          </p:nvSpPr>
          <p:spPr>
            <a:xfrm>
              <a:off x="474309" y="826590"/>
              <a:ext cx="121666" cy="85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0"/>
                  </a:moveTo>
                  <a:cubicBezTo>
                    <a:pt x="21600" y="10800"/>
                    <a:pt x="21600" y="20057"/>
                    <a:pt x="11880" y="21600"/>
                  </a:cubicBezTo>
                  <a:cubicBezTo>
                    <a:pt x="2160" y="21600"/>
                    <a:pt x="0" y="13886"/>
                    <a:pt x="0" y="13886"/>
                  </a:cubicBezTo>
                  <a:cubicBezTo>
                    <a:pt x="0" y="3086"/>
                    <a:pt x="0" y="3086"/>
                    <a:pt x="0" y="3086"/>
                  </a:cubicBezTo>
                  <a:cubicBezTo>
                    <a:pt x="21600" y="0"/>
                    <a:pt x="21600" y="0"/>
                    <a:pt x="21600" y="0"/>
                  </a:cubicBezTo>
                  <a:lnTo>
                    <a:pt x="21600" y="10800"/>
                  </a:lnTo>
                  <a:close/>
                </a:path>
              </a:pathLst>
            </a:custGeom>
            <a:solidFill>
              <a:srgbClr val="DBA78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16" name="Freeform 656"/>
            <p:cNvSpPr/>
            <p:nvPr/>
          </p:nvSpPr>
          <p:spPr>
            <a:xfrm>
              <a:off x="371555" y="687035"/>
              <a:ext cx="45505" cy="966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18" h="21600" extrusionOk="0">
                  <a:moveTo>
                    <a:pt x="16918" y="12150"/>
                  </a:moveTo>
                  <a:cubicBezTo>
                    <a:pt x="16918" y="8100"/>
                    <a:pt x="16918" y="1350"/>
                    <a:pt x="8818" y="0"/>
                  </a:cubicBezTo>
                  <a:cubicBezTo>
                    <a:pt x="3418" y="0"/>
                    <a:pt x="-1982" y="2700"/>
                    <a:pt x="718" y="8100"/>
                  </a:cubicBezTo>
                  <a:cubicBezTo>
                    <a:pt x="3418" y="13500"/>
                    <a:pt x="3418" y="12150"/>
                    <a:pt x="6118" y="17550"/>
                  </a:cubicBezTo>
                  <a:cubicBezTo>
                    <a:pt x="8818" y="18900"/>
                    <a:pt x="8818" y="21600"/>
                    <a:pt x="14218" y="21600"/>
                  </a:cubicBezTo>
                  <a:cubicBezTo>
                    <a:pt x="19618" y="21600"/>
                    <a:pt x="19618" y="17550"/>
                    <a:pt x="19618" y="16200"/>
                  </a:cubicBezTo>
                  <a:cubicBezTo>
                    <a:pt x="16918" y="13500"/>
                    <a:pt x="16918" y="12150"/>
                    <a:pt x="16918" y="12150"/>
                  </a:cubicBezTo>
                  <a:close/>
                </a:path>
              </a:pathLst>
            </a:custGeom>
            <a:solidFill>
              <a:srgbClr val="F7C1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17" name="Freeform 657"/>
            <p:cNvSpPr/>
            <p:nvPr/>
          </p:nvSpPr>
          <p:spPr>
            <a:xfrm>
              <a:off x="634221" y="666896"/>
              <a:ext cx="40477" cy="98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60" h="20578" extrusionOk="0">
                  <a:moveTo>
                    <a:pt x="1846" y="11684"/>
                  </a:moveTo>
                  <a:cubicBezTo>
                    <a:pt x="-1240" y="9143"/>
                    <a:pt x="-1240" y="1519"/>
                    <a:pt x="8017" y="249"/>
                  </a:cubicBezTo>
                  <a:cubicBezTo>
                    <a:pt x="14189" y="-1022"/>
                    <a:pt x="20360" y="2790"/>
                    <a:pt x="20360" y="6602"/>
                  </a:cubicBezTo>
                  <a:cubicBezTo>
                    <a:pt x="20360" y="11684"/>
                    <a:pt x="17274" y="10413"/>
                    <a:pt x="14189" y="15496"/>
                  </a:cubicBezTo>
                  <a:cubicBezTo>
                    <a:pt x="14189" y="18037"/>
                    <a:pt x="14189" y="19307"/>
                    <a:pt x="8017" y="20578"/>
                  </a:cubicBezTo>
                  <a:cubicBezTo>
                    <a:pt x="4931" y="20578"/>
                    <a:pt x="1846" y="18037"/>
                    <a:pt x="1846" y="15496"/>
                  </a:cubicBezTo>
                  <a:cubicBezTo>
                    <a:pt x="1846" y="14225"/>
                    <a:pt x="1846" y="11684"/>
                    <a:pt x="1846" y="11684"/>
                  </a:cubicBezTo>
                  <a:close/>
                </a:path>
              </a:pathLst>
            </a:custGeom>
            <a:solidFill>
              <a:srgbClr val="F7C1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18" name="Freeform 658"/>
            <p:cNvSpPr/>
            <p:nvPr/>
          </p:nvSpPr>
          <p:spPr>
            <a:xfrm>
              <a:off x="365658" y="470204"/>
              <a:ext cx="291128" cy="284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45" h="21225" extrusionOk="0">
                  <a:moveTo>
                    <a:pt x="18469" y="4680"/>
                  </a:moveTo>
                  <a:cubicBezTo>
                    <a:pt x="17638" y="1004"/>
                    <a:pt x="12238" y="-375"/>
                    <a:pt x="9330" y="85"/>
                  </a:cubicBezTo>
                  <a:cubicBezTo>
                    <a:pt x="1023" y="1463"/>
                    <a:pt x="-639" y="5599"/>
                    <a:pt x="192" y="10655"/>
                  </a:cubicBezTo>
                  <a:cubicBezTo>
                    <a:pt x="192" y="12493"/>
                    <a:pt x="1023" y="12953"/>
                    <a:pt x="2269" y="21225"/>
                  </a:cubicBezTo>
                  <a:cubicBezTo>
                    <a:pt x="2269" y="21225"/>
                    <a:pt x="18469" y="19387"/>
                    <a:pt x="19715" y="19387"/>
                  </a:cubicBezTo>
                  <a:cubicBezTo>
                    <a:pt x="18884" y="9276"/>
                    <a:pt x="20961" y="6059"/>
                    <a:pt x="18469" y="4680"/>
                  </a:cubicBezTo>
                  <a:close/>
                </a:path>
              </a:pathLst>
            </a:custGeom>
            <a:solidFill>
              <a:srgbClr val="66391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19" name="Freeform 659"/>
            <p:cNvSpPr/>
            <p:nvPr/>
          </p:nvSpPr>
          <p:spPr>
            <a:xfrm>
              <a:off x="399166" y="585953"/>
              <a:ext cx="252087" cy="317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0580" extrusionOk="0">
                  <a:moveTo>
                    <a:pt x="20057" y="5361"/>
                  </a:moveTo>
                  <a:cubicBezTo>
                    <a:pt x="20571" y="6561"/>
                    <a:pt x="21086" y="8561"/>
                    <a:pt x="21086" y="9361"/>
                  </a:cubicBezTo>
                  <a:cubicBezTo>
                    <a:pt x="21600" y="13761"/>
                    <a:pt x="18000" y="20161"/>
                    <a:pt x="11829" y="20561"/>
                  </a:cubicBezTo>
                  <a:cubicBezTo>
                    <a:pt x="5143" y="20961"/>
                    <a:pt x="514" y="14961"/>
                    <a:pt x="514" y="10561"/>
                  </a:cubicBezTo>
                  <a:cubicBezTo>
                    <a:pt x="0" y="9761"/>
                    <a:pt x="0" y="8161"/>
                    <a:pt x="0" y="6961"/>
                  </a:cubicBezTo>
                  <a:cubicBezTo>
                    <a:pt x="0" y="5361"/>
                    <a:pt x="514" y="4961"/>
                    <a:pt x="514" y="2161"/>
                  </a:cubicBezTo>
                  <a:cubicBezTo>
                    <a:pt x="514" y="961"/>
                    <a:pt x="2057" y="2961"/>
                    <a:pt x="9257" y="2561"/>
                  </a:cubicBezTo>
                  <a:cubicBezTo>
                    <a:pt x="17486" y="1761"/>
                    <a:pt x="17486" y="-639"/>
                    <a:pt x="18000" y="161"/>
                  </a:cubicBezTo>
                  <a:cubicBezTo>
                    <a:pt x="19029" y="3361"/>
                    <a:pt x="20057" y="3761"/>
                    <a:pt x="20057" y="5361"/>
                  </a:cubicBezTo>
                  <a:close/>
                </a:path>
              </a:pathLst>
            </a:custGeom>
            <a:solidFill>
              <a:srgbClr val="F7C1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20" name="Freeform 660"/>
            <p:cNvSpPr/>
            <p:nvPr/>
          </p:nvSpPr>
          <p:spPr>
            <a:xfrm>
              <a:off x="553032" y="876686"/>
              <a:ext cx="100196" cy="146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50" y="0"/>
                  </a:moveTo>
                  <a:cubicBezTo>
                    <a:pt x="9450" y="0"/>
                    <a:pt x="13500" y="9000"/>
                    <a:pt x="0" y="21600"/>
                  </a:cubicBezTo>
                  <a:cubicBezTo>
                    <a:pt x="5400" y="18900"/>
                    <a:pt x="10800" y="11700"/>
                    <a:pt x="10800" y="10800"/>
                  </a:cubicBezTo>
                  <a:cubicBezTo>
                    <a:pt x="10800" y="10800"/>
                    <a:pt x="17550" y="13500"/>
                    <a:pt x="21600" y="18000"/>
                  </a:cubicBezTo>
                  <a:cubicBezTo>
                    <a:pt x="20250" y="10800"/>
                    <a:pt x="16200" y="6300"/>
                    <a:pt x="16200" y="6300"/>
                  </a:cubicBezTo>
                  <a:lnTo>
                    <a:pt x="9450" y="0"/>
                  </a:lnTo>
                  <a:close/>
                </a:path>
              </a:pathLst>
            </a:custGeom>
            <a:solidFill>
              <a:srgbClr val="EFEDA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21" name="Freeform 661"/>
            <p:cNvSpPr/>
            <p:nvPr/>
          </p:nvSpPr>
          <p:spPr>
            <a:xfrm>
              <a:off x="449262" y="883843"/>
              <a:ext cx="96619" cy="13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400" y="0"/>
                  </a:moveTo>
                  <a:cubicBezTo>
                    <a:pt x="5400" y="0"/>
                    <a:pt x="6750" y="2817"/>
                    <a:pt x="6750" y="4696"/>
                  </a:cubicBezTo>
                  <a:cubicBezTo>
                    <a:pt x="6750" y="6574"/>
                    <a:pt x="10800" y="12209"/>
                    <a:pt x="21600" y="21600"/>
                  </a:cubicBezTo>
                  <a:cubicBezTo>
                    <a:pt x="17550" y="18783"/>
                    <a:pt x="9450" y="14087"/>
                    <a:pt x="9450" y="13148"/>
                  </a:cubicBezTo>
                  <a:cubicBezTo>
                    <a:pt x="8100" y="12209"/>
                    <a:pt x="6750" y="15026"/>
                    <a:pt x="1350" y="20661"/>
                  </a:cubicBezTo>
                  <a:cubicBezTo>
                    <a:pt x="0" y="13148"/>
                    <a:pt x="0" y="9391"/>
                    <a:pt x="0" y="9391"/>
                  </a:cubicBezTo>
                  <a:lnTo>
                    <a:pt x="5400" y="0"/>
                  </a:lnTo>
                  <a:close/>
                </a:path>
              </a:pathLst>
            </a:custGeom>
            <a:solidFill>
              <a:srgbClr val="EFEDA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22" name="Freeform 662"/>
            <p:cNvSpPr/>
            <p:nvPr/>
          </p:nvSpPr>
          <p:spPr>
            <a:xfrm>
              <a:off x="807093" y="-2"/>
              <a:ext cx="132402" cy="189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0903"/>
                  </a:moveTo>
                  <a:cubicBezTo>
                    <a:pt x="21600" y="11148"/>
                    <a:pt x="18655" y="4181"/>
                    <a:pt x="18655" y="2787"/>
                  </a:cubicBezTo>
                  <a:cubicBezTo>
                    <a:pt x="17673" y="697"/>
                    <a:pt x="17673" y="697"/>
                    <a:pt x="14727" y="0"/>
                  </a:cubicBezTo>
                  <a:cubicBezTo>
                    <a:pt x="11782" y="0"/>
                    <a:pt x="8836" y="0"/>
                    <a:pt x="5891" y="0"/>
                  </a:cubicBezTo>
                  <a:cubicBezTo>
                    <a:pt x="2945" y="0"/>
                    <a:pt x="2945" y="1394"/>
                    <a:pt x="2945" y="2090"/>
                  </a:cubicBezTo>
                  <a:cubicBezTo>
                    <a:pt x="1964" y="2787"/>
                    <a:pt x="982" y="3484"/>
                    <a:pt x="0" y="4877"/>
                  </a:cubicBezTo>
                  <a:cubicBezTo>
                    <a:pt x="0" y="5574"/>
                    <a:pt x="982" y="6968"/>
                    <a:pt x="982" y="8361"/>
                  </a:cubicBezTo>
                  <a:cubicBezTo>
                    <a:pt x="982" y="9058"/>
                    <a:pt x="1964" y="9755"/>
                    <a:pt x="2945" y="9755"/>
                  </a:cubicBezTo>
                  <a:cubicBezTo>
                    <a:pt x="2945" y="11845"/>
                    <a:pt x="2945" y="11845"/>
                    <a:pt x="3927" y="12542"/>
                  </a:cubicBezTo>
                  <a:cubicBezTo>
                    <a:pt x="4909" y="13239"/>
                    <a:pt x="5891" y="13935"/>
                    <a:pt x="6873" y="13935"/>
                  </a:cubicBezTo>
                  <a:cubicBezTo>
                    <a:pt x="6873" y="15329"/>
                    <a:pt x="8836" y="16026"/>
                    <a:pt x="10800" y="16723"/>
                  </a:cubicBezTo>
                  <a:cubicBezTo>
                    <a:pt x="10800" y="21600"/>
                    <a:pt x="10800" y="21600"/>
                    <a:pt x="10800" y="21600"/>
                  </a:cubicBezTo>
                  <a:lnTo>
                    <a:pt x="21600" y="20903"/>
                  </a:lnTo>
                  <a:close/>
                </a:path>
              </a:pathLst>
            </a:custGeom>
            <a:solidFill>
              <a:srgbClr val="F7C1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23" name="Freeform 663"/>
            <p:cNvSpPr/>
            <p:nvPr/>
          </p:nvSpPr>
          <p:spPr>
            <a:xfrm>
              <a:off x="127227" y="722818"/>
              <a:ext cx="39351" cy="776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92" h="20380" extrusionOk="0">
                  <a:moveTo>
                    <a:pt x="1278" y="11631"/>
                  </a:moveTo>
                  <a:cubicBezTo>
                    <a:pt x="1278" y="6646"/>
                    <a:pt x="1278" y="0"/>
                    <a:pt x="10535" y="0"/>
                  </a:cubicBezTo>
                  <a:cubicBezTo>
                    <a:pt x="16706" y="1662"/>
                    <a:pt x="19792" y="1662"/>
                    <a:pt x="19792" y="6646"/>
                  </a:cubicBezTo>
                  <a:cubicBezTo>
                    <a:pt x="16706" y="9969"/>
                    <a:pt x="16706" y="11631"/>
                    <a:pt x="16706" y="14954"/>
                  </a:cubicBezTo>
                  <a:cubicBezTo>
                    <a:pt x="13621" y="18277"/>
                    <a:pt x="10535" y="21600"/>
                    <a:pt x="4363" y="19938"/>
                  </a:cubicBezTo>
                  <a:cubicBezTo>
                    <a:pt x="1278" y="19938"/>
                    <a:pt x="-1808" y="18277"/>
                    <a:pt x="1278" y="11631"/>
                  </a:cubicBezTo>
                  <a:close/>
                </a:path>
              </a:pathLst>
            </a:custGeom>
            <a:solidFill>
              <a:srgbClr val="EDB99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24" name="Freeform 664"/>
            <p:cNvSpPr/>
            <p:nvPr/>
          </p:nvSpPr>
          <p:spPr>
            <a:xfrm>
              <a:off x="23443" y="708376"/>
              <a:ext cx="121766" cy="225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0" h="21276" extrusionOk="0">
                  <a:moveTo>
                    <a:pt x="0" y="20692"/>
                  </a:moveTo>
                  <a:cubicBezTo>
                    <a:pt x="0" y="20692"/>
                    <a:pt x="1080" y="17190"/>
                    <a:pt x="1080" y="14854"/>
                  </a:cubicBezTo>
                  <a:cubicBezTo>
                    <a:pt x="2160" y="12519"/>
                    <a:pt x="1080" y="10184"/>
                    <a:pt x="1080" y="6681"/>
                  </a:cubicBezTo>
                  <a:cubicBezTo>
                    <a:pt x="1080" y="6681"/>
                    <a:pt x="1080" y="3179"/>
                    <a:pt x="1080" y="2595"/>
                  </a:cubicBezTo>
                  <a:cubicBezTo>
                    <a:pt x="2160" y="1427"/>
                    <a:pt x="2160" y="844"/>
                    <a:pt x="3240" y="260"/>
                  </a:cubicBezTo>
                  <a:cubicBezTo>
                    <a:pt x="4320" y="260"/>
                    <a:pt x="6480" y="-324"/>
                    <a:pt x="10800" y="260"/>
                  </a:cubicBezTo>
                  <a:cubicBezTo>
                    <a:pt x="15120" y="260"/>
                    <a:pt x="18360" y="844"/>
                    <a:pt x="20520" y="2011"/>
                  </a:cubicBezTo>
                  <a:cubicBezTo>
                    <a:pt x="21600" y="2595"/>
                    <a:pt x="20520" y="3762"/>
                    <a:pt x="20520" y="4346"/>
                  </a:cubicBezTo>
                  <a:cubicBezTo>
                    <a:pt x="21600" y="4930"/>
                    <a:pt x="20520" y="6681"/>
                    <a:pt x="18360" y="7265"/>
                  </a:cubicBezTo>
                  <a:cubicBezTo>
                    <a:pt x="20520" y="8433"/>
                    <a:pt x="17280" y="12519"/>
                    <a:pt x="14040" y="13103"/>
                  </a:cubicBezTo>
                  <a:cubicBezTo>
                    <a:pt x="12960" y="14854"/>
                    <a:pt x="12960" y="21276"/>
                    <a:pt x="12960" y="21276"/>
                  </a:cubicBezTo>
                  <a:lnTo>
                    <a:pt x="0" y="20692"/>
                  </a:lnTo>
                  <a:close/>
                </a:path>
              </a:pathLst>
            </a:custGeom>
            <a:solidFill>
              <a:srgbClr val="F7C1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25" name="Rectangle 665"/>
            <p:cNvSpPr/>
            <p:nvPr/>
          </p:nvSpPr>
          <p:spPr>
            <a:xfrm>
              <a:off x="1236490" y="2565650"/>
              <a:ext cx="50099" cy="626208"/>
            </a:xfrm>
            <a:prstGeom prst="rect">
              <a:avLst/>
            </a:prstGeom>
            <a:solidFill>
              <a:srgbClr val="A7A9A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26" name="Rectangle 666"/>
            <p:cNvSpPr/>
            <p:nvPr/>
          </p:nvSpPr>
          <p:spPr>
            <a:xfrm>
              <a:off x="663961" y="2565650"/>
              <a:ext cx="50099" cy="626208"/>
            </a:xfrm>
            <a:prstGeom prst="rect">
              <a:avLst/>
            </a:prstGeom>
            <a:solidFill>
              <a:srgbClr val="BCBEC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27" name="Rectangle 667"/>
            <p:cNvSpPr/>
            <p:nvPr/>
          </p:nvSpPr>
          <p:spPr>
            <a:xfrm>
              <a:off x="1401093" y="2565650"/>
              <a:ext cx="50099" cy="626208"/>
            </a:xfrm>
            <a:prstGeom prst="rect">
              <a:avLst/>
            </a:prstGeom>
            <a:solidFill>
              <a:srgbClr val="A7A9A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28" name="Rectangle 668"/>
            <p:cNvSpPr/>
            <p:nvPr/>
          </p:nvSpPr>
          <p:spPr>
            <a:xfrm>
              <a:off x="828563" y="2565650"/>
              <a:ext cx="50099" cy="626208"/>
            </a:xfrm>
            <a:prstGeom prst="rect">
              <a:avLst/>
            </a:prstGeom>
            <a:solidFill>
              <a:srgbClr val="BCBEC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29" name="Freeform 669"/>
            <p:cNvSpPr/>
            <p:nvPr/>
          </p:nvSpPr>
          <p:spPr>
            <a:xfrm>
              <a:off x="1114828" y="2154144"/>
              <a:ext cx="85882" cy="350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0" y="21600"/>
                  </a:moveTo>
                  <a:lnTo>
                    <a:pt x="0" y="0"/>
                  </a:lnTo>
                  <a:lnTo>
                    <a:pt x="13500" y="0"/>
                  </a:lnTo>
                  <a:lnTo>
                    <a:pt x="21600" y="21600"/>
                  </a:lnTo>
                  <a:lnTo>
                    <a:pt x="7200" y="21600"/>
                  </a:lnTo>
                  <a:close/>
                </a:path>
              </a:pathLst>
            </a:custGeom>
            <a:solidFill>
              <a:srgbClr val="A7A9A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30" name="Freeform 670"/>
            <p:cNvSpPr/>
            <p:nvPr/>
          </p:nvSpPr>
          <p:spPr>
            <a:xfrm>
              <a:off x="628178" y="2154144"/>
              <a:ext cx="85882" cy="350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000" y="21600"/>
                  </a:moveTo>
                  <a:lnTo>
                    <a:pt x="0" y="0"/>
                  </a:lnTo>
                  <a:lnTo>
                    <a:pt x="13500" y="0"/>
                  </a:lnTo>
                  <a:lnTo>
                    <a:pt x="21600" y="21600"/>
                  </a:lnTo>
                  <a:lnTo>
                    <a:pt x="9000" y="21600"/>
                  </a:lnTo>
                  <a:close/>
                </a:path>
              </a:pathLst>
            </a:custGeom>
            <a:solidFill>
              <a:srgbClr val="BCBEC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31" name="Rectangle 671"/>
            <p:cNvSpPr/>
            <p:nvPr/>
          </p:nvSpPr>
          <p:spPr>
            <a:xfrm>
              <a:off x="663961" y="2504818"/>
              <a:ext cx="164605" cy="60835"/>
            </a:xfrm>
            <a:prstGeom prst="rect">
              <a:avLst/>
            </a:prstGeom>
            <a:solidFill>
              <a:srgbClr val="72665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32" name="Rectangle 672"/>
            <p:cNvSpPr/>
            <p:nvPr/>
          </p:nvSpPr>
          <p:spPr>
            <a:xfrm>
              <a:off x="828563" y="2504818"/>
              <a:ext cx="622628" cy="60835"/>
            </a:xfrm>
            <a:prstGeom prst="rect">
              <a:avLst/>
            </a:prstGeom>
            <a:solidFill>
              <a:srgbClr val="8E796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33" name="Freeform 673"/>
            <p:cNvSpPr/>
            <p:nvPr/>
          </p:nvSpPr>
          <p:spPr>
            <a:xfrm>
              <a:off x="574528" y="1731903"/>
              <a:ext cx="608292" cy="422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600" extrusionOk="0">
                  <a:moveTo>
                    <a:pt x="308" y="0"/>
                  </a:moveTo>
                  <a:cubicBezTo>
                    <a:pt x="19508" y="0"/>
                    <a:pt x="19508" y="0"/>
                    <a:pt x="19508" y="0"/>
                  </a:cubicBezTo>
                  <a:cubicBezTo>
                    <a:pt x="19727" y="0"/>
                    <a:pt x="19945" y="313"/>
                    <a:pt x="19945" y="626"/>
                  </a:cubicBezTo>
                  <a:cubicBezTo>
                    <a:pt x="21472" y="20974"/>
                    <a:pt x="21472" y="20974"/>
                    <a:pt x="21472" y="20974"/>
                  </a:cubicBezTo>
                  <a:cubicBezTo>
                    <a:pt x="21472" y="21287"/>
                    <a:pt x="21254" y="21600"/>
                    <a:pt x="21036" y="21600"/>
                  </a:cubicBezTo>
                  <a:cubicBezTo>
                    <a:pt x="1836" y="21600"/>
                    <a:pt x="1836" y="21600"/>
                    <a:pt x="1836" y="21600"/>
                  </a:cubicBezTo>
                  <a:cubicBezTo>
                    <a:pt x="1617" y="21600"/>
                    <a:pt x="1399" y="21287"/>
                    <a:pt x="1399" y="20974"/>
                  </a:cubicBezTo>
                  <a:cubicBezTo>
                    <a:pt x="90" y="626"/>
                    <a:pt x="90" y="626"/>
                    <a:pt x="90" y="626"/>
                  </a:cubicBezTo>
                  <a:cubicBezTo>
                    <a:pt x="-128" y="313"/>
                    <a:pt x="90" y="0"/>
                    <a:pt x="308" y="0"/>
                  </a:cubicBezTo>
                  <a:close/>
                </a:path>
              </a:pathLst>
            </a:custGeom>
            <a:solidFill>
              <a:srgbClr val="8E796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34" name="Freeform 674"/>
            <p:cNvSpPr/>
            <p:nvPr/>
          </p:nvSpPr>
          <p:spPr>
            <a:xfrm>
              <a:off x="1150611" y="548167"/>
              <a:ext cx="393617" cy="5074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19" extrusionOk="0">
                  <a:moveTo>
                    <a:pt x="19575" y="21419"/>
                  </a:moveTo>
                  <a:cubicBezTo>
                    <a:pt x="11812" y="21419"/>
                    <a:pt x="5400" y="21419"/>
                    <a:pt x="0" y="21419"/>
                  </a:cubicBezTo>
                  <a:cubicBezTo>
                    <a:pt x="3038" y="17255"/>
                    <a:pt x="1688" y="11009"/>
                    <a:pt x="1688" y="8927"/>
                  </a:cubicBezTo>
                  <a:cubicBezTo>
                    <a:pt x="1350" y="6065"/>
                    <a:pt x="1688" y="4764"/>
                    <a:pt x="3038" y="3202"/>
                  </a:cubicBezTo>
                  <a:cubicBezTo>
                    <a:pt x="4725" y="1380"/>
                    <a:pt x="7763" y="79"/>
                    <a:pt x="10800" y="79"/>
                  </a:cubicBezTo>
                  <a:cubicBezTo>
                    <a:pt x="12825" y="-181"/>
                    <a:pt x="17550" y="79"/>
                    <a:pt x="18900" y="2682"/>
                  </a:cubicBezTo>
                  <a:cubicBezTo>
                    <a:pt x="21262" y="3462"/>
                    <a:pt x="21600" y="6846"/>
                    <a:pt x="21600" y="8667"/>
                  </a:cubicBezTo>
                  <a:cubicBezTo>
                    <a:pt x="21600" y="13091"/>
                    <a:pt x="21262" y="15954"/>
                    <a:pt x="19575" y="21419"/>
                  </a:cubicBezTo>
                  <a:close/>
                </a:path>
              </a:pathLst>
            </a:custGeom>
            <a:solidFill>
              <a:srgbClr val="54483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35" name="Freeform 675"/>
            <p:cNvSpPr/>
            <p:nvPr/>
          </p:nvSpPr>
          <p:spPr>
            <a:xfrm>
              <a:off x="1625053" y="298296"/>
              <a:ext cx="38734" cy="52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82" h="18604" extrusionOk="0">
                  <a:moveTo>
                    <a:pt x="14370" y="9069"/>
                  </a:moveTo>
                  <a:cubicBezTo>
                    <a:pt x="14370" y="4749"/>
                    <a:pt x="11284" y="-1731"/>
                    <a:pt x="5112" y="429"/>
                  </a:cubicBezTo>
                  <a:cubicBezTo>
                    <a:pt x="-1059" y="2589"/>
                    <a:pt x="-1059" y="2589"/>
                    <a:pt x="2027" y="6909"/>
                  </a:cubicBezTo>
                  <a:cubicBezTo>
                    <a:pt x="5112" y="11229"/>
                    <a:pt x="5112" y="11229"/>
                    <a:pt x="8198" y="15549"/>
                  </a:cubicBezTo>
                  <a:cubicBezTo>
                    <a:pt x="11284" y="17709"/>
                    <a:pt x="14370" y="19869"/>
                    <a:pt x="17455" y="17709"/>
                  </a:cubicBezTo>
                  <a:cubicBezTo>
                    <a:pt x="20541" y="17709"/>
                    <a:pt x="20541" y="15549"/>
                    <a:pt x="14370" y="9069"/>
                  </a:cubicBezTo>
                  <a:close/>
                </a:path>
              </a:pathLst>
            </a:custGeom>
            <a:solidFill>
              <a:srgbClr val="EDB99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36" name="Freeform 676"/>
            <p:cNvSpPr/>
            <p:nvPr/>
          </p:nvSpPr>
          <p:spPr>
            <a:xfrm>
              <a:off x="1640791" y="268374"/>
              <a:ext cx="110979" cy="168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4" h="21600" extrusionOk="0">
                  <a:moveTo>
                    <a:pt x="20934" y="20800"/>
                  </a:moveTo>
                  <a:cubicBezTo>
                    <a:pt x="20934" y="20800"/>
                    <a:pt x="20934" y="16800"/>
                    <a:pt x="19797" y="13600"/>
                  </a:cubicBezTo>
                  <a:cubicBezTo>
                    <a:pt x="19797" y="10400"/>
                    <a:pt x="18660" y="8800"/>
                    <a:pt x="17523" y="6400"/>
                  </a:cubicBezTo>
                  <a:cubicBezTo>
                    <a:pt x="17523" y="5600"/>
                    <a:pt x="14113" y="1600"/>
                    <a:pt x="12976" y="800"/>
                  </a:cubicBezTo>
                  <a:cubicBezTo>
                    <a:pt x="12976" y="0"/>
                    <a:pt x="11839" y="0"/>
                    <a:pt x="11839" y="0"/>
                  </a:cubicBezTo>
                  <a:cubicBezTo>
                    <a:pt x="10702" y="0"/>
                    <a:pt x="9566" y="0"/>
                    <a:pt x="7292" y="800"/>
                  </a:cubicBezTo>
                  <a:cubicBezTo>
                    <a:pt x="3881" y="1600"/>
                    <a:pt x="471" y="3200"/>
                    <a:pt x="471" y="4000"/>
                  </a:cubicBezTo>
                  <a:cubicBezTo>
                    <a:pt x="-666" y="4800"/>
                    <a:pt x="471" y="6400"/>
                    <a:pt x="1608" y="6400"/>
                  </a:cubicBezTo>
                  <a:cubicBezTo>
                    <a:pt x="471" y="7200"/>
                    <a:pt x="1608" y="8800"/>
                    <a:pt x="3881" y="8800"/>
                  </a:cubicBezTo>
                  <a:cubicBezTo>
                    <a:pt x="2745" y="10400"/>
                    <a:pt x="7292" y="12800"/>
                    <a:pt x="10702" y="13600"/>
                  </a:cubicBezTo>
                  <a:cubicBezTo>
                    <a:pt x="10702" y="15200"/>
                    <a:pt x="11839" y="21600"/>
                    <a:pt x="11839" y="21600"/>
                  </a:cubicBezTo>
                  <a:lnTo>
                    <a:pt x="20934" y="20800"/>
                  </a:lnTo>
                  <a:close/>
                </a:path>
              </a:pathLst>
            </a:custGeom>
            <a:solidFill>
              <a:srgbClr val="F7C1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37" name="Freeform 677"/>
            <p:cNvSpPr/>
            <p:nvPr/>
          </p:nvSpPr>
          <p:spPr>
            <a:xfrm>
              <a:off x="1467195" y="357646"/>
              <a:ext cx="302769" cy="750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83" h="20788" extrusionOk="0">
                  <a:moveTo>
                    <a:pt x="18499" y="629"/>
                  </a:moveTo>
                  <a:cubicBezTo>
                    <a:pt x="20537" y="5902"/>
                    <a:pt x="20537" y="7263"/>
                    <a:pt x="18907" y="10494"/>
                  </a:cubicBezTo>
                  <a:cubicBezTo>
                    <a:pt x="17277" y="13896"/>
                    <a:pt x="11979" y="16957"/>
                    <a:pt x="7495" y="19678"/>
                  </a:cubicBezTo>
                  <a:cubicBezTo>
                    <a:pt x="6273" y="20699"/>
                    <a:pt x="3828" y="21209"/>
                    <a:pt x="1382" y="20359"/>
                  </a:cubicBezTo>
                  <a:cubicBezTo>
                    <a:pt x="-1063" y="19508"/>
                    <a:pt x="160" y="18488"/>
                    <a:pt x="1790" y="17637"/>
                  </a:cubicBezTo>
                  <a:cubicBezTo>
                    <a:pt x="7088" y="14916"/>
                    <a:pt x="12794" y="12195"/>
                    <a:pt x="14424" y="8623"/>
                  </a:cubicBezTo>
                  <a:cubicBezTo>
                    <a:pt x="15239" y="6752"/>
                    <a:pt x="15239" y="6072"/>
                    <a:pt x="15239" y="2840"/>
                  </a:cubicBezTo>
                  <a:cubicBezTo>
                    <a:pt x="15239" y="2160"/>
                    <a:pt x="15239" y="1480"/>
                    <a:pt x="15239" y="800"/>
                  </a:cubicBezTo>
                  <a:cubicBezTo>
                    <a:pt x="15239" y="-51"/>
                    <a:pt x="18092" y="-391"/>
                    <a:pt x="18499" y="629"/>
                  </a:cubicBezTo>
                  <a:close/>
                </a:path>
              </a:pathLst>
            </a:custGeom>
            <a:solidFill>
              <a:srgbClr val="F7C1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38" name="Freeform 678"/>
            <p:cNvSpPr/>
            <p:nvPr/>
          </p:nvSpPr>
          <p:spPr>
            <a:xfrm>
              <a:off x="1433926" y="901733"/>
              <a:ext cx="214074" cy="237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0" h="20760" extrusionOk="0">
                  <a:moveTo>
                    <a:pt x="1829" y="18360"/>
                  </a:moveTo>
                  <a:cubicBezTo>
                    <a:pt x="4164" y="20520"/>
                    <a:pt x="7667" y="21600"/>
                    <a:pt x="9418" y="19980"/>
                  </a:cubicBezTo>
                  <a:cubicBezTo>
                    <a:pt x="14672" y="15120"/>
                    <a:pt x="20510" y="7560"/>
                    <a:pt x="20510" y="7560"/>
                  </a:cubicBezTo>
                  <a:cubicBezTo>
                    <a:pt x="11753" y="0"/>
                    <a:pt x="11753" y="0"/>
                    <a:pt x="11753" y="0"/>
                  </a:cubicBezTo>
                  <a:cubicBezTo>
                    <a:pt x="11753" y="0"/>
                    <a:pt x="7083" y="5940"/>
                    <a:pt x="2996" y="8100"/>
                  </a:cubicBezTo>
                  <a:cubicBezTo>
                    <a:pt x="-1090" y="10800"/>
                    <a:pt x="-506" y="16200"/>
                    <a:pt x="1829" y="18360"/>
                  </a:cubicBezTo>
                  <a:close/>
                </a:path>
              </a:pathLst>
            </a:custGeom>
            <a:solidFill>
              <a:srgbClr val="DFEAE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39" name="Freeform 679"/>
            <p:cNvSpPr/>
            <p:nvPr/>
          </p:nvSpPr>
          <p:spPr>
            <a:xfrm>
              <a:off x="1184812" y="283687"/>
              <a:ext cx="43071" cy="49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99" h="17439" extrusionOk="0">
                  <a:moveTo>
                    <a:pt x="4474" y="7905"/>
                  </a:moveTo>
                  <a:cubicBezTo>
                    <a:pt x="7174" y="3585"/>
                    <a:pt x="12574" y="-2895"/>
                    <a:pt x="17974" y="1425"/>
                  </a:cubicBezTo>
                  <a:cubicBezTo>
                    <a:pt x="20674" y="3585"/>
                    <a:pt x="20674" y="5745"/>
                    <a:pt x="17974" y="7905"/>
                  </a:cubicBezTo>
                  <a:cubicBezTo>
                    <a:pt x="15274" y="10065"/>
                    <a:pt x="12574" y="12225"/>
                    <a:pt x="9874" y="14385"/>
                  </a:cubicBezTo>
                  <a:cubicBezTo>
                    <a:pt x="7174" y="16545"/>
                    <a:pt x="4474" y="18705"/>
                    <a:pt x="1774" y="16545"/>
                  </a:cubicBezTo>
                  <a:cubicBezTo>
                    <a:pt x="-926" y="14385"/>
                    <a:pt x="-926" y="12225"/>
                    <a:pt x="4474" y="7905"/>
                  </a:cubicBezTo>
                  <a:close/>
                </a:path>
              </a:pathLst>
            </a:custGeom>
            <a:solidFill>
              <a:srgbClr val="EDB99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40" name="Freeform 680"/>
            <p:cNvSpPr/>
            <p:nvPr/>
          </p:nvSpPr>
          <p:spPr>
            <a:xfrm>
              <a:off x="1071888" y="239747"/>
              <a:ext cx="146715" cy="1574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9108"/>
                  </a:moveTo>
                  <a:cubicBezTo>
                    <a:pt x="0" y="19108"/>
                    <a:pt x="1800" y="14954"/>
                    <a:pt x="2700" y="12462"/>
                  </a:cubicBezTo>
                  <a:cubicBezTo>
                    <a:pt x="4500" y="9138"/>
                    <a:pt x="5400" y="8308"/>
                    <a:pt x="8100" y="4985"/>
                  </a:cubicBezTo>
                  <a:cubicBezTo>
                    <a:pt x="8100" y="4985"/>
                    <a:pt x="10800" y="1662"/>
                    <a:pt x="11700" y="831"/>
                  </a:cubicBezTo>
                  <a:cubicBezTo>
                    <a:pt x="12600" y="0"/>
                    <a:pt x="13500" y="0"/>
                    <a:pt x="13500" y="0"/>
                  </a:cubicBezTo>
                  <a:cubicBezTo>
                    <a:pt x="14400" y="0"/>
                    <a:pt x="15300" y="0"/>
                    <a:pt x="17100" y="1662"/>
                  </a:cubicBezTo>
                  <a:cubicBezTo>
                    <a:pt x="19800" y="3323"/>
                    <a:pt x="21600" y="4985"/>
                    <a:pt x="21600" y="6646"/>
                  </a:cubicBezTo>
                  <a:cubicBezTo>
                    <a:pt x="21600" y="7477"/>
                    <a:pt x="20700" y="8308"/>
                    <a:pt x="19800" y="8308"/>
                  </a:cubicBezTo>
                  <a:cubicBezTo>
                    <a:pt x="20700" y="9138"/>
                    <a:pt x="18900" y="10800"/>
                    <a:pt x="17100" y="10800"/>
                  </a:cubicBezTo>
                  <a:cubicBezTo>
                    <a:pt x="17100" y="12462"/>
                    <a:pt x="13500" y="14123"/>
                    <a:pt x="10800" y="13292"/>
                  </a:cubicBezTo>
                  <a:cubicBezTo>
                    <a:pt x="9900" y="15785"/>
                    <a:pt x="8100" y="21600"/>
                    <a:pt x="8100" y="21600"/>
                  </a:cubicBezTo>
                  <a:lnTo>
                    <a:pt x="0" y="19108"/>
                  </a:lnTo>
                  <a:close/>
                </a:path>
              </a:pathLst>
            </a:custGeom>
            <a:solidFill>
              <a:srgbClr val="F7C1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41" name="Rectangle 681"/>
            <p:cNvSpPr/>
            <p:nvPr/>
          </p:nvSpPr>
          <p:spPr>
            <a:xfrm>
              <a:off x="1286587" y="840903"/>
              <a:ext cx="121665" cy="200388"/>
            </a:xfrm>
            <a:prstGeom prst="rect">
              <a:avLst/>
            </a:prstGeom>
            <a:solidFill>
              <a:srgbClr val="F7C1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42" name="Freeform 682"/>
            <p:cNvSpPr/>
            <p:nvPr/>
          </p:nvSpPr>
          <p:spPr>
            <a:xfrm>
              <a:off x="1254381" y="976879"/>
              <a:ext cx="178918" cy="107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lnTo>
                    <a:pt x="10368" y="0"/>
                  </a:lnTo>
                  <a:lnTo>
                    <a:pt x="21600" y="432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3600"/>
                  </a:lnTo>
                  <a:close/>
                </a:path>
              </a:pathLst>
            </a:custGeom>
            <a:solidFill>
              <a:srgbClr val="F7C1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43" name="Freeform 683"/>
            <p:cNvSpPr/>
            <p:nvPr/>
          </p:nvSpPr>
          <p:spPr>
            <a:xfrm>
              <a:off x="1286587" y="840903"/>
              <a:ext cx="121665" cy="1554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400" extrusionOk="0">
                  <a:moveTo>
                    <a:pt x="10800" y="18400"/>
                  </a:moveTo>
                  <a:cubicBezTo>
                    <a:pt x="17280" y="21600"/>
                    <a:pt x="21600" y="20000"/>
                    <a:pt x="21600" y="2000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2000"/>
                    <a:pt x="10800" y="18400"/>
                  </a:cubicBezTo>
                  <a:close/>
                </a:path>
              </a:pathLst>
            </a:custGeom>
            <a:solidFill>
              <a:srgbClr val="DBA78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44" name="Freeform 684"/>
            <p:cNvSpPr/>
            <p:nvPr/>
          </p:nvSpPr>
          <p:spPr>
            <a:xfrm>
              <a:off x="1365310" y="1842832"/>
              <a:ext cx="211124" cy="1270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59" y="0"/>
                  </a:moveTo>
                  <a:cubicBezTo>
                    <a:pt x="20329" y="2609"/>
                    <a:pt x="21600" y="5113"/>
                    <a:pt x="21600" y="7722"/>
                  </a:cubicBezTo>
                  <a:cubicBezTo>
                    <a:pt x="21600" y="10957"/>
                    <a:pt x="19694" y="14191"/>
                    <a:pt x="18424" y="17322"/>
                  </a:cubicBezTo>
                  <a:cubicBezTo>
                    <a:pt x="17788" y="18678"/>
                    <a:pt x="17153" y="20243"/>
                    <a:pt x="20965" y="21391"/>
                  </a:cubicBezTo>
                  <a:cubicBezTo>
                    <a:pt x="20965" y="21496"/>
                    <a:pt x="20965" y="21496"/>
                    <a:pt x="20329" y="21496"/>
                  </a:cubicBezTo>
                  <a:cubicBezTo>
                    <a:pt x="16518" y="21496"/>
                    <a:pt x="12706" y="21600"/>
                    <a:pt x="8259" y="21600"/>
                  </a:cubicBezTo>
                  <a:cubicBezTo>
                    <a:pt x="8259" y="21600"/>
                    <a:pt x="7624" y="21496"/>
                    <a:pt x="8259" y="21496"/>
                  </a:cubicBezTo>
                  <a:cubicBezTo>
                    <a:pt x="10165" y="20243"/>
                    <a:pt x="8894" y="18887"/>
                    <a:pt x="8259" y="17739"/>
                  </a:cubicBezTo>
                  <a:cubicBezTo>
                    <a:pt x="6353" y="16070"/>
                    <a:pt x="5082" y="14504"/>
                    <a:pt x="6353" y="12835"/>
                  </a:cubicBezTo>
                  <a:cubicBezTo>
                    <a:pt x="8894" y="10122"/>
                    <a:pt x="5082" y="7304"/>
                    <a:pt x="3176" y="4487"/>
                  </a:cubicBezTo>
                  <a:cubicBezTo>
                    <a:pt x="2541" y="3130"/>
                    <a:pt x="1271" y="1670"/>
                    <a:pt x="0" y="313"/>
                  </a:cubicBezTo>
                  <a:lnTo>
                    <a:pt x="19059" y="0"/>
                  </a:lnTo>
                  <a:close/>
                </a:path>
              </a:pathLst>
            </a:custGeom>
            <a:solidFill>
              <a:srgbClr val="F7C1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45" name="Freeform 685"/>
            <p:cNvSpPr/>
            <p:nvPr/>
          </p:nvSpPr>
          <p:spPr>
            <a:xfrm>
              <a:off x="968159" y="1835675"/>
              <a:ext cx="329167" cy="1277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6" h="21600" extrusionOk="0">
                  <a:moveTo>
                    <a:pt x="21366" y="415"/>
                  </a:moveTo>
                  <a:cubicBezTo>
                    <a:pt x="19366" y="3427"/>
                    <a:pt x="16966" y="5815"/>
                    <a:pt x="14966" y="8412"/>
                  </a:cubicBezTo>
                  <a:cubicBezTo>
                    <a:pt x="13766" y="9865"/>
                    <a:pt x="12566" y="12046"/>
                    <a:pt x="12566" y="13500"/>
                  </a:cubicBezTo>
                  <a:cubicBezTo>
                    <a:pt x="12566" y="13915"/>
                    <a:pt x="12166" y="14435"/>
                    <a:pt x="12166" y="14850"/>
                  </a:cubicBezTo>
                  <a:cubicBezTo>
                    <a:pt x="11366" y="15681"/>
                    <a:pt x="10566" y="16408"/>
                    <a:pt x="9766" y="17238"/>
                  </a:cubicBezTo>
                  <a:cubicBezTo>
                    <a:pt x="8566" y="18588"/>
                    <a:pt x="6566" y="20042"/>
                    <a:pt x="6966" y="21496"/>
                  </a:cubicBezTo>
                  <a:cubicBezTo>
                    <a:pt x="6966" y="21600"/>
                    <a:pt x="6966" y="21600"/>
                    <a:pt x="6566" y="21600"/>
                  </a:cubicBezTo>
                  <a:cubicBezTo>
                    <a:pt x="4566" y="21600"/>
                    <a:pt x="2566" y="21496"/>
                    <a:pt x="566" y="21392"/>
                  </a:cubicBezTo>
                  <a:cubicBezTo>
                    <a:pt x="166" y="21392"/>
                    <a:pt x="-234" y="21288"/>
                    <a:pt x="166" y="21185"/>
                  </a:cubicBezTo>
                  <a:cubicBezTo>
                    <a:pt x="2166" y="20146"/>
                    <a:pt x="2566" y="18900"/>
                    <a:pt x="2966" y="17758"/>
                  </a:cubicBezTo>
                  <a:cubicBezTo>
                    <a:pt x="3366" y="16200"/>
                    <a:pt x="3366" y="14642"/>
                    <a:pt x="3766" y="13188"/>
                  </a:cubicBezTo>
                  <a:cubicBezTo>
                    <a:pt x="4566" y="10073"/>
                    <a:pt x="4966" y="7062"/>
                    <a:pt x="6166" y="4050"/>
                  </a:cubicBezTo>
                  <a:cubicBezTo>
                    <a:pt x="6966" y="2596"/>
                    <a:pt x="7766" y="1869"/>
                    <a:pt x="8566" y="0"/>
                  </a:cubicBezTo>
                  <a:lnTo>
                    <a:pt x="21366" y="415"/>
                  </a:lnTo>
                  <a:close/>
                </a:path>
              </a:pathLst>
            </a:custGeom>
            <a:solidFill>
              <a:srgbClr val="F7C1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46" name="Freeform 686"/>
            <p:cNvSpPr/>
            <p:nvPr/>
          </p:nvSpPr>
          <p:spPr>
            <a:xfrm>
              <a:off x="1436723" y="3063035"/>
              <a:ext cx="280746" cy="1109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2" h="21600" extrusionOk="0">
                  <a:moveTo>
                    <a:pt x="9855" y="3600"/>
                  </a:moveTo>
                  <a:cubicBezTo>
                    <a:pt x="8935" y="1200"/>
                    <a:pt x="9395" y="0"/>
                    <a:pt x="8016" y="0"/>
                  </a:cubicBezTo>
                  <a:cubicBezTo>
                    <a:pt x="6178" y="0"/>
                    <a:pt x="5718" y="4800"/>
                    <a:pt x="5718" y="4800"/>
                  </a:cubicBezTo>
                  <a:cubicBezTo>
                    <a:pt x="5718" y="4800"/>
                    <a:pt x="4799" y="6000"/>
                    <a:pt x="3421" y="6000"/>
                  </a:cubicBezTo>
                  <a:cubicBezTo>
                    <a:pt x="1582" y="6000"/>
                    <a:pt x="1123" y="3600"/>
                    <a:pt x="1123" y="3600"/>
                  </a:cubicBezTo>
                  <a:cubicBezTo>
                    <a:pt x="1123" y="3600"/>
                    <a:pt x="204" y="8400"/>
                    <a:pt x="204" y="12000"/>
                  </a:cubicBezTo>
                  <a:cubicBezTo>
                    <a:pt x="-256" y="15600"/>
                    <a:pt x="204" y="20400"/>
                    <a:pt x="204" y="21600"/>
                  </a:cubicBezTo>
                  <a:cubicBezTo>
                    <a:pt x="3421" y="21600"/>
                    <a:pt x="20884" y="21600"/>
                    <a:pt x="20884" y="21600"/>
                  </a:cubicBezTo>
                  <a:cubicBezTo>
                    <a:pt x="20884" y="21600"/>
                    <a:pt x="21344" y="18000"/>
                    <a:pt x="19046" y="15600"/>
                  </a:cubicBezTo>
                  <a:cubicBezTo>
                    <a:pt x="13531" y="10800"/>
                    <a:pt x="10774" y="6000"/>
                    <a:pt x="9855" y="3600"/>
                  </a:cubicBezTo>
                  <a:close/>
                </a:path>
              </a:pathLst>
            </a:custGeom>
            <a:solidFill>
              <a:srgbClr val="514A4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47" name="Freeform 687"/>
            <p:cNvSpPr/>
            <p:nvPr/>
          </p:nvSpPr>
          <p:spPr>
            <a:xfrm>
              <a:off x="1440453" y="3166808"/>
              <a:ext cx="275534" cy="25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0" y="21600"/>
                    <a:pt x="0" y="21600"/>
                    <a:pt x="0" y="2160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7680" y="5400"/>
                    <a:pt x="10560" y="5400"/>
                  </a:cubicBezTo>
                  <a:cubicBezTo>
                    <a:pt x="13920" y="5400"/>
                    <a:pt x="21600" y="5400"/>
                    <a:pt x="21600" y="540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C2B59B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48" name="Freeform 688"/>
            <p:cNvSpPr/>
            <p:nvPr/>
          </p:nvSpPr>
          <p:spPr>
            <a:xfrm>
              <a:off x="891010" y="3063035"/>
              <a:ext cx="198774" cy="1109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extrusionOk="0">
                  <a:moveTo>
                    <a:pt x="8614" y="3600"/>
                  </a:moveTo>
                  <a:cubicBezTo>
                    <a:pt x="8614" y="3600"/>
                    <a:pt x="9268" y="0"/>
                    <a:pt x="11886" y="0"/>
                  </a:cubicBezTo>
                  <a:cubicBezTo>
                    <a:pt x="15159" y="0"/>
                    <a:pt x="15814" y="4800"/>
                    <a:pt x="15814" y="4800"/>
                  </a:cubicBezTo>
                  <a:cubicBezTo>
                    <a:pt x="15814" y="4800"/>
                    <a:pt x="18432" y="4800"/>
                    <a:pt x="19086" y="4800"/>
                  </a:cubicBezTo>
                  <a:cubicBezTo>
                    <a:pt x="19741" y="4800"/>
                    <a:pt x="19741" y="3600"/>
                    <a:pt x="19741" y="3600"/>
                  </a:cubicBezTo>
                  <a:cubicBezTo>
                    <a:pt x="19741" y="3600"/>
                    <a:pt x="20395" y="6000"/>
                    <a:pt x="20395" y="12000"/>
                  </a:cubicBezTo>
                  <a:cubicBezTo>
                    <a:pt x="21050" y="15600"/>
                    <a:pt x="21050" y="18000"/>
                    <a:pt x="21050" y="21600"/>
                  </a:cubicBezTo>
                  <a:cubicBezTo>
                    <a:pt x="15814" y="21600"/>
                    <a:pt x="105" y="21600"/>
                    <a:pt x="105" y="21600"/>
                  </a:cubicBezTo>
                  <a:cubicBezTo>
                    <a:pt x="105" y="21600"/>
                    <a:pt x="-550" y="18000"/>
                    <a:pt x="1414" y="16800"/>
                  </a:cubicBezTo>
                  <a:cubicBezTo>
                    <a:pt x="5995" y="12000"/>
                    <a:pt x="7959" y="6000"/>
                    <a:pt x="8614" y="3600"/>
                  </a:cubicBezTo>
                  <a:close/>
                </a:path>
              </a:pathLst>
            </a:custGeom>
            <a:solidFill>
              <a:srgbClr val="514A4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49" name="Freeform 689"/>
            <p:cNvSpPr/>
            <p:nvPr/>
          </p:nvSpPr>
          <p:spPr>
            <a:xfrm>
              <a:off x="892973" y="3166808"/>
              <a:ext cx="196811" cy="25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0"/>
                    <a:pt x="18225" y="5400"/>
                    <a:pt x="16200" y="5400"/>
                  </a:cubicBezTo>
                  <a:cubicBezTo>
                    <a:pt x="14175" y="5400"/>
                    <a:pt x="0" y="5400"/>
                    <a:pt x="0" y="54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C2B59B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50" name="Freeform 690"/>
            <p:cNvSpPr/>
            <p:nvPr/>
          </p:nvSpPr>
          <p:spPr>
            <a:xfrm>
              <a:off x="1034635" y="1578036"/>
              <a:ext cx="552533" cy="8480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9" h="21600" extrusionOk="0">
                  <a:moveTo>
                    <a:pt x="4052" y="0"/>
                  </a:moveTo>
                  <a:cubicBezTo>
                    <a:pt x="2153" y="4226"/>
                    <a:pt x="-221" y="8139"/>
                    <a:pt x="16" y="21600"/>
                  </a:cubicBezTo>
                  <a:cubicBezTo>
                    <a:pt x="21379" y="21600"/>
                    <a:pt x="21379" y="21600"/>
                    <a:pt x="21379" y="21600"/>
                  </a:cubicBezTo>
                  <a:cubicBezTo>
                    <a:pt x="21379" y="7670"/>
                    <a:pt x="19480" y="2504"/>
                    <a:pt x="18531" y="0"/>
                  </a:cubicBezTo>
                  <a:lnTo>
                    <a:pt x="4052" y="0"/>
                  </a:lnTo>
                  <a:close/>
                </a:path>
              </a:pathLst>
            </a:custGeom>
            <a:solidFill>
              <a:srgbClr val="41404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51" name="Freeform 691"/>
            <p:cNvSpPr/>
            <p:nvPr/>
          </p:nvSpPr>
          <p:spPr>
            <a:xfrm>
              <a:off x="1101693" y="971338"/>
              <a:ext cx="487210" cy="606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9" h="21293" extrusionOk="0">
                  <a:moveTo>
                    <a:pt x="17556" y="21293"/>
                  </a:moveTo>
                  <a:cubicBezTo>
                    <a:pt x="16503" y="16973"/>
                    <a:pt x="17293" y="14813"/>
                    <a:pt x="17820" y="12437"/>
                  </a:cubicBezTo>
                  <a:cubicBezTo>
                    <a:pt x="18873" y="12005"/>
                    <a:pt x="20190" y="11573"/>
                    <a:pt x="20717" y="9845"/>
                  </a:cubicBezTo>
                  <a:cubicBezTo>
                    <a:pt x="21244" y="8333"/>
                    <a:pt x="20190" y="7037"/>
                    <a:pt x="19400" y="4877"/>
                  </a:cubicBezTo>
                  <a:cubicBezTo>
                    <a:pt x="19137" y="4445"/>
                    <a:pt x="19664" y="4661"/>
                    <a:pt x="19927" y="4013"/>
                  </a:cubicBezTo>
                  <a:cubicBezTo>
                    <a:pt x="20190" y="3365"/>
                    <a:pt x="17029" y="-307"/>
                    <a:pt x="16503" y="125"/>
                  </a:cubicBezTo>
                  <a:cubicBezTo>
                    <a:pt x="15449" y="989"/>
                    <a:pt x="14659" y="989"/>
                    <a:pt x="13605" y="773"/>
                  </a:cubicBezTo>
                  <a:cubicBezTo>
                    <a:pt x="13868" y="2717"/>
                    <a:pt x="12815" y="3581"/>
                    <a:pt x="10444" y="3581"/>
                  </a:cubicBezTo>
                  <a:cubicBezTo>
                    <a:pt x="8864" y="3581"/>
                    <a:pt x="7283" y="2501"/>
                    <a:pt x="7283" y="557"/>
                  </a:cubicBezTo>
                  <a:cubicBezTo>
                    <a:pt x="5439" y="773"/>
                    <a:pt x="4385" y="557"/>
                    <a:pt x="3595" y="125"/>
                  </a:cubicBezTo>
                  <a:cubicBezTo>
                    <a:pt x="3332" y="-91"/>
                    <a:pt x="2542" y="-307"/>
                    <a:pt x="1224" y="2069"/>
                  </a:cubicBezTo>
                  <a:cubicBezTo>
                    <a:pt x="434" y="3149"/>
                    <a:pt x="-356" y="5093"/>
                    <a:pt x="171" y="5957"/>
                  </a:cubicBezTo>
                  <a:cubicBezTo>
                    <a:pt x="2015" y="8549"/>
                    <a:pt x="2805" y="15677"/>
                    <a:pt x="1751" y="21293"/>
                  </a:cubicBezTo>
                  <a:lnTo>
                    <a:pt x="17556" y="21293"/>
                  </a:lnTo>
                  <a:close/>
                </a:path>
              </a:pathLst>
            </a:custGeom>
            <a:solidFill>
              <a:srgbClr val="DFEAE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52" name="Freeform 692"/>
            <p:cNvSpPr/>
            <p:nvPr/>
          </p:nvSpPr>
          <p:spPr>
            <a:xfrm>
              <a:off x="1255805" y="679878"/>
              <a:ext cx="268996" cy="297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3" h="21600" extrusionOk="0">
                  <a:moveTo>
                    <a:pt x="11280" y="4500"/>
                  </a:moveTo>
                  <a:cubicBezTo>
                    <a:pt x="16914" y="4050"/>
                    <a:pt x="19262" y="1800"/>
                    <a:pt x="19262" y="0"/>
                  </a:cubicBezTo>
                  <a:cubicBezTo>
                    <a:pt x="19732" y="1350"/>
                    <a:pt x="20201" y="3150"/>
                    <a:pt x="20201" y="5400"/>
                  </a:cubicBezTo>
                  <a:cubicBezTo>
                    <a:pt x="20671" y="6750"/>
                    <a:pt x="20671" y="8550"/>
                    <a:pt x="20201" y="10350"/>
                  </a:cubicBezTo>
                  <a:cubicBezTo>
                    <a:pt x="19732" y="13950"/>
                    <a:pt x="17384" y="19350"/>
                    <a:pt x="16914" y="20700"/>
                  </a:cubicBezTo>
                  <a:cubicBezTo>
                    <a:pt x="16445" y="21150"/>
                    <a:pt x="13628" y="21600"/>
                    <a:pt x="12219" y="21600"/>
                  </a:cubicBezTo>
                  <a:cubicBezTo>
                    <a:pt x="10810" y="21150"/>
                    <a:pt x="7993" y="19800"/>
                    <a:pt x="5645" y="18450"/>
                  </a:cubicBezTo>
                  <a:cubicBezTo>
                    <a:pt x="3297" y="17100"/>
                    <a:pt x="2828" y="15300"/>
                    <a:pt x="2358" y="13500"/>
                  </a:cubicBezTo>
                  <a:cubicBezTo>
                    <a:pt x="1888" y="13500"/>
                    <a:pt x="949" y="13500"/>
                    <a:pt x="949" y="12150"/>
                  </a:cubicBezTo>
                  <a:cubicBezTo>
                    <a:pt x="480" y="9900"/>
                    <a:pt x="-929" y="7650"/>
                    <a:pt x="949" y="6750"/>
                  </a:cubicBezTo>
                  <a:cubicBezTo>
                    <a:pt x="1888" y="6750"/>
                    <a:pt x="2358" y="7200"/>
                    <a:pt x="2828" y="8100"/>
                  </a:cubicBezTo>
                  <a:cubicBezTo>
                    <a:pt x="3297" y="7650"/>
                    <a:pt x="3767" y="5850"/>
                    <a:pt x="4706" y="4500"/>
                  </a:cubicBezTo>
                  <a:cubicBezTo>
                    <a:pt x="7523" y="4950"/>
                    <a:pt x="9401" y="4950"/>
                    <a:pt x="11280" y="4500"/>
                  </a:cubicBezTo>
                  <a:close/>
                </a:path>
              </a:pathLst>
            </a:custGeom>
            <a:solidFill>
              <a:srgbClr val="F7C1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53" name="Freeform 693"/>
            <p:cNvSpPr/>
            <p:nvPr/>
          </p:nvSpPr>
          <p:spPr>
            <a:xfrm>
              <a:off x="1193551" y="1259564"/>
              <a:ext cx="178918" cy="60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186" extrusionOk="0">
                  <a:moveTo>
                    <a:pt x="21600" y="17673"/>
                  </a:moveTo>
                  <a:cubicBezTo>
                    <a:pt x="19366" y="17673"/>
                    <a:pt x="17131" y="21600"/>
                    <a:pt x="8938" y="19636"/>
                  </a:cubicBezTo>
                  <a:cubicBezTo>
                    <a:pt x="2234" y="19636"/>
                    <a:pt x="0" y="9818"/>
                    <a:pt x="0" y="0"/>
                  </a:cubicBezTo>
                  <a:cubicBezTo>
                    <a:pt x="1490" y="9818"/>
                    <a:pt x="3724" y="11782"/>
                    <a:pt x="11917" y="13745"/>
                  </a:cubicBezTo>
                  <a:cubicBezTo>
                    <a:pt x="16386" y="15709"/>
                    <a:pt x="17876" y="15709"/>
                    <a:pt x="21600" y="17673"/>
                  </a:cubicBezTo>
                  <a:close/>
                </a:path>
              </a:pathLst>
            </a:custGeom>
            <a:solidFill>
              <a:srgbClr val="D1DCE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54" name="Rectangle 694"/>
            <p:cNvSpPr/>
            <p:nvPr/>
          </p:nvSpPr>
          <p:spPr>
            <a:xfrm>
              <a:off x="1132718" y="1570879"/>
              <a:ext cx="386460" cy="25052"/>
            </a:xfrm>
            <a:prstGeom prst="rect">
              <a:avLst/>
            </a:prstGeom>
            <a:solidFill>
              <a:srgbClr val="754C29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55" name="Rectangle 695"/>
            <p:cNvSpPr/>
            <p:nvPr/>
          </p:nvSpPr>
          <p:spPr>
            <a:xfrm>
              <a:off x="1182815" y="1570879"/>
              <a:ext cx="17895" cy="25052"/>
            </a:xfrm>
            <a:prstGeom prst="rect">
              <a:avLst/>
            </a:prstGeom>
            <a:solidFill>
              <a:srgbClr val="41404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56" name="Rectangle 696"/>
            <p:cNvSpPr/>
            <p:nvPr/>
          </p:nvSpPr>
          <p:spPr>
            <a:xfrm>
              <a:off x="1476236" y="1570879"/>
              <a:ext cx="17895" cy="25052"/>
            </a:xfrm>
            <a:prstGeom prst="rect">
              <a:avLst/>
            </a:prstGeom>
            <a:solidFill>
              <a:srgbClr val="41404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57" name="Rectangle 697"/>
            <p:cNvSpPr/>
            <p:nvPr/>
          </p:nvSpPr>
          <p:spPr>
            <a:xfrm>
              <a:off x="1335701" y="1570879"/>
              <a:ext cx="12703" cy="25052"/>
            </a:xfrm>
            <a:prstGeom prst="rect">
              <a:avLst/>
            </a:prstGeom>
            <a:solidFill>
              <a:srgbClr val="41404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58" name="Freeform 698"/>
            <p:cNvSpPr/>
            <p:nvPr/>
          </p:nvSpPr>
          <p:spPr>
            <a:xfrm>
              <a:off x="1397513" y="1563723"/>
              <a:ext cx="42943" cy="32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429" y="21600"/>
                  </a:moveTo>
                  <a:cubicBezTo>
                    <a:pt x="6171" y="21600"/>
                    <a:pt x="6171" y="21600"/>
                    <a:pt x="6171" y="21600"/>
                  </a:cubicBezTo>
                  <a:cubicBezTo>
                    <a:pt x="3086" y="21600"/>
                    <a:pt x="0" y="17280"/>
                    <a:pt x="0" y="12960"/>
                  </a:cubicBezTo>
                  <a:cubicBezTo>
                    <a:pt x="0" y="8640"/>
                    <a:pt x="0" y="8640"/>
                    <a:pt x="0" y="8640"/>
                  </a:cubicBezTo>
                  <a:cubicBezTo>
                    <a:pt x="0" y="4320"/>
                    <a:pt x="3086" y="0"/>
                    <a:pt x="6171" y="0"/>
                  </a:cubicBezTo>
                  <a:cubicBezTo>
                    <a:pt x="15429" y="0"/>
                    <a:pt x="15429" y="0"/>
                    <a:pt x="15429" y="0"/>
                  </a:cubicBezTo>
                  <a:cubicBezTo>
                    <a:pt x="18514" y="0"/>
                    <a:pt x="21600" y="4320"/>
                    <a:pt x="21600" y="8640"/>
                  </a:cubicBezTo>
                  <a:cubicBezTo>
                    <a:pt x="21600" y="12960"/>
                    <a:pt x="21600" y="12960"/>
                    <a:pt x="21600" y="12960"/>
                  </a:cubicBezTo>
                  <a:cubicBezTo>
                    <a:pt x="21600" y="17280"/>
                    <a:pt x="18514" y="21600"/>
                    <a:pt x="15429" y="21600"/>
                  </a:cubicBezTo>
                  <a:close/>
                  <a:moveTo>
                    <a:pt x="6171" y="4320"/>
                  </a:moveTo>
                  <a:cubicBezTo>
                    <a:pt x="3086" y="4320"/>
                    <a:pt x="3086" y="8640"/>
                    <a:pt x="3086" y="8640"/>
                  </a:cubicBezTo>
                  <a:cubicBezTo>
                    <a:pt x="3086" y="12960"/>
                    <a:pt x="3086" y="12960"/>
                    <a:pt x="3086" y="12960"/>
                  </a:cubicBezTo>
                  <a:cubicBezTo>
                    <a:pt x="3086" y="17280"/>
                    <a:pt x="3086" y="17280"/>
                    <a:pt x="6171" y="17280"/>
                  </a:cubicBezTo>
                  <a:cubicBezTo>
                    <a:pt x="15429" y="17280"/>
                    <a:pt x="15429" y="17280"/>
                    <a:pt x="15429" y="17280"/>
                  </a:cubicBezTo>
                  <a:cubicBezTo>
                    <a:pt x="15429" y="17280"/>
                    <a:pt x="18514" y="17280"/>
                    <a:pt x="18514" y="12960"/>
                  </a:cubicBezTo>
                  <a:cubicBezTo>
                    <a:pt x="18514" y="8640"/>
                    <a:pt x="18514" y="8640"/>
                    <a:pt x="18514" y="8640"/>
                  </a:cubicBezTo>
                  <a:cubicBezTo>
                    <a:pt x="18514" y="8640"/>
                    <a:pt x="15429" y="4320"/>
                    <a:pt x="15429" y="4320"/>
                  </a:cubicBezTo>
                  <a:lnTo>
                    <a:pt x="6171" y="4320"/>
                  </a:lnTo>
                  <a:close/>
                </a:path>
              </a:pathLst>
            </a:custGeom>
            <a:solidFill>
              <a:srgbClr val="F1F2F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59" name="Freeform 699"/>
            <p:cNvSpPr/>
            <p:nvPr/>
          </p:nvSpPr>
          <p:spPr>
            <a:xfrm>
              <a:off x="992368" y="315704"/>
              <a:ext cx="200607" cy="782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29" h="20799" extrusionOk="0">
                  <a:moveTo>
                    <a:pt x="13524" y="839"/>
                  </a:moveTo>
                  <a:cubicBezTo>
                    <a:pt x="10113" y="3785"/>
                    <a:pt x="7271" y="7876"/>
                    <a:pt x="7840" y="9676"/>
                  </a:cubicBezTo>
                  <a:cubicBezTo>
                    <a:pt x="8408" y="12621"/>
                    <a:pt x="14661" y="15730"/>
                    <a:pt x="18071" y="18512"/>
                  </a:cubicBezTo>
                  <a:cubicBezTo>
                    <a:pt x="20345" y="19821"/>
                    <a:pt x="15229" y="21294"/>
                    <a:pt x="10682" y="20639"/>
                  </a:cubicBezTo>
                  <a:cubicBezTo>
                    <a:pt x="7840" y="20149"/>
                    <a:pt x="7271" y="19003"/>
                    <a:pt x="6134" y="18349"/>
                  </a:cubicBezTo>
                  <a:cubicBezTo>
                    <a:pt x="2156" y="14912"/>
                    <a:pt x="-1255" y="10985"/>
                    <a:pt x="450" y="8367"/>
                  </a:cubicBezTo>
                  <a:cubicBezTo>
                    <a:pt x="1587" y="6403"/>
                    <a:pt x="3861" y="4112"/>
                    <a:pt x="6134" y="2312"/>
                  </a:cubicBezTo>
                  <a:cubicBezTo>
                    <a:pt x="7271" y="1658"/>
                    <a:pt x="8408" y="839"/>
                    <a:pt x="8977" y="349"/>
                  </a:cubicBezTo>
                  <a:cubicBezTo>
                    <a:pt x="10682" y="-306"/>
                    <a:pt x="14661" y="21"/>
                    <a:pt x="13524" y="839"/>
                  </a:cubicBezTo>
                  <a:close/>
                </a:path>
              </a:pathLst>
            </a:custGeom>
            <a:solidFill>
              <a:srgbClr val="F7C1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60" name="Freeform 700"/>
            <p:cNvSpPr/>
            <p:nvPr/>
          </p:nvSpPr>
          <p:spPr>
            <a:xfrm>
              <a:off x="1021792" y="891000"/>
              <a:ext cx="201541" cy="2591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75" h="20856" extrusionOk="0">
                  <a:moveTo>
                    <a:pt x="16663" y="19145"/>
                  </a:moveTo>
                  <a:cubicBezTo>
                    <a:pt x="13577" y="20618"/>
                    <a:pt x="9874" y="21600"/>
                    <a:pt x="8640" y="20127"/>
                  </a:cubicBezTo>
                  <a:cubicBezTo>
                    <a:pt x="3703" y="13255"/>
                    <a:pt x="0" y="3927"/>
                    <a:pt x="0" y="3927"/>
                  </a:cubicBezTo>
                  <a:cubicBezTo>
                    <a:pt x="12343" y="0"/>
                    <a:pt x="12343" y="0"/>
                    <a:pt x="12343" y="0"/>
                  </a:cubicBezTo>
                  <a:cubicBezTo>
                    <a:pt x="12343" y="0"/>
                    <a:pt x="15429" y="5891"/>
                    <a:pt x="19131" y="10309"/>
                  </a:cubicBezTo>
                  <a:cubicBezTo>
                    <a:pt x="21600" y="14236"/>
                    <a:pt x="19749" y="18164"/>
                    <a:pt x="16663" y="19145"/>
                  </a:cubicBezTo>
                  <a:close/>
                </a:path>
              </a:pathLst>
            </a:custGeom>
            <a:solidFill>
              <a:srgbClr val="DFEAE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61" name="Freeform 701"/>
            <p:cNvSpPr/>
            <p:nvPr/>
          </p:nvSpPr>
          <p:spPr>
            <a:xfrm>
              <a:off x="2424490" y="2290119"/>
              <a:ext cx="93039" cy="300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60" y="0"/>
                  </a:moveTo>
                  <a:cubicBezTo>
                    <a:pt x="0" y="21600"/>
                    <a:pt x="0" y="21600"/>
                    <a:pt x="0" y="21600"/>
                  </a:cubicBezTo>
                  <a:cubicBezTo>
                    <a:pt x="2880" y="21600"/>
                    <a:pt x="2880" y="21600"/>
                    <a:pt x="2880" y="21600"/>
                  </a:cubicBezTo>
                  <a:cubicBezTo>
                    <a:pt x="7200" y="21600"/>
                    <a:pt x="10080" y="20718"/>
                    <a:pt x="11520" y="19396"/>
                  </a:cubicBezTo>
                  <a:cubicBezTo>
                    <a:pt x="21600" y="0"/>
                    <a:pt x="21600" y="0"/>
                    <a:pt x="21600" y="0"/>
                  </a:cubicBezTo>
                  <a:lnTo>
                    <a:pt x="12960" y="0"/>
                  </a:lnTo>
                  <a:close/>
                </a:path>
              </a:pathLst>
            </a:custGeom>
            <a:solidFill>
              <a:srgbClr val="A7A9A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62" name="Freeform 702"/>
            <p:cNvSpPr/>
            <p:nvPr/>
          </p:nvSpPr>
          <p:spPr>
            <a:xfrm>
              <a:off x="2220525" y="2290119"/>
              <a:ext cx="103775" cy="300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1435" y="19837"/>
                    <a:pt x="11435" y="19837"/>
                    <a:pt x="11435" y="19837"/>
                  </a:cubicBezTo>
                  <a:cubicBezTo>
                    <a:pt x="12706" y="20718"/>
                    <a:pt x="15247" y="21600"/>
                    <a:pt x="17788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7624" y="0"/>
                    <a:pt x="7624" y="0"/>
                    <a:pt x="762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7A9A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63" name="Freeform 703"/>
            <p:cNvSpPr/>
            <p:nvPr/>
          </p:nvSpPr>
          <p:spPr>
            <a:xfrm>
              <a:off x="2195478" y="2247180"/>
              <a:ext cx="350677" cy="53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800"/>
                  </a:moveTo>
                  <a:cubicBezTo>
                    <a:pt x="0" y="14400"/>
                    <a:pt x="0" y="14400"/>
                    <a:pt x="0" y="14400"/>
                  </a:cubicBezTo>
                  <a:cubicBezTo>
                    <a:pt x="0" y="19200"/>
                    <a:pt x="379" y="21600"/>
                    <a:pt x="758" y="21600"/>
                  </a:cubicBezTo>
                  <a:cubicBezTo>
                    <a:pt x="20842" y="21600"/>
                    <a:pt x="20842" y="21600"/>
                    <a:pt x="20842" y="21600"/>
                  </a:cubicBezTo>
                  <a:cubicBezTo>
                    <a:pt x="21221" y="21600"/>
                    <a:pt x="21600" y="19200"/>
                    <a:pt x="21600" y="14400"/>
                  </a:cubicBezTo>
                  <a:cubicBezTo>
                    <a:pt x="21600" y="4800"/>
                    <a:pt x="21600" y="4800"/>
                    <a:pt x="21600" y="4800"/>
                  </a:cubicBezTo>
                  <a:cubicBezTo>
                    <a:pt x="21600" y="2400"/>
                    <a:pt x="21221" y="0"/>
                    <a:pt x="20842" y="0"/>
                  </a:cubicBezTo>
                  <a:cubicBezTo>
                    <a:pt x="758" y="0"/>
                    <a:pt x="758" y="0"/>
                    <a:pt x="758" y="0"/>
                  </a:cubicBezTo>
                  <a:cubicBezTo>
                    <a:pt x="379" y="0"/>
                    <a:pt x="0" y="2400"/>
                    <a:pt x="0" y="4800"/>
                  </a:cubicBezTo>
                  <a:close/>
                </a:path>
              </a:pathLst>
            </a:custGeom>
            <a:solidFill>
              <a:srgbClr val="72665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64" name="Freeform 704"/>
            <p:cNvSpPr/>
            <p:nvPr/>
          </p:nvSpPr>
          <p:spPr>
            <a:xfrm>
              <a:off x="1644418" y="1484999"/>
              <a:ext cx="636943" cy="1030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5" y="0"/>
                  </a:moveTo>
                  <a:cubicBezTo>
                    <a:pt x="18692" y="0"/>
                    <a:pt x="18692" y="0"/>
                    <a:pt x="18692" y="0"/>
                  </a:cubicBezTo>
                  <a:cubicBezTo>
                    <a:pt x="18900" y="0"/>
                    <a:pt x="19108" y="129"/>
                    <a:pt x="19108" y="257"/>
                  </a:cubicBezTo>
                  <a:cubicBezTo>
                    <a:pt x="19315" y="6686"/>
                    <a:pt x="19315" y="6686"/>
                    <a:pt x="19315" y="6686"/>
                  </a:cubicBezTo>
                  <a:cubicBezTo>
                    <a:pt x="21600" y="21343"/>
                    <a:pt x="21600" y="21343"/>
                    <a:pt x="21600" y="21343"/>
                  </a:cubicBezTo>
                  <a:cubicBezTo>
                    <a:pt x="21600" y="21471"/>
                    <a:pt x="21392" y="21600"/>
                    <a:pt x="21185" y="21600"/>
                  </a:cubicBezTo>
                  <a:cubicBezTo>
                    <a:pt x="2908" y="21600"/>
                    <a:pt x="2908" y="21600"/>
                    <a:pt x="2908" y="21600"/>
                  </a:cubicBezTo>
                  <a:cubicBezTo>
                    <a:pt x="2700" y="21600"/>
                    <a:pt x="2492" y="21471"/>
                    <a:pt x="2492" y="21343"/>
                  </a:cubicBezTo>
                  <a:cubicBezTo>
                    <a:pt x="208" y="6814"/>
                    <a:pt x="208" y="6814"/>
                    <a:pt x="208" y="6814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129"/>
                    <a:pt x="208" y="0"/>
                    <a:pt x="415" y="0"/>
                  </a:cubicBezTo>
                  <a:close/>
                </a:path>
              </a:pathLst>
            </a:custGeom>
            <a:solidFill>
              <a:srgbClr val="8E796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65" name="Rectangle 705"/>
            <p:cNvSpPr/>
            <p:nvPr/>
          </p:nvSpPr>
          <p:spPr>
            <a:xfrm>
              <a:off x="2084548" y="2565650"/>
              <a:ext cx="67991" cy="357833"/>
            </a:xfrm>
            <a:prstGeom prst="rect">
              <a:avLst/>
            </a:prstGeom>
            <a:solidFill>
              <a:srgbClr val="A7A9A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66" name="Rectangle 706"/>
            <p:cNvSpPr/>
            <p:nvPr/>
          </p:nvSpPr>
          <p:spPr>
            <a:xfrm>
              <a:off x="2073815" y="2841179"/>
              <a:ext cx="93039" cy="254064"/>
            </a:xfrm>
            <a:prstGeom prst="rect">
              <a:avLst/>
            </a:prstGeom>
            <a:solidFill>
              <a:srgbClr val="58595B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67" name="Freeform 707"/>
            <p:cNvSpPr/>
            <p:nvPr/>
          </p:nvSpPr>
          <p:spPr>
            <a:xfrm>
              <a:off x="1715984" y="2504818"/>
              <a:ext cx="203968" cy="85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1600" y="0"/>
                    <a:pt x="21600" y="0"/>
                    <a:pt x="21600" y="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6545" y="21600"/>
                    <a:pt x="6545" y="21600"/>
                    <a:pt x="6545" y="21600"/>
                  </a:cubicBezTo>
                  <a:cubicBezTo>
                    <a:pt x="2618" y="21600"/>
                    <a:pt x="0" y="15429"/>
                    <a:pt x="0" y="617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72665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68" name="Freeform 708"/>
            <p:cNvSpPr/>
            <p:nvPr/>
          </p:nvSpPr>
          <p:spPr>
            <a:xfrm>
              <a:off x="1912790" y="2504818"/>
              <a:ext cx="629786" cy="85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20329" y="0"/>
                    <a:pt x="20329" y="0"/>
                    <a:pt x="20329" y="0"/>
                  </a:cubicBezTo>
                  <a:cubicBezTo>
                    <a:pt x="20965" y="0"/>
                    <a:pt x="21600" y="3086"/>
                    <a:pt x="21600" y="7714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0" y="21600"/>
                    <a:pt x="0" y="21600"/>
                    <a:pt x="0" y="2160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8E796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69" name="Freeform 709"/>
            <p:cNvSpPr/>
            <p:nvPr/>
          </p:nvSpPr>
          <p:spPr>
            <a:xfrm>
              <a:off x="2023718" y="1656760"/>
              <a:ext cx="203969" cy="135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7621"/>
                  </a:moveTo>
                  <a:lnTo>
                    <a:pt x="19705" y="21600"/>
                  </a:lnTo>
                  <a:lnTo>
                    <a:pt x="21600" y="5116"/>
                  </a:lnTo>
                  <a:lnTo>
                    <a:pt x="11747" y="1137"/>
                  </a:lnTo>
                  <a:lnTo>
                    <a:pt x="1516" y="0"/>
                  </a:lnTo>
                  <a:lnTo>
                    <a:pt x="0" y="17621"/>
                  </a:lnTo>
                  <a:close/>
                </a:path>
              </a:pathLst>
            </a:custGeom>
            <a:solidFill>
              <a:srgbClr val="EFB58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70" name="Freeform 710"/>
            <p:cNvSpPr/>
            <p:nvPr/>
          </p:nvSpPr>
          <p:spPr>
            <a:xfrm>
              <a:off x="2191899" y="3077348"/>
              <a:ext cx="323597" cy="96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1600" extrusionOk="0">
                  <a:moveTo>
                    <a:pt x="8000" y="0"/>
                  </a:moveTo>
                  <a:cubicBezTo>
                    <a:pt x="800" y="0"/>
                    <a:pt x="800" y="0"/>
                    <a:pt x="800" y="0"/>
                  </a:cubicBezTo>
                  <a:cubicBezTo>
                    <a:pt x="800" y="0"/>
                    <a:pt x="400" y="5400"/>
                    <a:pt x="0" y="10800"/>
                  </a:cubicBezTo>
                  <a:cubicBezTo>
                    <a:pt x="0" y="14850"/>
                    <a:pt x="0" y="20250"/>
                    <a:pt x="400" y="21600"/>
                  </a:cubicBezTo>
                  <a:cubicBezTo>
                    <a:pt x="2800" y="21600"/>
                    <a:pt x="21200" y="21600"/>
                    <a:pt x="21200" y="21600"/>
                  </a:cubicBezTo>
                  <a:cubicBezTo>
                    <a:pt x="21200" y="21600"/>
                    <a:pt x="21600" y="12150"/>
                    <a:pt x="19600" y="10800"/>
                  </a:cubicBezTo>
                  <a:cubicBezTo>
                    <a:pt x="14400" y="8100"/>
                    <a:pt x="9600" y="4050"/>
                    <a:pt x="8000" y="0"/>
                  </a:cubicBezTo>
                  <a:close/>
                </a:path>
              </a:pathLst>
            </a:custGeom>
            <a:solidFill>
              <a:srgbClr val="3B725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71" name="Freeform 711"/>
            <p:cNvSpPr/>
            <p:nvPr/>
          </p:nvSpPr>
          <p:spPr>
            <a:xfrm>
              <a:off x="2191899" y="3148915"/>
              <a:ext cx="325630" cy="35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85" y="21600"/>
                  </a:moveTo>
                  <a:cubicBezTo>
                    <a:pt x="19562" y="21600"/>
                    <a:pt x="0" y="21600"/>
                    <a:pt x="0" y="21600"/>
                  </a:cubicBezTo>
                  <a:cubicBezTo>
                    <a:pt x="0" y="7200"/>
                    <a:pt x="0" y="7200"/>
                    <a:pt x="0" y="7200"/>
                  </a:cubicBezTo>
                  <a:cubicBezTo>
                    <a:pt x="0" y="7200"/>
                    <a:pt x="8558" y="10800"/>
                    <a:pt x="9781" y="10800"/>
                  </a:cubicBezTo>
                  <a:cubicBezTo>
                    <a:pt x="15487" y="10800"/>
                    <a:pt x="18747" y="10800"/>
                    <a:pt x="19562" y="10800"/>
                  </a:cubicBezTo>
                  <a:cubicBezTo>
                    <a:pt x="21192" y="10800"/>
                    <a:pt x="20377" y="0"/>
                    <a:pt x="21192" y="0"/>
                  </a:cubicBezTo>
                  <a:cubicBezTo>
                    <a:pt x="21192" y="0"/>
                    <a:pt x="21192" y="0"/>
                    <a:pt x="21192" y="0"/>
                  </a:cubicBezTo>
                  <a:cubicBezTo>
                    <a:pt x="21192" y="0"/>
                    <a:pt x="21600" y="3600"/>
                    <a:pt x="21600" y="10800"/>
                  </a:cubicBezTo>
                  <a:cubicBezTo>
                    <a:pt x="21600" y="18000"/>
                    <a:pt x="21192" y="21600"/>
                    <a:pt x="20785" y="21600"/>
                  </a:cubicBezTo>
                  <a:close/>
                </a:path>
              </a:pathLst>
            </a:custGeom>
            <a:solidFill>
              <a:srgbClr val="F1F2F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72" name="Freeform 712"/>
            <p:cNvSpPr/>
            <p:nvPr/>
          </p:nvSpPr>
          <p:spPr>
            <a:xfrm>
              <a:off x="1987935" y="1570879"/>
              <a:ext cx="221859" cy="171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4500"/>
                  </a:moveTo>
                  <a:lnTo>
                    <a:pt x="11845" y="0"/>
                  </a:lnTo>
                  <a:lnTo>
                    <a:pt x="1742" y="1350"/>
                  </a:lnTo>
                  <a:lnTo>
                    <a:pt x="0" y="18000"/>
                  </a:lnTo>
                  <a:lnTo>
                    <a:pt x="19161" y="21600"/>
                  </a:lnTo>
                  <a:lnTo>
                    <a:pt x="21600" y="4500"/>
                  </a:lnTo>
                  <a:close/>
                </a:path>
              </a:pathLst>
            </a:custGeom>
            <a:solidFill>
              <a:srgbClr val="F7C1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73" name="Freeform 713"/>
            <p:cNvSpPr/>
            <p:nvPr/>
          </p:nvSpPr>
          <p:spPr>
            <a:xfrm>
              <a:off x="2055922" y="1434903"/>
              <a:ext cx="157450" cy="186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9523"/>
                  </a:moveTo>
                  <a:lnTo>
                    <a:pt x="18655" y="21600"/>
                  </a:lnTo>
                  <a:lnTo>
                    <a:pt x="21600" y="2077"/>
                  </a:lnTo>
                  <a:lnTo>
                    <a:pt x="3436" y="0"/>
                  </a:lnTo>
                  <a:lnTo>
                    <a:pt x="0" y="19523"/>
                  </a:lnTo>
                  <a:close/>
                </a:path>
              </a:pathLst>
            </a:custGeom>
            <a:solidFill>
              <a:srgbClr val="F7C1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74" name="Freeform 714"/>
            <p:cNvSpPr/>
            <p:nvPr/>
          </p:nvSpPr>
          <p:spPr>
            <a:xfrm>
              <a:off x="2059501" y="1442059"/>
              <a:ext cx="153873" cy="153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6416"/>
                  </a:moveTo>
                  <a:cubicBezTo>
                    <a:pt x="0" y="16416"/>
                    <a:pt x="2592" y="20736"/>
                    <a:pt x="7776" y="21600"/>
                  </a:cubicBezTo>
                  <a:cubicBezTo>
                    <a:pt x="12096" y="21600"/>
                    <a:pt x="16416" y="18144"/>
                    <a:pt x="18144" y="16416"/>
                  </a:cubicBezTo>
                  <a:cubicBezTo>
                    <a:pt x="19872" y="13824"/>
                    <a:pt x="19872" y="13824"/>
                    <a:pt x="21600" y="2592"/>
                  </a:cubicBezTo>
                  <a:cubicBezTo>
                    <a:pt x="2592" y="0"/>
                    <a:pt x="2592" y="0"/>
                    <a:pt x="2592" y="0"/>
                  </a:cubicBezTo>
                  <a:lnTo>
                    <a:pt x="0" y="16416"/>
                  </a:lnTo>
                  <a:close/>
                </a:path>
              </a:pathLst>
            </a:custGeom>
            <a:solidFill>
              <a:srgbClr val="DBA78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75" name="Freeform 715"/>
            <p:cNvSpPr/>
            <p:nvPr/>
          </p:nvSpPr>
          <p:spPr>
            <a:xfrm>
              <a:off x="2220241" y="1660369"/>
              <a:ext cx="533596" cy="473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16" h="20725" extrusionOk="0">
                  <a:moveTo>
                    <a:pt x="19498" y="17620"/>
                  </a:moveTo>
                  <a:cubicBezTo>
                    <a:pt x="17124" y="17350"/>
                    <a:pt x="14988" y="17080"/>
                    <a:pt x="12614" y="16540"/>
                  </a:cubicBezTo>
                  <a:cubicBezTo>
                    <a:pt x="11902" y="16270"/>
                    <a:pt x="10953" y="16270"/>
                    <a:pt x="10478" y="15460"/>
                  </a:cubicBezTo>
                  <a:cubicBezTo>
                    <a:pt x="10003" y="14650"/>
                    <a:pt x="9766" y="13570"/>
                    <a:pt x="9291" y="12490"/>
                  </a:cubicBezTo>
                  <a:cubicBezTo>
                    <a:pt x="8104" y="9790"/>
                    <a:pt x="7155" y="7090"/>
                    <a:pt x="6206" y="4120"/>
                  </a:cubicBezTo>
                  <a:cubicBezTo>
                    <a:pt x="5493" y="2500"/>
                    <a:pt x="5019" y="610"/>
                    <a:pt x="3357" y="70"/>
                  </a:cubicBezTo>
                  <a:cubicBezTo>
                    <a:pt x="984" y="-470"/>
                    <a:pt x="-678" y="2230"/>
                    <a:pt x="271" y="4660"/>
                  </a:cubicBezTo>
                  <a:cubicBezTo>
                    <a:pt x="746" y="6280"/>
                    <a:pt x="1696" y="8170"/>
                    <a:pt x="2408" y="9790"/>
                  </a:cubicBezTo>
                  <a:cubicBezTo>
                    <a:pt x="3832" y="12490"/>
                    <a:pt x="5256" y="15190"/>
                    <a:pt x="6918" y="17620"/>
                  </a:cubicBezTo>
                  <a:cubicBezTo>
                    <a:pt x="7392" y="18700"/>
                    <a:pt x="8104" y="19510"/>
                    <a:pt x="9291" y="20050"/>
                  </a:cubicBezTo>
                  <a:cubicBezTo>
                    <a:pt x="11902" y="21130"/>
                    <a:pt x="14988" y="20590"/>
                    <a:pt x="17836" y="20590"/>
                  </a:cubicBezTo>
                  <a:cubicBezTo>
                    <a:pt x="18311" y="20590"/>
                    <a:pt x="19023" y="20590"/>
                    <a:pt x="19735" y="20320"/>
                  </a:cubicBezTo>
                  <a:cubicBezTo>
                    <a:pt x="20922" y="20050"/>
                    <a:pt x="20685" y="17890"/>
                    <a:pt x="19498" y="17620"/>
                  </a:cubicBezTo>
                  <a:close/>
                </a:path>
              </a:pathLst>
            </a:custGeom>
            <a:solidFill>
              <a:srgbClr val="EDB99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76" name="Freeform 716"/>
            <p:cNvSpPr/>
            <p:nvPr/>
          </p:nvSpPr>
          <p:spPr>
            <a:xfrm>
              <a:off x="2521103" y="2093313"/>
              <a:ext cx="415087" cy="42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19988" y="21600"/>
                    <a:pt x="19988" y="21600"/>
                    <a:pt x="19988" y="21600"/>
                  </a:cubicBezTo>
                  <a:cubicBezTo>
                    <a:pt x="20955" y="21600"/>
                    <a:pt x="21600" y="15429"/>
                    <a:pt x="21600" y="9257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41404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77" name="Freeform 717"/>
            <p:cNvSpPr/>
            <p:nvPr/>
          </p:nvSpPr>
          <p:spPr>
            <a:xfrm>
              <a:off x="2556899" y="1717590"/>
              <a:ext cx="518846" cy="375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1" h="21600" extrusionOk="0">
                  <a:moveTo>
                    <a:pt x="6204" y="0"/>
                  </a:moveTo>
                  <a:cubicBezTo>
                    <a:pt x="21197" y="0"/>
                    <a:pt x="21197" y="0"/>
                    <a:pt x="21197" y="0"/>
                  </a:cubicBezTo>
                  <a:cubicBezTo>
                    <a:pt x="21451" y="0"/>
                    <a:pt x="21451" y="354"/>
                    <a:pt x="21451" y="708"/>
                  </a:cubicBezTo>
                  <a:cubicBezTo>
                    <a:pt x="15606" y="21600"/>
                    <a:pt x="15606" y="21600"/>
                    <a:pt x="15606" y="21600"/>
                  </a:cubicBezTo>
                  <a:cubicBezTo>
                    <a:pt x="15352" y="21600"/>
                    <a:pt x="15352" y="21600"/>
                    <a:pt x="15098" y="21600"/>
                  </a:cubicBezTo>
                  <a:cubicBezTo>
                    <a:pt x="359" y="21600"/>
                    <a:pt x="359" y="21600"/>
                    <a:pt x="359" y="21600"/>
                  </a:cubicBezTo>
                  <a:cubicBezTo>
                    <a:pt x="105" y="21600"/>
                    <a:pt x="-149" y="21600"/>
                    <a:pt x="105" y="21246"/>
                  </a:cubicBezTo>
                  <a:cubicBezTo>
                    <a:pt x="5950" y="354"/>
                    <a:pt x="5950" y="354"/>
                    <a:pt x="5950" y="354"/>
                  </a:cubicBezTo>
                  <a:cubicBezTo>
                    <a:pt x="5950" y="0"/>
                    <a:pt x="6204" y="0"/>
                    <a:pt x="6204" y="0"/>
                  </a:cubicBezTo>
                  <a:close/>
                </a:path>
              </a:pathLst>
            </a:custGeom>
            <a:solidFill>
              <a:srgbClr val="58595B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78" name="Freeform 718"/>
            <p:cNvSpPr/>
            <p:nvPr/>
          </p:nvSpPr>
          <p:spPr>
            <a:xfrm>
              <a:off x="2571213" y="1717590"/>
              <a:ext cx="518845" cy="375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1" h="21600" extrusionOk="0">
                  <a:moveTo>
                    <a:pt x="6204" y="0"/>
                  </a:moveTo>
                  <a:cubicBezTo>
                    <a:pt x="21197" y="0"/>
                    <a:pt x="21197" y="0"/>
                    <a:pt x="21197" y="0"/>
                  </a:cubicBezTo>
                  <a:cubicBezTo>
                    <a:pt x="21451" y="0"/>
                    <a:pt x="21451" y="354"/>
                    <a:pt x="21451" y="708"/>
                  </a:cubicBezTo>
                  <a:cubicBezTo>
                    <a:pt x="15606" y="21600"/>
                    <a:pt x="15606" y="21600"/>
                    <a:pt x="15606" y="21600"/>
                  </a:cubicBezTo>
                  <a:cubicBezTo>
                    <a:pt x="15352" y="21600"/>
                    <a:pt x="15352" y="21600"/>
                    <a:pt x="15352" y="21600"/>
                  </a:cubicBezTo>
                  <a:cubicBezTo>
                    <a:pt x="359" y="21600"/>
                    <a:pt x="359" y="21600"/>
                    <a:pt x="359" y="21600"/>
                  </a:cubicBezTo>
                  <a:cubicBezTo>
                    <a:pt x="105" y="21600"/>
                    <a:pt x="-149" y="21600"/>
                    <a:pt x="105" y="21246"/>
                  </a:cubicBezTo>
                  <a:cubicBezTo>
                    <a:pt x="5950" y="354"/>
                    <a:pt x="5950" y="354"/>
                    <a:pt x="5950" y="354"/>
                  </a:cubicBezTo>
                  <a:cubicBezTo>
                    <a:pt x="5950" y="0"/>
                    <a:pt x="6204" y="0"/>
                    <a:pt x="6204" y="0"/>
                  </a:cubicBezTo>
                  <a:close/>
                </a:path>
              </a:pathLst>
            </a:custGeom>
            <a:solidFill>
              <a:srgbClr val="39393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79" name="Freeform 719"/>
            <p:cNvSpPr/>
            <p:nvPr/>
          </p:nvSpPr>
          <p:spPr>
            <a:xfrm>
              <a:off x="2306405" y="2093313"/>
              <a:ext cx="254064" cy="42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493" y="21600"/>
                  </a:moveTo>
                  <a:cubicBezTo>
                    <a:pt x="2634" y="21600"/>
                    <a:pt x="2634" y="21600"/>
                    <a:pt x="2634" y="21600"/>
                  </a:cubicBezTo>
                  <a:cubicBezTo>
                    <a:pt x="1054" y="21600"/>
                    <a:pt x="0" y="15429"/>
                    <a:pt x="0" y="617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600" y="0"/>
                    <a:pt x="21600" y="0"/>
                    <a:pt x="21600" y="0"/>
                  </a:cubicBezTo>
                  <a:cubicBezTo>
                    <a:pt x="21600" y="9257"/>
                    <a:pt x="21600" y="9257"/>
                    <a:pt x="21600" y="9257"/>
                  </a:cubicBezTo>
                  <a:cubicBezTo>
                    <a:pt x="21600" y="15429"/>
                    <a:pt x="20546" y="21600"/>
                    <a:pt x="19493" y="21600"/>
                  </a:cubicBezTo>
                  <a:close/>
                </a:path>
              </a:pathLst>
            </a:custGeom>
            <a:solidFill>
              <a:srgbClr val="58595B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80" name="Freeform 720"/>
            <p:cNvSpPr/>
            <p:nvPr/>
          </p:nvSpPr>
          <p:spPr>
            <a:xfrm>
              <a:off x="2202282" y="1638043"/>
              <a:ext cx="254417" cy="3264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6" h="20963" extrusionOk="0">
                  <a:moveTo>
                    <a:pt x="21036" y="16643"/>
                  </a:moveTo>
                  <a:cubicBezTo>
                    <a:pt x="16407" y="9181"/>
                    <a:pt x="12807" y="4076"/>
                    <a:pt x="11779" y="2505"/>
                  </a:cubicBezTo>
                  <a:cubicBezTo>
                    <a:pt x="9722" y="148"/>
                    <a:pt x="6122" y="-637"/>
                    <a:pt x="3036" y="541"/>
                  </a:cubicBezTo>
                  <a:cubicBezTo>
                    <a:pt x="-564" y="2112"/>
                    <a:pt x="-564" y="5647"/>
                    <a:pt x="979" y="8396"/>
                  </a:cubicBezTo>
                  <a:cubicBezTo>
                    <a:pt x="3036" y="11930"/>
                    <a:pt x="5607" y="16643"/>
                    <a:pt x="9207" y="20963"/>
                  </a:cubicBezTo>
                  <a:cubicBezTo>
                    <a:pt x="12807" y="20178"/>
                    <a:pt x="17950" y="17821"/>
                    <a:pt x="21036" y="16643"/>
                  </a:cubicBezTo>
                  <a:close/>
                </a:path>
              </a:pathLst>
            </a:custGeom>
            <a:solidFill>
              <a:srgbClr val="48BBC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81" name="Freeform 721"/>
            <p:cNvSpPr/>
            <p:nvPr/>
          </p:nvSpPr>
          <p:spPr>
            <a:xfrm>
              <a:off x="1777610" y="1518099"/>
              <a:ext cx="561470" cy="800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5" h="20567" extrusionOk="0">
                  <a:moveTo>
                    <a:pt x="18957" y="3066"/>
                  </a:moveTo>
                  <a:cubicBezTo>
                    <a:pt x="18066" y="2909"/>
                    <a:pt x="16285" y="2593"/>
                    <a:pt x="15172" y="2120"/>
                  </a:cubicBezTo>
                  <a:cubicBezTo>
                    <a:pt x="14281" y="3855"/>
                    <a:pt x="13836" y="4328"/>
                    <a:pt x="13836" y="4328"/>
                  </a:cubicBezTo>
                  <a:cubicBezTo>
                    <a:pt x="13836" y="4328"/>
                    <a:pt x="12499" y="2593"/>
                    <a:pt x="11163" y="1647"/>
                  </a:cubicBezTo>
                  <a:cubicBezTo>
                    <a:pt x="10495" y="1490"/>
                    <a:pt x="10050" y="1490"/>
                    <a:pt x="9605" y="1490"/>
                  </a:cubicBezTo>
                  <a:cubicBezTo>
                    <a:pt x="7600" y="1490"/>
                    <a:pt x="5596" y="1332"/>
                    <a:pt x="5151" y="386"/>
                  </a:cubicBezTo>
                  <a:cubicBezTo>
                    <a:pt x="4483" y="-1033"/>
                    <a:pt x="-416" y="1805"/>
                    <a:pt x="29" y="3382"/>
                  </a:cubicBezTo>
                  <a:cubicBezTo>
                    <a:pt x="697" y="5431"/>
                    <a:pt x="1588" y="7796"/>
                    <a:pt x="1588" y="11422"/>
                  </a:cubicBezTo>
                  <a:cubicBezTo>
                    <a:pt x="1588" y="15364"/>
                    <a:pt x="252" y="18517"/>
                    <a:pt x="252" y="20567"/>
                  </a:cubicBezTo>
                  <a:cubicBezTo>
                    <a:pt x="2479" y="20567"/>
                    <a:pt x="15172" y="20567"/>
                    <a:pt x="15172" y="20567"/>
                  </a:cubicBezTo>
                  <a:cubicBezTo>
                    <a:pt x="16730" y="14260"/>
                    <a:pt x="18512" y="12684"/>
                    <a:pt x="19625" y="9215"/>
                  </a:cubicBezTo>
                  <a:cubicBezTo>
                    <a:pt x="21184" y="4801"/>
                    <a:pt x="19625" y="3224"/>
                    <a:pt x="18957" y="3066"/>
                  </a:cubicBezTo>
                  <a:close/>
                </a:path>
              </a:pathLst>
            </a:custGeom>
            <a:solidFill>
              <a:srgbClr val="53C7D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82" name="Freeform 722"/>
            <p:cNvSpPr/>
            <p:nvPr/>
          </p:nvSpPr>
          <p:spPr>
            <a:xfrm>
              <a:off x="2159695" y="1560143"/>
              <a:ext cx="75149" cy="128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600" y="0"/>
                  </a:moveTo>
                  <a:cubicBezTo>
                    <a:pt x="12600" y="0"/>
                    <a:pt x="10800" y="8229"/>
                    <a:pt x="0" y="21600"/>
                  </a:cubicBezTo>
                  <a:cubicBezTo>
                    <a:pt x="5400" y="16457"/>
                    <a:pt x="12600" y="11314"/>
                    <a:pt x="14400" y="10286"/>
                  </a:cubicBezTo>
                  <a:cubicBezTo>
                    <a:pt x="14400" y="10286"/>
                    <a:pt x="18000" y="15429"/>
                    <a:pt x="21600" y="20571"/>
                  </a:cubicBezTo>
                  <a:cubicBezTo>
                    <a:pt x="19800" y="11314"/>
                    <a:pt x="19800" y="9257"/>
                    <a:pt x="19800" y="9257"/>
                  </a:cubicBezTo>
                  <a:lnTo>
                    <a:pt x="12600" y="0"/>
                  </a:lnTo>
                  <a:close/>
                </a:path>
              </a:pathLst>
            </a:custGeom>
            <a:solidFill>
              <a:srgbClr val="56D2D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83" name="Freeform 723"/>
            <p:cNvSpPr/>
            <p:nvPr/>
          </p:nvSpPr>
          <p:spPr>
            <a:xfrm>
              <a:off x="2023718" y="1520782"/>
              <a:ext cx="135980" cy="168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873" y="0"/>
                  </a:moveTo>
                  <a:cubicBezTo>
                    <a:pt x="6873" y="0"/>
                    <a:pt x="6873" y="800"/>
                    <a:pt x="6873" y="2400"/>
                  </a:cubicBezTo>
                  <a:cubicBezTo>
                    <a:pt x="5891" y="4800"/>
                    <a:pt x="7855" y="5600"/>
                    <a:pt x="10800" y="8000"/>
                  </a:cubicBezTo>
                  <a:cubicBezTo>
                    <a:pt x="12764" y="8800"/>
                    <a:pt x="15709" y="11200"/>
                    <a:pt x="21600" y="21600"/>
                  </a:cubicBezTo>
                  <a:cubicBezTo>
                    <a:pt x="18655" y="19200"/>
                    <a:pt x="12764" y="12000"/>
                    <a:pt x="10800" y="11200"/>
                  </a:cubicBezTo>
                  <a:cubicBezTo>
                    <a:pt x="9818" y="10400"/>
                    <a:pt x="3927" y="12000"/>
                    <a:pt x="0" y="16800"/>
                  </a:cubicBezTo>
                  <a:cubicBezTo>
                    <a:pt x="982" y="8800"/>
                    <a:pt x="1964" y="7200"/>
                    <a:pt x="1964" y="7200"/>
                  </a:cubicBezTo>
                  <a:lnTo>
                    <a:pt x="6873" y="0"/>
                  </a:lnTo>
                  <a:close/>
                </a:path>
              </a:pathLst>
            </a:custGeom>
            <a:solidFill>
              <a:srgbClr val="56D2D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84" name="Freeform 724"/>
            <p:cNvSpPr/>
            <p:nvPr/>
          </p:nvSpPr>
          <p:spPr>
            <a:xfrm>
              <a:off x="1744792" y="849185"/>
              <a:ext cx="177789" cy="849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9" h="21014" extrusionOk="0">
                  <a:moveTo>
                    <a:pt x="5322" y="19873"/>
                  </a:moveTo>
                  <a:cubicBezTo>
                    <a:pt x="3882" y="18504"/>
                    <a:pt x="2442" y="17135"/>
                    <a:pt x="1722" y="15614"/>
                  </a:cubicBezTo>
                  <a:cubicBezTo>
                    <a:pt x="282" y="13940"/>
                    <a:pt x="-438" y="12267"/>
                    <a:pt x="282" y="10594"/>
                  </a:cubicBezTo>
                  <a:cubicBezTo>
                    <a:pt x="282" y="8769"/>
                    <a:pt x="1722" y="7552"/>
                    <a:pt x="3162" y="5879"/>
                  </a:cubicBezTo>
                  <a:cubicBezTo>
                    <a:pt x="4602" y="4205"/>
                    <a:pt x="6762" y="2836"/>
                    <a:pt x="9642" y="707"/>
                  </a:cubicBezTo>
                  <a:cubicBezTo>
                    <a:pt x="10362" y="250"/>
                    <a:pt x="12522" y="-206"/>
                    <a:pt x="14682" y="98"/>
                  </a:cubicBezTo>
                  <a:cubicBezTo>
                    <a:pt x="17562" y="250"/>
                    <a:pt x="17562" y="707"/>
                    <a:pt x="16842" y="1163"/>
                  </a:cubicBezTo>
                  <a:cubicBezTo>
                    <a:pt x="13962" y="4053"/>
                    <a:pt x="13962" y="5726"/>
                    <a:pt x="13242" y="7704"/>
                  </a:cubicBezTo>
                  <a:cubicBezTo>
                    <a:pt x="13242" y="9377"/>
                    <a:pt x="12522" y="10138"/>
                    <a:pt x="12522" y="10594"/>
                  </a:cubicBezTo>
                  <a:cubicBezTo>
                    <a:pt x="12522" y="12267"/>
                    <a:pt x="13962" y="13940"/>
                    <a:pt x="16122" y="15614"/>
                  </a:cubicBezTo>
                  <a:cubicBezTo>
                    <a:pt x="16842" y="16526"/>
                    <a:pt x="18282" y="17439"/>
                    <a:pt x="19002" y="18200"/>
                  </a:cubicBezTo>
                  <a:cubicBezTo>
                    <a:pt x="19722" y="18808"/>
                    <a:pt x="21162" y="19264"/>
                    <a:pt x="20442" y="19873"/>
                  </a:cubicBezTo>
                  <a:cubicBezTo>
                    <a:pt x="18282" y="21394"/>
                    <a:pt x="6762" y="21394"/>
                    <a:pt x="5322" y="19873"/>
                  </a:cubicBezTo>
                  <a:close/>
                </a:path>
              </a:pathLst>
            </a:custGeom>
            <a:solidFill>
              <a:srgbClr val="F7C1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85" name="Freeform 725"/>
            <p:cNvSpPr/>
            <p:nvPr/>
          </p:nvSpPr>
          <p:spPr>
            <a:xfrm>
              <a:off x="1741031" y="1406276"/>
              <a:ext cx="211936" cy="327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34" h="21054" extrusionOk="0">
                  <a:moveTo>
                    <a:pt x="0" y="1964"/>
                  </a:moveTo>
                  <a:cubicBezTo>
                    <a:pt x="1800" y="9425"/>
                    <a:pt x="3000" y="14138"/>
                    <a:pt x="4200" y="17673"/>
                  </a:cubicBezTo>
                  <a:cubicBezTo>
                    <a:pt x="5400" y="20422"/>
                    <a:pt x="9600" y="21600"/>
                    <a:pt x="13800" y="20815"/>
                  </a:cubicBezTo>
                  <a:cubicBezTo>
                    <a:pt x="18000" y="19636"/>
                    <a:pt x="21600" y="16102"/>
                    <a:pt x="20400" y="13353"/>
                  </a:cubicBezTo>
                  <a:cubicBezTo>
                    <a:pt x="18000" y="9033"/>
                    <a:pt x="15600" y="4713"/>
                    <a:pt x="13800" y="0"/>
                  </a:cubicBezTo>
                  <a:cubicBezTo>
                    <a:pt x="10800" y="785"/>
                    <a:pt x="4800" y="1571"/>
                    <a:pt x="0" y="1964"/>
                  </a:cubicBezTo>
                  <a:close/>
                </a:path>
              </a:pathLst>
            </a:custGeom>
            <a:solidFill>
              <a:srgbClr val="53C7D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86" name="Freeform 726"/>
            <p:cNvSpPr/>
            <p:nvPr/>
          </p:nvSpPr>
          <p:spPr>
            <a:xfrm>
              <a:off x="2023718" y="2315169"/>
              <a:ext cx="604740" cy="7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12" extrusionOk="0">
                  <a:moveTo>
                    <a:pt x="20498" y="1181"/>
                  </a:moveTo>
                  <a:cubicBezTo>
                    <a:pt x="19837" y="338"/>
                    <a:pt x="18514" y="0"/>
                    <a:pt x="1719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5231"/>
                    <a:pt x="0" y="5231"/>
                    <a:pt x="0" y="5231"/>
                  </a:cubicBezTo>
                  <a:cubicBezTo>
                    <a:pt x="0" y="5231"/>
                    <a:pt x="14106" y="5231"/>
                    <a:pt x="14106" y="5231"/>
                  </a:cubicBezTo>
                  <a:cubicBezTo>
                    <a:pt x="14106" y="5231"/>
                    <a:pt x="13665" y="5738"/>
                    <a:pt x="13665" y="5906"/>
                  </a:cubicBezTo>
                  <a:cubicBezTo>
                    <a:pt x="12563" y="7763"/>
                    <a:pt x="11461" y="9619"/>
                    <a:pt x="10580" y="11475"/>
                  </a:cubicBezTo>
                  <a:cubicBezTo>
                    <a:pt x="9918" y="12656"/>
                    <a:pt x="9478" y="13837"/>
                    <a:pt x="8816" y="14850"/>
                  </a:cubicBezTo>
                  <a:cubicBezTo>
                    <a:pt x="8596" y="15356"/>
                    <a:pt x="8376" y="16031"/>
                    <a:pt x="8155" y="16537"/>
                  </a:cubicBezTo>
                  <a:cubicBezTo>
                    <a:pt x="7935" y="17044"/>
                    <a:pt x="7714" y="17381"/>
                    <a:pt x="7494" y="17887"/>
                  </a:cubicBezTo>
                  <a:cubicBezTo>
                    <a:pt x="7273" y="18731"/>
                    <a:pt x="6833" y="19575"/>
                    <a:pt x="6612" y="20081"/>
                  </a:cubicBezTo>
                  <a:cubicBezTo>
                    <a:pt x="6392" y="20587"/>
                    <a:pt x="6392" y="21262"/>
                    <a:pt x="6392" y="21262"/>
                  </a:cubicBezTo>
                  <a:cubicBezTo>
                    <a:pt x="6392" y="21262"/>
                    <a:pt x="8155" y="21600"/>
                    <a:pt x="11020" y="21262"/>
                  </a:cubicBezTo>
                  <a:cubicBezTo>
                    <a:pt x="11241" y="20756"/>
                    <a:pt x="11682" y="19912"/>
                    <a:pt x="12122" y="19237"/>
                  </a:cubicBezTo>
                  <a:cubicBezTo>
                    <a:pt x="12343" y="18731"/>
                    <a:pt x="12563" y="18394"/>
                    <a:pt x="12784" y="17887"/>
                  </a:cubicBezTo>
                  <a:cubicBezTo>
                    <a:pt x="13224" y="17381"/>
                    <a:pt x="13445" y="16875"/>
                    <a:pt x="13665" y="16369"/>
                  </a:cubicBezTo>
                  <a:cubicBezTo>
                    <a:pt x="14327" y="15356"/>
                    <a:pt x="14988" y="14344"/>
                    <a:pt x="15649" y="13162"/>
                  </a:cubicBezTo>
                  <a:cubicBezTo>
                    <a:pt x="16531" y="11812"/>
                    <a:pt x="17412" y="10631"/>
                    <a:pt x="18294" y="9281"/>
                  </a:cubicBezTo>
                  <a:cubicBezTo>
                    <a:pt x="19176" y="8100"/>
                    <a:pt x="20057" y="6919"/>
                    <a:pt x="20718" y="5569"/>
                  </a:cubicBezTo>
                  <a:cubicBezTo>
                    <a:pt x="21159" y="4894"/>
                    <a:pt x="21600" y="4050"/>
                    <a:pt x="21600" y="3206"/>
                  </a:cubicBezTo>
                  <a:cubicBezTo>
                    <a:pt x="21600" y="2531"/>
                    <a:pt x="21159" y="1688"/>
                    <a:pt x="20498" y="1181"/>
                  </a:cubicBezTo>
                  <a:close/>
                </a:path>
              </a:pathLst>
            </a:custGeom>
            <a:solidFill>
              <a:srgbClr val="39446B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87" name="Freeform 727"/>
            <p:cNvSpPr/>
            <p:nvPr/>
          </p:nvSpPr>
          <p:spPr>
            <a:xfrm>
              <a:off x="1662308" y="2290119"/>
              <a:ext cx="103775" cy="300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1435" y="19837"/>
                    <a:pt x="11435" y="19837"/>
                    <a:pt x="11435" y="19837"/>
                  </a:cubicBezTo>
                  <a:cubicBezTo>
                    <a:pt x="12706" y="20718"/>
                    <a:pt x="15247" y="21600"/>
                    <a:pt x="17788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7624" y="0"/>
                    <a:pt x="7624" y="0"/>
                    <a:pt x="7624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7A9A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88" name="Oval 728"/>
            <p:cNvSpPr/>
            <p:nvPr/>
          </p:nvSpPr>
          <p:spPr>
            <a:xfrm>
              <a:off x="2324297" y="3105975"/>
              <a:ext cx="89463" cy="78727"/>
            </a:xfrm>
            <a:prstGeom prst="ellipse">
              <a:avLst/>
            </a:prstGeom>
            <a:solidFill>
              <a:srgbClr val="41404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89" name="Oval 729"/>
            <p:cNvSpPr/>
            <p:nvPr/>
          </p:nvSpPr>
          <p:spPr>
            <a:xfrm>
              <a:off x="1826910" y="3105975"/>
              <a:ext cx="85885" cy="78727"/>
            </a:xfrm>
            <a:prstGeom prst="ellipse">
              <a:avLst/>
            </a:prstGeom>
            <a:solidFill>
              <a:srgbClr val="41404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90" name="Freeform 730"/>
            <p:cNvSpPr/>
            <p:nvPr/>
          </p:nvSpPr>
          <p:spPr>
            <a:xfrm>
              <a:off x="1841223" y="3095241"/>
              <a:ext cx="551064" cy="53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" y="0"/>
                  </a:moveTo>
                  <a:cubicBezTo>
                    <a:pt x="20160" y="0"/>
                    <a:pt x="20160" y="0"/>
                    <a:pt x="20160" y="0"/>
                  </a:cubicBezTo>
                  <a:cubicBezTo>
                    <a:pt x="21120" y="0"/>
                    <a:pt x="21600" y="7200"/>
                    <a:pt x="21600" y="144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0" y="14400"/>
                    <a:pt x="0" y="14400"/>
                    <a:pt x="0" y="14400"/>
                  </a:cubicBezTo>
                  <a:cubicBezTo>
                    <a:pt x="0" y="7200"/>
                    <a:pt x="720" y="0"/>
                    <a:pt x="1440" y="0"/>
                  </a:cubicBezTo>
                  <a:close/>
                </a:path>
              </a:pathLst>
            </a:custGeom>
            <a:solidFill>
              <a:srgbClr val="58595B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91" name="Freeform 731"/>
            <p:cNvSpPr/>
            <p:nvPr/>
          </p:nvSpPr>
          <p:spPr>
            <a:xfrm>
              <a:off x="2152538" y="3105975"/>
              <a:ext cx="39366" cy="78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0" y="0"/>
                  </a:moveTo>
                  <a:cubicBezTo>
                    <a:pt x="18000" y="0"/>
                    <a:pt x="18000" y="0"/>
                    <a:pt x="18000" y="0"/>
                  </a:cubicBezTo>
                  <a:cubicBezTo>
                    <a:pt x="21600" y="0"/>
                    <a:pt x="21600" y="1662"/>
                    <a:pt x="21600" y="1662"/>
                  </a:cubicBezTo>
                  <a:cubicBezTo>
                    <a:pt x="21600" y="19938"/>
                    <a:pt x="21600" y="19938"/>
                    <a:pt x="21600" y="19938"/>
                  </a:cubicBezTo>
                  <a:cubicBezTo>
                    <a:pt x="21600" y="21600"/>
                    <a:pt x="21600" y="21600"/>
                    <a:pt x="18000" y="21600"/>
                  </a:cubicBezTo>
                  <a:cubicBezTo>
                    <a:pt x="7200" y="21600"/>
                    <a:pt x="7200" y="21600"/>
                    <a:pt x="7200" y="21600"/>
                  </a:cubicBezTo>
                  <a:cubicBezTo>
                    <a:pt x="3600" y="21600"/>
                    <a:pt x="0" y="21600"/>
                    <a:pt x="0" y="19938"/>
                  </a:cubicBezTo>
                  <a:cubicBezTo>
                    <a:pt x="0" y="1662"/>
                    <a:pt x="0" y="1662"/>
                    <a:pt x="0" y="1662"/>
                  </a:cubicBezTo>
                  <a:cubicBezTo>
                    <a:pt x="0" y="1662"/>
                    <a:pt x="3600" y="0"/>
                    <a:pt x="7200" y="0"/>
                  </a:cubicBezTo>
                  <a:close/>
                </a:path>
              </a:pathLst>
            </a:custGeom>
            <a:solidFill>
              <a:srgbClr val="41404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92" name="Freeform 732"/>
            <p:cNvSpPr/>
            <p:nvPr/>
          </p:nvSpPr>
          <p:spPr>
            <a:xfrm>
              <a:off x="1944996" y="3077348"/>
              <a:ext cx="153872" cy="96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80" y="0"/>
                  </a:moveTo>
                  <a:cubicBezTo>
                    <a:pt x="3456" y="0"/>
                    <a:pt x="3456" y="0"/>
                    <a:pt x="3456" y="0"/>
                  </a:cubicBezTo>
                  <a:cubicBezTo>
                    <a:pt x="3456" y="0"/>
                    <a:pt x="3456" y="5400"/>
                    <a:pt x="1728" y="10800"/>
                  </a:cubicBezTo>
                  <a:cubicBezTo>
                    <a:pt x="864" y="14850"/>
                    <a:pt x="0" y="17550"/>
                    <a:pt x="0" y="21600"/>
                  </a:cubicBezTo>
                  <a:cubicBezTo>
                    <a:pt x="6048" y="21600"/>
                    <a:pt x="21600" y="21600"/>
                    <a:pt x="21600" y="21600"/>
                  </a:cubicBezTo>
                  <a:cubicBezTo>
                    <a:pt x="21600" y="21600"/>
                    <a:pt x="20736" y="16200"/>
                    <a:pt x="19872" y="12150"/>
                  </a:cubicBezTo>
                  <a:cubicBezTo>
                    <a:pt x="18144" y="6750"/>
                    <a:pt x="17280" y="4050"/>
                    <a:pt x="17280" y="0"/>
                  </a:cubicBezTo>
                  <a:close/>
                </a:path>
              </a:pathLst>
            </a:custGeom>
            <a:solidFill>
              <a:srgbClr val="3B725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93" name="Freeform 733"/>
            <p:cNvSpPr/>
            <p:nvPr/>
          </p:nvSpPr>
          <p:spPr>
            <a:xfrm>
              <a:off x="1944996" y="3148915"/>
              <a:ext cx="153872" cy="35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0" y="21600"/>
                    <a:pt x="0" y="21600"/>
                    <a:pt x="0" y="21600"/>
                  </a:cubicBezTo>
                  <a:cubicBezTo>
                    <a:pt x="0" y="10800"/>
                    <a:pt x="0" y="10800"/>
                    <a:pt x="0" y="10800"/>
                  </a:cubicBezTo>
                  <a:cubicBezTo>
                    <a:pt x="0" y="10800"/>
                    <a:pt x="2592" y="10800"/>
                    <a:pt x="3456" y="10800"/>
                  </a:cubicBezTo>
                  <a:cubicBezTo>
                    <a:pt x="6048" y="10800"/>
                    <a:pt x="5184" y="0"/>
                    <a:pt x="7776" y="0"/>
                  </a:cubicBezTo>
                  <a:cubicBezTo>
                    <a:pt x="9504" y="0"/>
                    <a:pt x="12096" y="0"/>
                    <a:pt x="13824" y="0"/>
                  </a:cubicBezTo>
                  <a:cubicBezTo>
                    <a:pt x="16416" y="0"/>
                    <a:pt x="15552" y="10800"/>
                    <a:pt x="18144" y="10800"/>
                  </a:cubicBezTo>
                  <a:cubicBezTo>
                    <a:pt x="19872" y="10800"/>
                    <a:pt x="21600" y="10800"/>
                    <a:pt x="21600" y="1080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F1F2F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94" name="Freeform 734"/>
            <p:cNvSpPr/>
            <p:nvPr/>
          </p:nvSpPr>
          <p:spPr>
            <a:xfrm>
              <a:off x="1783971" y="2315169"/>
              <a:ext cx="357737" cy="7729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6" h="21600" extrusionOk="0">
                  <a:moveTo>
                    <a:pt x="1440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600"/>
                    <a:pt x="0" y="3600"/>
                    <a:pt x="0" y="3600"/>
                  </a:cubicBezTo>
                  <a:cubicBezTo>
                    <a:pt x="0" y="4457"/>
                    <a:pt x="1440" y="5314"/>
                    <a:pt x="3600" y="5314"/>
                  </a:cubicBezTo>
                  <a:cubicBezTo>
                    <a:pt x="9720" y="5314"/>
                    <a:pt x="9720" y="5314"/>
                    <a:pt x="9720" y="5314"/>
                  </a:cubicBezTo>
                  <a:cubicBezTo>
                    <a:pt x="9720" y="7200"/>
                    <a:pt x="9720" y="10286"/>
                    <a:pt x="9720" y="12514"/>
                  </a:cubicBezTo>
                  <a:cubicBezTo>
                    <a:pt x="10080" y="17314"/>
                    <a:pt x="10440" y="21600"/>
                    <a:pt x="10440" y="21600"/>
                  </a:cubicBezTo>
                  <a:cubicBezTo>
                    <a:pt x="16920" y="21600"/>
                    <a:pt x="16920" y="21600"/>
                    <a:pt x="16920" y="21600"/>
                  </a:cubicBezTo>
                  <a:cubicBezTo>
                    <a:pt x="16920" y="21600"/>
                    <a:pt x="17280" y="17143"/>
                    <a:pt x="18360" y="12857"/>
                  </a:cubicBezTo>
                  <a:cubicBezTo>
                    <a:pt x="18720" y="10629"/>
                    <a:pt x="19080" y="8400"/>
                    <a:pt x="19800" y="6857"/>
                  </a:cubicBezTo>
                  <a:cubicBezTo>
                    <a:pt x="20160" y="5657"/>
                    <a:pt x="20520" y="4457"/>
                    <a:pt x="20880" y="3086"/>
                  </a:cubicBezTo>
                  <a:cubicBezTo>
                    <a:pt x="21600" y="857"/>
                    <a:pt x="17640" y="0"/>
                    <a:pt x="14400" y="0"/>
                  </a:cubicBezTo>
                  <a:close/>
                </a:path>
              </a:pathLst>
            </a:custGeom>
            <a:solidFill>
              <a:srgbClr val="3E487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95" name="Freeform 735"/>
            <p:cNvSpPr/>
            <p:nvPr/>
          </p:nvSpPr>
          <p:spPr>
            <a:xfrm>
              <a:off x="1978126" y="1349023"/>
              <a:ext cx="38439" cy="100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5" h="21600" extrusionOk="0">
                  <a:moveTo>
                    <a:pt x="19335" y="13500"/>
                  </a:moveTo>
                  <a:cubicBezTo>
                    <a:pt x="19335" y="9450"/>
                    <a:pt x="19335" y="1350"/>
                    <a:pt x="10078" y="0"/>
                  </a:cubicBezTo>
                  <a:cubicBezTo>
                    <a:pt x="3906" y="0"/>
                    <a:pt x="-2265" y="2700"/>
                    <a:pt x="821" y="8100"/>
                  </a:cubicBezTo>
                  <a:cubicBezTo>
                    <a:pt x="821" y="12150"/>
                    <a:pt x="3906" y="12150"/>
                    <a:pt x="3906" y="16200"/>
                  </a:cubicBezTo>
                  <a:cubicBezTo>
                    <a:pt x="6992" y="18900"/>
                    <a:pt x="6992" y="21600"/>
                    <a:pt x="10078" y="21600"/>
                  </a:cubicBezTo>
                  <a:cubicBezTo>
                    <a:pt x="16249" y="21600"/>
                    <a:pt x="16249" y="18900"/>
                    <a:pt x="16249" y="16200"/>
                  </a:cubicBezTo>
                  <a:cubicBezTo>
                    <a:pt x="16249" y="14850"/>
                    <a:pt x="19335" y="13500"/>
                    <a:pt x="19335" y="13500"/>
                  </a:cubicBezTo>
                  <a:close/>
                </a:path>
              </a:pathLst>
            </a:custGeom>
            <a:solidFill>
              <a:srgbClr val="F7C1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96" name="Freeform 736"/>
            <p:cNvSpPr/>
            <p:nvPr/>
          </p:nvSpPr>
          <p:spPr>
            <a:xfrm>
              <a:off x="2238418" y="1363336"/>
              <a:ext cx="39110" cy="96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1" h="21600" extrusionOk="0">
                  <a:moveTo>
                    <a:pt x="0" y="12150"/>
                  </a:moveTo>
                  <a:cubicBezTo>
                    <a:pt x="0" y="9450"/>
                    <a:pt x="3086" y="1350"/>
                    <a:pt x="9257" y="0"/>
                  </a:cubicBezTo>
                  <a:cubicBezTo>
                    <a:pt x="18514" y="0"/>
                    <a:pt x="21600" y="2700"/>
                    <a:pt x="18514" y="8100"/>
                  </a:cubicBezTo>
                  <a:cubicBezTo>
                    <a:pt x="18514" y="13500"/>
                    <a:pt x="15429" y="12150"/>
                    <a:pt x="12343" y="17550"/>
                  </a:cubicBezTo>
                  <a:cubicBezTo>
                    <a:pt x="12343" y="18900"/>
                    <a:pt x="9257" y="21600"/>
                    <a:pt x="6171" y="21600"/>
                  </a:cubicBezTo>
                  <a:cubicBezTo>
                    <a:pt x="0" y="21600"/>
                    <a:pt x="0" y="18900"/>
                    <a:pt x="0" y="16200"/>
                  </a:cubicBezTo>
                  <a:cubicBezTo>
                    <a:pt x="0" y="14850"/>
                    <a:pt x="0" y="12150"/>
                    <a:pt x="0" y="12150"/>
                  </a:cubicBezTo>
                  <a:close/>
                </a:path>
              </a:pathLst>
            </a:custGeom>
            <a:solidFill>
              <a:srgbClr val="F7C1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97" name="Freeform 737"/>
            <p:cNvSpPr/>
            <p:nvPr/>
          </p:nvSpPr>
          <p:spPr>
            <a:xfrm>
              <a:off x="1985262" y="1157274"/>
              <a:ext cx="298908" cy="274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02" h="21208" extrusionOk="0">
                  <a:moveTo>
                    <a:pt x="17709" y="5368"/>
                  </a:moveTo>
                  <a:cubicBezTo>
                    <a:pt x="17309" y="1048"/>
                    <a:pt x="12909" y="-392"/>
                    <a:pt x="9709" y="88"/>
                  </a:cubicBezTo>
                  <a:cubicBezTo>
                    <a:pt x="2109" y="88"/>
                    <a:pt x="109" y="3928"/>
                    <a:pt x="109" y="9208"/>
                  </a:cubicBezTo>
                  <a:cubicBezTo>
                    <a:pt x="-291" y="12568"/>
                    <a:pt x="509" y="14488"/>
                    <a:pt x="909" y="20248"/>
                  </a:cubicBezTo>
                  <a:cubicBezTo>
                    <a:pt x="909" y="20248"/>
                    <a:pt x="16509" y="21208"/>
                    <a:pt x="17709" y="21208"/>
                  </a:cubicBezTo>
                  <a:cubicBezTo>
                    <a:pt x="18109" y="15928"/>
                    <a:pt x="21309" y="6808"/>
                    <a:pt x="17709" y="5368"/>
                  </a:cubicBezTo>
                  <a:close/>
                </a:path>
              </a:pathLst>
            </a:custGeom>
            <a:solidFill>
              <a:srgbClr val="AA897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98" name="Freeform 738"/>
            <p:cNvSpPr/>
            <p:nvPr/>
          </p:nvSpPr>
          <p:spPr>
            <a:xfrm>
              <a:off x="2004300" y="1273906"/>
              <a:ext cx="250137" cy="301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4" h="18408" extrusionOk="0">
                  <a:moveTo>
                    <a:pt x="20621" y="5355"/>
                  </a:moveTo>
                  <a:cubicBezTo>
                    <a:pt x="20621" y="6472"/>
                    <a:pt x="20621" y="8334"/>
                    <a:pt x="20621" y="9452"/>
                  </a:cubicBezTo>
                  <a:cubicBezTo>
                    <a:pt x="20106" y="13176"/>
                    <a:pt x="15992" y="18762"/>
                    <a:pt x="9306" y="18390"/>
                  </a:cubicBezTo>
                  <a:cubicBezTo>
                    <a:pt x="3135" y="18390"/>
                    <a:pt x="-465" y="12431"/>
                    <a:pt x="49" y="8334"/>
                  </a:cubicBezTo>
                  <a:cubicBezTo>
                    <a:pt x="49" y="7590"/>
                    <a:pt x="564" y="5728"/>
                    <a:pt x="564" y="4610"/>
                  </a:cubicBezTo>
                  <a:cubicBezTo>
                    <a:pt x="1078" y="-2838"/>
                    <a:pt x="2621" y="886"/>
                    <a:pt x="10849" y="1259"/>
                  </a:cubicBezTo>
                  <a:cubicBezTo>
                    <a:pt x="18564" y="1631"/>
                    <a:pt x="21135" y="-2093"/>
                    <a:pt x="20621" y="5355"/>
                  </a:cubicBezTo>
                  <a:close/>
                </a:path>
              </a:pathLst>
            </a:custGeom>
            <a:solidFill>
              <a:srgbClr val="F7C1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399" name="Freeform 739"/>
            <p:cNvSpPr/>
            <p:nvPr/>
          </p:nvSpPr>
          <p:spPr>
            <a:xfrm>
              <a:off x="1816176" y="740711"/>
              <a:ext cx="136004" cy="196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extrusionOk="0">
                  <a:moveTo>
                    <a:pt x="0" y="20250"/>
                  </a:moveTo>
                  <a:cubicBezTo>
                    <a:pt x="939" y="14850"/>
                    <a:pt x="4696" y="6075"/>
                    <a:pt x="5635" y="4725"/>
                  </a:cubicBezTo>
                  <a:cubicBezTo>
                    <a:pt x="5635" y="3375"/>
                    <a:pt x="5635" y="675"/>
                    <a:pt x="8452" y="675"/>
                  </a:cubicBezTo>
                  <a:cubicBezTo>
                    <a:pt x="11270" y="0"/>
                    <a:pt x="14087" y="0"/>
                    <a:pt x="16904" y="0"/>
                  </a:cubicBezTo>
                  <a:cubicBezTo>
                    <a:pt x="19722" y="675"/>
                    <a:pt x="19722" y="2025"/>
                    <a:pt x="19722" y="2700"/>
                  </a:cubicBezTo>
                  <a:cubicBezTo>
                    <a:pt x="20661" y="3375"/>
                    <a:pt x="21600" y="4725"/>
                    <a:pt x="20661" y="5400"/>
                  </a:cubicBezTo>
                  <a:cubicBezTo>
                    <a:pt x="20661" y="6750"/>
                    <a:pt x="20661" y="8100"/>
                    <a:pt x="20661" y="10125"/>
                  </a:cubicBezTo>
                  <a:cubicBezTo>
                    <a:pt x="20661" y="11475"/>
                    <a:pt x="19722" y="12150"/>
                    <a:pt x="19722" y="12825"/>
                  </a:cubicBezTo>
                  <a:cubicBezTo>
                    <a:pt x="18783" y="13500"/>
                    <a:pt x="17843" y="14850"/>
                    <a:pt x="15965" y="14175"/>
                  </a:cubicBezTo>
                  <a:cubicBezTo>
                    <a:pt x="15026" y="16200"/>
                    <a:pt x="12209" y="16875"/>
                    <a:pt x="11270" y="17550"/>
                  </a:cubicBezTo>
                  <a:cubicBezTo>
                    <a:pt x="10330" y="21600"/>
                    <a:pt x="10330" y="21600"/>
                    <a:pt x="10330" y="21600"/>
                  </a:cubicBezTo>
                  <a:lnTo>
                    <a:pt x="0" y="20250"/>
                  </a:lnTo>
                  <a:close/>
                </a:path>
              </a:pathLst>
            </a:custGeom>
            <a:solidFill>
              <a:srgbClr val="F7C19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400" name="Freeform 740"/>
            <p:cNvSpPr/>
            <p:nvPr/>
          </p:nvSpPr>
          <p:spPr>
            <a:xfrm>
              <a:off x="1862693" y="2290119"/>
              <a:ext cx="93039" cy="300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60" y="0"/>
                  </a:moveTo>
                  <a:cubicBezTo>
                    <a:pt x="0" y="21600"/>
                    <a:pt x="0" y="21600"/>
                    <a:pt x="0" y="21600"/>
                  </a:cubicBezTo>
                  <a:cubicBezTo>
                    <a:pt x="2880" y="21600"/>
                    <a:pt x="2880" y="21600"/>
                    <a:pt x="2880" y="21600"/>
                  </a:cubicBezTo>
                  <a:cubicBezTo>
                    <a:pt x="7200" y="21600"/>
                    <a:pt x="10080" y="20718"/>
                    <a:pt x="11520" y="19396"/>
                  </a:cubicBezTo>
                  <a:cubicBezTo>
                    <a:pt x="21600" y="0"/>
                    <a:pt x="21600" y="0"/>
                    <a:pt x="21600" y="0"/>
                  </a:cubicBezTo>
                  <a:lnTo>
                    <a:pt x="12960" y="0"/>
                  </a:lnTo>
                  <a:close/>
                </a:path>
              </a:pathLst>
            </a:custGeom>
            <a:solidFill>
              <a:srgbClr val="A7A9A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401" name="Freeform 741"/>
            <p:cNvSpPr/>
            <p:nvPr/>
          </p:nvSpPr>
          <p:spPr>
            <a:xfrm>
              <a:off x="1637261" y="2247180"/>
              <a:ext cx="350677" cy="53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4800"/>
                  </a:moveTo>
                  <a:cubicBezTo>
                    <a:pt x="0" y="14400"/>
                    <a:pt x="0" y="14400"/>
                    <a:pt x="0" y="14400"/>
                  </a:cubicBezTo>
                  <a:cubicBezTo>
                    <a:pt x="0" y="19200"/>
                    <a:pt x="379" y="21600"/>
                    <a:pt x="758" y="21600"/>
                  </a:cubicBezTo>
                  <a:cubicBezTo>
                    <a:pt x="20842" y="21600"/>
                    <a:pt x="20842" y="21600"/>
                    <a:pt x="20842" y="21600"/>
                  </a:cubicBezTo>
                  <a:cubicBezTo>
                    <a:pt x="21221" y="21600"/>
                    <a:pt x="21600" y="19200"/>
                    <a:pt x="21600" y="14400"/>
                  </a:cubicBezTo>
                  <a:cubicBezTo>
                    <a:pt x="21600" y="4800"/>
                    <a:pt x="21600" y="4800"/>
                    <a:pt x="21600" y="4800"/>
                  </a:cubicBezTo>
                  <a:cubicBezTo>
                    <a:pt x="21600" y="2400"/>
                    <a:pt x="21221" y="0"/>
                    <a:pt x="20842" y="0"/>
                  </a:cubicBezTo>
                  <a:cubicBezTo>
                    <a:pt x="758" y="0"/>
                    <a:pt x="758" y="0"/>
                    <a:pt x="758" y="0"/>
                  </a:cubicBezTo>
                  <a:cubicBezTo>
                    <a:pt x="379" y="0"/>
                    <a:pt x="0" y="2400"/>
                    <a:pt x="0" y="4800"/>
                  </a:cubicBezTo>
                  <a:close/>
                </a:path>
              </a:pathLst>
            </a:custGeom>
            <a:solidFill>
              <a:srgbClr val="72665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402" name="Rectangle 742"/>
            <p:cNvSpPr/>
            <p:nvPr/>
          </p:nvSpPr>
          <p:spPr>
            <a:xfrm>
              <a:off x="381273" y="2136253"/>
              <a:ext cx="3667772" cy="85882"/>
            </a:xfrm>
            <a:prstGeom prst="rect">
              <a:avLst/>
            </a:prstGeom>
            <a:solidFill>
              <a:srgbClr val="594A4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403" name="Rectangle 743"/>
            <p:cNvSpPr/>
            <p:nvPr/>
          </p:nvSpPr>
          <p:spPr>
            <a:xfrm>
              <a:off x="510093" y="2222133"/>
              <a:ext cx="67991" cy="969725"/>
            </a:xfrm>
            <a:prstGeom prst="rect">
              <a:avLst/>
            </a:prstGeom>
            <a:solidFill>
              <a:srgbClr val="BCBEC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1404" name="Rectangle 744"/>
            <p:cNvSpPr/>
            <p:nvPr/>
          </p:nvSpPr>
          <p:spPr>
            <a:xfrm>
              <a:off x="3902330" y="2222133"/>
              <a:ext cx="60835" cy="969725"/>
            </a:xfrm>
            <a:prstGeom prst="rect">
              <a:avLst/>
            </a:prstGeom>
            <a:solidFill>
              <a:srgbClr val="BCBEC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406" name="Rectangle 144"/>
          <p:cNvSpPr/>
          <p:nvPr/>
        </p:nvSpPr>
        <p:spPr>
          <a:xfrm>
            <a:off x="6222631" y="3305204"/>
            <a:ext cx="5200776" cy="1056955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D9D9D9"/>
            </a:solidFill>
            <a:prstDash val="solid"/>
            <a:round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07" name="TextBox 300"/>
          <p:cNvSpPr txBox="1"/>
          <p:nvPr/>
        </p:nvSpPr>
        <p:spPr>
          <a:xfrm>
            <a:off x="7351378" y="3695179"/>
            <a:ext cx="2937868" cy="266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>
              <a:defRPr>
                <a:latin typeface="Raleway Bold"/>
                <a:ea typeface="Raleway Bold"/>
                <a:cs typeface="Raleway Bold"/>
                <a:sym typeface="Raleway Bold"/>
              </a:defRPr>
            </a:pPr>
            <a:r>
              <a:rPr dirty="0" err="1"/>
              <a:t>Довольный</a:t>
            </a:r>
            <a:r>
              <a:rPr dirty="0">
                <a:latin typeface="Raleway Regular"/>
                <a:ea typeface="Raleway Regular"/>
                <a:cs typeface="Raleway Regular"/>
                <a:sym typeface="Raleway Regular"/>
              </a:rPr>
              <a:t> Product Owner</a:t>
            </a:r>
          </a:p>
        </p:txBody>
      </p:sp>
      <p:sp>
        <p:nvSpPr>
          <p:cNvPr id="1410" name="Rectangle 144"/>
          <p:cNvSpPr/>
          <p:nvPr/>
        </p:nvSpPr>
        <p:spPr>
          <a:xfrm>
            <a:off x="6222630" y="4752134"/>
            <a:ext cx="5200776" cy="1056955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D9D9D9"/>
            </a:solidFill>
            <a:prstDash val="solid"/>
            <a:round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11" name="TextBox 304"/>
          <p:cNvSpPr txBox="1"/>
          <p:nvPr/>
        </p:nvSpPr>
        <p:spPr>
          <a:xfrm>
            <a:off x="7351376" y="5142109"/>
            <a:ext cx="3837866" cy="266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>
              <a:defRPr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dirty="0" err="1"/>
              <a:t>Красивые</a:t>
            </a:r>
            <a:r>
              <a:rPr dirty="0"/>
              <a:t> PDF-</a:t>
            </a:r>
            <a:r>
              <a:rPr dirty="0" err="1"/>
              <a:t>отчеты</a:t>
            </a:r>
            <a:r>
              <a:rPr dirty="0"/>
              <a:t> </a:t>
            </a:r>
            <a:r>
              <a:rPr dirty="0" err="1">
                <a:latin typeface="Raleway Bold"/>
                <a:ea typeface="Raleway Bold"/>
                <a:cs typeface="Raleway Bold"/>
                <a:sym typeface="Raleway Bold"/>
              </a:rPr>
              <a:t>для</a:t>
            </a:r>
            <a:r>
              <a:rPr dirty="0"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dirty="0" err="1">
                <a:latin typeface="Raleway Bold"/>
                <a:ea typeface="Raleway Bold"/>
                <a:cs typeface="Raleway Bold"/>
                <a:sym typeface="Raleway Bold"/>
              </a:rPr>
              <a:t>бизнеса</a:t>
            </a:r>
            <a:endParaRPr dirty="0"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1414" name="Rectangle 144"/>
          <p:cNvSpPr/>
          <p:nvPr/>
        </p:nvSpPr>
        <p:spPr>
          <a:xfrm>
            <a:off x="6222629" y="1858212"/>
            <a:ext cx="5200777" cy="1056955"/>
          </a:xfrm>
          <a:prstGeom prst="rect">
            <a:avLst/>
          </a:prstGeom>
          <a:solidFill>
            <a:srgbClr val="FFFFFF"/>
          </a:solidFill>
          <a:ln w="25400" cap="flat">
            <a:solidFill>
              <a:srgbClr val="D9D9D9"/>
            </a:solidFill>
            <a:prstDash val="solid"/>
            <a:round/>
          </a:ln>
          <a:effectLst/>
        </p:spPr>
        <p:txBody>
          <a:bodyPr wrap="square" lIns="45718" tIns="45718" rIns="45718" bIns="45718" numCol="1" anchor="ctr">
            <a:noAutofit/>
          </a:bodyPr>
          <a:lstStyle/>
          <a:p>
            <a:pPr algn="ctr">
              <a:defRPr sz="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15" name="TextBox 308"/>
          <p:cNvSpPr txBox="1"/>
          <p:nvPr/>
        </p:nvSpPr>
        <p:spPr>
          <a:xfrm>
            <a:off x="7351376" y="812099"/>
            <a:ext cx="3780030" cy="26670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>
              <a:defRPr>
                <a:latin typeface="Raleway Bold"/>
                <a:ea typeface="Raleway Bold"/>
                <a:cs typeface="Raleway Bold"/>
                <a:sym typeface="Raleway Bold"/>
              </a:defRPr>
            </a:pPr>
            <a:r>
              <a:rPr dirty="0"/>
              <a:t>«</a:t>
            </a:r>
            <a:r>
              <a:rPr dirty="0" err="1"/>
              <a:t>Самодостаточный</a:t>
            </a:r>
            <a:r>
              <a:rPr dirty="0"/>
              <a:t>» </a:t>
            </a:r>
            <a:r>
              <a:rPr dirty="0" err="1">
                <a:latin typeface="Raleway Regular"/>
                <a:ea typeface="Raleway Regular"/>
                <a:cs typeface="Raleway Regular"/>
                <a:sym typeface="Raleway Regular"/>
              </a:rPr>
              <a:t>разработчик</a:t>
            </a:r>
            <a:endParaRPr dirty="0">
              <a:latin typeface="Raleway Regular"/>
              <a:ea typeface="Raleway Regular"/>
              <a:cs typeface="Raleway Regular"/>
              <a:sym typeface="Raleway Regular"/>
            </a:endParaRPr>
          </a:p>
        </p:txBody>
      </p:sp>
      <p:pic>
        <p:nvPicPr>
          <p:cNvPr id="1418" name="Picture 31" descr="Picture 3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15473" y="5948102"/>
            <a:ext cx="1357028" cy="714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31" y="672077"/>
            <a:ext cx="518657" cy="5186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31" y="2140673"/>
            <a:ext cx="518434" cy="5184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72" y="5016243"/>
            <a:ext cx="518434" cy="5184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31" y="3572901"/>
            <a:ext cx="518434" cy="518434"/>
          </a:xfrm>
          <a:prstGeom prst="rect">
            <a:avLst/>
          </a:prstGeom>
        </p:spPr>
      </p:pic>
      <p:sp>
        <p:nvSpPr>
          <p:cNvPr id="1266" name="TextBox 151"/>
          <p:cNvSpPr txBox="1"/>
          <p:nvPr/>
        </p:nvSpPr>
        <p:spPr>
          <a:xfrm>
            <a:off x="7351376" y="2242441"/>
            <a:ext cx="3815234" cy="2667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numCol="1" anchor="t">
            <a:spAutoFit/>
          </a:bodyPr>
          <a:lstStyle/>
          <a:p>
            <a:pPr>
              <a:defRPr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rPr dirty="0" err="1"/>
              <a:t>Больше</a:t>
            </a:r>
            <a:r>
              <a:rPr dirty="0"/>
              <a:t> </a:t>
            </a:r>
            <a:r>
              <a:rPr dirty="0" err="1"/>
              <a:t>времени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>
                <a:latin typeface="Raleway Bold"/>
                <a:ea typeface="Raleway Bold"/>
                <a:cs typeface="Raleway Bold"/>
                <a:sym typeface="Raleway Bold"/>
              </a:rPr>
              <a:t>дизайн</a:t>
            </a:r>
            <a:r>
              <a:rPr dirty="0"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dirty="0" err="1">
                <a:latin typeface="Raleway Bold"/>
                <a:ea typeface="Raleway Bold"/>
                <a:cs typeface="Raleway Bold"/>
                <a:sym typeface="Raleway Bold"/>
              </a:rPr>
              <a:t>тестов</a:t>
            </a:r>
            <a:endParaRPr dirty="0">
              <a:latin typeface="Raleway Bold"/>
              <a:ea typeface="Raleway Bold"/>
              <a:cs typeface="Raleway Bold"/>
              <a:sym typeface="Raleway Bold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7" grpId="0"/>
      <p:bldP spid="1411" grpId="0"/>
      <p:bldP spid="1415" grpId="0"/>
      <p:bldP spid="126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Прямоугольник 2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D335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pic>
        <p:nvPicPr>
          <p:cNvPr id="1424" name="Объект 3" descr="Объект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56390" y="3955843"/>
            <a:ext cx="1589089" cy="1906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5" name="Объект 4" descr="Объект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56387" y="879266"/>
            <a:ext cx="1589089" cy="1930401"/>
          </a:xfrm>
          <a:prstGeom prst="rect">
            <a:avLst/>
          </a:prstGeom>
          <a:ln w="12700">
            <a:miter lim="400000"/>
          </a:ln>
        </p:spPr>
      </p:pic>
      <p:sp>
        <p:nvSpPr>
          <p:cNvPr id="1426" name="CustomShape 8"/>
          <p:cNvSpPr txBox="1"/>
          <p:nvPr/>
        </p:nvSpPr>
        <p:spPr>
          <a:xfrm>
            <a:off x="9282441" y="4447473"/>
            <a:ext cx="1751603" cy="449577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>
            <a:lvl1pPr>
              <a:defRPr spc="-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r>
              <a:rPr dirty="0"/>
              <a:t>@</a:t>
            </a:r>
            <a:r>
              <a:rPr dirty="0" err="1"/>
              <a:t>udzhumok</a:t>
            </a:r>
            <a:endParaRPr dirty="0"/>
          </a:p>
        </p:txBody>
      </p:sp>
      <p:sp>
        <p:nvSpPr>
          <p:cNvPr id="1427" name="CustomShape 8"/>
          <p:cNvSpPr txBox="1"/>
          <p:nvPr/>
        </p:nvSpPr>
        <p:spPr>
          <a:xfrm>
            <a:off x="9261005" y="5118463"/>
            <a:ext cx="2313157" cy="461659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7" tIns="91437" rIns="91437" bIns="91437">
            <a:spAutoFit/>
          </a:bodyPr>
          <a:lstStyle>
            <a:lvl1pPr>
              <a:defRPr spc="-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r>
              <a:rPr lang="en-US" dirty="0" err="1"/>
              <a:t>ulyana.dzhumok</a:t>
            </a:r>
            <a:endParaRPr dirty="0"/>
          </a:p>
        </p:txBody>
      </p:sp>
      <p:pic>
        <p:nvPicPr>
          <p:cNvPr id="1428" name="Объект 7" descr="Объект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78781" y="4478463"/>
            <a:ext cx="403663" cy="399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9" name="Объект 8" descr="Объект 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78781" y="5179219"/>
            <a:ext cx="404904" cy="400910"/>
          </a:xfrm>
          <a:prstGeom prst="rect">
            <a:avLst/>
          </a:prstGeom>
          <a:ln w="12700">
            <a:miter lim="400000"/>
          </a:ln>
        </p:spPr>
      </p:pic>
      <p:sp>
        <p:nvSpPr>
          <p:cNvPr id="1430" name="CustomShape 8"/>
          <p:cNvSpPr txBox="1"/>
          <p:nvPr/>
        </p:nvSpPr>
        <p:spPr>
          <a:xfrm>
            <a:off x="9282441" y="1426578"/>
            <a:ext cx="2112391" cy="461659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7" tIns="91437" rIns="91437" bIns="91437">
            <a:spAutoFit/>
          </a:bodyPr>
          <a:lstStyle>
            <a:lvl1pPr>
              <a:defRPr spc="-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r>
              <a:rPr dirty="0"/>
              <a:t>@profiterole38</a:t>
            </a:r>
          </a:p>
        </p:txBody>
      </p:sp>
      <p:sp>
        <p:nvSpPr>
          <p:cNvPr id="1431" name="CustomShape 8"/>
          <p:cNvSpPr txBox="1"/>
          <p:nvPr/>
        </p:nvSpPr>
        <p:spPr>
          <a:xfrm>
            <a:off x="9261005" y="2097569"/>
            <a:ext cx="2486152" cy="461659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91437" tIns="91437" rIns="91437" bIns="91437">
            <a:spAutoFit/>
          </a:bodyPr>
          <a:lstStyle>
            <a:lvl1pPr>
              <a:defRPr spc="-1">
                <a:solidFill>
                  <a:srgbClr val="FFFFFF"/>
                </a:solidFill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r>
              <a:rPr lang="en-US" dirty="0"/>
              <a:t>profiterole38</a:t>
            </a:r>
            <a:endParaRPr dirty="0"/>
          </a:p>
        </p:txBody>
      </p:sp>
      <p:pic>
        <p:nvPicPr>
          <p:cNvPr id="1432" name="Объект 13" descr="Объект 1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78781" y="1457568"/>
            <a:ext cx="403663" cy="399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3" name="Объект 14" descr="Объект 1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78781" y="2158324"/>
            <a:ext cx="404904" cy="400910"/>
          </a:xfrm>
          <a:prstGeom prst="rect">
            <a:avLst/>
          </a:prstGeom>
          <a:ln w="12700">
            <a:miter lim="400000"/>
          </a:ln>
        </p:spPr>
      </p:pic>
      <p:sp>
        <p:nvSpPr>
          <p:cNvPr id="1434" name="CustomShape 2"/>
          <p:cNvSpPr txBox="1"/>
          <p:nvPr/>
        </p:nvSpPr>
        <p:spPr>
          <a:xfrm>
            <a:off x="1802845" y="186770"/>
            <a:ext cx="2262424" cy="678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>
            <a:lvl1pPr>
              <a:defRPr sz="3300" spc="-1">
                <a:solidFill>
                  <a:srgbClr val="262626"/>
                </a:solidFill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r>
              <a:t>Контакты</a:t>
            </a:r>
          </a:p>
        </p:txBody>
      </p:sp>
      <p:pic>
        <p:nvPicPr>
          <p:cNvPr id="1435" name="Picture 31" descr="Picture 3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715473" y="5948102"/>
            <a:ext cx="1357028" cy="714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333" y="1218894"/>
            <a:ext cx="3640039" cy="508634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rcRect b="1684"/>
          <a:stretch>
            <a:fillRect/>
          </a:stretch>
        </p:blipFill>
        <p:spPr>
          <a:xfrm>
            <a:off x="2251892" y="404810"/>
            <a:ext cx="7809433" cy="59324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8" name="Picture 31" descr="Picture 3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15473" y="5948102"/>
            <a:ext cx="1357028" cy="7142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0" name="Google Shape;404;p106" descr="Google Shape;404;p106"/>
          <p:cNvPicPr>
            <a:picLocks noChangeAspect="1"/>
          </p:cNvPicPr>
          <p:nvPr/>
        </p:nvPicPr>
        <p:blipFill>
          <a:blip r:embed="rId3">
            <a:extLst/>
          </a:blip>
          <a:srcRect t="10365" r="112" b="2245"/>
          <a:stretch>
            <a:fillRect/>
          </a:stretch>
        </p:blipFill>
        <p:spPr>
          <a:xfrm>
            <a:off x="13651" y="409429"/>
            <a:ext cx="12175591" cy="5977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721" name="Picture 31" descr="Picture 3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715473" y="5948102"/>
            <a:ext cx="1357028" cy="7142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5" name="Google Shape;410;p107" descr="Google Shape;410;p10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3560" y="469438"/>
            <a:ext cx="10482120" cy="6550204"/>
          </a:xfrm>
          <a:prstGeom prst="rect">
            <a:avLst/>
          </a:prstGeom>
          <a:ln w="12700">
            <a:miter lim="400000"/>
          </a:ln>
        </p:spPr>
      </p:pic>
      <p:sp>
        <p:nvSpPr>
          <p:cNvPr id="726" name="CustomShape 1"/>
          <p:cNvSpPr/>
          <p:nvPr/>
        </p:nvSpPr>
        <p:spPr>
          <a:xfrm>
            <a:off x="3959640" y="5711399"/>
            <a:ext cx="690125" cy="69012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27" name="CustomShape 2"/>
          <p:cNvSpPr/>
          <p:nvPr/>
        </p:nvSpPr>
        <p:spPr>
          <a:xfrm>
            <a:off x="6398640" y="5601958"/>
            <a:ext cx="387725" cy="38772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28" name="CustomShape 3"/>
          <p:cNvSpPr/>
          <p:nvPr/>
        </p:nvSpPr>
        <p:spPr>
          <a:xfrm>
            <a:off x="8173439" y="2617197"/>
            <a:ext cx="387725" cy="387726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29" name="CustomShape 4"/>
          <p:cNvSpPr/>
          <p:nvPr/>
        </p:nvSpPr>
        <p:spPr>
          <a:xfrm>
            <a:off x="10377720" y="4015440"/>
            <a:ext cx="456485" cy="45864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30" name="CustomShape 5"/>
          <p:cNvSpPr/>
          <p:nvPr/>
        </p:nvSpPr>
        <p:spPr>
          <a:xfrm>
            <a:off x="2989078" y="2191678"/>
            <a:ext cx="1069204" cy="1047966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31" name="CustomShape 6"/>
          <p:cNvSpPr/>
          <p:nvPr/>
        </p:nvSpPr>
        <p:spPr>
          <a:xfrm>
            <a:off x="9282600" y="4580640"/>
            <a:ext cx="655565" cy="65556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32" name="CustomShape 7"/>
          <p:cNvSpPr/>
          <p:nvPr/>
        </p:nvSpPr>
        <p:spPr>
          <a:xfrm>
            <a:off x="7046279" y="3962879"/>
            <a:ext cx="418321" cy="41832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33" name="CustomShape 8"/>
          <p:cNvSpPr/>
          <p:nvPr/>
        </p:nvSpPr>
        <p:spPr>
          <a:xfrm>
            <a:off x="5644439" y="3002040"/>
            <a:ext cx="597605" cy="59760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34" name="CustomShape 9"/>
          <p:cNvSpPr/>
          <p:nvPr/>
        </p:nvSpPr>
        <p:spPr>
          <a:xfrm>
            <a:off x="5369040" y="1127520"/>
            <a:ext cx="597965" cy="59796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35" name="CustomShape 10"/>
          <p:cNvSpPr/>
          <p:nvPr/>
        </p:nvSpPr>
        <p:spPr>
          <a:xfrm>
            <a:off x="8195040" y="3926159"/>
            <a:ext cx="597605" cy="59760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36" name="CustomShape 11"/>
          <p:cNvSpPr/>
          <p:nvPr/>
        </p:nvSpPr>
        <p:spPr>
          <a:xfrm>
            <a:off x="4589279" y="2177280"/>
            <a:ext cx="415085" cy="41508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37" name="CustomShape 12"/>
          <p:cNvSpPr/>
          <p:nvPr/>
        </p:nvSpPr>
        <p:spPr>
          <a:xfrm>
            <a:off x="2155680" y="2771280"/>
            <a:ext cx="349565" cy="34956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38" name="CustomShape 13"/>
          <p:cNvSpPr/>
          <p:nvPr/>
        </p:nvSpPr>
        <p:spPr>
          <a:xfrm>
            <a:off x="3597840" y="4543919"/>
            <a:ext cx="387725" cy="38772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39" name="CustomShape 14"/>
          <p:cNvSpPr/>
          <p:nvPr/>
        </p:nvSpPr>
        <p:spPr>
          <a:xfrm>
            <a:off x="1872357" y="4006079"/>
            <a:ext cx="456486" cy="45864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40" name="CustomShape 15"/>
          <p:cNvSpPr txBox="1"/>
          <p:nvPr/>
        </p:nvSpPr>
        <p:spPr>
          <a:xfrm>
            <a:off x="78839" y="-19264"/>
            <a:ext cx="11728802" cy="675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999" tIns="89999" rIns="89999" bIns="89999">
            <a:spAutoFit/>
          </a:bodyPr>
          <a:lstStyle>
            <a:lvl1pPr algn="ctr">
              <a:defRPr sz="3300" spc="-1">
                <a:solidFill>
                  <a:srgbClr val="2B2B2D"/>
                </a:solidFill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r>
              <a:t>Стек технологий</a:t>
            </a:r>
          </a:p>
        </p:txBody>
      </p:sp>
      <p:pic>
        <p:nvPicPr>
          <p:cNvPr id="741" name="Google Shape;426;p107" descr="Google Shape;426;p10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097240" y="4632840"/>
            <a:ext cx="642963" cy="642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742" name="Google Shape;428;p107" descr="Google Shape;428;p10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377720" y="4006079"/>
            <a:ext cx="514803" cy="439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743" name="Google Shape;429;p107" descr="Google Shape;429;p10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662400" y="1221479"/>
            <a:ext cx="554403" cy="554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744" name="Google Shape;430;p107" descr="Google Shape;430;p107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55680" y="2756879"/>
            <a:ext cx="349563" cy="349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745" name="Google Shape;431;p107" descr="Google Shape;431;p107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584600" y="2172960"/>
            <a:ext cx="428761" cy="428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746" name="Google Shape;432;p107" descr="Google Shape;432;p107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258360" y="1337039"/>
            <a:ext cx="331923" cy="331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747" name="Google Shape;433;p107" descr="Google Shape;433;p107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147199" y="3451680"/>
            <a:ext cx="440283" cy="440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748" name="Google Shape;434;p107" descr="Google Shape;434;p107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731597" y="1637277"/>
            <a:ext cx="551883" cy="551883"/>
          </a:xfrm>
          <a:prstGeom prst="rect">
            <a:avLst/>
          </a:prstGeom>
          <a:ln w="12700">
            <a:miter lim="400000"/>
          </a:ln>
        </p:spPr>
      </p:pic>
      <p:pic>
        <p:nvPicPr>
          <p:cNvPr id="749" name="Google Shape;435;p107" descr="Google Shape;435;p107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925080" y="5621039"/>
            <a:ext cx="846363" cy="846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750" name="Google Shape;436;p107" descr="Google Shape;436;p107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900800" y="4012920"/>
            <a:ext cx="432363" cy="432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751" name="Google Shape;437;p107" descr="Google Shape;437;p107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3601079" y="4503959"/>
            <a:ext cx="398523" cy="467643"/>
          </a:xfrm>
          <a:prstGeom prst="rect">
            <a:avLst/>
          </a:prstGeom>
          <a:ln w="12700">
            <a:miter lim="400000"/>
          </a:ln>
        </p:spPr>
      </p:pic>
      <p:pic>
        <p:nvPicPr>
          <p:cNvPr id="752" name="Google Shape;438;p107" descr="Google Shape;438;p107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8251200" y="3981960"/>
            <a:ext cx="485283" cy="485283"/>
          </a:xfrm>
          <a:prstGeom prst="rect">
            <a:avLst/>
          </a:prstGeom>
          <a:ln w="12700">
            <a:miter lim="400000"/>
          </a:ln>
        </p:spPr>
      </p:pic>
      <p:pic>
        <p:nvPicPr>
          <p:cNvPr id="753" name="Google Shape;439;p107" descr="Google Shape;439;p107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7083359" y="4006079"/>
            <a:ext cx="344523" cy="344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754" name="Google Shape;440;p107" descr="Google Shape;440;p107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5309999" y="1159560"/>
            <a:ext cx="715683" cy="533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755" name="Google Shape;441;p107" descr="Google Shape;441;p107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6374160" y="5666399"/>
            <a:ext cx="436323" cy="258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756" name="Google Shape;442;p107" descr="Google Shape;442;p107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5613120" y="3100677"/>
            <a:ext cx="672843" cy="388803"/>
          </a:xfrm>
          <a:prstGeom prst="rect">
            <a:avLst/>
          </a:prstGeom>
          <a:ln w="12700">
            <a:miter lim="400000"/>
          </a:ln>
        </p:spPr>
      </p:pic>
      <p:sp>
        <p:nvSpPr>
          <p:cNvPr id="757" name="CustomShape 16"/>
          <p:cNvSpPr/>
          <p:nvPr/>
        </p:nvSpPr>
        <p:spPr>
          <a:xfrm>
            <a:off x="1261439" y="781080"/>
            <a:ext cx="3821408" cy="33818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76" h="20094" extrusionOk="0">
                <a:moveTo>
                  <a:pt x="245" y="10183"/>
                </a:moveTo>
                <a:cubicBezTo>
                  <a:pt x="-601" y="8199"/>
                  <a:pt x="938" y="5733"/>
                  <a:pt x="1917" y="4047"/>
                </a:cubicBezTo>
                <a:cubicBezTo>
                  <a:pt x="2896" y="2360"/>
                  <a:pt x="4739" y="497"/>
                  <a:pt x="6120" y="66"/>
                </a:cubicBezTo>
                <a:cubicBezTo>
                  <a:pt x="7502" y="-365"/>
                  <a:pt x="8804" y="1444"/>
                  <a:pt x="10205" y="1462"/>
                </a:cubicBezTo>
                <a:cubicBezTo>
                  <a:pt x="11606" y="1479"/>
                  <a:pt x="13209" y="-270"/>
                  <a:pt x="14527" y="169"/>
                </a:cubicBezTo>
                <a:cubicBezTo>
                  <a:pt x="15844" y="609"/>
                  <a:pt x="17034" y="2599"/>
                  <a:pt x="18109" y="4098"/>
                </a:cubicBezTo>
                <a:cubicBezTo>
                  <a:pt x="19184" y="5597"/>
                  <a:pt x="20951" y="6539"/>
                  <a:pt x="20975" y="9165"/>
                </a:cubicBezTo>
                <a:cubicBezTo>
                  <a:pt x="20999" y="11790"/>
                  <a:pt x="20186" y="18466"/>
                  <a:pt x="18254" y="19851"/>
                </a:cubicBezTo>
                <a:cubicBezTo>
                  <a:pt x="16321" y="21235"/>
                  <a:pt x="12498" y="16264"/>
                  <a:pt x="10895" y="15943"/>
                </a:cubicBezTo>
                <a:cubicBezTo>
                  <a:pt x="9293" y="15623"/>
                  <a:pt x="8771" y="16910"/>
                  <a:pt x="6996" y="15950"/>
                </a:cubicBezTo>
                <a:cubicBezTo>
                  <a:pt x="5221" y="14990"/>
                  <a:pt x="1092" y="12167"/>
                  <a:pt x="245" y="10183"/>
                </a:cubicBezTo>
                <a:close/>
              </a:path>
            </a:pathLst>
          </a:custGeom>
          <a:ln w="25560">
            <a:solidFill>
              <a:srgbClr val="8296B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58" name="CustomShape 17"/>
          <p:cNvSpPr/>
          <p:nvPr/>
        </p:nvSpPr>
        <p:spPr>
          <a:xfrm>
            <a:off x="5078045" y="737644"/>
            <a:ext cx="2863420" cy="31542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52" h="20512" extrusionOk="0">
                <a:moveTo>
                  <a:pt x="4013" y="9624"/>
                </a:moveTo>
                <a:cubicBezTo>
                  <a:pt x="3807" y="7747"/>
                  <a:pt x="501" y="6722"/>
                  <a:pt x="264" y="5293"/>
                </a:cubicBezTo>
                <a:cubicBezTo>
                  <a:pt x="-201" y="4190"/>
                  <a:pt x="13" y="3030"/>
                  <a:pt x="401" y="2323"/>
                </a:cubicBezTo>
                <a:cubicBezTo>
                  <a:pt x="789" y="1616"/>
                  <a:pt x="1875" y="1513"/>
                  <a:pt x="2590" y="1053"/>
                </a:cubicBezTo>
                <a:cubicBezTo>
                  <a:pt x="3370" y="-654"/>
                  <a:pt x="4368" y="223"/>
                  <a:pt x="5513" y="242"/>
                </a:cubicBezTo>
                <a:cubicBezTo>
                  <a:pt x="6658" y="261"/>
                  <a:pt x="8045" y="13"/>
                  <a:pt x="9524" y="91"/>
                </a:cubicBezTo>
                <a:cubicBezTo>
                  <a:pt x="11003" y="170"/>
                  <a:pt x="12670" y="217"/>
                  <a:pt x="14386" y="714"/>
                </a:cubicBezTo>
                <a:cubicBezTo>
                  <a:pt x="16102" y="1210"/>
                  <a:pt x="15626" y="732"/>
                  <a:pt x="17059" y="1770"/>
                </a:cubicBezTo>
                <a:cubicBezTo>
                  <a:pt x="18491" y="2807"/>
                  <a:pt x="21399" y="3967"/>
                  <a:pt x="20473" y="6711"/>
                </a:cubicBezTo>
                <a:cubicBezTo>
                  <a:pt x="19547" y="9455"/>
                  <a:pt x="17060" y="16431"/>
                  <a:pt x="14262" y="18688"/>
                </a:cubicBezTo>
                <a:cubicBezTo>
                  <a:pt x="11465" y="20946"/>
                  <a:pt x="5816" y="20611"/>
                  <a:pt x="3688" y="20256"/>
                </a:cubicBezTo>
                <a:cubicBezTo>
                  <a:pt x="1561" y="19900"/>
                  <a:pt x="1445" y="18328"/>
                  <a:pt x="1499" y="16556"/>
                </a:cubicBezTo>
                <a:cubicBezTo>
                  <a:pt x="1553" y="14784"/>
                  <a:pt x="4219" y="11501"/>
                  <a:pt x="4013" y="9624"/>
                </a:cubicBezTo>
                <a:close/>
              </a:path>
            </a:pathLst>
          </a:custGeom>
          <a:ln w="25560">
            <a:solidFill>
              <a:srgbClr val="8296B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59" name="CustomShape 18"/>
          <p:cNvSpPr/>
          <p:nvPr/>
        </p:nvSpPr>
        <p:spPr>
          <a:xfrm>
            <a:off x="7985497" y="565636"/>
            <a:ext cx="3733926" cy="50979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30" h="21169" extrusionOk="0">
                <a:moveTo>
                  <a:pt x="444" y="8080"/>
                </a:moveTo>
                <a:cubicBezTo>
                  <a:pt x="1286" y="7116"/>
                  <a:pt x="5170" y="5909"/>
                  <a:pt x="5915" y="4737"/>
                </a:cubicBezTo>
                <a:cubicBezTo>
                  <a:pt x="6660" y="3564"/>
                  <a:pt x="4260" y="1389"/>
                  <a:pt x="4916" y="1043"/>
                </a:cubicBezTo>
                <a:cubicBezTo>
                  <a:pt x="5513" y="-48"/>
                  <a:pt x="6230" y="621"/>
                  <a:pt x="7108" y="633"/>
                </a:cubicBezTo>
                <a:cubicBezTo>
                  <a:pt x="7531" y="526"/>
                  <a:pt x="6782" y="-36"/>
                  <a:pt x="7598" y="2"/>
                </a:cubicBezTo>
                <a:cubicBezTo>
                  <a:pt x="8413" y="40"/>
                  <a:pt x="10459" y="734"/>
                  <a:pt x="11999" y="860"/>
                </a:cubicBezTo>
                <a:cubicBezTo>
                  <a:pt x="13539" y="985"/>
                  <a:pt x="15860" y="333"/>
                  <a:pt x="16839" y="753"/>
                </a:cubicBezTo>
                <a:cubicBezTo>
                  <a:pt x="17819" y="1173"/>
                  <a:pt x="16780" y="2717"/>
                  <a:pt x="17877" y="3380"/>
                </a:cubicBezTo>
                <a:cubicBezTo>
                  <a:pt x="18975" y="4042"/>
                  <a:pt x="21203" y="4783"/>
                  <a:pt x="20493" y="6536"/>
                </a:cubicBezTo>
                <a:cubicBezTo>
                  <a:pt x="19784" y="8289"/>
                  <a:pt x="20248" y="14536"/>
                  <a:pt x="18764" y="15886"/>
                </a:cubicBezTo>
                <a:cubicBezTo>
                  <a:pt x="17279" y="17237"/>
                  <a:pt x="11294" y="20594"/>
                  <a:pt x="9521" y="21073"/>
                </a:cubicBezTo>
                <a:cubicBezTo>
                  <a:pt x="7748" y="21552"/>
                  <a:pt x="6380" y="20157"/>
                  <a:pt x="5915" y="18760"/>
                </a:cubicBezTo>
                <a:cubicBezTo>
                  <a:pt x="5450" y="17362"/>
                  <a:pt x="7223" y="13819"/>
                  <a:pt x="6732" y="12688"/>
                </a:cubicBezTo>
                <a:cubicBezTo>
                  <a:pt x="6241" y="11557"/>
                  <a:pt x="6158" y="12334"/>
                  <a:pt x="5181" y="11972"/>
                </a:cubicBezTo>
                <a:cubicBezTo>
                  <a:pt x="4203" y="11611"/>
                  <a:pt x="1656" y="11168"/>
                  <a:pt x="867" y="10519"/>
                </a:cubicBezTo>
                <a:cubicBezTo>
                  <a:pt x="77" y="9871"/>
                  <a:pt x="-397" y="9043"/>
                  <a:pt x="444" y="8080"/>
                </a:cubicBezTo>
                <a:close/>
              </a:path>
            </a:pathLst>
          </a:custGeom>
          <a:ln w="25560">
            <a:solidFill>
              <a:srgbClr val="8296B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60" name="CustomShape 19"/>
          <p:cNvSpPr/>
          <p:nvPr/>
        </p:nvSpPr>
        <p:spPr>
          <a:xfrm>
            <a:off x="6233167" y="3570513"/>
            <a:ext cx="3242648" cy="320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10" h="21149" extrusionOk="0">
                <a:moveTo>
                  <a:pt x="613" y="8981"/>
                </a:moveTo>
                <a:cubicBezTo>
                  <a:pt x="981" y="6917"/>
                  <a:pt x="25" y="5089"/>
                  <a:pt x="2366" y="3081"/>
                </a:cubicBezTo>
                <a:cubicBezTo>
                  <a:pt x="2805" y="1660"/>
                  <a:pt x="3534" y="2206"/>
                  <a:pt x="3960" y="2069"/>
                </a:cubicBezTo>
                <a:cubicBezTo>
                  <a:pt x="4385" y="1931"/>
                  <a:pt x="4658" y="1648"/>
                  <a:pt x="5520" y="1510"/>
                </a:cubicBezTo>
                <a:cubicBezTo>
                  <a:pt x="6382" y="1372"/>
                  <a:pt x="7210" y="1009"/>
                  <a:pt x="8419" y="782"/>
                </a:cubicBezTo>
                <a:cubicBezTo>
                  <a:pt x="9628" y="556"/>
                  <a:pt x="11275" y="-354"/>
                  <a:pt x="12773" y="150"/>
                </a:cubicBezTo>
                <a:cubicBezTo>
                  <a:pt x="14270" y="655"/>
                  <a:pt x="15296" y="-74"/>
                  <a:pt x="15927" y="648"/>
                </a:cubicBezTo>
                <a:cubicBezTo>
                  <a:pt x="16558" y="1370"/>
                  <a:pt x="17128" y="3119"/>
                  <a:pt x="17269" y="4252"/>
                </a:cubicBezTo>
                <a:cubicBezTo>
                  <a:pt x="17410" y="5385"/>
                  <a:pt x="16598" y="5905"/>
                  <a:pt x="16771" y="7447"/>
                </a:cubicBezTo>
                <a:cubicBezTo>
                  <a:pt x="16944" y="8989"/>
                  <a:pt x="17035" y="11929"/>
                  <a:pt x="17598" y="13732"/>
                </a:cubicBezTo>
                <a:cubicBezTo>
                  <a:pt x="18160" y="15535"/>
                  <a:pt x="21340" y="16894"/>
                  <a:pt x="20144" y="18264"/>
                </a:cubicBezTo>
                <a:cubicBezTo>
                  <a:pt x="18948" y="19633"/>
                  <a:pt x="16050" y="21041"/>
                  <a:pt x="12285" y="21144"/>
                </a:cubicBezTo>
                <a:cubicBezTo>
                  <a:pt x="8519" y="21246"/>
                  <a:pt x="5143" y="19762"/>
                  <a:pt x="3122" y="18816"/>
                </a:cubicBezTo>
                <a:cubicBezTo>
                  <a:pt x="1100" y="17870"/>
                  <a:pt x="576" y="17107"/>
                  <a:pt x="158" y="15468"/>
                </a:cubicBezTo>
                <a:cubicBezTo>
                  <a:pt x="-260" y="13829"/>
                  <a:pt x="245" y="11046"/>
                  <a:pt x="613" y="8981"/>
                </a:cubicBezTo>
                <a:close/>
              </a:path>
            </a:pathLst>
          </a:custGeom>
          <a:ln w="25560">
            <a:solidFill>
              <a:srgbClr val="8296B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761" name="Google Shape;448;p107" descr="Google Shape;448;p107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3122278" y="2311200"/>
            <a:ext cx="801364" cy="801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762" name="Google Shape;449;p107" descr="Google Shape;449;p107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8211959" y="2735278"/>
            <a:ext cx="324363" cy="157683"/>
          </a:xfrm>
          <a:prstGeom prst="rect">
            <a:avLst/>
          </a:prstGeom>
          <a:ln w="12700">
            <a:miter lim="400000"/>
          </a:ln>
        </p:spPr>
      </p:pic>
      <p:sp>
        <p:nvSpPr>
          <p:cNvPr id="763" name="CustomShape 20"/>
          <p:cNvSpPr/>
          <p:nvPr/>
        </p:nvSpPr>
        <p:spPr>
          <a:xfrm>
            <a:off x="2405520" y="5173200"/>
            <a:ext cx="792365" cy="79236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64" name="CustomShape 21"/>
          <p:cNvSpPr/>
          <p:nvPr/>
        </p:nvSpPr>
        <p:spPr>
          <a:xfrm>
            <a:off x="9581760" y="2586600"/>
            <a:ext cx="792365" cy="79236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765" name="Google Shape;452;p107" descr="Google Shape;452;p107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9565919" y="2554558"/>
            <a:ext cx="824403" cy="824404"/>
          </a:xfrm>
          <a:prstGeom prst="rect">
            <a:avLst/>
          </a:prstGeom>
          <a:ln w="12700">
            <a:miter lim="400000"/>
          </a:ln>
        </p:spPr>
      </p:pic>
      <p:sp>
        <p:nvSpPr>
          <p:cNvPr id="766" name="CustomShape 22"/>
          <p:cNvSpPr/>
          <p:nvPr/>
        </p:nvSpPr>
        <p:spPr>
          <a:xfrm>
            <a:off x="7567200" y="5403960"/>
            <a:ext cx="792365" cy="79236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767" name="CustomShape 23"/>
          <p:cNvSpPr/>
          <p:nvPr/>
        </p:nvSpPr>
        <p:spPr>
          <a:xfrm>
            <a:off x="6577558" y="1643040"/>
            <a:ext cx="792365" cy="79236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768" name="Google Shape;455;p107" descr="Google Shape;455;p107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7518599" y="5330159"/>
            <a:ext cx="931323" cy="931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769" name="Google Shape;456;p107" descr="Google Shape;456;p107"/>
          <p:cNvPicPr>
            <a:picLocks noChangeAspect="1"/>
          </p:cNvPicPr>
          <p:nvPr/>
        </p:nvPicPr>
        <p:blipFill>
          <a:blip r:embed="rId24">
            <a:extLst/>
          </a:blip>
          <a:stretch>
            <a:fillRect/>
          </a:stretch>
        </p:blipFill>
        <p:spPr>
          <a:xfrm>
            <a:off x="6551279" y="1612440"/>
            <a:ext cx="822964" cy="822963"/>
          </a:xfrm>
          <a:prstGeom prst="rect">
            <a:avLst/>
          </a:prstGeom>
          <a:ln w="12700">
            <a:miter lim="400000"/>
          </a:ln>
        </p:spPr>
      </p:pic>
      <p:pic>
        <p:nvPicPr>
          <p:cNvPr id="770" name="Google Shape;457;p107" descr="Google Shape;457;p107"/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2348639" y="5145120"/>
            <a:ext cx="853923" cy="853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771" name="Google Shape;458;p107" descr="Google Shape;458;p107"/>
          <p:cNvPicPr>
            <a:picLocks noChangeAspect="1"/>
          </p:cNvPicPr>
          <p:nvPr/>
        </p:nvPicPr>
        <p:blipFill>
          <a:blip r:embed="rId26">
            <a:extLst/>
          </a:blip>
          <a:stretch>
            <a:fillRect/>
          </a:stretch>
        </p:blipFill>
        <p:spPr>
          <a:xfrm rot="20155201">
            <a:off x="662759" y="5053679"/>
            <a:ext cx="1321203" cy="920883"/>
          </a:xfrm>
          <a:prstGeom prst="rect">
            <a:avLst/>
          </a:prstGeom>
          <a:ln w="12700">
            <a:miter lim="400000"/>
          </a:ln>
        </p:spPr>
      </p:pic>
      <p:sp>
        <p:nvSpPr>
          <p:cNvPr id="772" name="CustomShape 24"/>
          <p:cNvSpPr/>
          <p:nvPr/>
        </p:nvSpPr>
        <p:spPr>
          <a:xfrm>
            <a:off x="724319" y="5199119"/>
            <a:ext cx="734405" cy="734405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773" name="Google Shape;460;p107" descr="Google Shape;460;p107"/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694439" y="5414760"/>
            <a:ext cx="775081" cy="285123"/>
          </a:xfrm>
          <a:prstGeom prst="rect">
            <a:avLst/>
          </a:prstGeom>
          <a:ln w="12700">
            <a:miter lim="400000"/>
          </a:ln>
        </p:spPr>
      </p:pic>
      <p:sp>
        <p:nvSpPr>
          <p:cNvPr id="774" name="CustomShape 25"/>
          <p:cNvSpPr/>
          <p:nvPr/>
        </p:nvSpPr>
        <p:spPr>
          <a:xfrm>
            <a:off x="487878" y="3652689"/>
            <a:ext cx="4311761" cy="29771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37" h="21110" extrusionOk="0">
                <a:moveTo>
                  <a:pt x="26" y="14569"/>
                </a:moveTo>
                <a:cubicBezTo>
                  <a:pt x="-265" y="12171"/>
                  <a:pt x="1977" y="7407"/>
                  <a:pt x="3111" y="5025"/>
                </a:cubicBezTo>
                <a:cubicBezTo>
                  <a:pt x="4245" y="2642"/>
                  <a:pt x="5573" y="964"/>
                  <a:pt x="6830" y="275"/>
                </a:cubicBezTo>
                <a:cubicBezTo>
                  <a:pt x="8087" y="-414"/>
                  <a:pt x="9669" y="346"/>
                  <a:pt x="10655" y="891"/>
                </a:cubicBezTo>
                <a:cubicBezTo>
                  <a:pt x="11640" y="1436"/>
                  <a:pt x="11615" y="2847"/>
                  <a:pt x="12745" y="3546"/>
                </a:cubicBezTo>
                <a:cubicBezTo>
                  <a:pt x="13875" y="4245"/>
                  <a:pt x="16232" y="3822"/>
                  <a:pt x="17436" y="5087"/>
                </a:cubicBezTo>
                <a:cubicBezTo>
                  <a:pt x="18641" y="6351"/>
                  <a:pt x="19425" y="8744"/>
                  <a:pt x="19971" y="11132"/>
                </a:cubicBezTo>
                <a:cubicBezTo>
                  <a:pt x="20518" y="13520"/>
                  <a:pt x="21335" y="17754"/>
                  <a:pt x="20715" y="19416"/>
                </a:cubicBezTo>
                <a:cubicBezTo>
                  <a:pt x="20096" y="21078"/>
                  <a:pt x="18061" y="21025"/>
                  <a:pt x="16253" y="21105"/>
                </a:cubicBezTo>
                <a:cubicBezTo>
                  <a:pt x="14446" y="21186"/>
                  <a:pt x="11288" y="20282"/>
                  <a:pt x="9870" y="19900"/>
                </a:cubicBezTo>
                <a:cubicBezTo>
                  <a:pt x="8453" y="19517"/>
                  <a:pt x="6497" y="20302"/>
                  <a:pt x="4856" y="19413"/>
                </a:cubicBezTo>
                <a:cubicBezTo>
                  <a:pt x="3215" y="18525"/>
                  <a:pt x="317" y="16967"/>
                  <a:pt x="26" y="14569"/>
                </a:cubicBezTo>
                <a:close/>
              </a:path>
            </a:pathLst>
          </a:custGeom>
          <a:ln w="25560">
            <a:solidFill>
              <a:srgbClr val="8296B0"/>
            </a:solidFill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775" name="Picture 2" descr="Picture 2"/>
          <p:cNvPicPr>
            <a:picLocks noChangeAspect="1"/>
          </p:cNvPicPr>
          <p:nvPr/>
        </p:nvPicPr>
        <p:blipFill>
          <a:blip r:embed="rId28">
            <a:extLst/>
          </a:blip>
          <a:stretch>
            <a:fillRect/>
          </a:stretch>
        </p:blipFill>
        <p:spPr>
          <a:xfrm>
            <a:off x="9303084" y="4523759"/>
            <a:ext cx="608218" cy="649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776" name="Picture 31" descr="Picture 31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10715473" y="5948102"/>
            <a:ext cx="1357028" cy="7142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" grpId="1" animBg="1" advAuto="0"/>
      <p:bldP spid="758" grpId="4" animBg="1" advAuto="0"/>
      <p:bldP spid="759" grpId="2" animBg="1" advAuto="0"/>
      <p:bldP spid="760" grpId="5" animBg="1" advAuto="0"/>
      <p:bldP spid="774" grpId="3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0" name="Рисунок 3" descr="Рисунок 3"/>
          <p:cNvPicPr>
            <a:picLocks noChangeAspect="1"/>
          </p:cNvPicPr>
          <p:nvPr/>
        </p:nvPicPr>
        <p:blipFill>
          <a:blip r:embed="rId3">
            <a:extLst/>
          </a:blip>
          <a:srcRect b="1392"/>
          <a:stretch>
            <a:fillRect/>
          </a:stretch>
        </p:blipFill>
        <p:spPr>
          <a:xfrm>
            <a:off x="533956" y="1841268"/>
            <a:ext cx="11022835" cy="3596313"/>
          </a:xfrm>
          <a:prstGeom prst="rect">
            <a:avLst/>
          </a:prstGeom>
          <a:ln w="12700">
            <a:miter lim="400000"/>
          </a:ln>
        </p:spPr>
      </p:pic>
      <p:sp>
        <p:nvSpPr>
          <p:cNvPr id="781" name="CustomShape 1"/>
          <p:cNvSpPr txBox="1"/>
          <p:nvPr/>
        </p:nvSpPr>
        <p:spPr>
          <a:xfrm>
            <a:off x="1090320" y="388093"/>
            <a:ext cx="9910082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sz="3300" spc="-1">
                <a:solidFill>
                  <a:srgbClr val="2B2B2D"/>
                </a:solidFill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r>
              <a:t>Как выбирали инструменты для тестирования</a:t>
            </a:r>
          </a:p>
        </p:txBody>
      </p:sp>
      <p:pic>
        <p:nvPicPr>
          <p:cNvPr id="782" name="Google Shape;467;p108" descr="Google Shape;467;p10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8241" y="1686791"/>
            <a:ext cx="692643" cy="692643"/>
          </a:xfrm>
          <a:prstGeom prst="rect">
            <a:avLst/>
          </a:prstGeom>
          <a:ln w="12700">
            <a:miter lim="400000"/>
          </a:ln>
        </p:spPr>
      </p:pic>
      <p:pic>
        <p:nvPicPr>
          <p:cNvPr id="783" name="Google Shape;468;p108" descr="Google Shape;468;p108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10321728" y="4249901"/>
            <a:ext cx="895489" cy="895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784" name="Google Shape;469;p108" descr="Google Shape;469;p108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493874" y="4290035"/>
            <a:ext cx="616323" cy="616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785" name="Google Shape;470;p108" descr="Google Shape;470;p108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502403" y="2791633"/>
            <a:ext cx="616323" cy="616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786" name="Google Shape;472;p108" descr="Google Shape;472;p108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555094" y="1561684"/>
            <a:ext cx="616323" cy="616323"/>
          </a:xfrm>
          <a:prstGeom prst="rect">
            <a:avLst/>
          </a:prstGeom>
          <a:ln w="12700">
            <a:miter lim="400000"/>
          </a:ln>
        </p:spPr>
      </p:pic>
      <p:sp>
        <p:nvSpPr>
          <p:cNvPr id="787" name="CustomShape 2"/>
          <p:cNvSpPr txBox="1"/>
          <p:nvPr/>
        </p:nvSpPr>
        <p:spPr>
          <a:xfrm>
            <a:off x="905816" y="2533511"/>
            <a:ext cx="2042999" cy="71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/>
          <a:p>
            <a:pPr>
              <a:defRPr spc="-1">
                <a:latin typeface="Raleway Bold"/>
                <a:ea typeface="Raleway Bold"/>
                <a:cs typeface="Raleway Bold"/>
                <a:sym typeface="Raleway Bold"/>
              </a:defRPr>
            </a:pPr>
            <a:r>
              <a:t>Большое</a:t>
            </a:r>
            <a:r>
              <a:rPr>
                <a:latin typeface="Raleway Regular"/>
                <a:ea typeface="Raleway Regular"/>
                <a:cs typeface="Raleway Regular"/>
                <a:sym typeface="Raleway Regular"/>
              </a:rPr>
              <a:t> число контрактов</a:t>
            </a:r>
          </a:p>
        </p:txBody>
      </p:sp>
      <p:sp>
        <p:nvSpPr>
          <p:cNvPr id="788" name="CustomShape 3"/>
          <p:cNvSpPr txBox="1"/>
          <p:nvPr/>
        </p:nvSpPr>
        <p:spPr>
          <a:xfrm>
            <a:off x="6512096" y="1376923"/>
            <a:ext cx="2043000" cy="716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/>
          <a:p>
            <a:pPr>
              <a:defRPr spc="-1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Свой framework</a:t>
            </a:r>
            <a:r>
              <a:rPr>
                <a:latin typeface="Raleway Bold"/>
                <a:ea typeface="Raleway Bold"/>
                <a:cs typeface="Raleway Bold"/>
                <a:sym typeface="Raleway Bold"/>
              </a:rPr>
              <a:t> долго и дорого</a:t>
            </a:r>
          </a:p>
        </p:txBody>
      </p:sp>
      <p:sp>
        <p:nvSpPr>
          <p:cNvPr id="789" name="CustomShape 4"/>
          <p:cNvSpPr txBox="1"/>
          <p:nvPr/>
        </p:nvSpPr>
        <p:spPr>
          <a:xfrm>
            <a:off x="3863035" y="1341044"/>
            <a:ext cx="2043000" cy="754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/>
          <a:p>
            <a:pPr>
              <a:defRPr sz="2000" spc="-1">
                <a:latin typeface="Raleway Bold"/>
                <a:ea typeface="Raleway Bold"/>
                <a:cs typeface="Raleway Bold"/>
                <a:sym typeface="Raleway Bold"/>
              </a:defRPr>
            </a:pPr>
            <a:r>
              <a:t>Удобный</a:t>
            </a:r>
          </a:p>
          <a:p>
            <a:pPr>
              <a:defRPr spc="-1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инструмент?</a:t>
            </a:r>
          </a:p>
        </p:txBody>
      </p:sp>
      <p:sp>
        <p:nvSpPr>
          <p:cNvPr id="790" name="CustomShape 5"/>
          <p:cNvSpPr txBox="1"/>
          <p:nvPr/>
        </p:nvSpPr>
        <p:spPr>
          <a:xfrm>
            <a:off x="8149914" y="2650962"/>
            <a:ext cx="2043000" cy="754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/>
          <a:p>
            <a:pPr algn="r">
              <a:defRPr spc="-1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Что</a:t>
            </a:r>
            <a:r>
              <a:rPr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sz="2000">
                <a:latin typeface="Raleway Bold"/>
                <a:ea typeface="Raleway Bold"/>
                <a:cs typeface="Raleway Bold"/>
                <a:sym typeface="Raleway Bold"/>
              </a:rPr>
              <a:t>уже есть</a:t>
            </a:r>
            <a:endParaRPr sz="2000"/>
          </a:p>
          <a:p>
            <a:pPr algn="r">
              <a:defRPr spc="-1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на рынке?</a:t>
            </a:r>
          </a:p>
        </p:txBody>
      </p:sp>
      <p:sp>
        <p:nvSpPr>
          <p:cNvPr id="791" name="CustomShape 6"/>
          <p:cNvSpPr txBox="1"/>
          <p:nvPr/>
        </p:nvSpPr>
        <p:spPr>
          <a:xfrm>
            <a:off x="3839569" y="2887922"/>
            <a:ext cx="2611443" cy="919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/>
          <a:p>
            <a:pPr algn="r">
              <a:defRPr spc="-1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QA </a:t>
            </a:r>
            <a:r>
              <a:rPr>
                <a:latin typeface="Raleway Bold"/>
                <a:ea typeface="Raleway Bold"/>
                <a:cs typeface="Raleway Bold"/>
                <a:sym typeface="Raleway Bold"/>
              </a:rPr>
              <a:t>могут не быть</a:t>
            </a:r>
            <a:r>
              <a:t> программистами</a:t>
            </a:r>
            <a:endParaRPr sz="2000"/>
          </a:p>
          <a:p>
            <a:pPr>
              <a:defRPr sz="1400" spc="-1">
                <a:latin typeface="Raleway Bold"/>
                <a:ea typeface="Raleway Bold"/>
                <a:cs typeface="Raleway Bold"/>
                <a:sym typeface="Raleway Bold"/>
              </a:defRPr>
            </a:pPr>
            <a:r>
              <a:t>	</a:t>
            </a:r>
          </a:p>
        </p:txBody>
      </p:sp>
      <p:sp>
        <p:nvSpPr>
          <p:cNvPr id="792" name="CustomShape 7"/>
          <p:cNvSpPr txBox="1"/>
          <p:nvPr/>
        </p:nvSpPr>
        <p:spPr>
          <a:xfrm>
            <a:off x="2039323" y="3925003"/>
            <a:ext cx="2611442" cy="1224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/>
          <a:p>
            <a:pPr>
              <a:defRPr spc="-1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Необходимо </a:t>
            </a:r>
          </a:p>
          <a:p>
            <a:pPr>
              <a:defRPr spc="-1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использовать </a:t>
            </a:r>
          </a:p>
          <a:p>
            <a:pPr>
              <a:defRPr sz="2000" spc="-1">
                <a:latin typeface="Raleway Bold"/>
                <a:ea typeface="Raleway Bold"/>
                <a:cs typeface="Raleway Bold"/>
                <a:sym typeface="Raleway Bold"/>
              </a:defRPr>
            </a:pPr>
            <a:r>
              <a:t>DDT</a:t>
            </a:r>
          </a:p>
          <a:p>
            <a:pPr>
              <a:defRPr sz="1400" spc="-1">
                <a:latin typeface="Raleway Bold"/>
                <a:ea typeface="Raleway Bold"/>
                <a:cs typeface="Raleway Bold"/>
                <a:sym typeface="Raleway Bold"/>
              </a:defRPr>
            </a:pPr>
            <a:r>
              <a:t>	</a:t>
            </a:r>
          </a:p>
        </p:txBody>
      </p:sp>
      <p:sp>
        <p:nvSpPr>
          <p:cNvPr id="793" name="CustomShape 8"/>
          <p:cNvSpPr txBox="1"/>
          <p:nvPr/>
        </p:nvSpPr>
        <p:spPr>
          <a:xfrm>
            <a:off x="8419054" y="3925003"/>
            <a:ext cx="2364123" cy="754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/>
          <a:p>
            <a:pPr algn="ctr">
              <a:defRPr sz="2000" spc="-1">
                <a:latin typeface="Raleway Bold"/>
                <a:ea typeface="Raleway Bold"/>
                <a:cs typeface="Raleway Bold"/>
                <a:sym typeface="Raleway Bold"/>
              </a:defRPr>
            </a:pPr>
            <a:r>
              <a:t>SoapUI Pro</a:t>
            </a:r>
            <a:r>
              <a:rPr sz="1800"/>
              <a:t> </a:t>
            </a:r>
          </a:p>
          <a:p>
            <a:pPr algn="ctr">
              <a:defRPr spc="-1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подходит</a:t>
            </a:r>
          </a:p>
        </p:txBody>
      </p:sp>
      <p:sp>
        <p:nvSpPr>
          <p:cNvPr id="794" name="CustomShape 9"/>
          <p:cNvSpPr txBox="1"/>
          <p:nvPr/>
        </p:nvSpPr>
        <p:spPr>
          <a:xfrm>
            <a:off x="5110193" y="4153429"/>
            <a:ext cx="2364123" cy="9575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>
            <a:spAutoFit/>
          </a:bodyPr>
          <a:lstStyle/>
          <a:p>
            <a:pPr>
              <a:defRPr spc="-1">
                <a:latin typeface="Raleway Regular"/>
                <a:ea typeface="Raleway Regular"/>
                <a:cs typeface="Raleway Regular"/>
                <a:sym typeface="Raleway Regular"/>
              </a:defRPr>
            </a:pPr>
            <a:r>
              <a:t>Успешный</a:t>
            </a:r>
          </a:p>
          <a:p>
            <a:pPr>
              <a:defRPr sz="2000" spc="-1">
                <a:latin typeface="Raleway Bold"/>
                <a:ea typeface="Raleway Bold"/>
                <a:cs typeface="Raleway Bold"/>
                <a:sym typeface="Raleway Bold"/>
              </a:defRPr>
            </a:pPr>
            <a:r>
              <a:t>прототип</a:t>
            </a:r>
          </a:p>
          <a:p>
            <a:pPr>
              <a:defRPr sz="1400" spc="-1">
                <a:latin typeface="Raleway Bold"/>
                <a:ea typeface="Raleway Bold"/>
                <a:cs typeface="Raleway Bold"/>
                <a:sym typeface="Raleway Bold"/>
              </a:defRPr>
            </a:pPr>
            <a:r>
              <a:t>	</a:t>
            </a:r>
          </a:p>
        </p:txBody>
      </p:sp>
      <p:pic>
        <p:nvPicPr>
          <p:cNvPr id="795" name="Picture 31" descr="Picture 31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715473" y="5948102"/>
            <a:ext cx="1357028" cy="714281"/>
          </a:xfrm>
          <a:prstGeom prst="rect">
            <a:avLst/>
          </a:prstGeom>
          <a:ln w="12700">
            <a:miter lim="400000"/>
          </a:ln>
        </p:spPr>
      </p:pic>
      <p:sp>
        <p:nvSpPr>
          <p:cNvPr id="796" name="Кружок"/>
          <p:cNvSpPr/>
          <p:nvPr/>
        </p:nvSpPr>
        <p:spPr>
          <a:xfrm>
            <a:off x="2015563" y="2124144"/>
            <a:ext cx="249021" cy="249021"/>
          </a:xfrm>
          <a:prstGeom prst="ellipse">
            <a:avLst/>
          </a:prstGeom>
          <a:solidFill>
            <a:srgbClr val="B4E24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797" name="Кружок"/>
          <p:cNvSpPr/>
          <p:nvPr/>
        </p:nvSpPr>
        <p:spPr>
          <a:xfrm>
            <a:off x="4872923" y="2155180"/>
            <a:ext cx="249021" cy="249021"/>
          </a:xfrm>
          <a:prstGeom prst="ellipse">
            <a:avLst/>
          </a:prstGeom>
          <a:solidFill>
            <a:srgbClr val="B4E24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798" name="Кружок"/>
          <p:cNvSpPr/>
          <p:nvPr/>
        </p:nvSpPr>
        <p:spPr>
          <a:xfrm>
            <a:off x="8074035" y="2155180"/>
            <a:ext cx="249021" cy="249021"/>
          </a:xfrm>
          <a:prstGeom prst="ellipse">
            <a:avLst/>
          </a:prstGeom>
          <a:solidFill>
            <a:srgbClr val="B4E24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799" name="Кружок"/>
          <p:cNvSpPr/>
          <p:nvPr/>
        </p:nvSpPr>
        <p:spPr>
          <a:xfrm>
            <a:off x="11115815" y="2845016"/>
            <a:ext cx="249021" cy="249021"/>
          </a:xfrm>
          <a:prstGeom prst="ellipse">
            <a:avLst/>
          </a:prstGeom>
          <a:solidFill>
            <a:srgbClr val="B4E24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800" name="Кружок"/>
          <p:cNvSpPr/>
          <p:nvPr/>
        </p:nvSpPr>
        <p:spPr>
          <a:xfrm>
            <a:off x="6473478" y="3598219"/>
            <a:ext cx="249021" cy="249021"/>
          </a:xfrm>
          <a:prstGeom prst="ellipse">
            <a:avLst/>
          </a:prstGeom>
          <a:solidFill>
            <a:srgbClr val="B4E24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801" name="Кружок"/>
          <p:cNvSpPr/>
          <p:nvPr/>
        </p:nvSpPr>
        <p:spPr>
          <a:xfrm>
            <a:off x="860670" y="4264514"/>
            <a:ext cx="249021" cy="249021"/>
          </a:xfrm>
          <a:prstGeom prst="ellipse">
            <a:avLst/>
          </a:prstGeom>
          <a:solidFill>
            <a:srgbClr val="B4E24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802" name="Кружок"/>
          <p:cNvSpPr/>
          <p:nvPr/>
        </p:nvSpPr>
        <p:spPr>
          <a:xfrm>
            <a:off x="5249524" y="4974261"/>
            <a:ext cx="249021" cy="249021"/>
          </a:xfrm>
          <a:prstGeom prst="ellipse">
            <a:avLst/>
          </a:prstGeom>
          <a:solidFill>
            <a:srgbClr val="B4E24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803" name="Кружок"/>
          <p:cNvSpPr/>
          <p:nvPr/>
        </p:nvSpPr>
        <p:spPr>
          <a:xfrm>
            <a:off x="9761497" y="4909080"/>
            <a:ext cx="249021" cy="249021"/>
          </a:xfrm>
          <a:prstGeom prst="ellipse">
            <a:avLst/>
          </a:prstGeom>
          <a:solidFill>
            <a:srgbClr val="B4E24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804" name="Rest Assured"/>
          <p:cNvSpPr txBox="1"/>
          <p:nvPr/>
        </p:nvSpPr>
        <p:spPr>
          <a:xfrm>
            <a:off x="9658832" y="1784399"/>
            <a:ext cx="1178583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lvl1pPr>
          </a:lstStyle>
          <a:p>
            <a:r>
              <a:t>Rest Assured</a:t>
            </a:r>
          </a:p>
        </p:txBody>
      </p:sp>
      <p:sp>
        <p:nvSpPr>
          <p:cNvPr id="805" name="Restlet"/>
          <p:cNvSpPr txBox="1"/>
          <p:nvPr/>
        </p:nvSpPr>
        <p:spPr>
          <a:xfrm>
            <a:off x="11275145" y="2253882"/>
            <a:ext cx="679676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lvl1pPr>
          </a:lstStyle>
          <a:p>
            <a:r>
              <a:t>Restlet</a:t>
            </a:r>
          </a:p>
        </p:txBody>
      </p:sp>
      <p:sp>
        <p:nvSpPr>
          <p:cNvPr id="806" name="Jersey"/>
          <p:cNvSpPr txBox="1"/>
          <p:nvPr/>
        </p:nvSpPr>
        <p:spPr>
          <a:xfrm>
            <a:off x="10793704" y="1968763"/>
            <a:ext cx="639849" cy="294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400">
                <a:latin typeface="Raleway Regular"/>
                <a:ea typeface="Raleway Regular"/>
                <a:cs typeface="Raleway Regular"/>
                <a:sym typeface="Raleway Regular"/>
              </a:defRPr>
            </a:lvl1pPr>
          </a:lstStyle>
          <a:p>
            <a:r>
              <a:t>Jersey</a:t>
            </a:r>
          </a:p>
        </p:txBody>
      </p:sp>
      <p:sp>
        <p:nvSpPr>
          <p:cNvPr id="807" name="Unirest"/>
          <p:cNvSpPr txBox="1"/>
          <p:nvPr/>
        </p:nvSpPr>
        <p:spPr>
          <a:xfrm>
            <a:off x="10000505" y="3262631"/>
            <a:ext cx="805177" cy="332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600"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r>
              <a:t>Unirest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1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1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2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2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2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2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2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2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2" grpId="2" animBg="1" advAuto="0"/>
      <p:bldP spid="783" grpId="25" animBg="1" advAuto="0"/>
      <p:bldP spid="784" grpId="22" animBg="1" advAuto="0"/>
      <p:bldP spid="785" grpId="16" animBg="1" advAuto="0"/>
      <p:bldP spid="786" grpId="8" animBg="1" advAuto="0"/>
      <p:bldP spid="787" grpId="3" animBg="1" advAuto="0"/>
      <p:bldP spid="788" grpId="7" animBg="1" advAuto="0"/>
      <p:bldP spid="789" grpId="5" animBg="1" advAuto="0"/>
      <p:bldP spid="790" grpId="10" animBg="1" advAuto="0"/>
      <p:bldP spid="791" grpId="17" animBg="1" advAuto="0"/>
      <p:bldP spid="792" grpId="19" animBg="1" advAuto="0"/>
      <p:bldP spid="793" grpId="24" animBg="1" advAuto="0"/>
      <p:bldP spid="794" grpId="21" animBg="1" advAuto="0"/>
      <p:bldP spid="796" grpId="1" animBg="1" advAuto="0"/>
      <p:bldP spid="797" grpId="4" animBg="1" advAuto="0"/>
      <p:bldP spid="798" grpId="6" animBg="1" advAuto="0"/>
      <p:bldP spid="799" grpId="9" animBg="1" advAuto="0"/>
      <p:bldP spid="800" grpId="15" animBg="1" advAuto="0"/>
      <p:bldP spid="801" grpId="18" animBg="1" advAuto="0"/>
      <p:bldP spid="802" grpId="20" animBg="1" advAuto="0"/>
      <p:bldP spid="803" grpId="23" animBg="1" advAuto="0"/>
      <p:bldP spid="804" grpId="11" animBg="1" advAuto="0"/>
      <p:bldP spid="805" grpId="13" animBg="1" advAuto="0"/>
      <p:bldP spid="806" grpId="12" animBg="1" advAuto="0"/>
      <p:bldP spid="807" grpId="14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Плюсы SoapUI Pro"/>
          <p:cNvSpPr txBox="1"/>
          <p:nvPr/>
        </p:nvSpPr>
        <p:spPr>
          <a:xfrm>
            <a:off x="4117567" y="375024"/>
            <a:ext cx="3956860" cy="586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3300" spc="-1">
                <a:solidFill>
                  <a:srgbClr val="2B2B2D"/>
                </a:solidFill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r>
              <a:t>Плюсы SoapUI Pro </a:t>
            </a:r>
          </a:p>
        </p:txBody>
      </p:sp>
      <p:pic>
        <p:nvPicPr>
          <p:cNvPr id="812" name="SP_ProductOverview_Product-Overview_Band1.png" descr="SP_ProductOverview_Product-Overview_Band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55914" y="1802744"/>
            <a:ext cx="3080171" cy="1864949"/>
          </a:xfrm>
          <a:prstGeom prst="rect">
            <a:avLst/>
          </a:prstGeom>
          <a:ln w="12700">
            <a:miter lim="400000"/>
          </a:ln>
        </p:spPr>
      </p:pic>
      <p:pic>
        <p:nvPicPr>
          <p:cNvPr id="813" name="SP_ProductOverview_Product-Overview_Band2.png" descr="SP_ProductOverview_Product-Overview_Band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2133" y="1629336"/>
            <a:ext cx="2986839" cy="2006783"/>
          </a:xfrm>
          <a:prstGeom prst="rect">
            <a:avLst/>
          </a:prstGeom>
          <a:ln w="12700">
            <a:miter lim="400000"/>
          </a:ln>
        </p:spPr>
      </p:pic>
      <p:pic>
        <p:nvPicPr>
          <p:cNvPr id="814" name="SP_ProductOverview_Product-Overview_Band3.png" descr="SP_ProductOverview_Product-Overview_Band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273029" y="1526045"/>
            <a:ext cx="3261815" cy="2006782"/>
          </a:xfrm>
          <a:prstGeom prst="rect">
            <a:avLst/>
          </a:prstGeom>
          <a:ln w="12700">
            <a:miter lim="400000"/>
          </a:ln>
        </p:spPr>
      </p:pic>
      <p:sp>
        <p:nvSpPr>
          <p:cNvPr id="815" name="Генерация тестов на основе API спецификации"/>
          <p:cNvSpPr txBox="1"/>
          <p:nvPr/>
        </p:nvSpPr>
        <p:spPr>
          <a:xfrm>
            <a:off x="4825377" y="3767084"/>
            <a:ext cx="2541248" cy="89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solidFill>
                  <a:srgbClr val="2B2B2D"/>
                </a:solidFill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r>
              <a:t>Генерация тестов на основе API спецификации</a:t>
            </a:r>
          </a:p>
        </p:txBody>
      </p:sp>
      <p:sp>
        <p:nvSpPr>
          <p:cNvPr id="816" name="Готовые инструменты управления данными"/>
          <p:cNvSpPr txBox="1"/>
          <p:nvPr/>
        </p:nvSpPr>
        <p:spPr>
          <a:xfrm>
            <a:off x="1154929" y="3761740"/>
            <a:ext cx="2541248" cy="89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solidFill>
                  <a:srgbClr val="2B2B2D"/>
                </a:solidFill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r>
              <a:t>Готовые инструменты управления данными</a:t>
            </a:r>
          </a:p>
        </p:txBody>
      </p:sp>
      <p:sp>
        <p:nvSpPr>
          <p:cNvPr id="817" name="Управление окружениями и тестовые отчёты"/>
          <p:cNvSpPr txBox="1"/>
          <p:nvPr/>
        </p:nvSpPr>
        <p:spPr>
          <a:xfrm>
            <a:off x="8716839" y="3658449"/>
            <a:ext cx="2541248" cy="89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defRPr>
                <a:solidFill>
                  <a:srgbClr val="2B2B2D"/>
                </a:solidFill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r>
              <a:t>Управление окружениями и тестовые отчёты</a:t>
            </a:r>
          </a:p>
        </p:txBody>
      </p:sp>
      <p:pic>
        <p:nvPicPr>
          <p:cNvPr id="818" name="Picture 31" descr="Picture 3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715473" y="5948102"/>
            <a:ext cx="1357028" cy="7142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2" grpId="1" animBg="1" advAuto="0"/>
      <p:bldP spid="814" grpId="3" animBg="1" advAuto="0"/>
      <p:bldP spid="815" grpId="2" animBg="1" advAuto="0"/>
      <p:bldP spid="817" grpId="4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Ready API  и SoapUI Pro"/>
          <p:cNvSpPr txBox="1"/>
          <p:nvPr/>
        </p:nvSpPr>
        <p:spPr>
          <a:xfrm>
            <a:off x="3328110" y="391215"/>
            <a:ext cx="4952890" cy="600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3300" spc="-1">
                <a:solidFill>
                  <a:srgbClr val="2B2B2D"/>
                </a:solidFill>
                <a:latin typeface="Raleway Bold"/>
                <a:ea typeface="Raleway Bold"/>
                <a:cs typeface="Raleway Bold"/>
                <a:sym typeface="Raleway Bold"/>
              </a:defRPr>
            </a:lvl1pPr>
          </a:lstStyle>
          <a:p>
            <a:r>
              <a:rPr dirty="0" err="1" smtClean="0"/>
              <a:t>ReadyAPI</a:t>
            </a:r>
            <a:r>
              <a:rPr dirty="0" smtClean="0"/>
              <a:t>  </a:t>
            </a:r>
            <a:r>
              <a:rPr dirty="0"/>
              <a:t>и </a:t>
            </a:r>
            <a:r>
              <a:rPr dirty="0" err="1"/>
              <a:t>SoapUI</a:t>
            </a:r>
            <a:r>
              <a:rPr dirty="0"/>
              <a:t> Pro </a:t>
            </a:r>
          </a:p>
        </p:txBody>
      </p:sp>
      <p:pic>
        <p:nvPicPr>
          <p:cNvPr id="823" name="ReadyAPI-Family.png" descr="ReadyAPI-Family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67289" y="1688314"/>
            <a:ext cx="5071689" cy="3028016"/>
          </a:xfrm>
          <a:prstGeom prst="rect">
            <a:avLst/>
          </a:prstGeom>
          <a:ln w="12700">
            <a:miter lim="400000"/>
          </a:ln>
        </p:spPr>
      </p:pic>
      <p:sp>
        <p:nvSpPr>
          <p:cNvPr id="824" name="- тестирование API"/>
          <p:cNvSpPr txBox="1"/>
          <p:nvPr/>
        </p:nvSpPr>
        <p:spPr>
          <a:xfrm>
            <a:off x="6387174" y="1743636"/>
            <a:ext cx="2536187" cy="39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>
                <a:solidFill>
                  <a:srgbClr val="2B2B2D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</a:lstStyle>
          <a:p>
            <a:r>
              <a:t> - тестирование API</a:t>
            </a:r>
          </a:p>
        </p:txBody>
      </p:sp>
      <p:sp>
        <p:nvSpPr>
          <p:cNvPr id="825" name="- нагрузочное тестирование"/>
          <p:cNvSpPr txBox="1"/>
          <p:nvPr/>
        </p:nvSpPr>
        <p:spPr>
          <a:xfrm>
            <a:off x="6362889" y="3004202"/>
            <a:ext cx="3678933" cy="39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>
                <a:solidFill>
                  <a:srgbClr val="2B2B2D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</a:lstStyle>
          <a:p>
            <a:r>
              <a:t> - нагрузочное тестирование</a:t>
            </a:r>
          </a:p>
        </p:txBody>
      </p:sp>
      <p:sp>
        <p:nvSpPr>
          <p:cNvPr id="826" name="- генерация заглушек"/>
          <p:cNvSpPr txBox="1"/>
          <p:nvPr/>
        </p:nvSpPr>
        <p:spPr>
          <a:xfrm>
            <a:off x="6557184" y="4264766"/>
            <a:ext cx="2818635" cy="39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2000">
                <a:solidFill>
                  <a:srgbClr val="2B2B2D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</a:lstStyle>
          <a:p>
            <a:r>
              <a:t> - генерация заглушек</a:t>
            </a:r>
          </a:p>
        </p:txBody>
      </p:sp>
      <p:pic>
        <p:nvPicPr>
          <p:cNvPr id="827" name="Picture 31" descr="Picture 3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715473" y="5948102"/>
            <a:ext cx="1357028" cy="7142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490;p109" descr="Google Shape;490;p109"/>
          <p:cNvPicPr>
            <a:picLocks noChangeAspect="1"/>
          </p:cNvPicPr>
          <p:nvPr/>
        </p:nvPicPr>
        <p:blipFill>
          <a:blip r:embed="rId3">
            <a:extLst/>
          </a:blip>
          <a:srcRect l="20512" r="21304" b="22664"/>
          <a:stretch>
            <a:fillRect/>
          </a:stretch>
        </p:blipFill>
        <p:spPr>
          <a:xfrm>
            <a:off x="1506600" y="-1"/>
            <a:ext cx="9175681" cy="6855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832" name="Google Shape;491;p109" descr="Google Shape;491;p10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68880" y="33840"/>
            <a:ext cx="9051120" cy="6787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33" name="Google Shape;492;p109" descr="Google Shape;492;p10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68880" y="33840"/>
            <a:ext cx="9051120" cy="6787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34" name="Picture 31" descr="Picture 3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715473" y="5948102"/>
            <a:ext cx="1357028" cy="7142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2" grpId="2" animBg="1" advAuto="0"/>
      <p:bldP spid="833" grpId="1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Google Shape;498;p110" descr="Google Shape;498;p1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54213"/>
            <a:ext cx="12189240" cy="3936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839" name="Google Shape;500;p110" descr="Google Shape;500;p11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78331" y="4531150"/>
            <a:ext cx="3685462" cy="829850"/>
          </a:xfrm>
          <a:prstGeom prst="rect">
            <a:avLst/>
          </a:prstGeom>
          <a:ln w="12700">
            <a:miter lim="400000"/>
          </a:ln>
        </p:spPr>
      </p:pic>
      <p:sp>
        <p:nvSpPr>
          <p:cNvPr id="840" name="CustomShape 1"/>
          <p:cNvSpPr txBox="1"/>
          <p:nvPr/>
        </p:nvSpPr>
        <p:spPr>
          <a:xfrm>
            <a:off x="5465638" y="4224778"/>
            <a:ext cx="1260723" cy="16023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89999" tIns="89999" rIns="89999" bIns="89999">
            <a:spAutoFit/>
          </a:bodyPr>
          <a:lstStyle>
            <a:lvl1pPr algn="ctr">
              <a:defRPr sz="9600" spc="-1">
                <a:latin typeface="Raleway Regular"/>
                <a:ea typeface="Raleway Regular"/>
                <a:cs typeface="Raleway Regular"/>
                <a:sym typeface="Raleway Regular"/>
              </a:defRPr>
            </a:lvl1pPr>
          </a:lstStyle>
          <a:p>
            <a:r>
              <a:t>+</a:t>
            </a:r>
          </a:p>
        </p:txBody>
      </p:sp>
      <p:grpSp>
        <p:nvGrpSpPr>
          <p:cNvPr id="844" name="Группа"/>
          <p:cNvGrpSpPr/>
          <p:nvPr/>
        </p:nvGrpSpPr>
        <p:grpSpPr>
          <a:xfrm>
            <a:off x="2547690" y="4604413"/>
            <a:ext cx="2994712" cy="843132"/>
            <a:chOff x="0" y="0"/>
            <a:chExt cx="2994711" cy="843131"/>
          </a:xfrm>
        </p:grpSpPr>
        <p:pic>
          <p:nvPicPr>
            <p:cNvPr id="841" name="RA_Icon-CLR.png" descr="RA_Icon-CLR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829850" cy="8298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2" name="RA_Wordmark-CLR.png" descr="RA_Wordmark-CLR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933500" y="353049"/>
              <a:ext cx="2061212" cy="4900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43" name="SB-type.png" descr="SB-type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933500" y="71877"/>
              <a:ext cx="1759318" cy="1896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45" name="Picture 31" descr="Picture 31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715473" y="5948102"/>
            <a:ext cx="1357028" cy="7142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"/>
                            </p:stCondLst>
                            <p:childTnLst>
                              <p:par>
                                <p:cTn id="13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" grpId="3" animBg="1" advAuto="0"/>
      <p:bldP spid="840" grpId="2" animBg="1" advAuto="0"/>
      <p:bldP spid="844" grpId="1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2280</Words>
  <Application>Microsoft Office PowerPoint</Application>
  <PresentationFormat>Широкоэкранный</PresentationFormat>
  <Paragraphs>293</Paragraphs>
  <Slides>25</Slides>
  <Notes>18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Courier New</vt:lpstr>
      <vt:lpstr>Raleway Bold</vt:lpstr>
      <vt:lpstr>Raleway Regular</vt:lpstr>
      <vt:lpstr>Raleway SemiBold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divan</cp:lastModifiedBy>
  <cp:revision>23</cp:revision>
  <dcterms:modified xsi:type="dcterms:W3CDTF">2019-03-18T14:43:57Z</dcterms:modified>
</cp:coreProperties>
</file>