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71" r:id="rId3"/>
    <p:sldId id="257" r:id="rId4"/>
    <p:sldId id="258" r:id="rId5"/>
    <p:sldId id="259" r:id="rId6"/>
    <p:sldId id="291" r:id="rId7"/>
    <p:sldId id="292" r:id="rId8"/>
    <p:sldId id="260" r:id="rId9"/>
    <p:sldId id="293" r:id="rId10"/>
    <p:sldId id="294" r:id="rId11"/>
    <p:sldId id="295" r:id="rId12"/>
    <p:sldId id="296" r:id="rId13"/>
    <p:sldId id="297" r:id="rId14"/>
    <p:sldId id="298" r:id="rId15"/>
    <p:sldId id="299" r:id="rId16"/>
    <p:sldId id="303" r:id="rId17"/>
    <p:sldId id="304" r:id="rId18"/>
    <p:sldId id="301" r:id="rId19"/>
    <p:sldId id="305" r:id="rId20"/>
    <p:sldId id="306" r:id="rId21"/>
    <p:sldId id="307" r:id="rId22"/>
    <p:sldId id="308" r:id="rId23"/>
    <p:sldId id="309" r:id="rId24"/>
    <p:sldId id="310" r:id="rId25"/>
    <p:sldId id="311" r:id="rId26"/>
    <p:sldId id="289" r:id="rId27"/>
    <p:sldId id="290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ksandr Gritsevski" initials="AG" lastIdx="1" clrIdx="0">
    <p:extLst>
      <p:ext uri="{19B8F6BF-5375-455C-9EA6-DF929625EA0E}">
        <p15:presenceInfo xmlns:p15="http://schemas.microsoft.com/office/powerpoint/2012/main" userId="9f4ef430a6e61dc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9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75" d="100"/>
          <a:sy n="75" d="100"/>
        </p:scale>
        <p:origin x="1896" y="10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E4F9-11C2-4A20-8D9D-CC43C2AFC948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8316-E1DC-4D01-A3FD-7BBB42C52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6250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E4F9-11C2-4A20-8D9D-CC43C2AFC948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8316-E1DC-4D01-A3FD-7BBB42C52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868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E4F9-11C2-4A20-8D9D-CC43C2AFC948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8316-E1DC-4D01-A3FD-7BBB42C52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9239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E4F9-11C2-4A20-8D9D-CC43C2AFC948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8316-E1DC-4D01-A3FD-7BBB42C52EF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92476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E4F9-11C2-4A20-8D9D-CC43C2AFC948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8316-E1DC-4D01-A3FD-7BBB42C52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8790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E4F9-11C2-4A20-8D9D-CC43C2AFC948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8316-E1DC-4D01-A3FD-7BBB42C52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7964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E4F9-11C2-4A20-8D9D-CC43C2AFC948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8316-E1DC-4D01-A3FD-7BBB42C52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3250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E4F9-11C2-4A20-8D9D-CC43C2AFC948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8316-E1DC-4D01-A3FD-7BBB42C52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7747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E4F9-11C2-4A20-8D9D-CC43C2AFC948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8316-E1DC-4D01-A3FD-7BBB42C52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1629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E4F9-11C2-4A20-8D9D-CC43C2AFC948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8316-E1DC-4D01-A3FD-7BBB42C52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844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E4F9-11C2-4A20-8D9D-CC43C2AFC948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8316-E1DC-4D01-A3FD-7BBB42C52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51120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E4F9-11C2-4A20-8D9D-CC43C2AFC948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8316-E1DC-4D01-A3FD-7BBB42C52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464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E4F9-11C2-4A20-8D9D-CC43C2AFC948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8316-E1DC-4D01-A3FD-7BBB42C52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53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E4F9-11C2-4A20-8D9D-CC43C2AFC948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8316-E1DC-4D01-A3FD-7BBB42C52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550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E4F9-11C2-4A20-8D9D-CC43C2AFC948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8316-E1DC-4D01-A3FD-7BBB42C52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093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E4F9-11C2-4A20-8D9D-CC43C2AFC948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8316-E1DC-4D01-A3FD-7BBB42C52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943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E4F9-11C2-4A20-8D9D-CC43C2AFC948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8316-E1DC-4D01-A3FD-7BBB42C52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939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A8FE4F9-11C2-4A20-8D9D-CC43C2AFC948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338316-E1DC-4D01-A3FD-7BBB42C52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8256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  <p:sldLayoutId id="2147483805" r:id="rId13"/>
    <p:sldLayoutId id="2147483806" r:id="rId14"/>
    <p:sldLayoutId id="2147483807" r:id="rId15"/>
    <p:sldLayoutId id="2147483808" r:id="rId16"/>
    <p:sldLayoutId id="214748380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8913" y="914401"/>
            <a:ext cx="9644990" cy="3772930"/>
          </a:xfrm>
        </p:spPr>
        <p:txBody>
          <a:bodyPr>
            <a:noAutofit/>
          </a:bodyPr>
          <a:lstStyle/>
          <a:p>
            <a:pPr algn="ctr"/>
            <a:r>
              <a:rPr lang="en-US" sz="6000" dirty="0"/>
              <a:t>The role of Software Quality </a:t>
            </a:r>
            <a:r>
              <a:rPr lang="en-US" sz="6000" dirty="0" smtClean="0"/>
              <a:t>Specialist </a:t>
            </a:r>
            <a:r>
              <a:rPr lang="en-US" sz="6000" dirty="0"/>
              <a:t>in the modern environment</a:t>
            </a:r>
            <a:endParaRPr lang="en-US" sz="60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3810" y="5053912"/>
            <a:ext cx="8825658" cy="1178011"/>
          </a:xfrm>
        </p:spPr>
        <p:txBody>
          <a:bodyPr/>
          <a:lstStyle/>
          <a:p>
            <a:pPr algn="ctr"/>
            <a:r>
              <a:rPr lang="en-US" i="1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Aleksandr Gritsevski , </a:t>
            </a:r>
            <a:r>
              <a:rPr lang="en-US" i="1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Attack Structure, </a:t>
            </a:r>
            <a:r>
              <a:rPr lang="en-US" i="1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Estonia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4468" y="46465"/>
            <a:ext cx="1905000" cy="1002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85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321275"/>
            <a:ext cx="9404723" cy="2051221"/>
          </a:xfrm>
        </p:spPr>
        <p:txBody>
          <a:bodyPr/>
          <a:lstStyle/>
          <a:p>
            <a:pPr algn="ctr"/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>Tasks </a:t>
            </a:r>
            <a:r>
              <a:rPr lang="en-US" sz="4400" dirty="0"/>
              <a:t>which can be assigned to Quality Specialist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631989"/>
            <a:ext cx="8946541" cy="3616410"/>
          </a:xfrm>
        </p:spPr>
        <p:txBody>
          <a:bodyPr>
            <a:normAutofit/>
          </a:bodyPr>
          <a:lstStyle/>
          <a:p>
            <a:r>
              <a:rPr lang="en-US" dirty="0"/>
              <a:t> </a:t>
            </a:r>
            <a:r>
              <a:rPr lang="en-US" dirty="0" smtClean="0"/>
              <a:t>Check quality of stories </a:t>
            </a:r>
          </a:p>
          <a:p>
            <a:r>
              <a:rPr lang="en-US" dirty="0" smtClean="0"/>
              <a:t>Creating documentation </a:t>
            </a:r>
          </a:p>
          <a:p>
            <a:r>
              <a:rPr lang="en-US" sz="3200" dirty="0" smtClean="0"/>
              <a:t>Creating and support testing frameworks for automation process  </a:t>
            </a:r>
          </a:p>
          <a:p>
            <a:endParaRPr lang="ru-RU" dirty="0"/>
          </a:p>
          <a:p>
            <a:endParaRPr lang="et-EE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1200" y="151787"/>
            <a:ext cx="1905000" cy="1002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438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7"/>
            <a:ext cx="9404723" cy="2179271"/>
          </a:xfrm>
        </p:spPr>
        <p:txBody>
          <a:bodyPr/>
          <a:lstStyle/>
          <a:p>
            <a:pPr algn="ctr"/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>Tasks </a:t>
            </a:r>
            <a:r>
              <a:rPr lang="en-US" sz="4400" dirty="0"/>
              <a:t>which can be assigned to Quality Specialist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631989"/>
            <a:ext cx="8946541" cy="3616410"/>
          </a:xfrm>
        </p:spPr>
        <p:txBody>
          <a:bodyPr>
            <a:normAutofit/>
          </a:bodyPr>
          <a:lstStyle/>
          <a:p>
            <a:r>
              <a:rPr lang="en-US" dirty="0"/>
              <a:t> </a:t>
            </a:r>
            <a:r>
              <a:rPr lang="en-US" dirty="0" smtClean="0"/>
              <a:t>Check quality of stories </a:t>
            </a:r>
          </a:p>
          <a:p>
            <a:r>
              <a:rPr lang="en-US" dirty="0" smtClean="0"/>
              <a:t>Creating documentation </a:t>
            </a:r>
          </a:p>
          <a:p>
            <a:r>
              <a:rPr lang="en-US" dirty="0" smtClean="0"/>
              <a:t>Creating and support testing frameworks for automation process </a:t>
            </a:r>
          </a:p>
          <a:p>
            <a:r>
              <a:rPr lang="en-US" sz="3200" dirty="0" smtClean="0"/>
              <a:t>Developers code review </a:t>
            </a:r>
          </a:p>
          <a:p>
            <a:endParaRPr lang="ru-RU" dirty="0"/>
          </a:p>
          <a:p>
            <a:endParaRPr lang="et-EE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1200" y="151787"/>
            <a:ext cx="1905000" cy="1002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1778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7"/>
            <a:ext cx="9404723" cy="2018633"/>
          </a:xfrm>
        </p:spPr>
        <p:txBody>
          <a:bodyPr/>
          <a:lstStyle/>
          <a:p>
            <a:pPr algn="ctr"/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>Tasks </a:t>
            </a:r>
            <a:r>
              <a:rPr lang="en-US" sz="4400" dirty="0"/>
              <a:t>which can be assigned to Quality Specialist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631989"/>
            <a:ext cx="8946541" cy="3616410"/>
          </a:xfrm>
        </p:spPr>
        <p:txBody>
          <a:bodyPr>
            <a:normAutofit/>
          </a:bodyPr>
          <a:lstStyle/>
          <a:p>
            <a:r>
              <a:rPr lang="en-US" dirty="0"/>
              <a:t> </a:t>
            </a:r>
            <a:r>
              <a:rPr lang="en-US" dirty="0" smtClean="0"/>
              <a:t>Check quality of stories </a:t>
            </a:r>
          </a:p>
          <a:p>
            <a:r>
              <a:rPr lang="en-US" dirty="0" smtClean="0"/>
              <a:t>Creating documentation </a:t>
            </a:r>
          </a:p>
          <a:p>
            <a:r>
              <a:rPr lang="en-US" dirty="0" smtClean="0"/>
              <a:t>Creating and support testing frameworks for automation process </a:t>
            </a:r>
          </a:p>
          <a:p>
            <a:r>
              <a:rPr lang="en-US" dirty="0" smtClean="0"/>
              <a:t>Developers code review </a:t>
            </a:r>
          </a:p>
          <a:p>
            <a:r>
              <a:rPr lang="en-US" sz="3200" dirty="0" smtClean="0"/>
              <a:t>Unit and Integration tests creating </a:t>
            </a:r>
            <a:endParaRPr lang="ru-RU" sz="3200" dirty="0"/>
          </a:p>
          <a:p>
            <a:endParaRPr lang="et-EE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1200" y="151787"/>
            <a:ext cx="1905000" cy="1002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22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969206"/>
          </a:xfrm>
        </p:spPr>
        <p:txBody>
          <a:bodyPr/>
          <a:lstStyle/>
          <a:p>
            <a:pPr algn="ctr"/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>Tasks </a:t>
            </a:r>
            <a:r>
              <a:rPr lang="en-US" sz="4400" dirty="0"/>
              <a:t>which can be assigned to Quality Specialist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631989"/>
            <a:ext cx="8946541" cy="3616410"/>
          </a:xfrm>
        </p:spPr>
        <p:txBody>
          <a:bodyPr>
            <a:normAutofit/>
          </a:bodyPr>
          <a:lstStyle/>
          <a:p>
            <a:r>
              <a:rPr lang="en-US" dirty="0"/>
              <a:t> </a:t>
            </a:r>
            <a:r>
              <a:rPr lang="en-US" dirty="0" smtClean="0"/>
              <a:t>Check quality of stories </a:t>
            </a:r>
          </a:p>
          <a:p>
            <a:r>
              <a:rPr lang="en-US" dirty="0" smtClean="0"/>
              <a:t>Creating documentation </a:t>
            </a:r>
          </a:p>
          <a:p>
            <a:r>
              <a:rPr lang="en-US" dirty="0" smtClean="0"/>
              <a:t>Creating and support testing frameworks for automation process </a:t>
            </a:r>
          </a:p>
          <a:p>
            <a:r>
              <a:rPr lang="en-US" dirty="0" smtClean="0"/>
              <a:t>Developers code review </a:t>
            </a:r>
          </a:p>
          <a:p>
            <a:r>
              <a:rPr lang="en-US" dirty="0" smtClean="0"/>
              <a:t>Unit and Integration tests creating </a:t>
            </a:r>
          </a:p>
          <a:p>
            <a:r>
              <a:rPr lang="en-US" sz="3200" dirty="0" smtClean="0"/>
              <a:t>UI test creating </a:t>
            </a:r>
            <a:endParaRPr lang="ru-RU" sz="3200" dirty="0"/>
          </a:p>
          <a:p>
            <a:endParaRPr lang="et-EE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1200" y="151787"/>
            <a:ext cx="1905000" cy="1002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8828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7"/>
            <a:ext cx="9404723" cy="2018633"/>
          </a:xfrm>
        </p:spPr>
        <p:txBody>
          <a:bodyPr/>
          <a:lstStyle/>
          <a:p>
            <a:pPr algn="ctr"/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>Tasks </a:t>
            </a:r>
            <a:r>
              <a:rPr lang="en-US" sz="4400" dirty="0"/>
              <a:t>which can be assigned to Quality Specialist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631989"/>
            <a:ext cx="8946541" cy="3616410"/>
          </a:xfrm>
        </p:spPr>
        <p:txBody>
          <a:bodyPr>
            <a:normAutofit/>
          </a:bodyPr>
          <a:lstStyle/>
          <a:p>
            <a:r>
              <a:rPr lang="en-US" dirty="0" smtClean="0"/>
              <a:t>Check quality of stories </a:t>
            </a:r>
          </a:p>
          <a:p>
            <a:r>
              <a:rPr lang="en-US" dirty="0" smtClean="0"/>
              <a:t>Creating documentation </a:t>
            </a:r>
          </a:p>
          <a:p>
            <a:r>
              <a:rPr lang="en-US" dirty="0" smtClean="0"/>
              <a:t>Creating and support testing frameworks for automation process </a:t>
            </a:r>
          </a:p>
          <a:p>
            <a:r>
              <a:rPr lang="en-US" dirty="0" smtClean="0"/>
              <a:t>Developers code review </a:t>
            </a:r>
          </a:p>
          <a:p>
            <a:r>
              <a:rPr lang="en-US" dirty="0" smtClean="0"/>
              <a:t>Unit and Integration tests creating </a:t>
            </a:r>
          </a:p>
          <a:p>
            <a:r>
              <a:rPr lang="en-US" dirty="0" smtClean="0"/>
              <a:t>UI test creating </a:t>
            </a:r>
          </a:p>
          <a:p>
            <a:r>
              <a:rPr lang="en-US" sz="3200" dirty="0" smtClean="0"/>
              <a:t>Testing </a:t>
            </a:r>
            <a:endParaRPr lang="ru-RU" sz="3200" dirty="0"/>
          </a:p>
          <a:p>
            <a:endParaRPr lang="et-EE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1200" y="151787"/>
            <a:ext cx="1905000" cy="1002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018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7"/>
            <a:ext cx="9404723" cy="1981563"/>
          </a:xfrm>
        </p:spPr>
        <p:txBody>
          <a:bodyPr/>
          <a:lstStyle/>
          <a:p>
            <a:pPr algn="ctr"/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>Tasks </a:t>
            </a:r>
            <a:r>
              <a:rPr lang="en-US" sz="4400" dirty="0"/>
              <a:t>which can be assigned to Quality Specialist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631989"/>
            <a:ext cx="8946541" cy="3616410"/>
          </a:xfrm>
        </p:spPr>
        <p:txBody>
          <a:bodyPr>
            <a:normAutofit/>
          </a:bodyPr>
          <a:lstStyle/>
          <a:p>
            <a:r>
              <a:rPr lang="en-US" dirty="0" smtClean="0"/>
              <a:t>Check quality of stories </a:t>
            </a:r>
          </a:p>
          <a:p>
            <a:r>
              <a:rPr lang="en-US" dirty="0" smtClean="0"/>
              <a:t>Creating documentation </a:t>
            </a:r>
          </a:p>
          <a:p>
            <a:r>
              <a:rPr lang="en-US" dirty="0" smtClean="0"/>
              <a:t>Creating and support testing frameworks for automation process </a:t>
            </a:r>
          </a:p>
          <a:p>
            <a:r>
              <a:rPr lang="en-US" dirty="0" smtClean="0"/>
              <a:t>Developers code review </a:t>
            </a:r>
          </a:p>
          <a:p>
            <a:r>
              <a:rPr lang="en-US" dirty="0" smtClean="0"/>
              <a:t>Unit and Integration tests creating </a:t>
            </a:r>
          </a:p>
          <a:p>
            <a:r>
              <a:rPr lang="en-US" dirty="0" smtClean="0"/>
              <a:t>UI test creating </a:t>
            </a:r>
          </a:p>
          <a:p>
            <a:r>
              <a:rPr lang="en-US" dirty="0" smtClean="0"/>
              <a:t>Testing </a:t>
            </a:r>
          </a:p>
          <a:p>
            <a:r>
              <a:rPr lang="en-US" sz="3200" dirty="0" smtClean="0"/>
              <a:t>Release Engineering </a:t>
            </a:r>
            <a:endParaRPr lang="ru-RU" sz="3200" dirty="0"/>
          </a:p>
          <a:p>
            <a:endParaRPr lang="et-EE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1200" y="151787"/>
            <a:ext cx="1905000" cy="1002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5777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7"/>
            <a:ext cx="9404723" cy="1981563"/>
          </a:xfrm>
        </p:spPr>
        <p:txBody>
          <a:bodyPr/>
          <a:lstStyle/>
          <a:p>
            <a:pPr algn="ctr"/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/>
              <a:t>Knowledge and </a:t>
            </a:r>
            <a:r>
              <a:rPr lang="en-US" sz="4400" dirty="0" smtClean="0"/>
              <a:t>Experience</a:t>
            </a:r>
            <a:br>
              <a:rPr lang="en-US" sz="4400" dirty="0" smtClean="0"/>
            </a:br>
            <a:r>
              <a:rPr lang="en-US" sz="3600" dirty="0" smtClean="0"/>
              <a:t>Check quality of stories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631989"/>
            <a:ext cx="8946541" cy="3616410"/>
          </a:xfrm>
        </p:spPr>
        <p:txBody>
          <a:bodyPr>
            <a:normAutofit/>
          </a:bodyPr>
          <a:lstStyle/>
          <a:p>
            <a:r>
              <a:rPr lang="en-US" dirty="0" smtClean="0"/>
              <a:t>All story components described</a:t>
            </a:r>
          </a:p>
          <a:p>
            <a:r>
              <a:rPr lang="en-US" dirty="0" smtClean="0"/>
              <a:t>Story understandable from developers perspective</a:t>
            </a:r>
          </a:p>
          <a:p>
            <a:r>
              <a:rPr lang="en-US" dirty="0"/>
              <a:t>Story understandable from </a:t>
            </a:r>
            <a:r>
              <a:rPr lang="en-US" dirty="0" smtClean="0"/>
              <a:t>testing perspectives </a:t>
            </a:r>
            <a:r>
              <a:rPr lang="en-US" dirty="0"/>
              <a:t>perspective</a:t>
            </a:r>
          </a:p>
          <a:p>
            <a:r>
              <a:rPr lang="en-US" dirty="0" smtClean="0"/>
              <a:t>Business value of story is cleared </a:t>
            </a:r>
          </a:p>
          <a:p>
            <a:r>
              <a:rPr lang="en-US" dirty="0" smtClean="0"/>
              <a:t>………..</a:t>
            </a:r>
          </a:p>
          <a:p>
            <a:r>
              <a:rPr lang="en-US" dirty="0" smtClean="0"/>
              <a:t>………..</a:t>
            </a:r>
            <a:endParaRPr lang="et-EE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1200" y="151787"/>
            <a:ext cx="1905000" cy="1002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665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7"/>
            <a:ext cx="9404723" cy="1981563"/>
          </a:xfrm>
        </p:spPr>
        <p:txBody>
          <a:bodyPr/>
          <a:lstStyle/>
          <a:p>
            <a:pPr algn="ctr"/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/>
              <a:t>Knowledge and </a:t>
            </a:r>
            <a:r>
              <a:rPr lang="en-US" sz="4400" dirty="0" smtClean="0"/>
              <a:t>Experience</a:t>
            </a:r>
            <a:br>
              <a:rPr lang="en-US" sz="4400" dirty="0" smtClean="0"/>
            </a:br>
            <a:r>
              <a:rPr lang="en-US" sz="3600" dirty="0"/>
              <a:t>Creating </a:t>
            </a:r>
            <a:r>
              <a:rPr lang="en-US" sz="3600" dirty="0" smtClean="0"/>
              <a:t>documentation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631989"/>
            <a:ext cx="8946541" cy="3616410"/>
          </a:xfrm>
        </p:spPr>
        <p:txBody>
          <a:bodyPr>
            <a:normAutofit/>
          </a:bodyPr>
          <a:lstStyle/>
          <a:p>
            <a:r>
              <a:rPr lang="en-US" dirty="0" smtClean="0"/>
              <a:t>Test plans</a:t>
            </a:r>
          </a:p>
          <a:p>
            <a:r>
              <a:rPr lang="en-US" dirty="0" smtClean="0"/>
              <a:t>Test cases </a:t>
            </a:r>
          </a:p>
          <a:p>
            <a:r>
              <a:rPr lang="en-US" dirty="0" smtClean="0"/>
              <a:t>Test reports</a:t>
            </a:r>
          </a:p>
          <a:p>
            <a:r>
              <a:rPr lang="en-US" dirty="0" smtClean="0"/>
              <a:t>Technical story documentation</a:t>
            </a:r>
          </a:p>
          <a:p>
            <a:r>
              <a:rPr lang="en-US" dirty="0" smtClean="0"/>
              <a:t>Release notes</a:t>
            </a:r>
          </a:p>
          <a:p>
            <a:r>
              <a:rPr lang="en-US" dirty="0" smtClean="0"/>
              <a:t>Quality reports </a:t>
            </a:r>
          </a:p>
          <a:p>
            <a:r>
              <a:rPr lang="en-US" dirty="0" smtClean="0"/>
              <a:t>Bug reports</a:t>
            </a:r>
          </a:p>
          <a:p>
            <a:r>
              <a:rPr lang="en-US" dirty="0" smtClean="0"/>
              <a:t>………</a:t>
            </a:r>
          </a:p>
          <a:p>
            <a:endParaRPr lang="et-EE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1200" y="151787"/>
            <a:ext cx="1905000" cy="1002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1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6"/>
            <a:ext cx="9404723" cy="3526159"/>
          </a:xfrm>
        </p:spPr>
        <p:txBody>
          <a:bodyPr/>
          <a:lstStyle/>
          <a:p>
            <a:pPr algn="ctr"/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/>
              <a:t>Knowledge and </a:t>
            </a:r>
            <a:r>
              <a:rPr lang="en-US" sz="4400" dirty="0" smtClean="0"/>
              <a:t>Experience</a:t>
            </a:r>
            <a:br>
              <a:rPr lang="en-US" sz="4400" dirty="0" smtClean="0"/>
            </a:b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3600" dirty="0"/>
              <a:t>Creating and support testing frameworks for automation process 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3052118"/>
            <a:ext cx="8946541" cy="3484606"/>
          </a:xfrm>
        </p:spPr>
        <p:txBody>
          <a:bodyPr>
            <a:normAutofit/>
          </a:bodyPr>
          <a:lstStyle/>
          <a:p>
            <a:endParaRPr lang="et-EE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7736" y="147784"/>
            <a:ext cx="1902117" cy="999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495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7"/>
            <a:ext cx="9404723" cy="3427305"/>
          </a:xfrm>
        </p:spPr>
        <p:txBody>
          <a:bodyPr/>
          <a:lstStyle/>
          <a:p>
            <a:pPr algn="ctr"/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/>
              <a:t>Knowledge and </a:t>
            </a:r>
            <a:r>
              <a:rPr lang="en-US" sz="4400" dirty="0" smtClean="0"/>
              <a:t>Experience</a:t>
            </a:r>
            <a:br>
              <a:rPr lang="en-US" sz="4400" dirty="0" smtClean="0"/>
            </a:b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3600" dirty="0"/>
              <a:t>Developers code review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607276"/>
            <a:ext cx="8946541" cy="3641123"/>
          </a:xfrm>
        </p:spPr>
        <p:txBody>
          <a:bodyPr>
            <a:normAutofit/>
          </a:bodyPr>
          <a:lstStyle/>
          <a:p>
            <a:endParaRPr lang="et-EE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1200" y="25933"/>
            <a:ext cx="1905000" cy="1002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172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606490"/>
            <a:ext cx="9404723" cy="1166326"/>
          </a:xfrm>
        </p:spPr>
        <p:txBody>
          <a:bodyPr/>
          <a:lstStyle/>
          <a:p>
            <a:pPr algn="ctr"/>
            <a:r>
              <a:rPr lang="en-US" sz="6600" dirty="0">
                <a:latin typeface="Angsana New" panose="02020603050405020304" pitchFamily="18" charset="-34"/>
                <a:cs typeface="Angsana New" panose="02020603050405020304" pitchFamily="18" charset="-34"/>
              </a:rPr>
              <a:t>About the speaker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606" y="1952631"/>
            <a:ext cx="3121152" cy="2081784"/>
          </a:xfrm>
        </p:spPr>
      </p:pic>
      <p:sp>
        <p:nvSpPr>
          <p:cNvPr id="8" name="TextBox 7"/>
          <p:cNvSpPr txBox="1"/>
          <p:nvPr/>
        </p:nvSpPr>
        <p:spPr>
          <a:xfrm>
            <a:off x="4581331" y="1952631"/>
            <a:ext cx="566368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Aleksandr Gritsevski		</a:t>
            </a:r>
          </a:p>
          <a:p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Development 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Manager</a:t>
            </a:r>
            <a:endParaRPr lang="en-US" sz="36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Attack Structure</a:t>
            </a:r>
            <a:endParaRPr lang="en-US" sz="36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en-US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Estonia	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0012" y="105135"/>
            <a:ext cx="1905000" cy="1002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51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6"/>
            <a:ext cx="9404723" cy="3822721"/>
          </a:xfrm>
        </p:spPr>
        <p:txBody>
          <a:bodyPr/>
          <a:lstStyle/>
          <a:p>
            <a:pPr algn="ctr"/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/>
              <a:t>Knowledge and </a:t>
            </a:r>
            <a:r>
              <a:rPr lang="en-US" sz="4400" dirty="0" smtClean="0"/>
              <a:t>Experience</a:t>
            </a:r>
            <a:br>
              <a:rPr lang="en-US" sz="4400" dirty="0" smtClean="0"/>
            </a:br>
            <a:r>
              <a:rPr lang="en-US" sz="4400" dirty="0"/>
              <a:t/>
            </a:r>
            <a:br>
              <a:rPr lang="en-US" sz="4400" dirty="0"/>
            </a:b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3600" dirty="0"/>
              <a:t>Developers code review 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631989"/>
            <a:ext cx="8946541" cy="3616410"/>
          </a:xfrm>
        </p:spPr>
        <p:txBody>
          <a:bodyPr>
            <a:normAutofit/>
          </a:bodyPr>
          <a:lstStyle/>
          <a:p>
            <a:endParaRPr lang="et-EE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8500" y="157672"/>
            <a:ext cx="1905000" cy="1002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6785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7"/>
            <a:ext cx="9404723" cy="4885402"/>
          </a:xfrm>
        </p:spPr>
        <p:txBody>
          <a:bodyPr/>
          <a:lstStyle/>
          <a:p>
            <a:pPr algn="ctr"/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/>
              <a:t>Knowledge and </a:t>
            </a:r>
            <a:r>
              <a:rPr lang="en-US" sz="4400" dirty="0" smtClean="0"/>
              <a:t>Experience</a:t>
            </a:r>
            <a:br>
              <a:rPr lang="en-US" sz="4400" dirty="0" smtClean="0"/>
            </a:b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/>
              <a:t/>
            </a:r>
            <a:br>
              <a:rPr lang="en-US" sz="4400" dirty="0"/>
            </a:br>
            <a:r>
              <a:rPr lang="en-US" sz="3600" dirty="0" smtClean="0"/>
              <a:t>Unit </a:t>
            </a:r>
            <a:r>
              <a:rPr lang="en-US" sz="3600" dirty="0"/>
              <a:t>and Integration tests creating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631989"/>
            <a:ext cx="8946541" cy="3616410"/>
          </a:xfrm>
        </p:spPr>
        <p:txBody>
          <a:bodyPr>
            <a:normAutofit/>
          </a:bodyPr>
          <a:lstStyle/>
          <a:p>
            <a:endParaRPr lang="et-EE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5000" y="140233"/>
            <a:ext cx="1905000" cy="1002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696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7"/>
            <a:ext cx="9404723" cy="3402591"/>
          </a:xfrm>
        </p:spPr>
        <p:txBody>
          <a:bodyPr/>
          <a:lstStyle/>
          <a:p>
            <a:pPr algn="ctr"/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/>
              <a:t>Knowledge and </a:t>
            </a:r>
            <a:r>
              <a:rPr lang="en-US" sz="4400" dirty="0" smtClean="0"/>
              <a:t>Experience</a:t>
            </a:r>
            <a:br>
              <a:rPr lang="en-US" sz="4400" dirty="0" smtClean="0"/>
            </a:br>
            <a:r>
              <a:rPr lang="en-US" sz="4400" dirty="0"/>
              <a:t/>
            </a:r>
            <a:br>
              <a:rPr lang="en-US" sz="4400" dirty="0"/>
            </a:b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3600" dirty="0"/>
              <a:t>UI test creating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631989"/>
            <a:ext cx="8946541" cy="3616410"/>
          </a:xfrm>
        </p:spPr>
        <p:txBody>
          <a:bodyPr>
            <a:normAutofit/>
          </a:bodyPr>
          <a:lstStyle/>
          <a:p>
            <a:endParaRPr lang="et-EE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3900" y="140233"/>
            <a:ext cx="1905000" cy="1002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571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7"/>
            <a:ext cx="9404723" cy="1981563"/>
          </a:xfrm>
        </p:spPr>
        <p:txBody>
          <a:bodyPr/>
          <a:lstStyle/>
          <a:p>
            <a:pPr algn="ctr"/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/>
              <a:t>Knowledge and </a:t>
            </a:r>
            <a:r>
              <a:rPr lang="en-US" sz="4400" dirty="0" smtClean="0"/>
              <a:t>Experience</a:t>
            </a:r>
            <a:br>
              <a:rPr lang="en-US" sz="4400" dirty="0" smtClean="0"/>
            </a:br>
            <a:r>
              <a:rPr lang="en-US" sz="3600" dirty="0"/>
              <a:t>Testing </a:t>
            </a:r>
            <a:br>
              <a:rPr lang="en-US" sz="3600" dirty="0"/>
            </a:br>
            <a:endParaRPr lang="en-US" sz="36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1817" y="2434280"/>
            <a:ext cx="6199234" cy="4244332"/>
          </a:xfr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1051" y="127533"/>
            <a:ext cx="1905000" cy="1002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306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7"/>
            <a:ext cx="9404723" cy="4069856"/>
          </a:xfrm>
        </p:spPr>
        <p:txBody>
          <a:bodyPr/>
          <a:lstStyle/>
          <a:p>
            <a:pPr algn="ctr"/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/>
              <a:t>Knowledge and </a:t>
            </a:r>
            <a:r>
              <a:rPr lang="en-US" sz="4400" dirty="0" smtClean="0"/>
              <a:t>Experience</a:t>
            </a:r>
            <a:br>
              <a:rPr lang="en-US" sz="4400" dirty="0" smtClean="0"/>
            </a:br>
            <a:r>
              <a:rPr lang="en-US" sz="4400" dirty="0"/>
              <a:t/>
            </a:r>
            <a:br>
              <a:rPr lang="en-US" sz="4400" dirty="0"/>
            </a:b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3600" dirty="0"/>
              <a:t>Release Engineering </a:t>
            </a:r>
            <a:r>
              <a:rPr lang="ru-RU" sz="3600" dirty="0"/>
              <a:t/>
            </a:r>
            <a:br>
              <a:rPr lang="ru-RU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631989"/>
            <a:ext cx="8946541" cy="3616410"/>
          </a:xfrm>
        </p:spPr>
        <p:txBody>
          <a:bodyPr>
            <a:normAutofit/>
          </a:bodyPr>
          <a:lstStyle/>
          <a:p>
            <a:endParaRPr lang="et-EE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9300" y="127533"/>
            <a:ext cx="1905000" cy="1002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383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7"/>
            <a:ext cx="9404723" cy="4069856"/>
          </a:xfrm>
        </p:spPr>
        <p:txBody>
          <a:bodyPr/>
          <a:lstStyle/>
          <a:p>
            <a:pPr algn="ctr"/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/>
              <a:t/>
            </a:r>
            <a:br>
              <a:rPr lang="en-US" sz="4400" dirty="0"/>
            </a:b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800" b="1" dirty="0"/>
              <a:t>W</a:t>
            </a:r>
            <a:r>
              <a:rPr lang="en-US" sz="4800" b="1" dirty="0" smtClean="0"/>
              <a:t>hy </a:t>
            </a:r>
            <a:r>
              <a:rPr lang="en-US" sz="4800" b="1" dirty="0"/>
              <a:t>Software Testing is Harder than </a:t>
            </a:r>
            <a:r>
              <a:rPr lang="en-US" sz="4800" b="1" dirty="0" smtClean="0"/>
              <a:t>Development ?</a:t>
            </a:r>
            <a:r>
              <a:rPr lang="en-US" sz="3600" b="1" dirty="0"/>
              <a:t/>
            </a:r>
            <a:br>
              <a:rPr lang="en-US" sz="3600" b="1" dirty="0"/>
            </a:br>
            <a:r>
              <a:rPr lang="ru-RU" sz="3600" dirty="0"/>
              <a:t/>
            </a:r>
            <a:br>
              <a:rPr lang="ru-RU" sz="3600" dirty="0"/>
            </a:br>
            <a:endParaRPr lang="en-US" sz="36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3100" y="140233"/>
            <a:ext cx="1905000" cy="1002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684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3023286"/>
            <a:ext cx="8946541" cy="322511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 smtClean="0"/>
              <a:t>Thanks for you attention </a:t>
            </a:r>
            <a:endParaRPr lang="en-US" sz="5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8500" y="114833"/>
            <a:ext cx="1905000" cy="1002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90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3023286"/>
            <a:ext cx="8946541" cy="322511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000" dirty="0" smtClean="0"/>
              <a:t>Q&amp;A</a:t>
            </a:r>
            <a:endParaRPr lang="en-US" sz="8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800" y="127533"/>
            <a:ext cx="1905000" cy="1002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22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Education</a:t>
            </a:r>
          </a:p>
          <a:p>
            <a:endParaRPr lang="en-US" sz="3200" dirty="0"/>
          </a:p>
          <a:p>
            <a:r>
              <a:rPr lang="en-US" sz="3200" dirty="0" smtClean="0"/>
              <a:t>Tasks </a:t>
            </a:r>
            <a:r>
              <a:rPr lang="en-US" sz="3200" dirty="0"/>
              <a:t>which can be assigned to Quality </a:t>
            </a:r>
            <a:r>
              <a:rPr lang="en-US" sz="3200" dirty="0" smtClean="0"/>
              <a:t>Specialist</a:t>
            </a:r>
          </a:p>
          <a:p>
            <a:endParaRPr lang="en-US" sz="3200" dirty="0"/>
          </a:p>
          <a:p>
            <a:r>
              <a:rPr lang="en-US" sz="3200" dirty="0" smtClean="0"/>
              <a:t>Knowledge and Experience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6606" y="-157534"/>
            <a:ext cx="2531546" cy="1789645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3100" y="152414"/>
            <a:ext cx="1905000" cy="1002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868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Education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Minimum requirement :  BS </a:t>
            </a:r>
            <a:r>
              <a:rPr lang="en-US" dirty="0"/>
              <a:t>in </a:t>
            </a:r>
            <a:r>
              <a:rPr lang="en-US" dirty="0" smtClean="0"/>
              <a:t>Computer Science </a:t>
            </a:r>
          </a:p>
          <a:p>
            <a:r>
              <a:rPr lang="en-US" dirty="0" smtClean="0"/>
              <a:t>Preferable : MEng or MS in </a:t>
            </a:r>
            <a:r>
              <a:rPr lang="en-US" dirty="0"/>
              <a:t>Computer </a:t>
            </a:r>
            <a:r>
              <a:rPr lang="en-US" dirty="0" smtClean="0"/>
              <a:t>Science</a:t>
            </a:r>
          </a:p>
          <a:p>
            <a:r>
              <a:rPr lang="en-US" dirty="0" smtClean="0"/>
              <a:t>Nice to have: </a:t>
            </a:r>
            <a:r>
              <a:rPr lang="en-US" dirty="0"/>
              <a:t>PhD in </a:t>
            </a:r>
            <a:r>
              <a:rPr lang="en-US" dirty="0" smtClean="0"/>
              <a:t>Computer </a:t>
            </a:r>
            <a:r>
              <a:rPr lang="en-US" dirty="0"/>
              <a:t>Science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5000" y="172366"/>
            <a:ext cx="1905000" cy="1002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44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653142"/>
            <a:ext cx="9404723" cy="1399776"/>
          </a:xfrm>
        </p:spPr>
        <p:txBody>
          <a:bodyPr/>
          <a:lstStyle/>
          <a:p>
            <a:pPr algn="ctr"/>
            <a: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List of disciplines </a:t>
            </a:r>
            <a:b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/>
            </a:r>
            <a:b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Mathematics</a:t>
            </a:r>
            <a:b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en-US" sz="4400" dirty="0">
                <a:latin typeface="Angsana New" panose="02020603050405020304" pitchFamily="18" charset="-34"/>
                <a:cs typeface="Angsana New" panose="02020603050405020304" pitchFamily="18" charset="-34"/>
              </a:rPr>
              <a:t/>
            </a:r>
            <a:br>
              <a:rPr lang="en-US" sz="4400" dirty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767914"/>
            <a:ext cx="8946541" cy="3480485"/>
          </a:xfrm>
        </p:spPr>
        <p:txBody>
          <a:bodyPr/>
          <a:lstStyle/>
          <a:p>
            <a:r>
              <a:rPr lang="en-US" dirty="0" smtClean="0"/>
              <a:t>Line Algebra</a:t>
            </a:r>
          </a:p>
          <a:p>
            <a:r>
              <a:rPr lang="en-US" dirty="0"/>
              <a:t>Theory of </a:t>
            </a:r>
            <a:r>
              <a:rPr lang="en-US" dirty="0" smtClean="0"/>
              <a:t>Calculus</a:t>
            </a:r>
          </a:p>
          <a:p>
            <a:r>
              <a:rPr lang="en-US" dirty="0" smtClean="0"/>
              <a:t>First course of Probability</a:t>
            </a:r>
          </a:p>
          <a:p>
            <a:r>
              <a:rPr lang="en-US" dirty="0" smtClean="0"/>
              <a:t>Discreet Mathematics </a:t>
            </a:r>
            <a:endParaRPr lang="en-US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1200" y="151787"/>
            <a:ext cx="1905000" cy="1002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860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653142"/>
            <a:ext cx="9404723" cy="1399776"/>
          </a:xfrm>
        </p:spPr>
        <p:txBody>
          <a:bodyPr/>
          <a:lstStyle/>
          <a:p>
            <a:pPr algn="ctr"/>
            <a: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List of disciplines </a:t>
            </a:r>
            <a:b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/>
            </a:r>
            <a:b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Programing </a:t>
            </a:r>
            <a:b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en-US" sz="4400" dirty="0">
                <a:latin typeface="Angsana New" panose="02020603050405020304" pitchFamily="18" charset="-34"/>
                <a:cs typeface="Angsana New" panose="02020603050405020304" pitchFamily="18" charset="-34"/>
              </a:rPr>
              <a:t/>
            </a:r>
            <a:br>
              <a:rPr lang="en-US" sz="4400" dirty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767914"/>
            <a:ext cx="8946541" cy="3480485"/>
          </a:xfrm>
        </p:spPr>
        <p:txBody>
          <a:bodyPr/>
          <a:lstStyle/>
          <a:p>
            <a:r>
              <a:rPr lang="en-US" dirty="0" smtClean="0"/>
              <a:t>Functional Languages </a:t>
            </a:r>
          </a:p>
          <a:p>
            <a:r>
              <a:rPr lang="en-US" dirty="0" smtClean="0"/>
              <a:t>Object Oriented Languages </a:t>
            </a:r>
          </a:p>
          <a:p>
            <a:r>
              <a:rPr lang="en-US" dirty="0" smtClean="0"/>
              <a:t>Domain Specific Languages 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1200" y="151787"/>
            <a:ext cx="1905000" cy="1002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621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653142"/>
            <a:ext cx="9404723" cy="1399776"/>
          </a:xfrm>
        </p:spPr>
        <p:txBody>
          <a:bodyPr/>
          <a:lstStyle/>
          <a:p>
            <a:pPr algn="ctr"/>
            <a: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List of disciplines </a:t>
            </a:r>
            <a:b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/>
            </a:r>
            <a:b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Other…  </a:t>
            </a:r>
            <a:b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en-US" sz="4400" dirty="0">
                <a:latin typeface="Angsana New" panose="02020603050405020304" pitchFamily="18" charset="-34"/>
                <a:cs typeface="Angsana New" panose="02020603050405020304" pitchFamily="18" charset="-34"/>
              </a:rPr>
              <a:t/>
            </a:r>
            <a:br>
              <a:rPr lang="en-US" sz="4400" dirty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767914"/>
            <a:ext cx="8946541" cy="3480485"/>
          </a:xfrm>
        </p:spPr>
        <p:txBody>
          <a:bodyPr/>
          <a:lstStyle/>
          <a:p>
            <a:r>
              <a:rPr lang="en-US" dirty="0" smtClean="0"/>
              <a:t>Operation Systems</a:t>
            </a:r>
          </a:p>
          <a:p>
            <a:r>
              <a:rPr lang="en-US" dirty="0" smtClean="0"/>
              <a:t>Databases </a:t>
            </a:r>
          </a:p>
          <a:p>
            <a:r>
              <a:rPr lang="en-US" dirty="0" smtClean="0"/>
              <a:t>Networks</a:t>
            </a:r>
          </a:p>
          <a:p>
            <a:r>
              <a:rPr lang="en-US" dirty="0" smtClean="0"/>
              <a:t>Security</a:t>
            </a:r>
          </a:p>
          <a:p>
            <a:r>
              <a:rPr lang="en-US" dirty="0" smtClean="0"/>
              <a:t>Theory of Testing </a:t>
            </a:r>
          </a:p>
          <a:p>
            <a:r>
              <a:rPr lang="en-US" dirty="0" smtClean="0"/>
              <a:t>…………………….</a:t>
            </a:r>
            <a:endParaRPr lang="en-US" dirty="0"/>
          </a:p>
          <a:p>
            <a:r>
              <a:rPr lang="en-US" dirty="0" smtClean="0"/>
              <a:t> ……………………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1200" y="151787"/>
            <a:ext cx="1905000" cy="1002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101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7"/>
            <a:ext cx="9404723" cy="2179271"/>
          </a:xfrm>
        </p:spPr>
        <p:txBody>
          <a:bodyPr/>
          <a:lstStyle/>
          <a:p>
            <a:pPr algn="ctr"/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>Tasks </a:t>
            </a:r>
            <a:r>
              <a:rPr lang="en-US" sz="4400" dirty="0"/>
              <a:t>which can be assigned to Quality Specialist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631989"/>
            <a:ext cx="8946541" cy="3616410"/>
          </a:xfrm>
        </p:spPr>
        <p:txBody>
          <a:bodyPr>
            <a:normAutofit/>
          </a:bodyPr>
          <a:lstStyle/>
          <a:p>
            <a:r>
              <a:rPr lang="en-US" dirty="0"/>
              <a:t> </a:t>
            </a:r>
            <a:r>
              <a:rPr lang="en-US" sz="3200" dirty="0" smtClean="0"/>
              <a:t>Check quality of stories </a:t>
            </a:r>
            <a:endParaRPr lang="ru-RU" sz="3200" dirty="0"/>
          </a:p>
          <a:p>
            <a:endParaRPr lang="et-EE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1200" y="151787"/>
            <a:ext cx="1905000" cy="1002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345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390934"/>
            <a:ext cx="9404723" cy="2092774"/>
          </a:xfrm>
        </p:spPr>
        <p:txBody>
          <a:bodyPr/>
          <a:lstStyle/>
          <a:p>
            <a:pPr algn="ctr"/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>Tasks </a:t>
            </a:r>
            <a:r>
              <a:rPr lang="en-US" sz="4400" dirty="0"/>
              <a:t>which can be assigned to Quality Specialist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631989"/>
            <a:ext cx="8946541" cy="3616410"/>
          </a:xfrm>
        </p:spPr>
        <p:txBody>
          <a:bodyPr>
            <a:normAutofit/>
          </a:bodyPr>
          <a:lstStyle/>
          <a:p>
            <a:r>
              <a:rPr lang="en-US" dirty="0"/>
              <a:t> </a:t>
            </a:r>
            <a:r>
              <a:rPr lang="en-US" dirty="0" smtClean="0"/>
              <a:t>Check quality of stories </a:t>
            </a:r>
          </a:p>
          <a:p>
            <a:r>
              <a:rPr lang="en-US" sz="3200" dirty="0" smtClean="0"/>
              <a:t>Creating documentation </a:t>
            </a:r>
          </a:p>
          <a:p>
            <a:endParaRPr lang="ru-RU" dirty="0"/>
          </a:p>
          <a:p>
            <a:endParaRPr lang="et-EE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1200" y="151787"/>
            <a:ext cx="1905000" cy="1002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07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563</TotalTime>
  <Words>195</Words>
  <Application>Microsoft Office PowerPoint</Application>
  <PresentationFormat>Широкоэкранный</PresentationFormat>
  <Paragraphs>108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3" baseType="lpstr">
      <vt:lpstr>Angsana New</vt:lpstr>
      <vt:lpstr>Arial</vt:lpstr>
      <vt:lpstr>Arial Unicode MS</vt:lpstr>
      <vt:lpstr>Century Gothic</vt:lpstr>
      <vt:lpstr>Wingdings 3</vt:lpstr>
      <vt:lpstr>Ion</vt:lpstr>
      <vt:lpstr>The role of Software Quality Specialist in the modern environment</vt:lpstr>
      <vt:lpstr>About the speaker</vt:lpstr>
      <vt:lpstr>Презентация PowerPoint</vt:lpstr>
      <vt:lpstr>Education</vt:lpstr>
      <vt:lpstr>List of disciplines   Mathematics  </vt:lpstr>
      <vt:lpstr>List of disciplines   Programing   </vt:lpstr>
      <vt:lpstr>List of disciplines   Other…    </vt:lpstr>
      <vt:lpstr> Tasks which can be assigned to Quality Specialist</vt:lpstr>
      <vt:lpstr> Tasks which can be assigned to Quality Specialist</vt:lpstr>
      <vt:lpstr> Tasks which can be assigned to Quality Specialist</vt:lpstr>
      <vt:lpstr> Tasks which can be assigned to Quality Specialist</vt:lpstr>
      <vt:lpstr> Tasks which can be assigned to Quality Specialist</vt:lpstr>
      <vt:lpstr> Tasks which can be assigned to Quality Specialist</vt:lpstr>
      <vt:lpstr> Tasks which can be assigned to Quality Specialist</vt:lpstr>
      <vt:lpstr> Tasks which can be assigned to Quality Specialist</vt:lpstr>
      <vt:lpstr> Knowledge and Experience Check quality of stories </vt:lpstr>
      <vt:lpstr> Knowledge and Experience Creating documentation </vt:lpstr>
      <vt:lpstr> Knowledge and Experience  Creating and support testing frameworks for automation process  </vt:lpstr>
      <vt:lpstr> Knowledge and Experience   Developers code review </vt:lpstr>
      <vt:lpstr> Knowledge and Experience   Developers code review  </vt:lpstr>
      <vt:lpstr> Knowledge and Experience   Unit and Integration tests creating </vt:lpstr>
      <vt:lpstr> Knowledge and Experience   UI test creating </vt:lpstr>
      <vt:lpstr> Knowledge and Experience Testing  </vt:lpstr>
      <vt:lpstr> Knowledge and Experience   Release Engineering  </vt:lpstr>
      <vt:lpstr>   Why Software Testing is Harder than Development ?  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ATTD example using  FitNesse ,  Selenium  and Java.</dc:title>
  <dc:creator>Aleksandr Gritsevski</dc:creator>
  <cp:lastModifiedBy>Tolstunova Taisia</cp:lastModifiedBy>
  <cp:revision>54</cp:revision>
  <dcterms:created xsi:type="dcterms:W3CDTF">2018-03-03T13:24:03Z</dcterms:created>
  <dcterms:modified xsi:type="dcterms:W3CDTF">2019-03-22T10:02:24Z</dcterms:modified>
</cp:coreProperties>
</file>