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792" r:id="rId2"/>
  </p:sldMasterIdLst>
  <p:notesMasterIdLst>
    <p:notesMasterId r:id="rId66"/>
  </p:notesMasterIdLst>
  <p:handoutMasterIdLst>
    <p:handoutMasterId r:id="rId67"/>
  </p:handoutMasterIdLst>
  <p:sldIdLst>
    <p:sldId id="1008" r:id="rId3"/>
    <p:sldId id="858" r:id="rId4"/>
    <p:sldId id="869" r:id="rId5"/>
    <p:sldId id="1018" r:id="rId6"/>
    <p:sldId id="1017" r:id="rId7"/>
    <p:sldId id="1022" r:id="rId8"/>
    <p:sldId id="1020" r:id="rId9"/>
    <p:sldId id="1023" r:id="rId10"/>
    <p:sldId id="1021" r:id="rId11"/>
    <p:sldId id="910" r:id="rId12"/>
    <p:sldId id="996" r:id="rId13"/>
    <p:sldId id="916" r:id="rId14"/>
    <p:sldId id="997" r:id="rId15"/>
    <p:sldId id="912" r:id="rId16"/>
    <p:sldId id="998" r:id="rId17"/>
    <p:sldId id="992" r:id="rId18"/>
    <p:sldId id="1013" r:id="rId19"/>
    <p:sldId id="875" r:id="rId20"/>
    <p:sldId id="1000" r:id="rId21"/>
    <p:sldId id="880" r:id="rId22"/>
    <p:sldId id="957" r:id="rId23"/>
    <p:sldId id="934" r:id="rId24"/>
    <p:sldId id="936" r:id="rId25"/>
    <p:sldId id="937" r:id="rId26"/>
    <p:sldId id="884" r:id="rId27"/>
    <p:sldId id="938" r:id="rId28"/>
    <p:sldId id="891" r:id="rId29"/>
    <p:sldId id="941" r:id="rId30"/>
    <p:sldId id="942" r:id="rId31"/>
    <p:sldId id="892" r:id="rId32"/>
    <p:sldId id="893" r:id="rId33"/>
    <p:sldId id="945" r:id="rId34"/>
    <p:sldId id="947" r:id="rId35"/>
    <p:sldId id="946" r:id="rId36"/>
    <p:sldId id="1014" r:id="rId37"/>
    <p:sldId id="1015" r:id="rId38"/>
    <p:sldId id="874" r:id="rId39"/>
    <p:sldId id="1016" r:id="rId40"/>
    <p:sldId id="1025" r:id="rId41"/>
    <p:sldId id="1002" r:id="rId42"/>
    <p:sldId id="1004" r:id="rId43"/>
    <p:sldId id="1005" r:id="rId44"/>
    <p:sldId id="889" r:id="rId45"/>
    <p:sldId id="1028" r:id="rId46"/>
    <p:sldId id="1029" r:id="rId47"/>
    <p:sldId id="959" r:id="rId48"/>
    <p:sldId id="960" r:id="rId49"/>
    <p:sldId id="961" r:id="rId50"/>
    <p:sldId id="962" r:id="rId51"/>
    <p:sldId id="966" r:id="rId52"/>
    <p:sldId id="899" r:id="rId53"/>
    <p:sldId id="900" r:id="rId54"/>
    <p:sldId id="981" r:id="rId55"/>
    <p:sldId id="982" r:id="rId56"/>
    <p:sldId id="983" r:id="rId57"/>
    <p:sldId id="987" r:id="rId58"/>
    <p:sldId id="988" r:id="rId59"/>
    <p:sldId id="1006" r:id="rId60"/>
    <p:sldId id="990" r:id="rId61"/>
    <p:sldId id="1024" r:id="rId62"/>
    <p:sldId id="902" r:id="rId63"/>
    <p:sldId id="979" r:id="rId64"/>
    <p:sldId id="973" r:id="rId65"/>
  </p:sldIdLst>
  <p:sldSz cx="9144000" cy="5143500" type="screen16x9"/>
  <p:notesSz cx="6858000" cy="9144000"/>
  <p:defaultTextStyle>
    <a:defPPr>
      <a:defRPr lang="ru-RU"/>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441">
          <p15:clr>
            <a:srgbClr val="A4A3A4"/>
          </p15:clr>
        </p15:guide>
        <p15:guide id="3" pos="2880">
          <p15:clr>
            <a:srgbClr val="A4A3A4"/>
          </p15:clr>
        </p15:guide>
        <p15:guide id="4" orient="horz" pos="2890">
          <p15:clr>
            <a:srgbClr val="A4A3A4"/>
          </p15:clr>
        </p15:guide>
        <p15:guide id="5" orient="horz" pos="713">
          <p15:clr>
            <a:srgbClr val="A4A3A4"/>
          </p15:clr>
        </p15:guide>
        <p15:guide id="6" pos="5738">
          <p15:clr>
            <a:srgbClr val="A4A3A4"/>
          </p15:clr>
        </p15:guide>
        <p15:guide id="7" orient="horz" pos="1665">
          <p15:clr>
            <a:srgbClr val="A4A3A4"/>
          </p15:clr>
        </p15:guide>
        <p15:guide id="8" orient="horz">
          <p15:clr>
            <a:srgbClr val="A4A3A4"/>
          </p15:clr>
        </p15:guide>
        <p15:guide id="9" orient="horz" pos="2663">
          <p15:clr>
            <a:srgbClr val="A4A3A4"/>
          </p15:clr>
        </p15:guide>
        <p15:guide id="10" pos="113">
          <p15:clr>
            <a:srgbClr val="A4A3A4"/>
          </p15:clr>
        </p15:guide>
        <p15:guide id="11" pos="4604">
          <p15:clr>
            <a:srgbClr val="A4A3A4"/>
          </p15:clr>
        </p15:guide>
        <p15:guide id="12" orient="horz" pos="305">
          <p15:clr>
            <a:srgbClr val="A4A3A4"/>
          </p15:clr>
        </p15:guide>
        <p15:guide id="13" orient="horz" pos="3117">
          <p15:clr>
            <a:srgbClr val="A4A3A4"/>
          </p15:clr>
        </p15:guide>
        <p15:guide id="14" orient="horz" pos="940">
          <p15:clr>
            <a:srgbClr val="A4A3A4"/>
          </p15:clr>
        </p15:guide>
        <p15:guide id="15" pos="5420">
          <p15:clr>
            <a:srgbClr val="A4A3A4"/>
          </p15:clr>
        </p15:guide>
        <p15:guide id="16" pos="340">
          <p15:clr>
            <a:srgbClr val="A4A3A4"/>
          </p15:clr>
        </p15:guide>
        <p15:guide id="17" pos="2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ladimir Ponomarev" initials="VP" lastIdx="111" clrIdx="0">
    <p:extLst/>
  </p:cmAuthor>
  <p:cmAuthor id="2" name="Дубовцев Илья Николаевич" initials="id" lastIdx="5" clrIdx="1"/>
  <p:cmAuthor id="3" name="Сандуковский М.А." initials="S" lastIdx="15" clrIdx="2"/>
  <p:cmAuthor id="4" name="Синицина Елена Геннадьевна" initials="СЕГ" lastIdx="24"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89D"/>
    <a:srgbClr val="6EDF41"/>
    <a:srgbClr val="38E87B"/>
    <a:srgbClr val="04A47E"/>
    <a:srgbClr val="03A592"/>
    <a:srgbClr val="24FC95"/>
    <a:srgbClr val="FAFF90"/>
    <a:srgbClr val="469E90"/>
    <a:srgbClr val="838A7E"/>
    <a:srgbClr val="7D79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Средний стиль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Светлый стиль 1 - акцент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8D230F3-CF80-4859-8CE7-A43EE81993B5}" styleName="Светлый стиль 1 - акцент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00" autoAdjust="0"/>
    <p:restoredTop sz="77430" autoAdjust="0"/>
  </p:normalViewPr>
  <p:slideViewPr>
    <p:cSldViewPr>
      <p:cViewPr varScale="1">
        <p:scale>
          <a:sx n="127" d="100"/>
          <a:sy n="127" d="100"/>
        </p:scale>
        <p:origin x="2000" y="184"/>
      </p:cViewPr>
      <p:guideLst>
        <p:guide orient="horz" pos="1620"/>
        <p:guide orient="horz" pos="441"/>
        <p:guide pos="2880"/>
        <p:guide orient="horz" pos="2890"/>
        <p:guide orient="horz" pos="713"/>
        <p:guide pos="5738"/>
        <p:guide orient="horz" pos="1665"/>
        <p:guide orient="horz"/>
        <p:guide orient="horz" pos="2663"/>
        <p:guide pos="113"/>
        <p:guide pos="4604"/>
        <p:guide orient="horz" pos="305"/>
        <p:guide orient="horz" pos="3117"/>
        <p:guide orient="horz" pos="940"/>
        <p:guide pos="5420"/>
        <p:guide pos="340"/>
        <p:guide pos="2472"/>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p:cViewPr varScale="1">
        <p:scale>
          <a:sx n="99" d="100"/>
          <a:sy n="99" d="100"/>
        </p:scale>
        <p:origin x="306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B3F4D4-834E-6A4A-BF2D-10783A30012B}" type="doc">
      <dgm:prSet loTypeId="urn:microsoft.com/office/officeart/2005/8/layout/default" loCatId="" qsTypeId="urn:microsoft.com/office/officeart/2005/8/quickstyle/simple3" qsCatId="simple" csTypeId="urn:microsoft.com/office/officeart/2005/8/colors/colorful3" csCatId="colorful" phldr="1"/>
      <dgm:spPr/>
      <dgm:t>
        <a:bodyPr/>
        <a:lstStyle/>
        <a:p>
          <a:endParaRPr lang="ru-RU"/>
        </a:p>
      </dgm:t>
    </dgm:pt>
    <dgm:pt modelId="{A23231E7-FB80-9A47-9430-FACEBA1B7732}">
      <dgm:prSet phldrT="[Текст]"/>
      <dgm:spPr/>
      <dgm:t>
        <a:bodyPr/>
        <a:lstStyle/>
        <a:p>
          <a:r>
            <a:rPr lang="en-US" b="1"/>
            <a:t>Core</a:t>
          </a:r>
          <a:endParaRPr lang="ru-RU" b="1" dirty="0"/>
        </a:p>
      </dgm:t>
    </dgm:pt>
    <dgm:pt modelId="{D2420BD3-5392-FA4E-8667-C2E91F9FD7BC}" type="parTrans" cxnId="{E602A1F7-4114-1241-8597-B4C0C1F73FC2}">
      <dgm:prSet/>
      <dgm:spPr/>
      <dgm:t>
        <a:bodyPr/>
        <a:lstStyle/>
        <a:p>
          <a:endParaRPr lang="ru-RU"/>
        </a:p>
      </dgm:t>
    </dgm:pt>
    <dgm:pt modelId="{EB3A4036-12FE-D54D-86ED-9D7BEDB84B4C}" type="sibTrans" cxnId="{E602A1F7-4114-1241-8597-B4C0C1F73FC2}">
      <dgm:prSet/>
      <dgm:spPr/>
      <dgm:t>
        <a:bodyPr/>
        <a:lstStyle/>
        <a:p>
          <a:endParaRPr lang="ru-RU"/>
        </a:p>
      </dgm:t>
    </dgm:pt>
    <dgm:pt modelId="{04E4C1FE-29CC-C144-891A-71EF5F53DD8B}">
      <dgm:prSet/>
      <dgm:spPr/>
      <dgm:t>
        <a:bodyPr/>
        <a:lstStyle/>
        <a:p>
          <a:r>
            <a:rPr lang="en-US" b="1"/>
            <a:t>Atlas-WebDriver</a:t>
          </a:r>
          <a:endParaRPr lang="ru-RU" b="1" dirty="0"/>
        </a:p>
      </dgm:t>
    </dgm:pt>
    <dgm:pt modelId="{F90FA45F-DC23-0F49-AA18-920FDAC1AD1B}" type="parTrans" cxnId="{205F4349-81D3-814F-AEB5-8654F0AA032A}">
      <dgm:prSet/>
      <dgm:spPr/>
      <dgm:t>
        <a:bodyPr/>
        <a:lstStyle/>
        <a:p>
          <a:endParaRPr lang="ru-RU"/>
        </a:p>
      </dgm:t>
    </dgm:pt>
    <dgm:pt modelId="{E0D98C51-FF75-CE40-89D8-BD7ABFB1DCDE}" type="sibTrans" cxnId="{205F4349-81D3-814F-AEB5-8654F0AA032A}">
      <dgm:prSet/>
      <dgm:spPr/>
      <dgm:t>
        <a:bodyPr/>
        <a:lstStyle/>
        <a:p>
          <a:endParaRPr lang="ru-RU"/>
        </a:p>
      </dgm:t>
    </dgm:pt>
    <dgm:pt modelId="{6B9E0D5B-6A90-264B-BEEA-1E91A81015EA}">
      <dgm:prSet/>
      <dgm:spPr/>
      <dgm:t>
        <a:bodyPr/>
        <a:lstStyle/>
        <a:p>
          <a:r>
            <a:rPr lang="en-US" dirty="0"/>
            <a:t>Atlas-Appium</a:t>
          </a:r>
          <a:endParaRPr lang="ru-RU" dirty="0"/>
        </a:p>
      </dgm:t>
    </dgm:pt>
    <dgm:pt modelId="{5D79A4ED-25AC-0244-AD69-A4DCA5D2F01A}" type="parTrans" cxnId="{CE793F19-DE8A-1140-A1F1-78721B8340A7}">
      <dgm:prSet/>
      <dgm:spPr/>
      <dgm:t>
        <a:bodyPr/>
        <a:lstStyle/>
        <a:p>
          <a:endParaRPr lang="ru-RU"/>
        </a:p>
      </dgm:t>
    </dgm:pt>
    <dgm:pt modelId="{1FA3D5DA-96B3-8348-B2BB-5A484FB0CA55}" type="sibTrans" cxnId="{CE793F19-DE8A-1140-A1F1-78721B8340A7}">
      <dgm:prSet/>
      <dgm:spPr/>
      <dgm:t>
        <a:bodyPr/>
        <a:lstStyle/>
        <a:p>
          <a:endParaRPr lang="ru-RU"/>
        </a:p>
      </dgm:t>
    </dgm:pt>
    <dgm:pt modelId="{7EEBDEB7-7422-8F4B-8010-D5B64271C978}" type="pres">
      <dgm:prSet presAssocID="{2FB3F4D4-834E-6A4A-BF2D-10783A30012B}" presName="diagram" presStyleCnt="0">
        <dgm:presLayoutVars>
          <dgm:dir/>
          <dgm:resizeHandles val="exact"/>
        </dgm:presLayoutVars>
      </dgm:prSet>
      <dgm:spPr/>
    </dgm:pt>
    <dgm:pt modelId="{035EEABF-7C2C-224E-A9EE-D27E1E8C3EFE}" type="pres">
      <dgm:prSet presAssocID="{A23231E7-FB80-9A47-9430-FACEBA1B7732}" presName="node" presStyleLbl="node1" presStyleIdx="0" presStyleCnt="3">
        <dgm:presLayoutVars>
          <dgm:bulletEnabled val="1"/>
        </dgm:presLayoutVars>
      </dgm:prSet>
      <dgm:spPr/>
    </dgm:pt>
    <dgm:pt modelId="{F9667B48-0C1A-2948-A110-89EC474744D4}" type="pres">
      <dgm:prSet presAssocID="{EB3A4036-12FE-D54D-86ED-9D7BEDB84B4C}" presName="sibTrans" presStyleCnt="0"/>
      <dgm:spPr/>
    </dgm:pt>
    <dgm:pt modelId="{16F22D9C-6128-894B-9A0D-8C708126A4E2}" type="pres">
      <dgm:prSet presAssocID="{04E4C1FE-29CC-C144-891A-71EF5F53DD8B}" presName="node" presStyleLbl="node1" presStyleIdx="1" presStyleCnt="3">
        <dgm:presLayoutVars>
          <dgm:bulletEnabled val="1"/>
        </dgm:presLayoutVars>
      </dgm:prSet>
      <dgm:spPr/>
    </dgm:pt>
    <dgm:pt modelId="{22889E1E-9BBD-C545-8BA3-4687BB15C9A7}" type="pres">
      <dgm:prSet presAssocID="{E0D98C51-FF75-CE40-89D8-BD7ABFB1DCDE}" presName="sibTrans" presStyleCnt="0"/>
      <dgm:spPr/>
    </dgm:pt>
    <dgm:pt modelId="{7391A41F-E79A-C642-B5AC-6D49D48B8DEC}" type="pres">
      <dgm:prSet presAssocID="{6B9E0D5B-6A90-264B-BEEA-1E91A81015EA}" presName="node" presStyleLbl="node1" presStyleIdx="2" presStyleCnt="3">
        <dgm:presLayoutVars>
          <dgm:bulletEnabled val="1"/>
        </dgm:presLayoutVars>
      </dgm:prSet>
      <dgm:spPr/>
    </dgm:pt>
  </dgm:ptLst>
  <dgm:cxnLst>
    <dgm:cxn modelId="{155BCC07-3C53-6F41-B46A-BF29CBDBA647}" type="presOf" srcId="{A23231E7-FB80-9A47-9430-FACEBA1B7732}" destId="{035EEABF-7C2C-224E-A9EE-D27E1E8C3EFE}" srcOrd="0" destOrd="0" presId="urn:microsoft.com/office/officeart/2005/8/layout/default"/>
    <dgm:cxn modelId="{0FB26D0B-64BF-1B40-8336-32E3E4E7ACBC}" type="presOf" srcId="{6B9E0D5B-6A90-264B-BEEA-1E91A81015EA}" destId="{7391A41F-E79A-C642-B5AC-6D49D48B8DEC}" srcOrd="0" destOrd="0" presId="urn:microsoft.com/office/officeart/2005/8/layout/default"/>
    <dgm:cxn modelId="{CE793F19-DE8A-1140-A1F1-78721B8340A7}" srcId="{2FB3F4D4-834E-6A4A-BF2D-10783A30012B}" destId="{6B9E0D5B-6A90-264B-BEEA-1E91A81015EA}" srcOrd="2" destOrd="0" parTransId="{5D79A4ED-25AC-0244-AD69-A4DCA5D2F01A}" sibTransId="{1FA3D5DA-96B3-8348-B2BB-5A484FB0CA55}"/>
    <dgm:cxn modelId="{205F4349-81D3-814F-AEB5-8654F0AA032A}" srcId="{2FB3F4D4-834E-6A4A-BF2D-10783A30012B}" destId="{04E4C1FE-29CC-C144-891A-71EF5F53DD8B}" srcOrd="1" destOrd="0" parTransId="{F90FA45F-DC23-0F49-AA18-920FDAC1AD1B}" sibTransId="{E0D98C51-FF75-CE40-89D8-BD7ABFB1DCDE}"/>
    <dgm:cxn modelId="{9EF0C15C-AFA7-7F4F-BB33-76B03752A6CA}" type="presOf" srcId="{2FB3F4D4-834E-6A4A-BF2D-10783A30012B}" destId="{7EEBDEB7-7422-8F4B-8010-D5B64271C978}" srcOrd="0" destOrd="0" presId="urn:microsoft.com/office/officeart/2005/8/layout/default"/>
    <dgm:cxn modelId="{321C1273-2A95-B64C-802E-03CC88FE7C27}" type="presOf" srcId="{04E4C1FE-29CC-C144-891A-71EF5F53DD8B}" destId="{16F22D9C-6128-894B-9A0D-8C708126A4E2}" srcOrd="0" destOrd="0" presId="urn:microsoft.com/office/officeart/2005/8/layout/default"/>
    <dgm:cxn modelId="{E602A1F7-4114-1241-8597-B4C0C1F73FC2}" srcId="{2FB3F4D4-834E-6A4A-BF2D-10783A30012B}" destId="{A23231E7-FB80-9A47-9430-FACEBA1B7732}" srcOrd="0" destOrd="0" parTransId="{D2420BD3-5392-FA4E-8667-C2E91F9FD7BC}" sibTransId="{EB3A4036-12FE-D54D-86ED-9D7BEDB84B4C}"/>
    <dgm:cxn modelId="{15797064-C4A1-5E43-B834-4FCF02E11866}" type="presParOf" srcId="{7EEBDEB7-7422-8F4B-8010-D5B64271C978}" destId="{035EEABF-7C2C-224E-A9EE-D27E1E8C3EFE}" srcOrd="0" destOrd="0" presId="urn:microsoft.com/office/officeart/2005/8/layout/default"/>
    <dgm:cxn modelId="{4A03DABC-237F-CF4C-A06B-6D5A3DAF66DC}" type="presParOf" srcId="{7EEBDEB7-7422-8F4B-8010-D5B64271C978}" destId="{F9667B48-0C1A-2948-A110-89EC474744D4}" srcOrd="1" destOrd="0" presId="urn:microsoft.com/office/officeart/2005/8/layout/default"/>
    <dgm:cxn modelId="{7146BFD2-207E-174F-8C8B-3F05D93C06C7}" type="presParOf" srcId="{7EEBDEB7-7422-8F4B-8010-D5B64271C978}" destId="{16F22D9C-6128-894B-9A0D-8C708126A4E2}" srcOrd="2" destOrd="0" presId="urn:microsoft.com/office/officeart/2005/8/layout/default"/>
    <dgm:cxn modelId="{5428C280-6281-024C-967A-62FA71839859}" type="presParOf" srcId="{7EEBDEB7-7422-8F4B-8010-D5B64271C978}" destId="{22889E1E-9BBD-C545-8BA3-4687BB15C9A7}" srcOrd="3" destOrd="0" presId="urn:microsoft.com/office/officeart/2005/8/layout/default"/>
    <dgm:cxn modelId="{23360B14-316F-D840-B77C-7207A8585CAF}" type="presParOf" srcId="{7EEBDEB7-7422-8F4B-8010-D5B64271C978}" destId="{7391A41F-E79A-C642-B5AC-6D49D48B8DEC}"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5EEABF-7C2C-224E-A9EE-D27E1E8C3EFE}">
      <dsp:nvSpPr>
        <dsp:cNvPr id="0" name=""/>
        <dsp:cNvSpPr/>
      </dsp:nvSpPr>
      <dsp:spPr>
        <a:xfrm>
          <a:off x="1139623" y="1845"/>
          <a:ext cx="3320606" cy="1992363"/>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None/>
          </a:pPr>
          <a:r>
            <a:rPr lang="en-US" sz="5100" b="1" kern="1200"/>
            <a:t>Core</a:t>
          </a:r>
          <a:endParaRPr lang="ru-RU" sz="5100" b="1" kern="1200" dirty="0"/>
        </a:p>
      </dsp:txBody>
      <dsp:txXfrm>
        <a:off x="1139623" y="1845"/>
        <a:ext cx="3320606" cy="1992363"/>
      </dsp:txXfrm>
    </dsp:sp>
    <dsp:sp modelId="{16F22D9C-6128-894B-9A0D-8C708126A4E2}">
      <dsp:nvSpPr>
        <dsp:cNvPr id="0" name=""/>
        <dsp:cNvSpPr/>
      </dsp:nvSpPr>
      <dsp:spPr>
        <a:xfrm>
          <a:off x="4792290" y="1845"/>
          <a:ext cx="3320606" cy="1992363"/>
        </a:xfrm>
        <a:prstGeom prst="rect">
          <a:avLst/>
        </a:prstGeom>
        <a:gradFill rotWithShape="0">
          <a:gsLst>
            <a:gs pos="0">
              <a:schemeClr val="accent3">
                <a:hueOff val="5625132"/>
                <a:satOff val="-8440"/>
                <a:lumOff val="-1373"/>
                <a:alphaOff val="0"/>
                <a:tint val="50000"/>
                <a:satMod val="300000"/>
              </a:schemeClr>
            </a:gs>
            <a:gs pos="35000">
              <a:schemeClr val="accent3">
                <a:hueOff val="5625132"/>
                <a:satOff val="-8440"/>
                <a:lumOff val="-1373"/>
                <a:alphaOff val="0"/>
                <a:tint val="37000"/>
                <a:satMod val="300000"/>
              </a:schemeClr>
            </a:gs>
            <a:gs pos="100000">
              <a:schemeClr val="accent3">
                <a:hueOff val="5625132"/>
                <a:satOff val="-8440"/>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None/>
          </a:pPr>
          <a:r>
            <a:rPr lang="en-US" sz="5100" b="1" kern="1200"/>
            <a:t>Atlas-WebDriver</a:t>
          </a:r>
          <a:endParaRPr lang="ru-RU" sz="5100" b="1" kern="1200" dirty="0"/>
        </a:p>
      </dsp:txBody>
      <dsp:txXfrm>
        <a:off x="4792290" y="1845"/>
        <a:ext cx="3320606" cy="1992363"/>
      </dsp:txXfrm>
    </dsp:sp>
    <dsp:sp modelId="{7391A41F-E79A-C642-B5AC-6D49D48B8DEC}">
      <dsp:nvSpPr>
        <dsp:cNvPr id="0" name=""/>
        <dsp:cNvSpPr/>
      </dsp:nvSpPr>
      <dsp:spPr>
        <a:xfrm>
          <a:off x="2965956" y="2326270"/>
          <a:ext cx="3320606" cy="1992363"/>
        </a:xfrm>
        <a:prstGeom prst="rect">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None/>
          </a:pPr>
          <a:r>
            <a:rPr lang="en-US" sz="5100" kern="1200" dirty="0"/>
            <a:t>Atlas-Appium</a:t>
          </a:r>
          <a:endParaRPr lang="ru-RU" sz="5100" kern="1200" dirty="0"/>
        </a:p>
      </dsp:txBody>
      <dsp:txXfrm>
        <a:off x="2965956" y="2326270"/>
        <a:ext cx="3320606" cy="199236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20A5C5-F9D1-460A-9361-8151A639BE6C}" type="datetimeFigureOut">
              <a:rPr lang="ru-RU" smtClean="0"/>
              <a:t>22.03.19</a:t>
            </a:fld>
            <a:endParaRPr lang="ru-RU" dirty="0"/>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8BA5AF3-1755-48F5-BAD3-9A4449098EA0}" type="slidenum">
              <a:rPr lang="ru-RU" smtClean="0"/>
              <a:t>‹#›</a:t>
            </a:fld>
            <a:endParaRPr lang="ru-RU" dirty="0"/>
          </a:p>
        </p:txBody>
      </p:sp>
    </p:spTree>
    <p:extLst>
      <p:ext uri="{BB962C8B-B14F-4D97-AF65-F5344CB8AC3E}">
        <p14:creationId xmlns:p14="http://schemas.microsoft.com/office/powerpoint/2010/main" val="42856437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EF9038-9162-4DFD-AE11-05F63E01AB57}" type="datetimeFigureOut">
              <a:rPr lang="ru-RU" smtClean="0"/>
              <a:t>22.03.19</a:t>
            </a:fld>
            <a:endParaRPr lang="ru-RU" dirty="0"/>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CCA006-5CDD-4D59-A814-40A9F425D136}" type="slidenum">
              <a:rPr lang="ru-RU" smtClean="0"/>
              <a:t>‹#›</a:t>
            </a:fld>
            <a:endParaRPr lang="ru-RU" dirty="0"/>
          </a:p>
        </p:txBody>
      </p:sp>
    </p:spTree>
    <p:extLst>
      <p:ext uri="{BB962C8B-B14F-4D97-AF65-F5344CB8AC3E}">
        <p14:creationId xmlns:p14="http://schemas.microsoft.com/office/powerpoint/2010/main" val="929611490"/>
      </p:ext>
    </p:extLst>
  </p:cSld>
  <p:clrMap bg1="lt1" tx1="dk1" bg2="lt2" tx2="dk2" accent1="accent1" accent2="accent2" accent3="accent3" accent4="accent4" accent5="accent5" accent6="accent6" hlink="hlink" folHlink="folHlink"/>
  <p:notesStyle>
    <a:lvl1pPr marL="0" algn="l" defTabSz="914333" rtl="0" eaLnBrk="1" latinLnBrk="0" hangingPunct="1">
      <a:defRPr sz="1200" kern="1200">
        <a:solidFill>
          <a:schemeClr val="tx1"/>
        </a:solidFill>
        <a:latin typeface="+mn-lt"/>
        <a:ea typeface="+mn-ea"/>
        <a:cs typeface="+mn-cs"/>
      </a:defRPr>
    </a:lvl1pPr>
    <a:lvl2pPr marL="457166" algn="l" defTabSz="914333" rtl="0" eaLnBrk="1" latinLnBrk="0" hangingPunct="1">
      <a:defRPr sz="1200" kern="1200">
        <a:solidFill>
          <a:schemeClr val="tx1"/>
        </a:solidFill>
        <a:latin typeface="+mn-lt"/>
        <a:ea typeface="+mn-ea"/>
        <a:cs typeface="+mn-cs"/>
      </a:defRPr>
    </a:lvl2pPr>
    <a:lvl3pPr marL="914333" algn="l" defTabSz="914333" rtl="0" eaLnBrk="1" latinLnBrk="0" hangingPunct="1">
      <a:defRPr sz="1200" kern="1200">
        <a:solidFill>
          <a:schemeClr val="tx1"/>
        </a:solidFill>
        <a:latin typeface="+mn-lt"/>
        <a:ea typeface="+mn-ea"/>
        <a:cs typeface="+mn-cs"/>
      </a:defRPr>
    </a:lvl3pPr>
    <a:lvl4pPr marL="1371498" algn="l" defTabSz="914333" rtl="0" eaLnBrk="1" latinLnBrk="0" hangingPunct="1">
      <a:defRPr sz="1200" kern="1200">
        <a:solidFill>
          <a:schemeClr val="tx1"/>
        </a:solidFill>
        <a:latin typeface="+mn-lt"/>
        <a:ea typeface="+mn-ea"/>
        <a:cs typeface="+mn-cs"/>
      </a:defRPr>
    </a:lvl4pPr>
    <a:lvl5pPr marL="1828664" algn="l" defTabSz="914333" rtl="0" eaLnBrk="1" latinLnBrk="0" hangingPunct="1">
      <a:defRPr sz="1200" kern="1200">
        <a:solidFill>
          <a:schemeClr val="tx1"/>
        </a:solidFill>
        <a:latin typeface="+mn-lt"/>
        <a:ea typeface="+mn-ea"/>
        <a:cs typeface="+mn-cs"/>
      </a:defRPr>
    </a:lvl5pPr>
    <a:lvl6pPr marL="2285829" algn="l" defTabSz="914333" rtl="0" eaLnBrk="1" latinLnBrk="0" hangingPunct="1">
      <a:defRPr sz="1200" kern="1200">
        <a:solidFill>
          <a:schemeClr val="tx1"/>
        </a:solidFill>
        <a:latin typeface="+mn-lt"/>
        <a:ea typeface="+mn-ea"/>
        <a:cs typeface="+mn-cs"/>
      </a:defRPr>
    </a:lvl6pPr>
    <a:lvl7pPr marL="2742995" algn="l" defTabSz="914333" rtl="0" eaLnBrk="1" latinLnBrk="0" hangingPunct="1">
      <a:defRPr sz="1200" kern="1200">
        <a:solidFill>
          <a:schemeClr val="tx1"/>
        </a:solidFill>
        <a:latin typeface="+mn-lt"/>
        <a:ea typeface="+mn-ea"/>
        <a:cs typeface="+mn-cs"/>
      </a:defRPr>
    </a:lvl7pPr>
    <a:lvl8pPr marL="3200160" algn="l" defTabSz="914333" rtl="0" eaLnBrk="1" latinLnBrk="0" hangingPunct="1">
      <a:defRPr sz="1200" kern="1200">
        <a:solidFill>
          <a:schemeClr val="tx1"/>
        </a:solidFill>
        <a:latin typeface="+mn-lt"/>
        <a:ea typeface="+mn-ea"/>
        <a:cs typeface="+mn-cs"/>
      </a:defRPr>
    </a:lvl8pPr>
    <a:lvl9pPr marL="3657326" algn="l" defTabSz="9143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 sz="1800" b="0" i="0" kern="1200" dirty="0">
                <a:solidFill>
                  <a:schemeClr val="tx1"/>
                </a:solidFill>
                <a:effectLst/>
                <a:latin typeface="+mn-lt"/>
                <a:ea typeface="+mn-ea"/>
                <a:cs typeface="+mn-cs"/>
              </a:rPr>
              <a:t>Hello, everybody. Thank you for coming to my speech, I am very glad to see you. Hope you are all very well today</a:t>
            </a:r>
            <a:r>
              <a:rPr lang="ru-RU" sz="1800" b="0" i="0" kern="1200" dirty="0">
                <a:solidFill>
                  <a:schemeClr val="tx1"/>
                </a:solidFill>
                <a:effectLst/>
                <a:latin typeface="+mn-lt"/>
                <a:ea typeface="+mn-ea"/>
                <a:cs typeface="+mn-cs"/>
              </a:rPr>
              <a:t>. </a:t>
            </a:r>
            <a:r>
              <a:rPr lang="en-US" sz="1800" b="0" i="0" kern="1200" dirty="0">
                <a:solidFill>
                  <a:schemeClr val="tx1"/>
                </a:solidFill>
                <a:effectLst/>
                <a:latin typeface="+mn-lt"/>
                <a:ea typeface="+mn-ea"/>
                <a:cs typeface="+mn-cs"/>
              </a:rPr>
              <a:t>My name is Artem </a:t>
            </a:r>
            <a:r>
              <a:rPr lang="en-US" sz="1800" b="0" i="0" kern="1200" dirty="0" err="1">
                <a:solidFill>
                  <a:schemeClr val="tx1"/>
                </a:solidFill>
                <a:effectLst/>
                <a:latin typeface="+mn-lt"/>
                <a:ea typeface="+mn-ea"/>
                <a:cs typeface="+mn-cs"/>
              </a:rPr>
              <a:t>Sokovets</a:t>
            </a:r>
            <a:r>
              <a:rPr lang="en-US" sz="1800" b="0" i="0" kern="1200" dirty="0">
                <a:solidFill>
                  <a:schemeClr val="tx1"/>
                </a:solidFill>
                <a:effectLst/>
                <a:latin typeface="+mn-lt"/>
                <a:ea typeface="+mn-ea"/>
                <a:cs typeface="+mn-cs"/>
              </a:rPr>
              <a:t> and I am going to tell you about how java’s features can improve page object model.</a:t>
            </a:r>
            <a:endParaRPr lang="ru-RU" sz="1800" dirty="0"/>
          </a:p>
        </p:txBody>
      </p:sp>
      <p:sp>
        <p:nvSpPr>
          <p:cNvPr id="4" name="Номер слайда 3"/>
          <p:cNvSpPr>
            <a:spLocks noGrp="1"/>
          </p:cNvSpPr>
          <p:nvPr>
            <p:ph type="sldNum" sz="quarter" idx="5"/>
          </p:nvPr>
        </p:nvSpPr>
        <p:spPr/>
        <p:txBody>
          <a:bodyPr/>
          <a:lstStyle/>
          <a:p>
            <a:fld id="{82CCA006-5CDD-4D59-A814-40A9F425D136}" type="slidenum">
              <a:rPr lang="ru-RU" smtClean="0"/>
              <a:t>1</a:t>
            </a:fld>
            <a:endParaRPr lang="ru-RU" dirty="0"/>
          </a:p>
        </p:txBody>
      </p:sp>
    </p:spTree>
    <p:extLst>
      <p:ext uri="{BB962C8B-B14F-4D97-AF65-F5344CB8AC3E}">
        <p14:creationId xmlns:p14="http://schemas.microsoft.com/office/powerpoint/2010/main" val="1573363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First, when I need to communicate with different components in my tests, such as header or footer or something another block, I must to copy-paste this block to pages where I used it. Let us say, for different pages which call methods of header inside test I must to set this block to each </a:t>
            </a:r>
            <a:r>
              <a:rPr lang="en-US" dirty="0">
                <a:highlight>
                  <a:srgbClr val="FFFF00"/>
                </a:highlight>
              </a:rPr>
              <a:t>other</a:t>
            </a:r>
            <a:r>
              <a:rPr lang="ru-RU" dirty="0">
                <a:highlight>
                  <a:srgbClr val="FFFF00"/>
                </a:highlight>
              </a:rPr>
              <a:t>??</a:t>
            </a:r>
            <a:r>
              <a:rPr lang="en-US" dirty="0"/>
              <a:t>.</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10</a:t>
            </a:fld>
            <a:endParaRPr lang="ru-RU" dirty="0"/>
          </a:p>
        </p:txBody>
      </p:sp>
    </p:spTree>
    <p:extLst>
      <p:ext uri="{BB962C8B-B14F-4D97-AF65-F5344CB8AC3E}">
        <p14:creationId xmlns:p14="http://schemas.microsoft.com/office/powerpoint/2010/main" val="1579429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 dirty="0"/>
              <a:t>In this way</a:t>
            </a:r>
            <a:r>
              <a:rPr lang="ru-RU" dirty="0"/>
              <a:t> </a:t>
            </a:r>
            <a:r>
              <a:rPr lang="en-US" dirty="0"/>
              <a:t>we get duplicate of elements.</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11</a:t>
            </a:fld>
            <a:endParaRPr lang="ru-RU" dirty="0"/>
          </a:p>
        </p:txBody>
      </p:sp>
    </p:spTree>
    <p:extLst>
      <p:ext uri="{BB962C8B-B14F-4D97-AF65-F5344CB8AC3E}">
        <p14:creationId xmlns:p14="http://schemas.microsoft.com/office/powerpoint/2010/main" val="1908804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Second, there are many elements which contain similar</a:t>
            </a:r>
            <a:r>
              <a:rPr lang="ru-RU" dirty="0"/>
              <a:t> </a:t>
            </a:r>
            <a:r>
              <a:rPr lang="en-US" dirty="0"/>
              <a:t>locators, but text value of this locators is dissimilar. For example, you have two buttons on your page or block, but text value some different, in one case it is “sign in” and another “Sign Up”.</a:t>
            </a:r>
          </a:p>
          <a:p>
            <a:endParaRPr lang="en-US" dirty="0"/>
          </a:p>
          <a:p>
            <a:r>
              <a:rPr lang="en" dirty="0"/>
              <a:t>it 's the same but with a little difference</a:t>
            </a:r>
            <a:r>
              <a:rPr lang="ru-RU" dirty="0"/>
              <a:t>.</a:t>
            </a:r>
            <a:endParaRPr lang="en" dirty="0"/>
          </a:p>
          <a:p>
            <a:endParaRPr lang="en" dirty="0"/>
          </a:p>
          <a:p>
            <a:r>
              <a:rPr lang="en-US" dirty="0" err="1"/>
              <a:t>undercore</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12</a:t>
            </a:fld>
            <a:endParaRPr lang="ru-RU" dirty="0"/>
          </a:p>
        </p:txBody>
      </p:sp>
    </p:spTree>
    <p:extLst>
      <p:ext uri="{BB962C8B-B14F-4D97-AF65-F5344CB8AC3E}">
        <p14:creationId xmlns:p14="http://schemas.microsoft.com/office/powerpoint/2010/main" val="1585629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It is no way to make parametrization for elements. </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13</a:t>
            </a:fld>
            <a:endParaRPr lang="ru-RU" dirty="0"/>
          </a:p>
        </p:txBody>
      </p:sp>
    </p:spTree>
    <p:extLst>
      <p:ext uri="{BB962C8B-B14F-4D97-AF65-F5344CB8AC3E}">
        <p14:creationId xmlns:p14="http://schemas.microsoft.com/office/powerpoint/2010/main" val="157683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When you have many identical (</a:t>
            </a:r>
            <a:r>
              <a:rPr lang="ru-RU" dirty="0" err="1"/>
              <a:t>айдентикал</a:t>
            </a:r>
            <a:r>
              <a:rPr lang="ru-RU" dirty="0"/>
              <a:t>) </a:t>
            </a:r>
            <a:r>
              <a:rPr lang="en-US" dirty="0"/>
              <a:t>elements and getters methods on your page, you get…. (</a:t>
            </a:r>
            <a:r>
              <a:rPr lang="ru-RU" dirty="0"/>
              <a:t>Потянуть?) </a:t>
            </a:r>
            <a:r>
              <a:rPr lang="en-US" dirty="0"/>
              <a:t>What do you get??</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14</a:t>
            </a:fld>
            <a:endParaRPr lang="ru-RU" dirty="0"/>
          </a:p>
        </p:txBody>
      </p:sp>
    </p:spTree>
    <p:extLst>
      <p:ext uri="{BB962C8B-B14F-4D97-AF65-F5344CB8AC3E}">
        <p14:creationId xmlns:p14="http://schemas.microsoft.com/office/powerpoint/2010/main" val="2020514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 think you are right? – It is boilerplate code. </a:t>
            </a:r>
            <a:r>
              <a:rPr lang="ru-RU" dirty="0"/>
              <a:t> </a:t>
            </a:r>
            <a:r>
              <a:rPr lang="en-US" dirty="0"/>
              <a:t>Wants to get rid of it (</a:t>
            </a:r>
            <a:r>
              <a:rPr lang="ru-RU" dirty="0"/>
              <a:t>Хотелось избавиться от него).</a:t>
            </a:r>
          </a:p>
        </p:txBody>
      </p:sp>
      <p:sp>
        <p:nvSpPr>
          <p:cNvPr id="4" name="Номер слайда 3"/>
          <p:cNvSpPr>
            <a:spLocks noGrp="1"/>
          </p:cNvSpPr>
          <p:nvPr>
            <p:ph type="sldNum" sz="quarter" idx="5"/>
          </p:nvPr>
        </p:nvSpPr>
        <p:spPr/>
        <p:txBody>
          <a:bodyPr/>
          <a:lstStyle/>
          <a:p>
            <a:fld id="{82CCA006-5CDD-4D59-A814-40A9F425D136}" type="slidenum">
              <a:rPr lang="ru-RU" smtClean="0"/>
              <a:t>15</a:t>
            </a:fld>
            <a:endParaRPr lang="ru-RU" dirty="0"/>
          </a:p>
        </p:txBody>
      </p:sp>
    </p:spTree>
    <p:extLst>
      <p:ext uri="{BB962C8B-B14F-4D97-AF65-F5344CB8AC3E}">
        <p14:creationId xmlns:p14="http://schemas.microsoft.com/office/powerpoint/2010/main" val="210174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If we look at Java – it does not stop. In each versions, Oracle introduces new features and release every three month now. But why we can improve our current design pattern Page Object? Maybe lambda that changes vision of standard GOF patterns can to help us?</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16</a:t>
            </a:fld>
            <a:endParaRPr lang="ru-RU" dirty="0"/>
          </a:p>
        </p:txBody>
      </p:sp>
    </p:spTree>
    <p:extLst>
      <p:ext uri="{BB962C8B-B14F-4D97-AF65-F5344CB8AC3E}">
        <p14:creationId xmlns:p14="http://schemas.microsoft.com/office/powerpoint/2010/main" val="1357263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Now it time to deep dive to next generation of page object model, which use interface instead of class</a:t>
            </a:r>
            <a:r>
              <a:rPr lang="ru-RU" dirty="0"/>
              <a:t> </a:t>
            </a:r>
            <a:r>
              <a:rPr lang="en-US" dirty="0"/>
              <a:t>and methods instead of classes variables.</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17</a:t>
            </a:fld>
            <a:endParaRPr lang="ru-RU" dirty="0"/>
          </a:p>
        </p:txBody>
      </p:sp>
    </p:spTree>
    <p:extLst>
      <p:ext uri="{BB962C8B-B14F-4D97-AF65-F5344CB8AC3E}">
        <p14:creationId xmlns:p14="http://schemas.microsoft.com/office/powerpoint/2010/main" val="1137846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How does page will look with interface? </a:t>
            </a:r>
          </a:p>
          <a:p>
            <a:r>
              <a:rPr lang="en-US" dirty="0"/>
              <a:t>First we use java keyword – interface and then as usual set interface name like as we do with class. </a:t>
            </a:r>
          </a:p>
          <a:p>
            <a:endParaRPr lang="en-US" dirty="0"/>
          </a:p>
          <a:p>
            <a:endParaRPr lang="en-US" dirty="0"/>
          </a:p>
          <a:p>
            <a:r>
              <a:rPr lang="ru-RU" dirty="0"/>
              <a:t>Теперь добавим наши элементы и для них локаторы. С первого взгляду кажется ничего нового, но давайте разберемся глубже, какие преимущества это нам даст. </a:t>
            </a:r>
          </a:p>
        </p:txBody>
      </p:sp>
      <p:sp>
        <p:nvSpPr>
          <p:cNvPr id="4" name="Номер слайда 3"/>
          <p:cNvSpPr>
            <a:spLocks noGrp="1"/>
          </p:cNvSpPr>
          <p:nvPr>
            <p:ph type="sldNum" sz="quarter" idx="5"/>
          </p:nvPr>
        </p:nvSpPr>
        <p:spPr/>
        <p:txBody>
          <a:bodyPr/>
          <a:lstStyle/>
          <a:p>
            <a:fld id="{82CCA006-5CDD-4D59-A814-40A9F425D136}" type="slidenum">
              <a:rPr lang="ru-RU" smtClean="0"/>
              <a:t>18</a:t>
            </a:fld>
            <a:endParaRPr lang="ru-RU" dirty="0"/>
          </a:p>
        </p:txBody>
      </p:sp>
    </p:spTree>
    <p:extLst>
      <p:ext uri="{BB962C8B-B14F-4D97-AF65-F5344CB8AC3E}">
        <p14:creationId xmlns:p14="http://schemas.microsoft.com/office/powerpoint/2010/main" val="3820125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Next, add methods which describe </a:t>
            </a:r>
            <a:r>
              <a:rPr lang="en-US" dirty="0" err="1"/>
              <a:t>webelements</a:t>
            </a:r>
            <a:r>
              <a:rPr lang="en-US" dirty="0"/>
              <a:t>. On this slide method trial use annotation </a:t>
            </a:r>
            <a:r>
              <a:rPr lang="en-US" dirty="0" err="1"/>
              <a:t>FindBy</a:t>
            </a:r>
            <a:r>
              <a:rPr lang="en-US" dirty="0"/>
              <a:t> with </a:t>
            </a:r>
            <a:r>
              <a:rPr lang="en-US" dirty="0" err="1"/>
              <a:t>xpath</a:t>
            </a:r>
            <a:r>
              <a:rPr lang="en-US" dirty="0"/>
              <a:t> locator. You can describe element in usual way.</a:t>
            </a:r>
          </a:p>
          <a:p>
            <a:endParaRPr lang="en-US" dirty="0"/>
          </a:p>
          <a:p>
            <a:r>
              <a:rPr lang="ru-RU" dirty="0"/>
              <a:t>Теперь добавим наши элементы и для них локаторы. С первого взгляду кажется ничего нового, но давайте разберемся глубже, какие преимущества это нам даст. </a:t>
            </a:r>
          </a:p>
        </p:txBody>
      </p:sp>
      <p:sp>
        <p:nvSpPr>
          <p:cNvPr id="4" name="Номер слайда 3"/>
          <p:cNvSpPr>
            <a:spLocks noGrp="1"/>
          </p:cNvSpPr>
          <p:nvPr>
            <p:ph type="sldNum" sz="quarter" idx="5"/>
          </p:nvPr>
        </p:nvSpPr>
        <p:spPr/>
        <p:txBody>
          <a:bodyPr/>
          <a:lstStyle/>
          <a:p>
            <a:fld id="{82CCA006-5CDD-4D59-A814-40A9F425D136}" type="slidenum">
              <a:rPr lang="ru-RU" smtClean="0"/>
              <a:t>19</a:t>
            </a:fld>
            <a:endParaRPr lang="ru-RU" dirty="0"/>
          </a:p>
        </p:txBody>
      </p:sp>
    </p:spTree>
    <p:extLst>
      <p:ext uri="{BB962C8B-B14F-4D97-AF65-F5344CB8AC3E}">
        <p14:creationId xmlns:p14="http://schemas.microsoft.com/office/powerpoint/2010/main" val="2818691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 am a team leader at Sberbank-Technology. It is a company which develops a software for big Russian financial (</a:t>
            </a:r>
            <a:r>
              <a:rPr lang="ru-RU" dirty="0" err="1"/>
              <a:t>файненшил</a:t>
            </a:r>
            <a:r>
              <a:rPr lang="ru-RU" dirty="0"/>
              <a:t>)</a:t>
            </a:r>
            <a:r>
              <a:rPr lang="en-US" dirty="0"/>
              <a:t> bank. My experience in automation industry about four years. I have to Oracle’s certificates by Java and last time I </a:t>
            </a:r>
            <a:r>
              <a:rPr lang="en-US" dirty="0" err="1"/>
              <a:t>stadying</a:t>
            </a:r>
            <a:r>
              <a:rPr lang="en-US" dirty="0"/>
              <a:t> Kotlin. Moreover (</a:t>
            </a:r>
            <a:r>
              <a:rPr lang="ru-RU" dirty="0" err="1"/>
              <a:t>моровэ</a:t>
            </a:r>
            <a:r>
              <a:rPr lang="ru-RU" dirty="0"/>
              <a:t>)</a:t>
            </a:r>
            <a:r>
              <a:rPr lang="en-US" dirty="0"/>
              <a:t> I write different articles about automation testing free time.</a:t>
            </a:r>
            <a:r>
              <a:rPr lang="ru-RU" dirty="0"/>
              <a:t> </a:t>
            </a:r>
            <a:r>
              <a:rPr lang="en-US" dirty="0"/>
              <a:t>Last was how we built Selenium Cluster with </a:t>
            </a:r>
            <a:r>
              <a:rPr lang="en-US" dirty="0" err="1"/>
              <a:t>Kuberneties</a:t>
            </a:r>
            <a:r>
              <a:rPr lang="en-US" dirty="0"/>
              <a:t>. </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2</a:t>
            </a:fld>
            <a:endParaRPr lang="ru-RU" dirty="0"/>
          </a:p>
        </p:txBody>
      </p:sp>
    </p:spTree>
    <p:extLst>
      <p:ext uri="{BB962C8B-B14F-4D97-AF65-F5344CB8AC3E}">
        <p14:creationId xmlns:p14="http://schemas.microsoft.com/office/powerpoint/2010/main" val="644419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lang="en-US" dirty="0"/>
              <a:t>It you look at this two approaches, on the left side it is old way – I use class and classes variable and on the right side – it is new way, where I use interface and methods.</a:t>
            </a:r>
          </a:p>
          <a:p>
            <a:pPr marL="0" marR="0" lvl="0" indent="0" algn="l" defTabSz="914333" rtl="0" eaLnBrk="1" fontAlgn="auto" latinLnBrk="0" hangingPunct="1">
              <a:lnSpc>
                <a:spcPct val="100000"/>
              </a:lnSpc>
              <a:spcBef>
                <a:spcPts val="0"/>
              </a:spcBef>
              <a:spcAft>
                <a:spcPts val="0"/>
              </a:spcAft>
              <a:buClrTx/>
              <a:buSzTx/>
              <a:buFontTx/>
              <a:buNone/>
              <a:tabLst/>
              <a:defRPr/>
            </a:pPr>
            <a:r>
              <a:rPr lang="en-US" dirty="0"/>
              <a:t>At first glance, nothing seems new. But let's take a deeper look at what advantages (</a:t>
            </a:r>
            <a:r>
              <a:rPr lang="ru-RU" dirty="0" err="1"/>
              <a:t>эдвАнтейджес</a:t>
            </a:r>
            <a:r>
              <a:rPr lang="ru-RU" dirty="0"/>
              <a:t>)</a:t>
            </a:r>
            <a:r>
              <a:rPr lang="en-US" dirty="0"/>
              <a:t> this will give for us.</a:t>
            </a:r>
            <a:endParaRPr lang="ru-RU" dirty="0"/>
          </a:p>
          <a:p>
            <a:pPr marL="0" marR="0" lvl="0" indent="0" algn="l" defTabSz="914333" rtl="0" eaLnBrk="1" fontAlgn="auto" latinLnBrk="0" hangingPunct="1">
              <a:lnSpc>
                <a:spcPct val="100000"/>
              </a:lnSpc>
              <a:spcBef>
                <a:spcPts val="0"/>
              </a:spcBef>
              <a:spcAft>
                <a:spcPts val="0"/>
              </a:spcAft>
              <a:buClrTx/>
              <a:buSzTx/>
              <a:buFontTx/>
              <a:buNone/>
              <a:tabLst/>
              <a:defRPr/>
            </a:pPr>
            <a:endParaRPr lang="ru-RU" dirty="0"/>
          </a:p>
          <a:p>
            <a:pPr marL="171450" marR="0" lvl="0" indent="-171450" algn="l" defTabSz="914333" rtl="0" eaLnBrk="1" fontAlgn="auto" latinLnBrk="0" hangingPunct="1">
              <a:lnSpc>
                <a:spcPct val="100000"/>
              </a:lnSpc>
              <a:spcBef>
                <a:spcPts val="0"/>
              </a:spcBef>
              <a:spcAft>
                <a:spcPts val="0"/>
              </a:spcAft>
              <a:buClrTx/>
              <a:buSzTx/>
              <a:buFontTx/>
              <a:buChar char="-"/>
              <a:tabLst/>
              <a:defRPr/>
            </a:pPr>
            <a:r>
              <a:rPr lang="en-US" dirty="0"/>
              <a:t>with one different – </a:t>
            </a:r>
            <a:r>
              <a:rPr lang="ru-RU" dirty="0"/>
              <a:t>с одной разницы?</a:t>
            </a:r>
            <a:endParaRPr lang="en-US" dirty="0"/>
          </a:p>
          <a:p>
            <a:pPr marL="171450" marR="0" lvl="0" indent="-171450" algn="l" defTabSz="914333"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333" rtl="0" eaLnBrk="1" fontAlgn="auto" latinLnBrk="0" hangingPunct="1">
              <a:lnSpc>
                <a:spcPct val="100000"/>
              </a:lnSpc>
              <a:spcBef>
                <a:spcPts val="0"/>
              </a:spcBef>
              <a:spcAft>
                <a:spcPts val="0"/>
              </a:spcAft>
              <a:buClrTx/>
              <a:buSzTx/>
              <a:buFontTx/>
              <a:buChar char="-"/>
              <a:tabLst/>
              <a:defRPr/>
            </a:pPr>
            <a:r>
              <a:rPr lang="ru-RU" dirty="0"/>
              <a:t> </a:t>
            </a:r>
            <a:r>
              <a:rPr lang="en-US" dirty="0"/>
              <a:t>locator</a:t>
            </a:r>
            <a:r>
              <a:rPr lang="ru-RU" dirty="0"/>
              <a:t> - </a:t>
            </a:r>
            <a:r>
              <a:rPr lang="ru-RU" dirty="0" err="1"/>
              <a:t>Локэтер</a:t>
            </a:r>
            <a:endParaRPr lang="en-US" dirty="0"/>
          </a:p>
          <a:p>
            <a:pPr marL="171450" marR="0" lvl="0" indent="-171450" algn="l" defTabSz="914333" rtl="0" eaLnBrk="1" fontAlgn="auto" latinLnBrk="0" hangingPunct="1">
              <a:lnSpc>
                <a:spcPct val="100000"/>
              </a:lnSpc>
              <a:spcBef>
                <a:spcPts val="0"/>
              </a:spcBef>
              <a:spcAft>
                <a:spcPts val="0"/>
              </a:spcAft>
              <a:buClrTx/>
              <a:buSzTx/>
              <a:buFontTx/>
              <a:buChar char="-"/>
              <a:tabLst/>
              <a:defRPr/>
            </a:pPr>
            <a:r>
              <a:rPr lang="en-US" dirty="0" err="1"/>
              <a:t>Constractor</a:t>
            </a:r>
            <a:r>
              <a:rPr lang="en-US" dirty="0"/>
              <a:t> (</a:t>
            </a:r>
            <a:r>
              <a:rPr lang="ru-RU" dirty="0" err="1"/>
              <a:t>констрАктор</a:t>
            </a:r>
            <a:r>
              <a:rPr lang="ru-RU" dirty="0"/>
              <a:t>)</a:t>
            </a:r>
            <a:endParaRPr lang="en-US" dirty="0"/>
          </a:p>
          <a:p>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20</a:t>
            </a:fld>
            <a:endParaRPr lang="ru-RU" dirty="0"/>
          </a:p>
        </p:txBody>
      </p:sp>
    </p:spTree>
    <p:extLst>
      <p:ext uri="{BB962C8B-B14F-4D97-AF65-F5344CB8AC3E}">
        <p14:creationId xmlns:p14="http://schemas.microsoft.com/office/powerpoint/2010/main" val="1978452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For example, we have o login form with three elements. It is username text input, password text input and </a:t>
            </a:r>
            <a:r>
              <a:rPr lang="en-US" dirty="0" err="1"/>
              <a:t>signin</a:t>
            </a:r>
            <a:r>
              <a:rPr lang="en-US" dirty="0"/>
              <a:t> button. </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21</a:t>
            </a:fld>
            <a:endParaRPr lang="ru-RU" dirty="0"/>
          </a:p>
        </p:txBody>
      </p:sp>
    </p:spTree>
    <p:extLst>
      <p:ext uri="{BB962C8B-B14F-4D97-AF65-F5344CB8AC3E}">
        <p14:creationId xmlns:p14="http://schemas.microsoft.com/office/powerpoint/2010/main" val="1580409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In old way I must describe each elements for this login form. On this slide, I describe login and password and button and constructor </a:t>
            </a:r>
            <a:r>
              <a:rPr lang="en-US" dirty="0" err="1"/>
              <a:t>omited</a:t>
            </a:r>
            <a:r>
              <a:rPr lang="en-US" dirty="0"/>
              <a:t>. The locators pretty much similar. Different only in text values. In first case it is Username and second Password.</a:t>
            </a:r>
          </a:p>
          <a:p>
            <a:endParaRPr lang="en" dirty="0"/>
          </a:p>
          <a:p>
            <a:r>
              <a:rPr lang="en" dirty="0"/>
              <a:t>it 's the same but with a little difference</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22</a:t>
            </a:fld>
            <a:endParaRPr lang="ru-RU" dirty="0"/>
          </a:p>
        </p:txBody>
      </p:sp>
    </p:spTree>
    <p:extLst>
      <p:ext uri="{BB962C8B-B14F-4D97-AF65-F5344CB8AC3E}">
        <p14:creationId xmlns:p14="http://schemas.microsoft.com/office/powerpoint/2010/main" val="1706200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With interface we can make our elements parameterized. For this way use method with parameter. This we use text parameter, then when call with this method we set value which inject to red text in braces.</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23</a:t>
            </a:fld>
            <a:endParaRPr lang="ru-RU" dirty="0"/>
          </a:p>
        </p:txBody>
      </p:sp>
    </p:spTree>
    <p:extLst>
      <p:ext uri="{BB962C8B-B14F-4D97-AF65-F5344CB8AC3E}">
        <p14:creationId xmlns:p14="http://schemas.microsoft.com/office/powerpoint/2010/main" val="2323960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Now, test will be like this test method – </a:t>
            </a:r>
            <a:r>
              <a:rPr lang="en-US" dirty="0" err="1"/>
              <a:t>simpleTest</a:t>
            </a:r>
            <a:r>
              <a:rPr lang="en-US" dirty="0"/>
              <a:t>.</a:t>
            </a:r>
          </a:p>
          <a:p>
            <a:r>
              <a:rPr lang="en-US" dirty="0"/>
              <a:t>First go to context our page, next call parametrized method with values and after that make actions which we need.</a:t>
            </a:r>
          </a:p>
          <a:p>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24</a:t>
            </a:fld>
            <a:endParaRPr lang="ru-RU" dirty="0"/>
          </a:p>
        </p:txBody>
      </p:sp>
    </p:spTree>
    <p:extLst>
      <p:ext uri="{BB962C8B-B14F-4D97-AF65-F5344CB8AC3E}">
        <p14:creationId xmlns:p14="http://schemas.microsoft.com/office/powerpoint/2010/main" val="3807381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Our web application has various layers, which depend on </a:t>
            </a:r>
            <a:r>
              <a:rPr lang="en" sz="1200" b="0" i="0" kern="1200" dirty="0">
                <a:solidFill>
                  <a:schemeClr val="tx1"/>
                </a:solidFill>
                <a:effectLst/>
                <a:latin typeface="+mn-lt"/>
                <a:ea typeface="+mn-ea"/>
                <a:cs typeface="+mn-cs"/>
              </a:rPr>
              <a:t>layout</a:t>
            </a:r>
            <a:r>
              <a:rPr lang="ru-RU"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Here </a:t>
            </a:r>
            <a:r>
              <a:rPr lang="en-US" sz="1200" b="0" i="0" kern="1200" dirty="0" err="1">
                <a:solidFill>
                  <a:schemeClr val="tx1"/>
                </a:solidFill>
                <a:effectLst/>
                <a:latin typeface="+mn-lt"/>
                <a:ea typeface="+mn-ea"/>
                <a:cs typeface="+mn-cs"/>
              </a:rPr>
              <a:t>i</a:t>
            </a:r>
            <a:r>
              <a:rPr lang="en-US" sz="1200" b="0" i="0" kern="1200" dirty="0">
                <a:solidFill>
                  <a:schemeClr val="tx1"/>
                </a:solidFill>
                <a:effectLst/>
                <a:latin typeface="+mn-lt"/>
                <a:ea typeface="+mn-ea"/>
                <a:cs typeface="+mn-cs"/>
              </a:rPr>
              <a:t> describe header in main page and any other pages where I need this block. Remember, that we need copy-past headers variable to each pages. </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25</a:t>
            </a:fld>
            <a:endParaRPr lang="ru-RU" dirty="0"/>
          </a:p>
        </p:txBody>
      </p:sp>
    </p:spTree>
    <p:extLst>
      <p:ext uri="{BB962C8B-B14F-4D97-AF65-F5344CB8AC3E}">
        <p14:creationId xmlns:p14="http://schemas.microsoft.com/office/powerpoint/2010/main" val="1292254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On this slide, describe same header, but use interface. Same thing as before. Describe header block which contains input and then set layer </a:t>
            </a:r>
            <a:r>
              <a:rPr lang="en-US" dirty="0" err="1"/>
              <a:t>WithHeader</a:t>
            </a:r>
            <a:r>
              <a:rPr lang="en-US" dirty="0"/>
              <a:t>. </a:t>
            </a:r>
          </a:p>
        </p:txBody>
      </p:sp>
      <p:sp>
        <p:nvSpPr>
          <p:cNvPr id="4" name="Номер слайда 3"/>
          <p:cNvSpPr>
            <a:spLocks noGrp="1"/>
          </p:cNvSpPr>
          <p:nvPr>
            <p:ph type="sldNum" sz="quarter" idx="5"/>
          </p:nvPr>
        </p:nvSpPr>
        <p:spPr/>
        <p:txBody>
          <a:bodyPr/>
          <a:lstStyle/>
          <a:p>
            <a:fld id="{82CCA006-5CDD-4D59-A814-40A9F425D136}" type="slidenum">
              <a:rPr lang="ru-RU" smtClean="0"/>
              <a:t>26</a:t>
            </a:fld>
            <a:endParaRPr lang="ru-RU" dirty="0"/>
          </a:p>
        </p:txBody>
      </p:sp>
    </p:spTree>
    <p:extLst>
      <p:ext uri="{BB962C8B-B14F-4D97-AF65-F5344CB8AC3E}">
        <p14:creationId xmlns:p14="http://schemas.microsoft.com/office/powerpoint/2010/main" val="7844929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0" dirty="0">
                <a:solidFill>
                  <a:schemeClr val="tx1"/>
                </a:solidFill>
              </a:rPr>
              <a:t>We can include this layer where it is needed.</a:t>
            </a:r>
            <a:endParaRPr lang="ru-RU" sz="1200" b="0" dirty="0">
              <a:solidFill>
                <a:schemeClr val="tx1"/>
              </a:solidFill>
            </a:endParaRPr>
          </a:p>
          <a:p>
            <a:endParaRPr lang="ru-RU" sz="1200" b="0" dirty="0">
              <a:solidFill>
                <a:schemeClr val="tx1"/>
              </a:solidFill>
            </a:endParaRPr>
          </a:p>
          <a:p>
            <a:endParaRPr lang="en-US" sz="1200" b="0" dirty="0">
              <a:solidFill>
                <a:schemeClr val="tx1"/>
              </a:solidFill>
            </a:endParaRPr>
          </a:p>
          <a:p>
            <a:r>
              <a:rPr lang="en-US" sz="1200" b="0" dirty="0">
                <a:solidFill>
                  <a:schemeClr val="tx1"/>
                </a:solidFill>
              </a:rPr>
              <a:t>Also we can combine pages with another layers, such as footer, sidebar and so on. This approach offer for us to set one layer, one block without copy-past classes variable to each pages as I showed sometime ago. </a:t>
            </a:r>
            <a:endParaRPr lang="en-US" dirty="0"/>
          </a:p>
          <a:p>
            <a:endParaRPr lang="en-US" dirty="0"/>
          </a:p>
          <a:p>
            <a:r>
              <a:rPr lang="ru-RU" dirty="0"/>
              <a:t>Вы автоматом получите на нужной странице, нужный элемент. Таких элементов может быть много </a:t>
            </a:r>
            <a:r>
              <a:rPr lang="en" dirty="0"/>
              <a:t>Header, Footer, </a:t>
            </a:r>
            <a:r>
              <a:rPr lang="ru-RU" dirty="0"/>
              <a:t>какое пользовательское меню, может какая-то реклама.</a:t>
            </a:r>
            <a:br>
              <a:rPr lang="ru-RU" dirty="0"/>
            </a:br>
            <a:r>
              <a:rPr lang="ru-RU" dirty="0"/>
              <a:t>Все эти элементы можно подключить </a:t>
            </a:r>
            <a:r>
              <a:rPr lang="en" dirty="0"/>
              <a:t>extends </a:t>
            </a:r>
            <a:r>
              <a:rPr lang="ru-RU" dirty="0"/>
              <a:t>к вашей странице.</a:t>
            </a:r>
            <a:endParaRPr lang="en-US" dirty="0"/>
          </a:p>
          <a:p>
            <a:endParaRPr lang="en-US" dirty="0"/>
          </a:p>
          <a:p>
            <a:r>
              <a:rPr lang="ru-RU" dirty="0" err="1"/>
              <a:t>Чекбоксы</a:t>
            </a:r>
            <a:r>
              <a:rPr lang="ru-RU" dirty="0"/>
              <a:t>, </a:t>
            </a:r>
            <a:r>
              <a:rPr lang="ru-RU" dirty="0" err="1"/>
              <a:t>селекты</a:t>
            </a:r>
            <a:r>
              <a:rPr lang="ru-RU" dirty="0"/>
              <a:t> и </a:t>
            </a:r>
            <a:r>
              <a:rPr lang="ru-RU" dirty="0" err="1"/>
              <a:t>инпуты</a:t>
            </a:r>
            <a:r>
              <a:rPr lang="ru-RU" dirty="0"/>
              <a:t> можно описать с помощью отдельных </a:t>
            </a:r>
            <a:r>
              <a:rPr lang="ru-RU" dirty="0" err="1"/>
              <a:t>интерфесов</a:t>
            </a:r>
            <a:r>
              <a:rPr lang="ru-RU" dirty="0"/>
              <a:t> и подключить их в наш фильтр. </a:t>
            </a:r>
            <a:br>
              <a:rPr lang="ru-RU" dirty="0"/>
            </a:br>
            <a:r>
              <a:rPr lang="en" dirty="0"/>
              <a:t>public interface </a:t>
            </a:r>
            <a:r>
              <a:rPr lang="en" dirty="0" err="1"/>
              <a:t>WithSelectButton</a:t>
            </a:r>
            <a:r>
              <a:rPr lang="en" dirty="0"/>
              <a:t> { ... }</a:t>
            </a:r>
            <a:br>
              <a:rPr lang="en" dirty="0"/>
            </a:br>
            <a:r>
              <a:rPr lang="en" dirty="0"/>
              <a:t>public interface </a:t>
            </a:r>
            <a:r>
              <a:rPr lang="en" dirty="0" err="1"/>
              <a:t>WithCheckBox</a:t>
            </a:r>
            <a:r>
              <a:rPr lang="en" dirty="0"/>
              <a:t> { ... }</a:t>
            </a:r>
            <a:br>
              <a:rPr lang="en" dirty="0"/>
            </a:br>
            <a:r>
              <a:rPr lang="en" dirty="0"/>
              <a:t>public interface </a:t>
            </a:r>
            <a:r>
              <a:rPr lang="en" dirty="0" err="1"/>
              <a:t>WithInput</a:t>
            </a:r>
            <a:r>
              <a:rPr lang="en" dirty="0"/>
              <a:t> { ... }</a:t>
            </a:r>
            <a:br>
              <a:rPr lang="en" dirty="0"/>
            </a:br>
            <a:br>
              <a:rPr lang="en" dirty="0"/>
            </a:br>
            <a:r>
              <a:rPr lang="ru-RU" dirty="0"/>
              <a:t>И каждый фильтр будет </a:t>
            </a:r>
            <a:r>
              <a:rPr lang="ru-RU" dirty="0" err="1"/>
              <a:t>выглядет</a:t>
            </a:r>
            <a:r>
              <a:rPr lang="ru-RU" dirty="0"/>
              <a:t>, как конструктор из каких то общих элементов, ну и плюс для каждого фильтра будут какие-то свои уникальные элементы. </a:t>
            </a:r>
          </a:p>
        </p:txBody>
      </p:sp>
      <p:sp>
        <p:nvSpPr>
          <p:cNvPr id="4" name="Номер слайда 3"/>
          <p:cNvSpPr>
            <a:spLocks noGrp="1"/>
          </p:cNvSpPr>
          <p:nvPr>
            <p:ph type="sldNum" sz="quarter" idx="5"/>
          </p:nvPr>
        </p:nvSpPr>
        <p:spPr/>
        <p:txBody>
          <a:bodyPr/>
          <a:lstStyle/>
          <a:p>
            <a:fld id="{82CCA006-5CDD-4D59-A814-40A9F425D136}" type="slidenum">
              <a:rPr lang="ru-RU" smtClean="0"/>
              <a:t>27</a:t>
            </a:fld>
            <a:endParaRPr lang="ru-RU" dirty="0"/>
          </a:p>
        </p:txBody>
      </p:sp>
    </p:spTree>
    <p:extLst>
      <p:ext uri="{BB962C8B-B14F-4D97-AF65-F5344CB8AC3E}">
        <p14:creationId xmlns:p14="http://schemas.microsoft.com/office/powerpoint/2010/main" val="3850967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 dirty="0"/>
              <a:t>We can use multiple inheritance (</a:t>
            </a:r>
            <a:r>
              <a:rPr lang="ru-RU" dirty="0" err="1"/>
              <a:t>инхеритонс</a:t>
            </a:r>
            <a:r>
              <a:rPr lang="en-US" dirty="0"/>
              <a:t>)</a:t>
            </a:r>
            <a:r>
              <a:rPr lang="en" dirty="0"/>
              <a:t> with parametrized element and when it need to extend from this button. </a:t>
            </a:r>
            <a:r>
              <a:rPr lang="en-US" dirty="0"/>
              <a:t>That is (to wit) on this </a:t>
            </a:r>
            <a:r>
              <a:rPr lang="en-US" dirty="0" err="1"/>
              <a:t>github</a:t>
            </a:r>
            <a:r>
              <a:rPr lang="en-US" dirty="0"/>
              <a:t> header there are for buttons and in your code we can make one element that describe all this button.</a:t>
            </a:r>
            <a:endParaRPr lang="en" dirty="0"/>
          </a:p>
          <a:p>
            <a:endParaRPr lang="en" dirty="0"/>
          </a:p>
          <a:p>
            <a:endParaRPr lang="en" dirty="0"/>
          </a:p>
          <a:p>
            <a:r>
              <a:rPr lang="en" dirty="0"/>
              <a:t>A button can majorly be divided in three types. A submit button, radio button and a check box. </a:t>
            </a:r>
          </a:p>
          <a:p>
            <a:r>
              <a:rPr lang="en" dirty="0"/>
              <a:t>https://</a:t>
            </a:r>
            <a:r>
              <a:rPr lang="en" dirty="0" err="1"/>
              <a:t>webkul.com</a:t>
            </a:r>
            <a:r>
              <a:rPr lang="en" dirty="0"/>
              <a:t>/blog/performing-events-selenium-</a:t>
            </a:r>
            <a:r>
              <a:rPr lang="en" dirty="0" err="1"/>
              <a:t>webdriver</a:t>
            </a:r>
            <a:r>
              <a:rPr lang="en" dirty="0"/>
              <a:t>.</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28</a:t>
            </a:fld>
            <a:endParaRPr lang="ru-RU" dirty="0"/>
          </a:p>
        </p:txBody>
      </p:sp>
    </p:spTree>
    <p:extLst>
      <p:ext uri="{BB962C8B-B14F-4D97-AF65-F5344CB8AC3E}">
        <p14:creationId xmlns:p14="http://schemas.microsoft.com/office/powerpoint/2010/main" val="33492489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After that our layer for example Header or Footer, extend this button. We can describe different elements (Button, Input, </a:t>
            </a:r>
            <a:r>
              <a:rPr lang="en-US" dirty="0" err="1"/>
              <a:t>CheckBox</a:t>
            </a:r>
            <a:r>
              <a:rPr lang="en-US" dirty="0"/>
              <a:t>) and then extends from in in our layers.</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29</a:t>
            </a:fld>
            <a:endParaRPr lang="ru-RU" dirty="0"/>
          </a:p>
        </p:txBody>
      </p:sp>
    </p:spTree>
    <p:extLst>
      <p:ext uri="{BB962C8B-B14F-4D97-AF65-F5344CB8AC3E}">
        <p14:creationId xmlns:p14="http://schemas.microsoft.com/office/powerpoint/2010/main" val="1544820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a:t>Okey</a:t>
            </a:r>
            <a:r>
              <a:rPr lang="en-US" dirty="0"/>
              <a:t>. My plan will go </a:t>
            </a:r>
            <a:r>
              <a:rPr lang="en-US" dirty="0" err="1"/>
              <a:t>throught</a:t>
            </a:r>
            <a:r>
              <a:rPr lang="en-US" dirty="0"/>
              <a:t> (</a:t>
            </a:r>
            <a:r>
              <a:rPr lang="ru-RU" dirty="0"/>
              <a:t>сру) </a:t>
            </a:r>
            <a:r>
              <a:rPr lang="en-US" dirty="0"/>
              <a:t>four point. First I remind about current wrappers for page object, next I will show thing that I dislike. After that I will deep dive to page object based on interface and in the end of my speech </a:t>
            </a:r>
            <a:r>
              <a:rPr lang="en-US" dirty="0" err="1"/>
              <a:t>i</a:t>
            </a:r>
            <a:r>
              <a:rPr lang="en-US" dirty="0"/>
              <a:t> will tell for you about instrument which use this approach.</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3</a:t>
            </a:fld>
            <a:endParaRPr lang="ru-RU" dirty="0"/>
          </a:p>
        </p:txBody>
      </p:sp>
    </p:spTree>
    <p:extLst>
      <p:ext uri="{BB962C8B-B14F-4D97-AF65-F5344CB8AC3E}">
        <p14:creationId xmlns:p14="http://schemas.microsoft.com/office/powerpoint/2010/main" val="33982373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How does it look?  - </a:t>
            </a:r>
            <a:r>
              <a:rPr lang="ru-RU" dirty="0"/>
              <a:t>как это выглядит</a:t>
            </a:r>
            <a:endParaRPr lang="en-US" dirty="0"/>
          </a:p>
          <a:p>
            <a:endParaRPr lang="en-US" dirty="0"/>
          </a:p>
          <a:p>
            <a:r>
              <a:rPr lang="ru-RU" dirty="0"/>
              <a:t>Вы автоматом получите на нужной странице, нужный элемент. Таких элементов может быть много </a:t>
            </a:r>
            <a:r>
              <a:rPr lang="en" dirty="0"/>
              <a:t>Header, Footer, </a:t>
            </a:r>
            <a:r>
              <a:rPr lang="ru-RU" dirty="0"/>
              <a:t>какое пользовательское меню, может какая-то реклама.</a:t>
            </a:r>
            <a:br>
              <a:rPr lang="ru-RU" dirty="0"/>
            </a:br>
            <a:r>
              <a:rPr lang="ru-RU" dirty="0"/>
              <a:t>Все эти элементы можно подключить </a:t>
            </a:r>
            <a:r>
              <a:rPr lang="en" dirty="0"/>
              <a:t>extends </a:t>
            </a:r>
            <a:r>
              <a:rPr lang="ru-RU" dirty="0"/>
              <a:t>к вашей странице.</a:t>
            </a:r>
            <a:endParaRPr lang="en-US" dirty="0"/>
          </a:p>
          <a:p>
            <a:endParaRPr lang="en-US" dirty="0"/>
          </a:p>
          <a:p>
            <a:r>
              <a:rPr lang="ru-RU" dirty="0" err="1"/>
              <a:t>Чекбоксы</a:t>
            </a:r>
            <a:r>
              <a:rPr lang="ru-RU" dirty="0"/>
              <a:t>, </a:t>
            </a:r>
            <a:r>
              <a:rPr lang="ru-RU" dirty="0" err="1"/>
              <a:t>селекты</a:t>
            </a:r>
            <a:r>
              <a:rPr lang="ru-RU" dirty="0"/>
              <a:t> и </a:t>
            </a:r>
            <a:r>
              <a:rPr lang="ru-RU" dirty="0" err="1"/>
              <a:t>инпуты</a:t>
            </a:r>
            <a:r>
              <a:rPr lang="ru-RU" dirty="0"/>
              <a:t> можно описать с помощью отдельных </a:t>
            </a:r>
            <a:r>
              <a:rPr lang="ru-RU" dirty="0" err="1"/>
              <a:t>интерфесов</a:t>
            </a:r>
            <a:r>
              <a:rPr lang="ru-RU" dirty="0"/>
              <a:t> и подключить их в наш фильтр. </a:t>
            </a:r>
            <a:br>
              <a:rPr lang="ru-RU" dirty="0"/>
            </a:br>
            <a:r>
              <a:rPr lang="en" dirty="0"/>
              <a:t>public interface </a:t>
            </a:r>
            <a:r>
              <a:rPr lang="en" dirty="0" err="1"/>
              <a:t>WithSelectButton</a:t>
            </a:r>
            <a:r>
              <a:rPr lang="en" dirty="0"/>
              <a:t> { ... }</a:t>
            </a:r>
            <a:br>
              <a:rPr lang="en" dirty="0"/>
            </a:br>
            <a:r>
              <a:rPr lang="en" dirty="0"/>
              <a:t>public interface </a:t>
            </a:r>
            <a:r>
              <a:rPr lang="en" dirty="0" err="1"/>
              <a:t>WithCheckBox</a:t>
            </a:r>
            <a:r>
              <a:rPr lang="en" dirty="0"/>
              <a:t> { ... }</a:t>
            </a:r>
            <a:br>
              <a:rPr lang="en" dirty="0"/>
            </a:br>
            <a:r>
              <a:rPr lang="en" dirty="0"/>
              <a:t>public interface </a:t>
            </a:r>
            <a:r>
              <a:rPr lang="en" dirty="0" err="1"/>
              <a:t>WithInput</a:t>
            </a:r>
            <a:r>
              <a:rPr lang="en" dirty="0"/>
              <a:t> { ... }</a:t>
            </a:r>
            <a:br>
              <a:rPr lang="en" dirty="0"/>
            </a:br>
            <a:br>
              <a:rPr lang="en" dirty="0"/>
            </a:br>
            <a:r>
              <a:rPr lang="ru-RU" dirty="0"/>
              <a:t>И каждый фильтр будет </a:t>
            </a:r>
            <a:r>
              <a:rPr lang="ru-RU" dirty="0" err="1"/>
              <a:t>выглядет</a:t>
            </a:r>
            <a:r>
              <a:rPr lang="ru-RU" dirty="0"/>
              <a:t>, как конструктор из каких то общих элементов, ну и плюс для каждого фильтра будут какие-то свои уникальные элементы. </a:t>
            </a:r>
          </a:p>
        </p:txBody>
      </p:sp>
      <p:sp>
        <p:nvSpPr>
          <p:cNvPr id="4" name="Номер слайда 3"/>
          <p:cNvSpPr>
            <a:spLocks noGrp="1"/>
          </p:cNvSpPr>
          <p:nvPr>
            <p:ph type="sldNum" sz="quarter" idx="5"/>
          </p:nvPr>
        </p:nvSpPr>
        <p:spPr/>
        <p:txBody>
          <a:bodyPr/>
          <a:lstStyle/>
          <a:p>
            <a:fld id="{82CCA006-5CDD-4D59-A814-40A9F425D136}" type="slidenum">
              <a:rPr lang="ru-RU" smtClean="0"/>
              <a:t>30</a:t>
            </a:fld>
            <a:endParaRPr lang="ru-RU" dirty="0"/>
          </a:p>
        </p:txBody>
      </p:sp>
    </p:spTree>
    <p:extLst>
      <p:ext uri="{BB962C8B-B14F-4D97-AF65-F5344CB8AC3E}">
        <p14:creationId xmlns:p14="http://schemas.microsoft.com/office/powerpoint/2010/main" val="18116475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Website consist (</a:t>
            </a:r>
            <a:r>
              <a:rPr lang="ru-RU" dirty="0"/>
              <a:t>состоит из)</a:t>
            </a:r>
            <a:r>
              <a:rPr lang="en-US" dirty="0"/>
              <a:t> of </a:t>
            </a:r>
            <a:endParaRPr lang="ru-RU" dirty="0"/>
          </a:p>
          <a:p>
            <a:r>
              <a:rPr lang="en-US" dirty="0"/>
              <a:t>To contain </a:t>
            </a:r>
            <a:r>
              <a:rPr lang="en-US" dirty="0" err="1"/>
              <a:t>somethind</a:t>
            </a:r>
            <a:r>
              <a:rPr lang="en-US" dirty="0"/>
              <a:t> </a:t>
            </a:r>
            <a:r>
              <a:rPr lang="ru-RU" dirty="0" err="1"/>
              <a:t>перчисляем</a:t>
            </a:r>
            <a:r>
              <a:rPr lang="ru-RU" dirty="0"/>
              <a:t> без предлогов</a:t>
            </a:r>
          </a:p>
          <a:p>
            <a:endParaRPr lang="ru-RU" dirty="0"/>
          </a:p>
          <a:p>
            <a:r>
              <a:rPr lang="en" dirty="0"/>
              <a:t>one to many relationship</a:t>
            </a:r>
            <a:endParaRPr lang="ru-RU" dirty="0"/>
          </a:p>
          <a:p>
            <a:endParaRPr lang="ru-RU" dirty="0"/>
          </a:p>
          <a:p>
            <a:r>
              <a:rPr lang="ru-RU" dirty="0"/>
              <a:t>Вы автоматом получите на нужной странице, нужный элемент. Таких элементов может быть много </a:t>
            </a:r>
            <a:r>
              <a:rPr lang="en" dirty="0"/>
              <a:t>Header, Footer, </a:t>
            </a:r>
            <a:r>
              <a:rPr lang="ru-RU" dirty="0"/>
              <a:t>какое пользовательское меню, может какая-то реклама.</a:t>
            </a:r>
            <a:br>
              <a:rPr lang="ru-RU" dirty="0"/>
            </a:br>
            <a:r>
              <a:rPr lang="ru-RU" dirty="0"/>
              <a:t>Все эти элементы можно подключить </a:t>
            </a:r>
            <a:r>
              <a:rPr lang="en" dirty="0"/>
              <a:t>extends </a:t>
            </a:r>
            <a:r>
              <a:rPr lang="ru-RU" dirty="0"/>
              <a:t>к вашей странице.</a:t>
            </a:r>
            <a:endParaRPr lang="en-US" dirty="0"/>
          </a:p>
          <a:p>
            <a:endParaRPr lang="en-US" dirty="0"/>
          </a:p>
          <a:p>
            <a:r>
              <a:rPr lang="ru-RU" dirty="0" err="1"/>
              <a:t>Чекбоксы</a:t>
            </a:r>
            <a:r>
              <a:rPr lang="ru-RU" dirty="0"/>
              <a:t>, </a:t>
            </a:r>
            <a:r>
              <a:rPr lang="ru-RU" dirty="0" err="1"/>
              <a:t>селекты</a:t>
            </a:r>
            <a:r>
              <a:rPr lang="ru-RU" dirty="0"/>
              <a:t> и </a:t>
            </a:r>
            <a:r>
              <a:rPr lang="ru-RU" dirty="0" err="1"/>
              <a:t>инпуты</a:t>
            </a:r>
            <a:r>
              <a:rPr lang="ru-RU" dirty="0"/>
              <a:t> можно описать с помощью отдельных </a:t>
            </a:r>
            <a:r>
              <a:rPr lang="ru-RU" dirty="0" err="1"/>
              <a:t>интерфесов</a:t>
            </a:r>
            <a:r>
              <a:rPr lang="ru-RU" dirty="0"/>
              <a:t> и подключить их в наш фильтр. </a:t>
            </a:r>
            <a:br>
              <a:rPr lang="ru-RU" dirty="0"/>
            </a:br>
            <a:r>
              <a:rPr lang="en" dirty="0"/>
              <a:t>public interface </a:t>
            </a:r>
            <a:r>
              <a:rPr lang="en" dirty="0" err="1"/>
              <a:t>WithSelectButton</a:t>
            </a:r>
            <a:r>
              <a:rPr lang="en" dirty="0"/>
              <a:t> { ... }</a:t>
            </a:r>
            <a:br>
              <a:rPr lang="en" dirty="0"/>
            </a:br>
            <a:r>
              <a:rPr lang="en" dirty="0"/>
              <a:t>public interface </a:t>
            </a:r>
            <a:r>
              <a:rPr lang="en" dirty="0" err="1"/>
              <a:t>WithCheckBox</a:t>
            </a:r>
            <a:r>
              <a:rPr lang="en" dirty="0"/>
              <a:t> { ... }</a:t>
            </a:r>
            <a:br>
              <a:rPr lang="en" dirty="0"/>
            </a:br>
            <a:r>
              <a:rPr lang="en" dirty="0"/>
              <a:t>public interface </a:t>
            </a:r>
            <a:r>
              <a:rPr lang="en" dirty="0" err="1"/>
              <a:t>WithInput</a:t>
            </a:r>
            <a:r>
              <a:rPr lang="en" dirty="0"/>
              <a:t> { ... }</a:t>
            </a:r>
            <a:br>
              <a:rPr lang="en" dirty="0"/>
            </a:br>
            <a:br>
              <a:rPr lang="en" dirty="0"/>
            </a:br>
            <a:r>
              <a:rPr lang="ru-RU" dirty="0"/>
              <a:t>И каждый фильтр будет </a:t>
            </a:r>
            <a:r>
              <a:rPr lang="ru-RU" dirty="0" err="1"/>
              <a:t>выглядет</a:t>
            </a:r>
            <a:r>
              <a:rPr lang="ru-RU" dirty="0"/>
              <a:t>, как конструктор из каких то общих элементов, ну и плюс для каждого фильтра будут какие-то свои уникальные элементы. </a:t>
            </a:r>
          </a:p>
        </p:txBody>
      </p:sp>
      <p:sp>
        <p:nvSpPr>
          <p:cNvPr id="4" name="Номер слайда 3"/>
          <p:cNvSpPr>
            <a:spLocks noGrp="1"/>
          </p:cNvSpPr>
          <p:nvPr>
            <p:ph type="sldNum" sz="quarter" idx="5"/>
          </p:nvPr>
        </p:nvSpPr>
        <p:spPr/>
        <p:txBody>
          <a:bodyPr/>
          <a:lstStyle/>
          <a:p>
            <a:fld id="{82CCA006-5CDD-4D59-A814-40A9F425D136}" type="slidenum">
              <a:rPr lang="ru-RU" smtClean="0"/>
              <a:t>31</a:t>
            </a:fld>
            <a:endParaRPr lang="ru-RU" dirty="0"/>
          </a:p>
        </p:txBody>
      </p:sp>
    </p:spTree>
    <p:extLst>
      <p:ext uri="{BB962C8B-B14F-4D97-AF65-F5344CB8AC3E}">
        <p14:creationId xmlns:p14="http://schemas.microsoft.com/office/powerpoint/2010/main" val="31906481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Плюс в </a:t>
            </a:r>
            <a:r>
              <a:rPr lang="en" dirty="0"/>
              <a:t>Java 8, </a:t>
            </a:r>
            <a:r>
              <a:rPr lang="ru-RU" dirty="0"/>
              <a:t>появились </a:t>
            </a:r>
            <a:r>
              <a:rPr lang="en" dirty="0"/>
              <a:t>default </a:t>
            </a:r>
            <a:r>
              <a:rPr lang="ru-RU" dirty="0"/>
              <a:t>методы, которые используются, чтобы заранее описать какую-то функциональность, которая нам нужна. Допустим у нас есть вредный элемент, например </a:t>
            </a:r>
            <a:r>
              <a:rPr lang="ru-RU" dirty="0" err="1"/>
              <a:t>чекбокс</a:t>
            </a:r>
            <a:r>
              <a:rPr lang="ru-RU" dirty="0"/>
              <a:t>, он то включен, то выключен, но у нас очень много проходит сценариев, через этот </a:t>
            </a:r>
            <a:r>
              <a:rPr lang="ru-RU" dirty="0" err="1"/>
              <a:t>чекбокс</a:t>
            </a:r>
            <a:r>
              <a:rPr lang="ru-RU" dirty="0"/>
              <a:t> и мы его хотим </a:t>
            </a:r>
            <a:r>
              <a:rPr lang="ru-RU" dirty="0" err="1"/>
              <a:t>зачекивать</a:t>
            </a:r>
            <a:r>
              <a:rPr lang="ru-RU" dirty="0"/>
              <a:t>, для этого мы пишем специальный метод, который выполняет </a:t>
            </a:r>
            <a:r>
              <a:rPr lang="ru-RU" dirty="0" err="1"/>
              <a:t>спецальные</a:t>
            </a:r>
            <a:r>
              <a:rPr lang="ru-RU" dirty="0"/>
              <a:t> операции над этим элементом: </a:t>
            </a:r>
            <a:br>
              <a:rPr lang="ru-RU" dirty="0"/>
            </a:br>
            <a:br>
              <a:rPr lang="ru-RU" dirty="0"/>
            </a:br>
            <a:r>
              <a:rPr lang="en" dirty="0"/>
              <a:t>if (</a:t>
            </a:r>
            <a:r>
              <a:rPr lang="en" dirty="0" err="1"/>
              <a:t>onMainPage</a:t>
            </a:r>
            <a:r>
              <a:rPr lang="en" dirty="0"/>
              <a:t>().</a:t>
            </a:r>
            <a:r>
              <a:rPr lang="en" dirty="0" err="1"/>
              <a:t>rentFilter</a:t>
            </a:r>
            <a:r>
              <a:rPr lang="en" dirty="0"/>
              <a:t>().checkbox("</a:t>
            </a:r>
            <a:r>
              <a:rPr lang="ru-RU" dirty="0"/>
              <a:t>Кирпич").</a:t>
            </a:r>
            <a:r>
              <a:rPr lang="en" dirty="0" err="1"/>
              <a:t>getAttribute</a:t>
            </a:r>
            <a:r>
              <a:rPr lang="en" dirty="0"/>
              <a:t>("class").contains("disabled")) {</a:t>
            </a:r>
            <a:br>
              <a:rPr lang="en" dirty="0"/>
            </a:br>
            <a:r>
              <a:rPr lang="en" dirty="0"/>
              <a:t>    </a:t>
            </a:r>
            <a:r>
              <a:rPr lang="en" dirty="0" err="1"/>
              <a:t>onMainPage</a:t>
            </a:r>
            <a:r>
              <a:rPr lang="en" dirty="0"/>
              <a:t>().</a:t>
            </a:r>
            <a:r>
              <a:rPr lang="en" dirty="0" err="1"/>
              <a:t>rentFilter</a:t>
            </a:r>
            <a:r>
              <a:rPr lang="en" dirty="0"/>
              <a:t>().checkbox("</a:t>
            </a:r>
            <a:r>
              <a:rPr lang="ru-RU" dirty="0"/>
              <a:t>Кирпич").</a:t>
            </a:r>
            <a:r>
              <a:rPr lang="en" dirty="0"/>
              <a:t>click();</a:t>
            </a:r>
            <a:br>
              <a:rPr lang="en" dirty="0"/>
            </a:br>
            <a:r>
              <a:rPr lang="en" dirty="0"/>
              <a:t>}</a:t>
            </a:r>
            <a:br>
              <a:rPr lang="en" dirty="0"/>
            </a:br>
            <a:br>
              <a:rPr lang="en" dirty="0"/>
            </a:br>
            <a:r>
              <a:rPr lang="ru-RU" dirty="0"/>
              <a:t>Чтобы не хранить весь код этот в классе шагов, мы можем поместить этот код прямо рядом с элементом функционального, </a:t>
            </a:r>
            <a:r>
              <a:rPr lang="ru-RU" dirty="0" err="1"/>
              <a:t>ввиде</a:t>
            </a:r>
            <a:r>
              <a:rPr lang="ru-RU" dirty="0"/>
              <a:t> дефолтного метода. </a:t>
            </a:r>
            <a:br>
              <a:rPr lang="ru-RU" dirty="0"/>
            </a:br>
            <a:br>
              <a:rPr lang="ru-RU" dirty="0"/>
            </a:br>
            <a:r>
              <a:rPr lang="en" dirty="0"/>
              <a:t>public interface Checkbox extends </a:t>
            </a:r>
            <a:r>
              <a:rPr lang="en" dirty="0" err="1"/>
              <a:t>AtlasWebElement</a:t>
            </a:r>
            <a:r>
              <a:rPr lang="en" dirty="0"/>
              <a:t> {</a:t>
            </a:r>
            <a:br>
              <a:rPr lang="en" dirty="0"/>
            </a:br>
            <a:r>
              <a:rPr lang="en" dirty="0"/>
              <a:t>...</a:t>
            </a:r>
            <a:br>
              <a:rPr lang="en" dirty="0"/>
            </a:br>
            <a:r>
              <a:rPr lang="en" dirty="0"/>
              <a:t>    </a:t>
            </a:r>
            <a:r>
              <a:rPr lang="en" dirty="0" err="1"/>
              <a:t>AtlasWebElement</a:t>
            </a:r>
            <a:r>
              <a:rPr lang="en" dirty="0"/>
              <a:t> </a:t>
            </a:r>
            <a:r>
              <a:rPr lang="en" dirty="0" err="1"/>
              <a:t>checkBox</a:t>
            </a:r>
            <a:r>
              <a:rPr lang="en" dirty="0"/>
              <a:t>(@Param String value);</a:t>
            </a:r>
            <a:br>
              <a:rPr lang="en" dirty="0"/>
            </a:br>
            <a:r>
              <a:rPr lang="en" dirty="0"/>
              <a:t>    </a:t>
            </a:r>
            <a:br>
              <a:rPr lang="en" dirty="0"/>
            </a:br>
            <a:r>
              <a:rPr lang="en" dirty="0"/>
              <a:t>    default void </a:t>
            </a:r>
            <a:r>
              <a:rPr lang="en" dirty="0" err="1"/>
              <a:t>selectCheckbox</a:t>
            </a:r>
            <a:r>
              <a:rPr lang="en" dirty="0"/>
              <a:t>(String value) {</a:t>
            </a:r>
            <a:br>
              <a:rPr lang="en" dirty="0"/>
            </a:br>
            <a:r>
              <a:rPr lang="en" dirty="0"/>
              <a:t>        if (</a:t>
            </a:r>
            <a:r>
              <a:rPr lang="en" dirty="0" err="1"/>
              <a:t>checkBox</a:t>
            </a:r>
            <a:r>
              <a:rPr lang="en" dirty="0"/>
              <a:t>(value).</a:t>
            </a:r>
            <a:r>
              <a:rPr lang="en" dirty="0" err="1"/>
              <a:t>getAttribute</a:t>
            </a:r>
            <a:r>
              <a:rPr lang="en" dirty="0"/>
              <a:t>("class").contains("disabled")) {</a:t>
            </a:r>
            <a:br>
              <a:rPr lang="en" dirty="0"/>
            </a:br>
            <a:r>
              <a:rPr lang="en" dirty="0"/>
              <a:t>    </a:t>
            </a:r>
            <a:r>
              <a:rPr lang="en" dirty="0" err="1"/>
              <a:t>checkBox</a:t>
            </a:r>
            <a:r>
              <a:rPr lang="en" dirty="0"/>
              <a:t>(value).click();</a:t>
            </a:r>
            <a:br>
              <a:rPr lang="en" dirty="0"/>
            </a:br>
            <a:r>
              <a:rPr lang="en" dirty="0"/>
              <a:t>        }</a:t>
            </a:r>
            <a:br>
              <a:rPr lang="en" dirty="0"/>
            </a:br>
            <a:r>
              <a:rPr lang="en" dirty="0"/>
              <a:t>    }</a:t>
            </a:r>
            <a:br>
              <a:rPr lang="en" dirty="0"/>
            </a:br>
            <a:r>
              <a:rPr lang="en" dirty="0"/>
              <a:t>}</a:t>
            </a:r>
            <a:br>
              <a:rPr lang="en" dirty="0"/>
            </a:br>
            <a:br>
              <a:rPr lang="en" dirty="0"/>
            </a:br>
            <a:r>
              <a:rPr lang="ru-RU" dirty="0"/>
              <a:t>И теперь в тесте мы можем использовать это метод как метод элемента. </a:t>
            </a:r>
            <a:br>
              <a:rPr lang="ru-RU" dirty="0"/>
            </a:br>
            <a:r>
              <a:rPr lang="en" dirty="0" err="1"/>
              <a:t>onMainPage</a:t>
            </a:r>
            <a:r>
              <a:rPr lang="en" dirty="0"/>
              <a:t>().</a:t>
            </a:r>
            <a:r>
              <a:rPr lang="en" dirty="0" err="1"/>
              <a:t>rentFilter</a:t>
            </a:r>
            <a:r>
              <a:rPr lang="en" dirty="0"/>
              <a:t>().</a:t>
            </a:r>
            <a:r>
              <a:rPr lang="en" dirty="0" err="1"/>
              <a:t>selectCheckbox</a:t>
            </a:r>
            <a:r>
              <a:rPr lang="en" dirty="0"/>
              <a:t>("</a:t>
            </a:r>
            <a:r>
              <a:rPr lang="ru-RU" dirty="0"/>
              <a:t>Кирпич");</a:t>
            </a:r>
          </a:p>
        </p:txBody>
      </p:sp>
      <p:sp>
        <p:nvSpPr>
          <p:cNvPr id="4" name="Номер слайда 3"/>
          <p:cNvSpPr>
            <a:spLocks noGrp="1"/>
          </p:cNvSpPr>
          <p:nvPr>
            <p:ph type="sldNum" sz="quarter" idx="5"/>
          </p:nvPr>
        </p:nvSpPr>
        <p:spPr/>
        <p:txBody>
          <a:bodyPr/>
          <a:lstStyle/>
          <a:p>
            <a:fld id="{82CCA006-5CDD-4D59-A814-40A9F425D136}" type="slidenum">
              <a:rPr lang="ru-RU" smtClean="0"/>
              <a:t>32</a:t>
            </a:fld>
            <a:endParaRPr lang="ru-RU" dirty="0"/>
          </a:p>
        </p:txBody>
      </p:sp>
    </p:spTree>
    <p:extLst>
      <p:ext uri="{BB962C8B-B14F-4D97-AF65-F5344CB8AC3E}">
        <p14:creationId xmlns:p14="http://schemas.microsoft.com/office/powerpoint/2010/main" val="4237645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Плюс в </a:t>
            </a:r>
            <a:r>
              <a:rPr lang="en" dirty="0"/>
              <a:t>Java 8, </a:t>
            </a:r>
            <a:r>
              <a:rPr lang="ru-RU" dirty="0"/>
              <a:t>появились </a:t>
            </a:r>
            <a:r>
              <a:rPr lang="en" dirty="0"/>
              <a:t>default </a:t>
            </a:r>
            <a:r>
              <a:rPr lang="ru-RU" dirty="0"/>
              <a:t>методы, которые используются, чтобы заранее описать какую-то функциональность, которая нам нужна. Допустим у нас есть вредный элемент, например </a:t>
            </a:r>
            <a:r>
              <a:rPr lang="ru-RU" dirty="0" err="1"/>
              <a:t>чекбокс</a:t>
            </a:r>
            <a:r>
              <a:rPr lang="ru-RU" dirty="0"/>
              <a:t>, он то включен, то выключен, но у нас очень много проходит сценариев, через этот </a:t>
            </a:r>
            <a:r>
              <a:rPr lang="ru-RU" dirty="0" err="1"/>
              <a:t>чекбокс</a:t>
            </a:r>
            <a:r>
              <a:rPr lang="ru-RU" dirty="0"/>
              <a:t> и мы его хотим </a:t>
            </a:r>
            <a:r>
              <a:rPr lang="ru-RU" dirty="0" err="1"/>
              <a:t>зачекивать</a:t>
            </a:r>
            <a:r>
              <a:rPr lang="ru-RU" dirty="0"/>
              <a:t>, для этого мы пишем специальный метод, который выполняет </a:t>
            </a:r>
            <a:r>
              <a:rPr lang="ru-RU" dirty="0" err="1"/>
              <a:t>спецальные</a:t>
            </a:r>
            <a:r>
              <a:rPr lang="ru-RU" dirty="0"/>
              <a:t> операции над этим элементом: </a:t>
            </a:r>
            <a:br>
              <a:rPr lang="ru-RU" dirty="0"/>
            </a:br>
            <a:br>
              <a:rPr lang="ru-RU" dirty="0"/>
            </a:br>
            <a:r>
              <a:rPr lang="en" dirty="0"/>
              <a:t>if (</a:t>
            </a:r>
            <a:r>
              <a:rPr lang="en" dirty="0" err="1"/>
              <a:t>onMainPage</a:t>
            </a:r>
            <a:r>
              <a:rPr lang="en" dirty="0"/>
              <a:t>().</a:t>
            </a:r>
            <a:r>
              <a:rPr lang="en" dirty="0" err="1"/>
              <a:t>rentFilter</a:t>
            </a:r>
            <a:r>
              <a:rPr lang="en" dirty="0"/>
              <a:t>().checkbox("</a:t>
            </a:r>
            <a:r>
              <a:rPr lang="ru-RU" dirty="0"/>
              <a:t>Кирпич").</a:t>
            </a:r>
            <a:r>
              <a:rPr lang="en" dirty="0" err="1"/>
              <a:t>getAttribute</a:t>
            </a:r>
            <a:r>
              <a:rPr lang="en" dirty="0"/>
              <a:t>("class").contains("disabled")) {</a:t>
            </a:r>
            <a:br>
              <a:rPr lang="en" dirty="0"/>
            </a:br>
            <a:r>
              <a:rPr lang="en" dirty="0"/>
              <a:t>    </a:t>
            </a:r>
            <a:r>
              <a:rPr lang="en" dirty="0" err="1"/>
              <a:t>onMainPage</a:t>
            </a:r>
            <a:r>
              <a:rPr lang="en" dirty="0"/>
              <a:t>().</a:t>
            </a:r>
            <a:r>
              <a:rPr lang="en" dirty="0" err="1"/>
              <a:t>rentFilter</a:t>
            </a:r>
            <a:r>
              <a:rPr lang="en" dirty="0"/>
              <a:t>().checkbox("</a:t>
            </a:r>
            <a:r>
              <a:rPr lang="ru-RU" dirty="0"/>
              <a:t>Кирпич").</a:t>
            </a:r>
            <a:r>
              <a:rPr lang="en" dirty="0"/>
              <a:t>click();</a:t>
            </a:r>
            <a:br>
              <a:rPr lang="en" dirty="0"/>
            </a:br>
            <a:r>
              <a:rPr lang="en" dirty="0"/>
              <a:t>}</a:t>
            </a:r>
            <a:br>
              <a:rPr lang="en" dirty="0"/>
            </a:br>
            <a:br>
              <a:rPr lang="en" dirty="0"/>
            </a:br>
            <a:r>
              <a:rPr lang="ru-RU" dirty="0"/>
              <a:t>Чтобы не хранить весь код этот в классе шагов, мы можем поместить этот код прямо рядом с элементом функционального, </a:t>
            </a:r>
            <a:r>
              <a:rPr lang="ru-RU" dirty="0" err="1"/>
              <a:t>ввиде</a:t>
            </a:r>
            <a:r>
              <a:rPr lang="ru-RU" dirty="0"/>
              <a:t> дефолтного метода. </a:t>
            </a:r>
            <a:br>
              <a:rPr lang="ru-RU" dirty="0"/>
            </a:br>
            <a:br>
              <a:rPr lang="ru-RU" dirty="0"/>
            </a:br>
            <a:r>
              <a:rPr lang="en" dirty="0"/>
              <a:t>public interface Checkbox extends </a:t>
            </a:r>
            <a:r>
              <a:rPr lang="en" dirty="0" err="1"/>
              <a:t>AtlasWebElement</a:t>
            </a:r>
            <a:r>
              <a:rPr lang="en" dirty="0"/>
              <a:t> {</a:t>
            </a:r>
            <a:br>
              <a:rPr lang="en" dirty="0"/>
            </a:br>
            <a:r>
              <a:rPr lang="en" dirty="0"/>
              <a:t>...</a:t>
            </a:r>
            <a:br>
              <a:rPr lang="en" dirty="0"/>
            </a:br>
            <a:r>
              <a:rPr lang="en" dirty="0"/>
              <a:t>    </a:t>
            </a:r>
            <a:r>
              <a:rPr lang="en" dirty="0" err="1"/>
              <a:t>AtlasWebElement</a:t>
            </a:r>
            <a:r>
              <a:rPr lang="en" dirty="0"/>
              <a:t> </a:t>
            </a:r>
            <a:r>
              <a:rPr lang="en" dirty="0" err="1"/>
              <a:t>checkBox</a:t>
            </a:r>
            <a:r>
              <a:rPr lang="en" dirty="0"/>
              <a:t>(@Param String value);</a:t>
            </a:r>
            <a:br>
              <a:rPr lang="en" dirty="0"/>
            </a:br>
            <a:r>
              <a:rPr lang="en" dirty="0"/>
              <a:t>    </a:t>
            </a:r>
            <a:br>
              <a:rPr lang="en" dirty="0"/>
            </a:br>
            <a:r>
              <a:rPr lang="en" dirty="0"/>
              <a:t>    default void </a:t>
            </a:r>
            <a:r>
              <a:rPr lang="en" dirty="0" err="1"/>
              <a:t>selectCheckbox</a:t>
            </a:r>
            <a:r>
              <a:rPr lang="en" dirty="0"/>
              <a:t>(String value) {</a:t>
            </a:r>
            <a:br>
              <a:rPr lang="en" dirty="0"/>
            </a:br>
            <a:r>
              <a:rPr lang="en" dirty="0"/>
              <a:t>        if (</a:t>
            </a:r>
            <a:r>
              <a:rPr lang="en" dirty="0" err="1"/>
              <a:t>checkBox</a:t>
            </a:r>
            <a:r>
              <a:rPr lang="en" dirty="0"/>
              <a:t>(value).</a:t>
            </a:r>
            <a:r>
              <a:rPr lang="en" dirty="0" err="1"/>
              <a:t>getAttribute</a:t>
            </a:r>
            <a:r>
              <a:rPr lang="en" dirty="0"/>
              <a:t>("class").contains("disabled")) {</a:t>
            </a:r>
            <a:br>
              <a:rPr lang="en" dirty="0"/>
            </a:br>
            <a:r>
              <a:rPr lang="en" dirty="0"/>
              <a:t>    </a:t>
            </a:r>
            <a:r>
              <a:rPr lang="en" dirty="0" err="1"/>
              <a:t>checkBox</a:t>
            </a:r>
            <a:r>
              <a:rPr lang="en" dirty="0"/>
              <a:t>(value).click();</a:t>
            </a:r>
            <a:br>
              <a:rPr lang="en" dirty="0"/>
            </a:br>
            <a:r>
              <a:rPr lang="en" dirty="0"/>
              <a:t>        }</a:t>
            </a:r>
            <a:br>
              <a:rPr lang="en" dirty="0"/>
            </a:br>
            <a:r>
              <a:rPr lang="en" dirty="0"/>
              <a:t>    }</a:t>
            </a:r>
            <a:br>
              <a:rPr lang="en" dirty="0"/>
            </a:br>
            <a:r>
              <a:rPr lang="en" dirty="0"/>
              <a:t>}</a:t>
            </a:r>
            <a:br>
              <a:rPr lang="en" dirty="0"/>
            </a:br>
            <a:br>
              <a:rPr lang="en" dirty="0"/>
            </a:br>
            <a:r>
              <a:rPr lang="ru-RU" dirty="0"/>
              <a:t>И теперь в тесте мы можем использовать это метод как метод элемента. </a:t>
            </a:r>
            <a:br>
              <a:rPr lang="ru-RU" dirty="0"/>
            </a:br>
            <a:r>
              <a:rPr lang="en" dirty="0" err="1"/>
              <a:t>onMainPage</a:t>
            </a:r>
            <a:r>
              <a:rPr lang="en" dirty="0"/>
              <a:t>().</a:t>
            </a:r>
            <a:r>
              <a:rPr lang="en" dirty="0" err="1"/>
              <a:t>rentFilter</a:t>
            </a:r>
            <a:r>
              <a:rPr lang="en" dirty="0"/>
              <a:t>().</a:t>
            </a:r>
            <a:r>
              <a:rPr lang="en" dirty="0" err="1"/>
              <a:t>selectCheckbox</a:t>
            </a:r>
            <a:r>
              <a:rPr lang="en" dirty="0"/>
              <a:t>("</a:t>
            </a:r>
            <a:r>
              <a:rPr lang="ru-RU" dirty="0"/>
              <a:t>Кирпич");</a:t>
            </a:r>
          </a:p>
        </p:txBody>
      </p:sp>
      <p:sp>
        <p:nvSpPr>
          <p:cNvPr id="4" name="Номер слайда 3"/>
          <p:cNvSpPr>
            <a:spLocks noGrp="1"/>
          </p:cNvSpPr>
          <p:nvPr>
            <p:ph type="sldNum" sz="quarter" idx="5"/>
          </p:nvPr>
        </p:nvSpPr>
        <p:spPr/>
        <p:txBody>
          <a:bodyPr/>
          <a:lstStyle/>
          <a:p>
            <a:fld id="{82CCA006-5CDD-4D59-A814-40A9F425D136}" type="slidenum">
              <a:rPr lang="ru-RU" smtClean="0"/>
              <a:t>33</a:t>
            </a:fld>
            <a:endParaRPr lang="ru-RU" dirty="0"/>
          </a:p>
        </p:txBody>
      </p:sp>
    </p:spTree>
    <p:extLst>
      <p:ext uri="{BB962C8B-B14F-4D97-AF65-F5344CB8AC3E}">
        <p14:creationId xmlns:p14="http://schemas.microsoft.com/office/powerpoint/2010/main" val="305449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34</a:t>
            </a:fld>
            <a:endParaRPr lang="ru-RU" dirty="0"/>
          </a:p>
        </p:txBody>
      </p:sp>
    </p:spTree>
    <p:extLst>
      <p:ext uri="{BB962C8B-B14F-4D97-AF65-F5344CB8AC3E}">
        <p14:creationId xmlns:p14="http://schemas.microsoft.com/office/powerpoint/2010/main" val="31261661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What benefits we are get from page object based on interface?</a:t>
            </a:r>
            <a:endParaRPr lang="ru-RU" dirty="0"/>
          </a:p>
          <a:p>
            <a:endParaRPr lang="ru-RU" dirty="0"/>
          </a:p>
          <a:p>
            <a:pPr marL="0" marR="0" lvl="0" indent="0" algn="l" defTabSz="914333" rtl="0" eaLnBrk="1" fontAlgn="auto" latinLnBrk="0" hangingPunct="1">
              <a:lnSpc>
                <a:spcPct val="100000"/>
              </a:lnSpc>
              <a:spcBef>
                <a:spcPts val="0"/>
              </a:spcBef>
              <a:spcAft>
                <a:spcPts val="0"/>
              </a:spcAft>
              <a:buClrTx/>
              <a:buSzTx/>
              <a:buFontTx/>
              <a:buNone/>
              <a:tabLst/>
              <a:defRPr/>
            </a:pPr>
            <a:r>
              <a:rPr lang="en-US" dirty="0"/>
              <a:t>Get rid of - Getter an copy-past</a:t>
            </a:r>
            <a:endParaRPr lang="ru-RU" dirty="0"/>
          </a:p>
          <a:p>
            <a:endParaRPr lang="en-US" dirty="0"/>
          </a:p>
          <a:p>
            <a:pPr marL="0" marR="0" lvl="0" indent="0" algn="l" defTabSz="914333" rtl="0" eaLnBrk="1" fontAlgn="auto" latinLnBrk="0" hangingPunct="1">
              <a:lnSpc>
                <a:spcPct val="100000"/>
              </a:lnSpc>
              <a:spcBef>
                <a:spcPts val="0"/>
              </a:spcBef>
              <a:spcAft>
                <a:spcPts val="0"/>
              </a:spcAft>
              <a:buClrTx/>
              <a:buSzTx/>
              <a:buFontTx/>
              <a:buNone/>
              <a:tabLst/>
              <a:defRPr/>
            </a:pPr>
            <a:r>
              <a:rPr lang="en-US" dirty="0"/>
              <a:t>Multiple inheritance  - one to many relationship</a:t>
            </a:r>
          </a:p>
        </p:txBody>
      </p:sp>
      <p:sp>
        <p:nvSpPr>
          <p:cNvPr id="4" name="Номер слайда 3"/>
          <p:cNvSpPr>
            <a:spLocks noGrp="1"/>
          </p:cNvSpPr>
          <p:nvPr>
            <p:ph type="sldNum" sz="quarter" idx="5"/>
          </p:nvPr>
        </p:nvSpPr>
        <p:spPr/>
        <p:txBody>
          <a:bodyPr/>
          <a:lstStyle/>
          <a:p>
            <a:fld id="{82CCA006-5CDD-4D59-A814-40A9F425D136}" type="slidenum">
              <a:rPr lang="ru-RU" smtClean="0"/>
              <a:t>35</a:t>
            </a:fld>
            <a:endParaRPr lang="ru-RU" dirty="0"/>
          </a:p>
        </p:txBody>
      </p:sp>
    </p:spTree>
    <p:extLst>
      <p:ext uri="{BB962C8B-B14F-4D97-AF65-F5344CB8AC3E}">
        <p14:creationId xmlns:p14="http://schemas.microsoft.com/office/powerpoint/2010/main" val="40788289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Where can you try this approach? - You can find a implementation of this mechanism in one instrument about which I will tell a little </a:t>
            </a:r>
            <a:r>
              <a:rPr lang="en-US" dirty="0">
                <a:highlight>
                  <a:srgbClr val="FF0000"/>
                </a:highlight>
              </a:rPr>
              <a:t>next?</a:t>
            </a:r>
            <a:r>
              <a:rPr lang="en-US" dirty="0"/>
              <a:t>.</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36</a:t>
            </a:fld>
            <a:endParaRPr lang="ru-RU" dirty="0"/>
          </a:p>
        </p:txBody>
      </p:sp>
    </p:spTree>
    <p:extLst>
      <p:ext uri="{BB962C8B-B14F-4D97-AF65-F5344CB8AC3E}">
        <p14:creationId xmlns:p14="http://schemas.microsoft.com/office/powerpoint/2010/main" val="22232690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ATLAS – it is open source framework where you can try new vision of page object based on interface. Moreover this instrument has another cool features which I will show you. If you are </a:t>
            </a:r>
            <a:r>
              <a:rPr lang="en-US" dirty="0" err="1"/>
              <a:t>intrested</a:t>
            </a:r>
            <a:r>
              <a:rPr lang="en-US" dirty="0"/>
              <a:t>? - check </a:t>
            </a:r>
            <a:r>
              <a:rPr lang="en-US" dirty="0" err="1"/>
              <a:t>github</a:t>
            </a:r>
            <a:r>
              <a:rPr lang="en-US" dirty="0"/>
              <a:t> link and try it.</a:t>
            </a:r>
            <a:endParaRPr lang="ru-RU" dirty="0"/>
          </a:p>
          <a:p>
            <a:endParaRPr lang="ru-RU" dirty="0"/>
          </a:p>
          <a:p>
            <a:r>
              <a:rPr lang="en" dirty="0"/>
              <a:t>Down below</a:t>
            </a:r>
            <a:r>
              <a:rPr lang="ru-RU" dirty="0"/>
              <a:t> – Внизу</a:t>
            </a:r>
            <a:endParaRPr lang="en-US" dirty="0"/>
          </a:p>
          <a:p>
            <a:endParaRPr lang="en-US" dirty="0"/>
          </a:p>
          <a:p>
            <a:r>
              <a:rPr lang="en-US" dirty="0"/>
              <a:t>Approaches which includes</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37</a:t>
            </a:fld>
            <a:endParaRPr lang="ru-RU" dirty="0"/>
          </a:p>
        </p:txBody>
      </p:sp>
    </p:spTree>
    <p:extLst>
      <p:ext uri="{BB962C8B-B14F-4D97-AF65-F5344CB8AC3E}">
        <p14:creationId xmlns:p14="http://schemas.microsoft.com/office/powerpoint/2010/main" val="1441135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Atlas architecture consists of three modules. It are “Core”, where handler our pages proceed, next ”Atlas-WebDriver” it’s a wrapper for Selenium WebDriver and last one Atlas-Appium, it’s a wrapper for Appium. I remind that Atlas-WebDriver you should use when automate Web UI and Atlas-Appium for Mobile UI.</a:t>
            </a:r>
          </a:p>
          <a:p>
            <a:endParaRPr lang="en-US" dirty="0"/>
          </a:p>
          <a:p>
            <a:r>
              <a:rPr lang="en-US" dirty="0"/>
              <a:t>Is used(</a:t>
            </a:r>
            <a:r>
              <a:rPr lang="ru-RU" dirty="0"/>
              <a:t>т)</a:t>
            </a:r>
            <a:endParaRPr lang="en-US" dirty="0"/>
          </a:p>
        </p:txBody>
      </p:sp>
      <p:sp>
        <p:nvSpPr>
          <p:cNvPr id="4" name="Номер слайда 3"/>
          <p:cNvSpPr>
            <a:spLocks noGrp="1"/>
          </p:cNvSpPr>
          <p:nvPr>
            <p:ph type="sldNum" sz="quarter" idx="5"/>
          </p:nvPr>
        </p:nvSpPr>
        <p:spPr/>
        <p:txBody>
          <a:bodyPr/>
          <a:lstStyle/>
          <a:p>
            <a:fld id="{82CCA006-5CDD-4D59-A814-40A9F425D136}" type="slidenum">
              <a:rPr lang="ru-RU" smtClean="0"/>
              <a:t>38</a:t>
            </a:fld>
            <a:endParaRPr lang="ru-RU" dirty="0"/>
          </a:p>
        </p:txBody>
      </p:sp>
    </p:spTree>
    <p:extLst>
      <p:ext uri="{BB962C8B-B14F-4D97-AF65-F5344CB8AC3E}">
        <p14:creationId xmlns:p14="http://schemas.microsoft.com/office/powerpoint/2010/main" val="4859349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When we develop our tests with atlas, first point which we need to do, setup atlas instance and set what configuration we want to use. There are two configuration – one of it </a:t>
            </a:r>
            <a:r>
              <a:rPr lang="en-US" dirty="0" err="1"/>
              <a:t>WebDriverConfiguration</a:t>
            </a:r>
            <a:r>
              <a:rPr lang="en-US" dirty="0"/>
              <a:t> and another </a:t>
            </a:r>
            <a:r>
              <a:rPr lang="en-US" dirty="0" err="1"/>
              <a:t>AppiumDriverConfiguration</a:t>
            </a:r>
            <a:r>
              <a:rPr lang="en-US" dirty="0"/>
              <a:t>. </a:t>
            </a:r>
            <a:endParaRPr lang="ru-RU" dirty="0"/>
          </a:p>
          <a:p>
            <a:endParaRPr lang="en-US" dirty="0"/>
          </a:p>
          <a:p>
            <a:r>
              <a:rPr lang="en-US" dirty="0"/>
              <a:t>The first thing that we need to do - ..</a:t>
            </a:r>
          </a:p>
          <a:p>
            <a:r>
              <a:rPr lang="en-US" dirty="0"/>
              <a:t>There two way ways of </a:t>
            </a:r>
            <a:r>
              <a:rPr lang="en-US" dirty="0" err="1"/>
              <a:t>configu</a:t>
            </a:r>
            <a:r>
              <a:rPr lang="en-US" dirty="0"/>
              <a:t>…</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40</a:t>
            </a:fld>
            <a:endParaRPr lang="ru-RU" dirty="0"/>
          </a:p>
        </p:txBody>
      </p:sp>
    </p:spTree>
    <p:extLst>
      <p:ext uri="{BB962C8B-B14F-4D97-AF65-F5344CB8AC3E}">
        <p14:creationId xmlns:p14="http://schemas.microsoft.com/office/powerpoint/2010/main" val="1720150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Imagine that you a quality engineer who has never automated before. For example it is WEB application. You have good time at your job but </a:t>
            </a:r>
            <a:r>
              <a:rPr lang="en-US" dirty="0" err="1"/>
              <a:t>oneday</a:t>
            </a:r>
            <a:r>
              <a:rPr lang="en-US" dirty="0"/>
              <a:t> your boss asks for you to do test automation of your project. You don't have another way with agree to him or you can try to find new job.</a:t>
            </a:r>
          </a:p>
        </p:txBody>
      </p:sp>
      <p:sp>
        <p:nvSpPr>
          <p:cNvPr id="4" name="Номер слайда 3"/>
          <p:cNvSpPr>
            <a:spLocks noGrp="1"/>
          </p:cNvSpPr>
          <p:nvPr>
            <p:ph type="sldNum" sz="quarter" idx="5"/>
          </p:nvPr>
        </p:nvSpPr>
        <p:spPr/>
        <p:txBody>
          <a:bodyPr/>
          <a:lstStyle/>
          <a:p>
            <a:fld id="{82CCA006-5CDD-4D59-A814-40A9F425D136}" type="slidenum">
              <a:rPr lang="ru-RU" smtClean="0"/>
              <a:t>4</a:t>
            </a:fld>
            <a:endParaRPr lang="ru-RU" dirty="0"/>
          </a:p>
        </p:txBody>
      </p:sp>
    </p:spTree>
    <p:extLst>
      <p:ext uri="{BB962C8B-B14F-4D97-AF65-F5344CB8AC3E}">
        <p14:creationId xmlns:p14="http://schemas.microsoft.com/office/powerpoint/2010/main" val="35078903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Second, we should initialize page what we need. On the slide I create </a:t>
            </a:r>
            <a:r>
              <a:rPr lang="en-US" dirty="0" err="1"/>
              <a:t>MainPage.class</a:t>
            </a:r>
            <a:r>
              <a:rPr lang="en-US" dirty="0"/>
              <a:t>.</a:t>
            </a:r>
          </a:p>
          <a:p>
            <a:endParaRPr lang="en-US" dirty="0"/>
          </a:p>
          <a:p>
            <a:r>
              <a:rPr lang="en-US" dirty="0"/>
              <a:t> </a:t>
            </a:r>
            <a:r>
              <a:rPr lang="ru-RU" dirty="0" err="1"/>
              <a:t>Ютилити</a:t>
            </a:r>
            <a:r>
              <a:rPr lang="ru-RU" dirty="0"/>
              <a:t>!</a:t>
            </a:r>
            <a:endParaRPr lang="en-US" dirty="0"/>
          </a:p>
          <a:p>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41</a:t>
            </a:fld>
            <a:endParaRPr lang="ru-RU" dirty="0"/>
          </a:p>
        </p:txBody>
      </p:sp>
    </p:spTree>
    <p:extLst>
      <p:ext uri="{BB962C8B-B14F-4D97-AF65-F5344CB8AC3E}">
        <p14:creationId xmlns:p14="http://schemas.microsoft.com/office/powerpoint/2010/main" val="18136552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Third point, you should get context of page, call method that describe </a:t>
            </a:r>
            <a:r>
              <a:rPr lang="en-US" dirty="0" err="1"/>
              <a:t>webelemet</a:t>
            </a:r>
            <a:r>
              <a:rPr lang="en-US" dirty="0"/>
              <a:t> and make actions with this element.  On this example, I get </a:t>
            </a:r>
            <a:r>
              <a:rPr lang="en-US" dirty="0" err="1"/>
              <a:t>MainPage</a:t>
            </a:r>
            <a:r>
              <a:rPr lang="en-US" dirty="0"/>
              <a:t>, get login </a:t>
            </a:r>
            <a:r>
              <a:rPr lang="en-US" dirty="0" err="1"/>
              <a:t>webcomponent</a:t>
            </a:r>
            <a:r>
              <a:rPr lang="en-US" dirty="0"/>
              <a:t> and type text.</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42</a:t>
            </a:fld>
            <a:endParaRPr lang="ru-RU" dirty="0"/>
          </a:p>
        </p:txBody>
      </p:sp>
    </p:spTree>
    <p:extLst>
      <p:ext uri="{BB962C8B-B14F-4D97-AF65-F5344CB8AC3E}">
        <p14:creationId xmlns:p14="http://schemas.microsoft.com/office/powerpoint/2010/main" val="33508065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One on the main feature is embedded retry. When we get various exception, like this </a:t>
            </a:r>
            <a:r>
              <a:rPr lang="en-US" dirty="0" err="1"/>
              <a:t>ElementNotFoundException</a:t>
            </a:r>
            <a:r>
              <a:rPr lang="en-US" dirty="0"/>
              <a:t>, </a:t>
            </a:r>
            <a:r>
              <a:rPr lang="en-US" dirty="0" err="1"/>
              <a:t>StaleElementRederenceException</a:t>
            </a:r>
            <a:r>
              <a:rPr lang="en-US" dirty="0"/>
              <a:t>, </a:t>
            </a:r>
            <a:r>
              <a:rPr lang="en-US" dirty="0" err="1"/>
              <a:t>OtherElementReceiveTheClick</a:t>
            </a:r>
            <a:r>
              <a:rPr lang="en-US" dirty="0"/>
              <a:t> that we use try and catch block or </a:t>
            </a:r>
            <a:r>
              <a:rPr lang="en-US" dirty="0" err="1"/>
              <a:t>WebDriverWait</a:t>
            </a:r>
            <a:r>
              <a:rPr lang="ru-RU" dirty="0"/>
              <a:t> </a:t>
            </a:r>
            <a:r>
              <a:rPr lang="en-US" dirty="0"/>
              <a:t>in our test projects.  But in atlas as I said, it is embedded retry and if one of these methods will be broken all method chain will start over.</a:t>
            </a:r>
          </a:p>
          <a:p>
            <a:endParaRPr lang="en-US" dirty="0"/>
          </a:p>
          <a:p>
            <a:r>
              <a:rPr lang="ru-RU" dirty="0"/>
              <a:t> </a:t>
            </a:r>
            <a:r>
              <a:rPr lang="en-US" dirty="0"/>
              <a:t>we meet this</a:t>
            </a:r>
            <a:br>
              <a:rPr lang="ru-RU" dirty="0"/>
            </a:br>
            <a:endParaRPr lang="ru-RU" dirty="0"/>
          </a:p>
          <a:p>
            <a:r>
              <a:rPr lang="en" dirty="0"/>
              <a:t>I</a:t>
            </a:r>
            <a:r>
              <a:rPr lang="en-US" dirty="0"/>
              <a:t>f </a:t>
            </a:r>
            <a:r>
              <a:rPr lang="en-US" dirty="0" err="1"/>
              <a:t>ione</a:t>
            </a:r>
            <a:r>
              <a:rPr lang="en-US" dirty="0"/>
              <a:t> of the methods is broken, the chain will be </a:t>
            </a:r>
            <a:r>
              <a:rPr lang="en-US" dirty="0" err="1"/>
              <a:t>repeted</a:t>
            </a:r>
            <a:r>
              <a:rPr lang="en-US" dirty="0"/>
              <a:t> again! (</a:t>
            </a:r>
            <a:r>
              <a:rPr lang="ru-RU" dirty="0"/>
              <a:t>Должны использовать пассивный залог)</a:t>
            </a:r>
          </a:p>
        </p:txBody>
      </p:sp>
      <p:sp>
        <p:nvSpPr>
          <p:cNvPr id="4" name="Номер слайда 3"/>
          <p:cNvSpPr>
            <a:spLocks noGrp="1"/>
          </p:cNvSpPr>
          <p:nvPr>
            <p:ph type="sldNum" sz="quarter" idx="5"/>
          </p:nvPr>
        </p:nvSpPr>
        <p:spPr/>
        <p:txBody>
          <a:bodyPr/>
          <a:lstStyle/>
          <a:p>
            <a:fld id="{82CCA006-5CDD-4D59-A814-40A9F425D136}" type="slidenum">
              <a:rPr lang="ru-RU" smtClean="0"/>
              <a:t>43</a:t>
            </a:fld>
            <a:endParaRPr lang="ru-RU" dirty="0"/>
          </a:p>
        </p:txBody>
      </p:sp>
    </p:spTree>
    <p:extLst>
      <p:ext uri="{BB962C8B-B14F-4D97-AF65-F5344CB8AC3E}">
        <p14:creationId xmlns:p14="http://schemas.microsoft.com/office/powerpoint/2010/main" val="672860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err="1"/>
              <a:t>Конфигуруте</a:t>
            </a:r>
            <a:endParaRPr lang="en-US" dirty="0"/>
          </a:p>
          <a:p>
            <a:endParaRPr lang="en-US" dirty="0"/>
          </a:p>
          <a:p>
            <a:r>
              <a:rPr lang="en" dirty="0"/>
              <a:t>how second do we need to wait while retry operation?</a:t>
            </a:r>
          </a:p>
          <a:p>
            <a:r>
              <a:rPr lang="en" dirty="0"/>
              <a:t>how often do we refer to the item</a:t>
            </a:r>
            <a:r>
              <a:rPr lang="ru-RU" dirty="0"/>
              <a:t> = </a:t>
            </a:r>
            <a:r>
              <a:rPr lang="en-US" dirty="0"/>
              <a:t>how often do we call out action</a:t>
            </a:r>
          </a:p>
          <a:p>
            <a:r>
              <a:rPr lang="en-US" dirty="0"/>
              <a:t>Sleep in </a:t>
            </a:r>
            <a:r>
              <a:rPr lang="en-US" dirty="0" err="1"/>
              <a:t>meels</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44</a:t>
            </a:fld>
            <a:endParaRPr lang="ru-RU" dirty="0"/>
          </a:p>
        </p:txBody>
      </p:sp>
    </p:spTree>
    <p:extLst>
      <p:ext uri="{BB962C8B-B14F-4D97-AF65-F5344CB8AC3E}">
        <p14:creationId xmlns:p14="http://schemas.microsoft.com/office/powerpoint/2010/main" val="4384135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Все элементы </a:t>
            </a:r>
            <a:r>
              <a:rPr lang="ru-RU" dirty="0" err="1"/>
              <a:t>ищуться</a:t>
            </a:r>
            <a:r>
              <a:rPr lang="ru-RU" dirty="0"/>
              <a:t> в течение 5-ти секунд, а вот этот плохой элемент </a:t>
            </a:r>
            <a:r>
              <a:rPr lang="ru-RU" dirty="0" err="1"/>
              <a:t>ищеться</a:t>
            </a:r>
            <a:r>
              <a:rPr lang="ru-RU" dirty="0"/>
              <a:t> 30 секунд!</a:t>
            </a:r>
          </a:p>
          <a:p>
            <a:endParaRPr lang="ru-RU" dirty="0"/>
          </a:p>
          <a:p>
            <a:r>
              <a:rPr lang="en-US" dirty="0"/>
              <a:t>If this element is </a:t>
            </a:r>
            <a:r>
              <a:rPr lang="en-US"/>
              <a:t>long reflected – we use…</a:t>
            </a:r>
            <a:endParaRPr lang="en-US" dirty="0"/>
          </a:p>
          <a:p>
            <a:endParaRPr lang="en-US" dirty="0"/>
          </a:p>
          <a:p>
            <a:r>
              <a:rPr lang="ru-RU" dirty="0"/>
              <a:t>У нас появились перепопытки. Вот у нас на странице может каждый раз, что-то пойти не так: </a:t>
            </a:r>
            <a:r>
              <a:rPr lang="en" dirty="0" err="1"/>
              <a:t>NotFoundException</a:t>
            </a:r>
            <a:r>
              <a:rPr lang="en" dirty="0"/>
              <a:t>, </a:t>
            </a:r>
            <a:r>
              <a:rPr lang="en" dirty="0" err="1"/>
              <a:t>StaleElementReferenceException</a:t>
            </a:r>
            <a:r>
              <a:rPr lang="en" dirty="0"/>
              <a:t>, </a:t>
            </a:r>
            <a:r>
              <a:rPr lang="en" dirty="0" err="1"/>
              <a:t>OtherElementWouldReceiveTheClick</a:t>
            </a:r>
            <a:r>
              <a:rPr lang="en" dirty="0"/>
              <a:t> </a:t>
            </a:r>
            <a:r>
              <a:rPr lang="ru-RU" dirty="0"/>
              <a:t>каждый раз тест ломается, хотя по факту ничего страшного не произошло. </a:t>
            </a:r>
            <a:br>
              <a:rPr lang="ru-RU" dirty="0"/>
            </a:br>
            <a:br>
              <a:rPr lang="ru-RU" dirty="0"/>
            </a:br>
            <a:r>
              <a:rPr lang="ru-RU" dirty="0"/>
              <a:t>Цепочка событий:</a:t>
            </a:r>
            <a:br>
              <a:rPr lang="ru-RU" dirty="0"/>
            </a:br>
            <a:r>
              <a:rPr lang="en" dirty="0" err="1"/>
              <a:t>mainPage</a:t>
            </a:r>
            <a:r>
              <a:rPr lang="en" dirty="0"/>
              <a:t>().header().</a:t>
            </a:r>
            <a:r>
              <a:rPr lang="en" dirty="0" err="1"/>
              <a:t>rentLink</a:t>
            </a:r>
            <a:r>
              <a:rPr lang="en" dirty="0"/>
              <a:t>().click();</a:t>
            </a:r>
            <a:br>
              <a:rPr lang="en" dirty="0"/>
            </a:br>
            <a:br>
              <a:rPr lang="en" dirty="0"/>
            </a:br>
            <a:r>
              <a:rPr lang="ru-RU" dirty="0"/>
              <a:t>Если на каком-то этапе пойдет, что не так, то мы каждый раз повторяем ту фазу, где что-то пошло не так. </a:t>
            </a:r>
            <a:endParaRPr lang="en-US" dirty="0"/>
          </a:p>
          <a:p>
            <a:endParaRPr lang="en-US" dirty="0"/>
          </a:p>
          <a:p>
            <a:r>
              <a:rPr lang="ru-RU" dirty="0"/>
              <a:t>Все элементы </a:t>
            </a:r>
            <a:r>
              <a:rPr lang="ru-RU" dirty="0" err="1"/>
              <a:t>ищуться</a:t>
            </a:r>
            <a:r>
              <a:rPr lang="ru-RU" dirty="0"/>
              <a:t> в течение 5 секунд, а вот один элемент </a:t>
            </a:r>
            <a:r>
              <a:rPr lang="ru-RU" dirty="0" err="1"/>
              <a:t>ищеться</a:t>
            </a:r>
            <a:r>
              <a:rPr lang="ru-RU" dirty="0"/>
              <a:t> 20 секунд с помощью аннотацией @</a:t>
            </a:r>
            <a:r>
              <a:rPr lang="en" dirty="0"/>
              <a:t>Retry</a:t>
            </a:r>
            <a:br>
              <a:rPr lang="en" dirty="0"/>
            </a:br>
            <a:r>
              <a:rPr lang="en" dirty="0"/>
              <a:t>    </a:t>
            </a:r>
            <a:r>
              <a:rPr lang="en" dirty="0" err="1"/>
              <a:t>mainPage</a:t>
            </a:r>
            <a:r>
              <a:rPr lang="en" dirty="0"/>
              <a:t>().header().</a:t>
            </a:r>
            <a:r>
              <a:rPr lang="en" dirty="0" err="1"/>
              <a:t>rentLink</a:t>
            </a:r>
            <a:r>
              <a:rPr lang="en" dirty="0"/>
              <a:t>().click();</a:t>
            </a:r>
          </a:p>
          <a:p>
            <a:endParaRPr lang="ru-RU" dirty="0"/>
          </a:p>
          <a:p>
            <a:r>
              <a:rPr lang="ru-RU" dirty="0"/>
              <a:t>Если на каком-то этапе пойдет, что не так, то мы каждый раз повторяем ту фазу, где что-то пошло не так. </a:t>
            </a:r>
            <a:endParaRPr lang="en" dirty="0"/>
          </a:p>
          <a:p>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45</a:t>
            </a:fld>
            <a:endParaRPr lang="ru-RU" dirty="0"/>
          </a:p>
        </p:txBody>
      </p:sp>
    </p:spTree>
    <p:extLst>
      <p:ext uri="{BB962C8B-B14F-4D97-AF65-F5344CB8AC3E}">
        <p14:creationId xmlns:p14="http://schemas.microsoft.com/office/powerpoint/2010/main" val="7905582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Atlas has two main assertions. There are should and </a:t>
            </a:r>
            <a:r>
              <a:rPr lang="en-US" dirty="0" err="1"/>
              <a:t>waitUntil</a:t>
            </a:r>
            <a:r>
              <a:rPr lang="en-US" dirty="0"/>
              <a:t>. Both take Matcher Object that Hamcrest library introduces. </a:t>
            </a:r>
          </a:p>
          <a:p>
            <a:r>
              <a:rPr lang="en-US" dirty="0"/>
              <a:t>How do you think – why does atlas has two methods of assertions? </a:t>
            </a:r>
          </a:p>
          <a:p>
            <a:endParaRPr lang="en-US" dirty="0"/>
          </a:p>
          <a:p>
            <a:r>
              <a:rPr lang="ru-RU" dirty="0"/>
              <a:t>Появилось два типа проверок у элементов</a:t>
            </a:r>
            <a:r>
              <a:rPr lang="en-US" dirty="0"/>
              <a:t>, </a:t>
            </a:r>
            <a:r>
              <a:rPr lang="ru-RU" dirty="0"/>
              <a:t> </a:t>
            </a:r>
            <a:r>
              <a:rPr lang="en-US" dirty="0"/>
              <a:t>should and </a:t>
            </a:r>
            <a:r>
              <a:rPr lang="en-US" dirty="0" err="1"/>
              <a:t>waitUntil</a:t>
            </a:r>
            <a:r>
              <a:rPr lang="en-US" dirty="0"/>
              <a:t>, </a:t>
            </a:r>
            <a:r>
              <a:rPr lang="ru-RU" dirty="0"/>
              <a:t>чем они отличатся. </a:t>
            </a:r>
          </a:p>
        </p:txBody>
      </p:sp>
      <p:sp>
        <p:nvSpPr>
          <p:cNvPr id="4" name="Номер слайда 3"/>
          <p:cNvSpPr>
            <a:spLocks noGrp="1"/>
          </p:cNvSpPr>
          <p:nvPr>
            <p:ph type="sldNum" sz="quarter" idx="5"/>
          </p:nvPr>
        </p:nvSpPr>
        <p:spPr/>
        <p:txBody>
          <a:bodyPr/>
          <a:lstStyle/>
          <a:p>
            <a:fld id="{82CCA006-5CDD-4D59-A814-40A9F425D136}" type="slidenum">
              <a:rPr lang="ru-RU" smtClean="0"/>
              <a:t>46</a:t>
            </a:fld>
            <a:endParaRPr lang="ru-RU" dirty="0"/>
          </a:p>
        </p:txBody>
      </p:sp>
    </p:spTree>
    <p:extLst>
      <p:ext uri="{BB962C8B-B14F-4D97-AF65-F5344CB8AC3E}">
        <p14:creationId xmlns:p14="http://schemas.microsoft.com/office/powerpoint/2010/main" val="23417252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Should throws </a:t>
            </a:r>
            <a:r>
              <a:rPr lang="en-US" dirty="0" err="1"/>
              <a:t>AssertionError</a:t>
            </a:r>
            <a:r>
              <a:rPr lang="en-US" dirty="0"/>
              <a:t>.</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47</a:t>
            </a:fld>
            <a:endParaRPr lang="ru-RU" dirty="0"/>
          </a:p>
        </p:txBody>
      </p:sp>
    </p:spTree>
    <p:extLst>
      <p:ext uri="{BB962C8B-B14F-4D97-AF65-F5344CB8AC3E}">
        <p14:creationId xmlns:p14="http://schemas.microsoft.com/office/powerpoint/2010/main" val="16327570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a:t>waitUntil</a:t>
            </a:r>
            <a:r>
              <a:rPr lang="en-US" dirty="0"/>
              <a:t> throws </a:t>
            </a:r>
            <a:r>
              <a:rPr lang="en-US" dirty="0" err="1"/>
              <a:t>RuntimeException</a:t>
            </a:r>
            <a:r>
              <a:rPr lang="en-US" dirty="0"/>
              <a:t>.</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48</a:t>
            </a:fld>
            <a:endParaRPr lang="ru-RU" dirty="0"/>
          </a:p>
        </p:txBody>
      </p:sp>
    </p:spTree>
    <p:extLst>
      <p:ext uri="{BB962C8B-B14F-4D97-AF65-F5344CB8AC3E}">
        <p14:creationId xmlns:p14="http://schemas.microsoft.com/office/powerpoint/2010/main" val="4447111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Answer for question before. In test scripts the main functional checks can be in the end of tests. This checks more interesting for quality engineers. But test automation engineers have interest for all things which go before this checks. On the slide you see example of allure report where red is product defects – this issues interesting for functional testers and orange is test defects.</a:t>
            </a:r>
          </a:p>
          <a:p>
            <a:r>
              <a:rPr lang="en-US" dirty="0"/>
              <a:t>Last one are interesting for test automation engineers. By this way, you can separate responsibilities when view test reports.</a:t>
            </a:r>
          </a:p>
          <a:p>
            <a:endParaRPr lang="en-US" dirty="0"/>
          </a:p>
          <a:p>
            <a:r>
              <a:rPr lang="ru-RU" dirty="0" err="1"/>
              <a:t>Фанкшинал</a:t>
            </a:r>
            <a:r>
              <a:rPr lang="ru-RU" dirty="0"/>
              <a:t> – функциональный</a:t>
            </a:r>
          </a:p>
          <a:p>
            <a:r>
              <a:rPr lang="ru-RU" dirty="0" err="1"/>
              <a:t>Продак</a:t>
            </a:r>
            <a:r>
              <a:rPr lang="ru-RU" dirty="0"/>
              <a:t> </a:t>
            </a:r>
            <a:r>
              <a:rPr lang="ru-RU" dirty="0" err="1"/>
              <a:t>дифектс</a:t>
            </a:r>
            <a:r>
              <a:rPr lang="ru-RU" dirty="0"/>
              <a:t> </a:t>
            </a:r>
          </a:p>
          <a:p>
            <a:r>
              <a:rPr lang="ru-RU" dirty="0" err="1"/>
              <a:t>сЕперате</a:t>
            </a:r>
            <a:r>
              <a:rPr lang="ru-RU" dirty="0"/>
              <a:t> – на первый слог ударение</a:t>
            </a:r>
          </a:p>
          <a:p>
            <a:endParaRPr lang="en-US" dirty="0"/>
          </a:p>
          <a:p>
            <a:endParaRPr lang="en-US" dirty="0"/>
          </a:p>
          <a:p>
            <a:r>
              <a:rPr lang="ru-RU" dirty="0"/>
              <a:t>Вот смотрите у нас есть большой сценарий, и функциональная часть сценария в конце и в конце нужно использовать проверку </a:t>
            </a:r>
            <a:r>
              <a:rPr lang="en-US" dirty="0"/>
              <a:t>Should, </a:t>
            </a:r>
            <a:r>
              <a:rPr lang="ru-RU" dirty="0"/>
              <a:t>чтобы этот тест в отчете пометился красненьким, </a:t>
            </a:r>
            <a:r>
              <a:rPr lang="ru-RU" dirty="0" err="1"/>
              <a:t>потому-что</a:t>
            </a:r>
            <a:r>
              <a:rPr lang="ru-RU" dirty="0"/>
              <a:t> это ошибка </a:t>
            </a:r>
            <a:r>
              <a:rPr lang="en-US" dirty="0"/>
              <a:t>assertion error </a:t>
            </a:r>
            <a:r>
              <a:rPr lang="ru-RU" dirty="0"/>
              <a:t>и этот тест идет напрямую к ручному </a:t>
            </a:r>
            <a:r>
              <a:rPr lang="ru-RU" dirty="0" err="1"/>
              <a:t>тестировщику</a:t>
            </a:r>
            <a:r>
              <a:rPr lang="ru-RU" dirty="0"/>
              <a:t> который </a:t>
            </a:r>
            <a:r>
              <a:rPr lang="ru-RU" dirty="0" err="1"/>
              <a:t>отвеает</a:t>
            </a:r>
            <a:r>
              <a:rPr lang="ru-RU" dirty="0"/>
              <a:t> за </a:t>
            </a:r>
            <a:r>
              <a:rPr lang="ru-RU" dirty="0" err="1"/>
              <a:t>функциогнальность</a:t>
            </a:r>
            <a:r>
              <a:rPr lang="ru-RU" dirty="0"/>
              <a:t> продукта, Если сценарий длинный то все промежуточные </a:t>
            </a:r>
            <a:r>
              <a:rPr lang="ru-RU" dirty="0" err="1"/>
              <a:t>проерки</a:t>
            </a:r>
            <a:r>
              <a:rPr lang="ru-RU" dirty="0"/>
              <a:t> делаем через </a:t>
            </a:r>
            <a:r>
              <a:rPr lang="ru-RU" dirty="0" err="1"/>
              <a:t>вэйт</a:t>
            </a:r>
            <a:r>
              <a:rPr lang="ru-RU" dirty="0"/>
              <a:t> </a:t>
            </a:r>
            <a:r>
              <a:rPr lang="ru-RU" dirty="0" err="1"/>
              <a:t>антил</a:t>
            </a:r>
            <a:r>
              <a:rPr lang="ru-RU" dirty="0"/>
              <a:t>, если что то там сломалось тест пометиться оранжевым, такие тесты сразу идут на разбор </a:t>
            </a:r>
            <a:r>
              <a:rPr lang="ru-RU" dirty="0" err="1"/>
              <a:t>автоматизаторам</a:t>
            </a:r>
            <a:r>
              <a:rPr lang="ru-RU" dirty="0"/>
              <a:t>. </a:t>
            </a:r>
          </a:p>
        </p:txBody>
      </p:sp>
      <p:sp>
        <p:nvSpPr>
          <p:cNvPr id="4" name="Номер слайда 3"/>
          <p:cNvSpPr>
            <a:spLocks noGrp="1"/>
          </p:cNvSpPr>
          <p:nvPr>
            <p:ph type="sldNum" sz="quarter" idx="5"/>
          </p:nvPr>
        </p:nvSpPr>
        <p:spPr/>
        <p:txBody>
          <a:bodyPr/>
          <a:lstStyle/>
          <a:p>
            <a:fld id="{82CCA006-5CDD-4D59-A814-40A9F425D136}" type="slidenum">
              <a:rPr lang="ru-RU" smtClean="0"/>
              <a:t>49</a:t>
            </a:fld>
            <a:endParaRPr lang="ru-RU" dirty="0"/>
          </a:p>
        </p:txBody>
      </p:sp>
    </p:spTree>
    <p:extLst>
      <p:ext uri="{BB962C8B-B14F-4D97-AF65-F5344CB8AC3E}">
        <p14:creationId xmlns:p14="http://schemas.microsoft.com/office/powerpoint/2010/main" val="13182732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Look at example, where should and </a:t>
            </a:r>
            <a:r>
              <a:rPr lang="en-US" dirty="0" err="1"/>
              <a:t>waitUntil</a:t>
            </a:r>
            <a:r>
              <a:rPr lang="en-US" dirty="0"/>
              <a:t> use. </a:t>
            </a:r>
          </a:p>
          <a:p>
            <a:pPr marL="228600" indent="-228600">
              <a:buAutoNum type="arabicPeriod"/>
            </a:pPr>
            <a:r>
              <a:rPr lang="en-US" dirty="0"/>
              <a:t>Get page context</a:t>
            </a:r>
          </a:p>
          <a:p>
            <a:pPr marL="228600" indent="-228600">
              <a:buAutoNum type="arabicPeriod"/>
            </a:pPr>
            <a:r>
              <a:rPr lang="en-US" dirty="0"/>
              <a:t>Call method that describe </a:t>
            </a:r>
            <a:r>
              <a:rPr lang="en-US" dirty="0" err="1"/>
              <a:t>webelemtns</a:t>
            </a:r>
            <a:endParaRPr lang="en-US" dirty="0"/>
          </a:p>
          <a:p>
            <a:pPr marL="228600" indent="-228600">
              <a:buAutoNum type="arabicPeriod"/>
            </a:pPr>
            <a:r>
              <a:rPr lang="en-US" dirty="0"/>
              <a:t>Again</a:t>
            </a:r>
          </a:p>
          <a:p>
            <a:pPr marL="228600" indent="-228600">
              <a:buAutoNum type="arabicPeriod"/>
            </a:pPr>
            <a:r>
              <a:rPr lang="en-US" dirty="0"/>
              <a:t>And should which has Matcher Object as parameter</a:t>
            </a:r>
          </a:p>
          <a:p>
            <a:pPr marL="228600" indent="-228600">
              <a:buAutoNum type="arabicPeriod"/>
            </a:pPr>
            <a:endParaRPr lang="ru-RU" dirty="0"/>
          </a:p>
          <a:p>
            <a:pPr marL="228600" indent="-228600">
              <a:buAutoNum type="arabicPeriod"/>
            </a:pPr>
            <a:r>
              <a:rPr lang="ru-RU" dirty="0" err="1"/>
              <a:t>Мэтчер</a:t>
            </a:r>
            <a:r>
              <a:rPr lang="ru-RU" dirty="0"/>
              <a:t>!</a:t>
            </a:r>
          </a:p>
          <a:p>
            <a:pPr marL="228600" indent="-228600">
              <a:buAutoNum type="arabicPeriod"/>
            </a:pPr>
            <a:endParaRPr lang="en-US" dirty="0"/>
          </a:p>
          <a:p>
            <a:pPr marL="0" indent="0">
              <a:buNone/>
            </a:pPr>
            <a:r>
              <a:rPr lang="en-US" dirty="0"/>
              <a:t>The second line of code is similar </a:t>
            </a:r>
          </a:p>
        </p:txBody>
      </p:sp>
      <p:sp>
        <p:nvSpPr>
          <p:cNvPr id="4" name="Номер слайда 3"/>
          <p:cNvSpPr>
            <a:spLocks noGrp="1"/>
          </p:cNvSpPr>
          <p:nvPr>
            <p:ph type="sldNum" sz="quarter" idx="5"/>
          </p:nvPr>
        </p:nvSpPr>
        <p:spPr/>
        <p:txBody>
          <a:bodyPr/>
          <a:lstStyle/>
          <a:p>
            <a:fld id="{82CCA006-5CDD-4D59-A814-40A9F425D136}" type="slidenum">
              <a:rPr lang="ru-RU" smtClean="0"/>
              <a:t>50</a:t>
            </a:fld>
            <a:endParaRPr lang="ru-RU" dirty="0"/>
          </a:p>
        </p:txBody>
      </p:sp>
    </p:spTree>
    <p:extLst>
      <p:ext uri="{BB962C8B-B14F-4D97-AF65-F5344CB8AC3E}">
        <p14:creationId xmlns:p14="http://schemas.microsoft.com/office/powerpoint/2010/main" val="3591816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After </a:t>
            </a:r>
            <a:r>
              <a:rPr lang="en" dirty="0"/>
              <a:t>sleepless nights you find solution that helps for you. It is Selenium WebDriver API. You are happy and automate regression test</a:t>
            </a:r>
            <a:r>
              <a:rPr lang="en-US" dirty="0"/>
              <a:t>s</a:t>
            </a:r>
            <a:r>
              <a:rPr lang="en" dirty="0"/>
              <a:t> how you want. You use methods call of </a:t>
            </a:r>
            <a:r>
              <a:rPr lang="en" dirty="0" err="1"/>
              <a:t>webdriver</a:t>
            </a:r>
            <a:r>
              <a:rPr lang="en" dirty="0"/>
              <a:t> and each tests </a:t>
            </a:r>
            <a:r>
              <a:rPr lang="en-US" dirty="0"/>
              <a:t>look like on this slide. It’s – driver – open our page, find element click, find el </a:t>
            </a:r>
            <a:r>
              <a:rPr lang="en-US" dirty="0" err="1"/>
              <a:t>ement</a:t>
            </a:r>
            <a:r>
              <a:rPr lang="en-US" dirty="0"/>
              <a:t> and text. You think that you cool engineer of test automation after that. Furthermore your boss also happy.</a:t>
            </a:r>
          </a:p>
          <a:p>
            <a:endParaRPr lang="en-US" dirty="0"/>
          </a:p>
          <a:p>
            <a:r>
              <a:rPr lang="en-US" dirty="0"/>
              <a:t>Boss is happy, that you have done what he wanted (</a:t>
            </a:r>
            <a:r>
              <a:rPr lang="ru-RU" dirty="0"/>
              <a:t>что он хотел)</a:t>
            </a:r>
          </a:p>
        </p:txBody>
      </p:sp>
      <p:sp>
        <p:nvSpPr>
          <p:cNvPr id="4" name="Номер слайда 3"/>
          <p:cNvSpPr>
            <a:spLocks noGrp="1"/>
          </p:cNvSpPr>
          <p:nvPr>
            <p:ph type="sldNum" sz="quarter" idx="5"/>
          </p:nvPr>
        </p:nvSpPr>
        <p:spPr/>
        <p:txBody>
          <a:bodyPr/>
          <a:lstStyle/>
          <a:p>
            <a:fld id="{82CCA006-5CDD-4D59-A814-40A9F425D136}" type="slidenum">
              <a:rPr lang="ru-RU" smtClean="0"/>
              <a:t>5</a:t>
            </a:fld>
            <a:endParaRPr lang="ru-RU" dirty="0"/>
          </a:p>
        </p:txBody>
      </p:sp>
    </p:spTree>
    <p:extLst>
      <p:ext uri="{BB962C8B-B14F-4D97-AF65-F5344CB8AC3E}">
        <p14:creationId xmlns:p14="http://schemas.microsoft.com/office/powerpoint/2010/main" val="16495731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There is extension model exists in atlas. The way is same as you can see in Junit 5.  With extensions you can overrides base functional and inject your own behavior. </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51</a:t>
            </a:fld>
            <a:endParaRPr lang="ru-RU" dirty="0"/>
          </a:p>
        </p:txBody>
      </p:sp>
    </p:spTree>
    <p:extLst>
      <p:ext uri="{BB962C8B-B14F-4D97-AF65-F5344CB8AC3E}">
        <p14:creationId xmlns:p14="http://schemas.microsoft.com/office/powerpoint/2010/main" val="14382090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We can override behavior of how to find </a:t>
            </a:r>
            <a:r>
              <a:rPr lang="en-US" dirty="0" err="1"/>
              <a:t>webelements</a:t>
            </a:r>
            <a:r>
              <a:rPr lang="en-US" dirty="0"/>
              <a:t> (set custom annotation instead of </a:t>
            </a:r>
            <a:r>
              <a:rPr lang="en-US" dirty="0" err="1"/>
              <a:t>FindBy</a:t>
            </a:r>
            <a:r>
              <a:rPr lang="en-US" dirty="0"/>
              <a:t>). Moreover we can override deferent actions of your web elements. For example, we can set our handler for actions such as click, clear, </a:t>
            </a:r>
            <a:r>
              <a:rPr lang="en-US" dirty="0" err="1"/>
              <a:t>sendKeys</a:t>
            </a:r>
            <a:r>
              <a:rPr lang="en-US" dirty="0"/>
              <a:t> and other.</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52</a:t>
            </a:fld>
            <a:endParaRPr lang="ru-RU" dirty="0"/>
          </a:p>
        </p:txBody>
      </p:sp>
    </p:spTree>
    <p:extLst>
      <p:ext uri="{BB962C8B-B14F-4D97-AF65-F5344CB8AC3E}">
        <p14:creationId xmlns:p14="http://schemas.microsoft.com/office/powerpoint/2010/main" val="35708442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What steps should you do? </a:t>
            </a:r>
          </a:p>
          <a:p>
            <a:pPr marL="228600" indent="-228600">
              <a:buAutoNum type="arabicPeriod"/>
            </a:pPr>
            <a:r>
              <a:rPr lang="en-US" dirty="0"/>
              <a:t>First, create your class and extend it from </a:t>
            </a:r>
            <a:r>
              <a:rPr lang="en" sz="1200" b="1" dirty="0" err="1">
                <a:solidFill>
                  <a:srgbClr val="FF0000"/>
                </a:solidFill>
                <a:latin typeface="Courier New" panose="02070309020205020404" pitchFamily="49" charset="0"/>
                <a:cs typeface="Courier New" panose="02070309020205020404" pitchFamily="49" charset="0"/>
              </a:rPr>
              <a:t>MethodExtension</a:t>
            </a:r>
            <a:r>
              <a:rPr lang="en" sz="1200" b="1" dirty="0">
                <a:solidFill>
                  <a:srgbClr val="FF0000"/>
                </a:solidFill>
                <a:latin typeface="Courier New" panose="02070309020205020404" pitchFamily="49" charset="0"/>
                <a:cs typeface="Courier New" panose="02070309020205020404" pitchFamily="49" charset="0"/>
              </a:rPr>
              <a:t> interface.</a:t>
            </a:r>
          </a:p>
          <a:p>
            <a:pPr marL="228600" indent="-228600">
              <a:buAutoNum type="arabicPeriod"/>
            </a:pPr>
            <a:endParaRPr lang="en" sz="1200" b="1" dirty="0">
              <a:solidFill>
                <a:srgbClr val="FF0000"/>
              </a:solidFill>
              <a:latin typeface="Courier New" panose="02070309020205020404" pitchFamily="49" charset="0"/>
              <a:cs typeface="Courier New" panose="02070309020205020404" pitchFamily="49" charset="0"/>
            </a:endParaRPr>
          </a:p>
          <a:p>
            <a:pPr marL="228600" indent="-228600">
              <a:buAutoNum type="arabicPeriod"/>
            </a:pPr>
            <a:r>
              <a:rPr lang="en-US" dirty="0"/>
              <a:t>Second, override two methods – test and invoke. Test method check that it is correct handler for your action and invoke inject your behavior. </a:t>
            </a:r>
          </a:p>
        </p:txBody>
      </p:sp>
      <p:sp>
        <p:nvSpPr>
          <p:cNvPr id="4" name="Номер слайда 3"/>
          <p:cNvSpPr>
            <a:spLocks noGrp="1"/>
          </p:cNvSpPr>
          <p:nvPr>
            <p:ph type="sldNum" sz="quarter" idx="5"/>
          </p:nvPr>
        </p:nvSpPr>
        <p:spPr/>
        <p:txBody>
          <a:bodyPr/>
          <a:lstStyle/>
          <a:p>
            <a:fld id="{82CCA006-5CDD-4D59-A814-40A9F425D136}" type="slidenum">
              <a:rPr lang="ru-RU" smtClean="0"/>
              <a:t>53</a:t>
            </a:fld>
            <a:endParaRPr lang="ru-RU" dirty="0"/>
          </a:p>
        </p:txBody>
      </p:sp>
    </p:spTree>
    <p:extLst>
      <p:ext uri="{BB962C8B-B14F-4D97-AF65-F5344CB8AC3E}">
        <p14:creationId xmlns:p14="http://schemas.microsoft.com/office/powerpoint/2010/main" val="11780054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To apply extension we should set it</a:t>
            </a:r>
            <a:r>
              <a:rPr lang="ru-RU" dirty="0"/>
              <a:t> </a:t>
            </a:r>
            <a:r>
              <a:rPr lang="en-US" dirty="0"/>
              <a:t>to method which is red on the slide  when initiate (</a:t>
            </a:r>
            <a:r>
              <a:rPr lang="ru-RU" dirty="0" err="1"/>
              <a:t>инишиэте</a:t>
            </a:r>
            <a:r>
              <a:rPr lang="ru-RU" dirty="0"/>
              <a:t>)</a:t>
            </a:r>
            <a:r>
              <a:rPr lang="en-US" dirty="0"/>
              <a:t> atlas instance.</a:t>
            </a:r>
          </a:p>
          <a:p>
            <a:endParaRPr lang="en-US" dirty="0"/>
          </a:p>
          <a:p>
            <a:r>
              <a:rPr lang="ru-RU" dirty="0" err="1"/>
              <a:t>Пробигаемся</a:t>
            </a:r>
            <a:r>
              <a:rPr lang="ru-RU" dirty="0"/>
              <a:t> по всем </a:t>
            </a:r>
            <a:r>
              <a:rPr lang="ru-RU" dirty="0" err="1"/>
              <a:t>ектеншинам</a:t>
            </a:r>
            <a:r>
              <a:rPr lang="ru-RU" dirty="0"/>
              <a:t> и смотрим если метод удовлетворяет условиям тогда его применить!</a:t>
            </a:r>
          </a:p>
        </p:txBody>
      </p:sp>
      <p:sp>
        <p:nvSpPr>
          <p:cNvPr id="4" name="Номер слайда 3"/>
          <p:cNvSpPr>
            <a:spLocks noGrp="1"/>
          </p:cNvSpPr>
          <p:nvPr>
            <p:ph type="sldNum" sz="quarter" idx="5"/>
          </p:nvPr>
        </p:nvSpPr>
        <p:spPr/>
        <p:txBody>
          <a:bodyPr/>
          <a:lstStyle/>
          <a:p>
            <a:fld id="{82CCA006-5CDD-4D59-A814-40A9F425D136}" type="slidenum">
              <a:rPr lang="ru-RU" smtClean="0"/>
              <a:t>54</a:t>
            </a:fld>
            <a:endParaRPr lang="ru-RU" dirty="0"/>
          </a:p>
        </p:txBody>
      </p:sp>
    </p:spTree>
    <p:extLst>
      <p:ext uri="{BB962C8B-B14F-4D97-AF65-F5344CB8AC3E}">
        <p14:creationId xmlns:p14="http://schemas.microsoft.com/office/powerpoint/2010/main" val="42461808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All behavior of module Atlas-</a:t>
            </a:r>
            <a:r>
              <a:rPr lang="en-US" dirty="0" err="1"/>
              <a:t>Webdriver</a:t>
            </a:r>
            <a:r>
              <a:rPr lang="en-US" dirty="0"/>
              <a:t> and Atlas-Appium based on extensions. There are main of it. For example, </a:t>
            </a:r>
            <a:r>
              <a:rPr lang="en-US" dirty="0" err="1"/>
              <a:t>FindByExtension</a:t>
            </a:r>
            <a:r>
              <a:rPr lang="en-US" dirty="0"/>
              <a:t> use to find </a:t>
            </a:r>
            <a:r>
              <a:rPr lang="en-US" dirty="0" err="1"/>
              <a:t>webelement</a:t>
            </a:r>
            <a:r>
              <a:rPr lang="en-US" dirty="0"/>
              <a:t>, </a:t>
            </a:r>
            <a:r>
              <a:rPr lang="en-US" dirty="0" err="1"/>
              <a:t>SwipeDone</a:t>
            </a:r>
            <a:r>
              <a:rPr lang="en-US" dirty="0"/>
              <a:t> and </a:t>
            </a:r>
            <a:r>
              <a:rPr lang="en-US" dirty="0" err="1"/>
              <a:t>SwipeUpExtension</a:t>
            </a:r>
            <a:r>
              <a:rPr lang="en-US" dirty="0"/>
              <a:t> use to do swipe on mobile simulators or emulators. </a:t>
            </a:r>
            <a:r>
              <a:rPr lang="en-US" dirty="0" err="1"/>
              <a:t>WaintUntilmethod</a:t>
            </a:r>
            <a:r>
              <a:rPr lang="en-US" dirty="0"/>
              <a:t> and </a:t>
            </a:r>
            <a:r>
              <a:rPr lang="en-US" dirty="0" err="1"/>
              <a:t>ShouldMethodExt</a:t>
            </a:r>
            <a:r>
              <a:rPr lang="en-US" dirty="0"/>
              <a:t> use to process </a:t>
            </a:r>
            <a:r>
              <a:rPr lang="en-US" dirty="0" err="1"/>
              <a:t>waitunil</a:t>
            </a:r>
            <a:r>
              <a:rPr lang="en-US" dirty="0"/>
              <a:t> and should methods. About which I told before. You can look on this extensions and implements your own.</a:t>
            </a:r>
            <a:endParaRPr lang="ru-RU" dirty="0"/>
          </a:p>
          <a:p>
            <a:endParaRPr lang="ru-RU" dirty="0"/>
          </a:p>
          <a:p>
            <a:r>
              <a:rPr lang="en-US" dirty="0" err="1"/>
              <a:t>Uset</a:t>
            </a:r>
            <a:r>
              <a:rPr lang="en-US" dirty="0"/>
              <a:t>!</a:t>
            </a:r>
          </a:p>
          <a:p>
            <a:r>
              <a:rPr lang="en-US" dirty="0"/>
              <a:t>Each of these extensions</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55</a:t>
            </a:fld>
            <a:endParaRPr lang="ru-RU" dirty="0"/>
          </a:p>
        </p:txBody>
      </p:sp>
    </p:spTree>
    <p:extLst>
      <p:ext uri="{BB962C8B-B14F-4D97-AF65-F5344CB8AC3E}">
        <p14:creationId xmlns:p14="http://schemas.microsoft.com/office/powerpoint/2010/main" val="6123329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Imagine you want to override method click. Because in many a time click from Selenium API does not work correctly in Internet Explorer.</a:t>
            </a:r>
          </a:p>
          <a:p>
            <a:endParaRPr lang="en-US" dirty="0"/>
          </a:p>
          <a:p>
            <a:r>
              <a:rPr lang="ru-RU" dirty="0" err="1"/>
              <a:t>Корректли</a:t>
            </a:r>
            <a:r>
              <a:rPr lang="ru-RU" dirty="0"/>
              <a:t> – </a:t>
            </a:r>
            <a:r>
              <a:rPr lang="ru-RU" dirty="0" err="1"/>
              <a:t>коректный</a:t>
            </a:r>
            <a:r>
              <a:rPr lang="ru-RU" dirty="0"/>
              <a:t>!</a:t>
            </a:r>
          </a:p>
        </p:txBody>
      </p:sp>
      <p:sp>
        <p:nvSpPr>
          <p:cNvPr id="4" name="Номер слайда 3"/>
          <p:cNvSpPr>
            <a:spLocks noGrp="1"/>
          </p:cNvSpPr>
          <p:nvPr>
            <p:ph type="sldNum" sz="quarter" idx="5"/>
          </p:nvPr>
        </p:nvSpPr>
        <p:spPr/>
        <p:txBody>
          <a:bodyPr/>
          <a:lstStyle/>
          <a:p>
            <a:fld id="{82CCA006-5CDD-4D59-A814-40A9F425D136}" type="slidenum">
              <a:rPr lang="ru-RU" smtClean="0"/>
              <a:t>56</a:t>
            </a:fld>
            <a:endParaRPr lang="ru-RU" dirty="0"/>
          </a:p>
        </p:txBody>
      </p:sp>
    </p:spTree>
    <p:extLst>
      <p:ext uri="{BB962C8B-B14F-4D97-AF65-F5344CB8AC3E}">
        <p14:creationId xmlns:p14="http://schemas.microsoft.com/office/powerpoint/2010/main" val="32474195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What want we do? – Override click.</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57</a:t>
            </a:fld>
            <a:endParaRPr lang="ru-RU" dirty="0"/>
          </a:p>
        </p:txBody>
      </p:sp>
    </p:spTree>
    <p:extLst>
      <p:ext uri="{BB962C8B-B14F-4D97-AF65-F5344CB8AC3E}">
        <p14:creationId xmlns:p14="http://schemas.microsoft.com/office/powerpoint/2010/main" val="35368901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Create extension which implements </a:t>
            </a:r>
            <a:r>
              <a:rPr lang="en-US" dirty="0" err="1"/>
              <a:t>MethodExtension</a:t>
            </a:r>
            <a:r>
              <a:rPr lang="en-US" dirty="0"/>
              <a:t>. Override two methods.</a:t>
            </a:r>
          </a:p>
          <a:p>
            <a:pPr marL="228600" indent="-228600">
              <a:buAutoNum type="arabicParenR"/>
            </a:pPr>
            <a:r>
              <a:rPr lang="en-US" dirty="0"/>
              <a:t>Check that we override only click </a:t>
            </a:r>
          </a:p>
          <a:p>
            <a:pPr marL="228600" indent="-228600">
              <a:buAutoNum type="arabicParenR"/>
            </a:pPr>
            <a:r>
              <a:rPr lang="en-US" dirty="0"/>
              <a:t>Inject your own behavior. On this example I use JavaScript click. Get </a:t>
            </a:r>
            <a:r>
              <a:rPr lang="en-US" dirty="0" err="1"/>
              <a:t>WeBdriver</a:t>
            </a:r>
            <a:r>
              <a:rPr lang="en-US" dirty="0"/>
              <a:t>, get </a:t>
            </a:r>
            <a:r>
              <a:rPr lang="en-US" dirty="0" err="1"/>
              <a:t>JavaScriptExecutor</a:t>
            </a:r>
            <a:r>
              <a:rPr lang="en-US" dirty="0"/>
              <a:t> and make JS click. It’s not good way, but sometime it usefully.</a:t>
            </a:r>
            <a:endParaRPr lang="ru-RU" dirty="0"/>
          </a:p>
          <a:p>
            <a:pPr marL="228600" indent="-228600">
              <a:buAutoNum type="arabicParenR"/>
            </a:pPr>
            <a:endParaRPr lang="ru-RU" dirty="0"/>
          </a:p>
          <a:p>
            <a:pPr marL="228600" indent="-228600">
              <a:buAutoNum type="arabicParenR"/>
            </a:pPr>
            <a:r>
              <a:rPr lang="ru-RU" dirty="0" err="1"/>
              <a:t>Коррект</a:t>
            </a:r>
            <a:r>
              <a:rPr lang="ru-RU" dirty="0"/>
              <a:t> </a:t>
            </a:r>
            <a:r>
              <a:rPr lang="ru-RU" dirty="0" err="1"/>
              <a:t>месод</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58</a:t>
            </a:fld>
            <a:endParaRPr lang="ru-RU" dirty="0"/>
          </a:p>
        </p:txBody>
      </p:sp>
    </p:spTree>
    <p:extLst>
      <p:ext uri="{BB962C8B-B14F-4D97-AF65-F5344CB8AC3E}">
        <p14:creationId xmlns:p14="http://schemas.microsoft.com/office/powerpoint/2010/main" val="33419414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After that, we active </a:t>
            </a:r>
            <a:r>
              <a:rPr lang="en-US" dirty="0" err="1"/>
              <a:t>JSClickExtension</a:t>
            </a:r>
            <a:r>
              <a:rPr lang="en-US" dirty="0"/>
              <a:t> and all click in test project use JavaScript click. </a:t>
            </a:r>
            <a:r>
              <a:rPr lang="en-US" strike="sngStrike" dirty="0"/>
              <a:t>That is all.</a:t>
            </a:r>
            <a:endParaRPr lang="ru-RU" strike="sngStrike" dirty="0"/>
          </a:p>
          <a:p>
            <a:endParaRPr lang="ru-RU" strike="sngStrike" dirty="0"/>
          </a:p>
          <a:p>
            <a:r>
              <a:rPr lang="en-US" strike="noStrike" dirty="0"/>
              <a:t>That is my java script …</a:t>
            </a:r>
            <a:endParaRPr lang="ru-RU" strike="noStrike" dirty="0"/>
          </a:p>
        </p:txBody>
      </p:sp>
      <p:sp>
        <p:nvSpPr>
          <p:cNvPr id="4" name="Номер слайда 3"/>
          <p:cNvSpPr>
            <a:spLocks noGrp="1"/>
          </p:cNvSpPr>
          <p:nvPr>
            <p:ph type="sldNum" sz="quarter" idx="5"/>
          </p:nvPr>
        </p:nvSpPr>
        <p:spPr/>
        <p:txBody>
          <a:bodyPr/>
          <a:lstStyle/>
          <a:p>
            <a:fld id="{82CCA006-5CDD-4D59-A814-40A9F425D136}" type="slidenum">
              <a:rPr lang="ru-RU" smtClean="0"/>
              <a:t>59</a:t>
            </a:fld>
            <a:endParaRPr lang="ru-RU" dirty="0"/>
          </a:p>
        </p:txBody>
      </p:sp>
    </p:spTree>
    <p:extLst>
      <p:ext uri="{BB962C8B-B14F-4D97-AF65-F5344CB8AC3E}">
        <p14:creationId xmlns:p14="http://schemas.microsoft.com/office/powerpoint/2010/main" val="35555594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All Jar available in maven central and you can try it are now. You can use deferent build tools if you want.</a:t>
            </a:r>
          </a:p>
          <a:p>
            <a:endParaRPr lang="en-US" dirty="0"/>
          </a:p>
          <a:p>
            <a:r>
              <a:rPr lang="en-US" dirty="0"/>
              <a:t>You can try in your project</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60</a:t>
            </a:fld>
            <a:endParaRPr lang="ru-RU" dirty="0"/>
          </a:p>
        </p:txBody>
      </p:sp>
    </p:spTree>
    <p:extLst>
      <p:ext uri="{BB962C8B-B14F-4D97-AF65-F5344CB8AC3E}">
        <p14:creationId xmlns:p14="http://schemas.microsoft.com/office/powerpoint/2010/main" val="964257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Soon I hope that your next step will refactoring of your automated tests. I think you find design pattern called Page Object or Page Object Model (It doesn't matter). Even my grandmother knows about it. In automated articles this pattern combines with different wrappers. On the slide you can see most used of them.</a:t>
            </a:r>
          </a:p>
          <a:p>
            <a:pPr marL="228600" indent="-228600">
              <a:buAutoNum type="arabicPeriod"/>
            </a:pPr>
            <a:r>
              <a:rPr lang="en-US" dirty="0"/>
              <a:t>Chain of invocations – help to work with pages context which you need.</a:t>
            </a:r>
          </a:p>
          <a:p>
            <a:pPr marL="228600" indent="-228600">
              <a:buAutoNum type="arabicPeriod"/>
            </a:pPr>
            <a:r>
              <a:rPr lang="en-US" dirty="0"/>
              <a:t>Page Element or HTML Wrapper. This wrapper </a:t>
            </a:r>
            <a:r>
              <a:rPr lang="en-US" sz="1200" kern="1200" dirty="0">
                <a:solidFill>
                  <a:schemeClr val="tx1"/>
                </a:solidFill>
                <a:effectLst/>
                <a:latin typeface="+mn-lt"/>
                <a:ea typeface="+mn-ea"/>
                <a:cs typeface="+mn-cs"/>
              </a:rPr>
              <a:t>represent a HTML components and encapsulates the logic for the interaction with this elements. This way we make reusable components for pages and reduced the time to develop tests.</a:t>
            </a:r>
            <a:r>
              <a:rPr lang="ru-RU" dirty="0">
                <a:effectLst/>
              </a:rPr>
              <a:t> </a:t>
            </a:r>
            <a:endParaRPr lang="en-US" sz="1200"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Loadable Component – approach which help us to wait is page loads.</a:t>
            </a:r>
          </a:p>
          <a:p>
            <a:pPr marL="228600" indent="-228600">
              <a:buAutoNum type="arabicPeriod"/>
            </a:pPr>
            <a:r>
              <a:rPr lang="en-US" sz="1200" kern="1200" dirty="0" err="1">
                <a:solidFill>
                  <a:schemeClr val="tx1"/>
                </a:solidFill>
                <a:effectLst/>
                <a:latin typeface="+mn-lt"/>
                <a:ea typeface="+mn-ea"/>
                <a:cs typeface="+mn-cs"/>
              </a:rPr>
              <a:t>ScreenPlay</a:t>
            </a:r>
            <a:r>
              <a:rPr lang="en-US" sz="1200" kern="1200" dirty="0">
                <a:solidFill>
                  <a:schemeClr val="tx1"/>
                </a:solidFill>
                <a:effectLst/>
                <a:latin typeface="+mn-lt"/>
                <a:ea typeface="+mn-ea"/>
                <a:cs typeface="+mn-cs"/>
              </a:rPr>
              <a:t> – design pattern in Serenity framework. Add additional behavior to your tests.</a:t>
            </a:r>
          </a:p>
          <a:p>
            <a:pPr marL="228600" indent="-228600">
              <a:buAutoNum type="arabicPeriod"/>
            </a:pPr>
            <a:endParaRPr lang="en-US" dirty="0"/>
          </a:p>
          <a:p>
            <a:r>
              <a:rPr lang="en-US" dirty="0"/>
              <a:t>You can find different kind of wrappers and choose one or mix each other together.</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6</a:t>
            </a:fld>
            <a:endParaRPr lang="ru-RU" dirty="0"/>
          </a:p>
        </p:txBody>
      </p:sp>
    </p:spTree>
    <p:extLst>
      <p:ext uri="{BB962C8B-B14F-4D97-AF65-F5344CB8AC3E}">
        <p14:creationId xmlns:p14="http://schemas.microsoft.com/office/powerpoint/2010/main" val="16079893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a:t>Altal</a:t>
            </a:r>
            <a:r>
              <a:rPr lang="en-US" dirty="0"/>
              <a:t> framework can integrate with popular instruments such as </a:t>
            </a:r>
            <a:r>
              <a:rPr lang="en-US" dirty="0" err="1"/>
              <a:t>junit</a:t>
            </a:r>
            <a:r>
              <a:rPr lang="en-US" dirty="0"/>
              <a:t> 5, testing, cucumber, </a:t>
            </a:r>
            <a:r>
              <a:rPr lang="en-US" dirty="0" err="1"/>
              <a:t>jbehave</a:t>
            </a:r>
            <a:r>
              <a:rPr lang="en-US" dirty="0"/>
              <a:t> and other.</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61</a:t>
            </a:fld>
            <a:endParaRPr lang="ru-RU" dirty="0"/>
          </a:p>
        </p:txBody>
      </p:sp>
    </p:spTree>
    <p:extLst>
      <p:ext uri="{BB962C8B-B14F-4D97-AF65-F5344CB8AC3E}">
        <p14:creationId xmlns:p14="http://schemas.microsoft.com/office/powerpoint/2010/main" val="2332011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Do you like new approach where you can use interface instead of class, but you don’t want to use atlas? </a:t>
            </a:r>
            <a:r>
              <a:rPr lang="en-US" dirty="0" err="1"/>
              <a:t>Okey</a:t>
            </a:r>
            <a:r>
              <a:rPr lang="en-US" dirty="0"/>
              <a:t>. You can setup your own loader and decorator. These things are main when we used page factory from selenium. At last introduce your custom page. </a:t>
            </a:r>
          </a:p>
          <a:p>
            <a:endParaRPr lang="en-US" dirty="0"/>
          </a:p>
          <a:p>
            <a:r>
              <a:rPr lang="en-US" dirty="0"/>
              <a:t>What do you need to do?</a:t>
            </a:r>
            <a:r>
              <a:rPr lang="ru-RU" dirty="0"/>
              <a:t> – советую первый</a:t>
            </a:r>
            <a:endParaRPr lang="en-US" dirty="0"/>
          </a:p>
          <a:p>
            <a:endParaRPr lang="en-US" dirty="0"/>
          </a:p>
          <a:p>
            <a:r>
              <a:rPr lang="en-US" dirty="0"/>
              <a:t>What you need to do is .. </a:t>
            </a:r>
            <a:r>
              <a:rPr lang="ru-RU" dirty="0"/>
              <a:t>И продолжать то что перечисляли</a:t>
            </a:r>
          </a:p>
          <a:p>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62</a:t>
            </a:fld>
            <a:endParaRPr lang="ru-RU" dirty="0"/>
          </a:p>
        </p:txBody>
      </p:sp>
    </p:spTree>
    <p:extLst>
      <p:ext uri="{BB962C8B-B14F-4D97-AF65-F5344CB8AC3E}">
        <p14:creationId xmlns:p14="http://schemas.microsoft.com/office/powerpoint/2010/main" val="38545878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 dirty="0"/>
              <a:t>Thank you for attention!</a:t>
            </a:r>
            <a:r>
              <a:rPr lang="ru-RU" dirty="0"/>
              <a:t> </a:t>
            </a:r>
            <a:r>
              <a:rPr lang="en" dirty="0"/>
              <a:t>Subscribe</a:t>
            </a:r>
            <a:r>
              <a:rPr lang="ru-RU" dirty="0"/>
              <a:t> </a:t>
            </a:r>
            <a:r>
              <a:rPr lang="en-US" dirty="0"/>
              <a:t>to my twitter - @</a:t>
            </a:r>
            <a:r>
              <a:rPr lang="ru-RU" dirty="0"/>
              <a:t>(</a:t>
            </a:r>
            <a:r>
              <a:rPr lang="en-US" dirty="0"/>
              <a:t>at) SokovetsArtem</a:t>
            </a:r>
            <a:r>
              <a:rPr lang="ru-RU" dirty="0"/>
              <a:t>.</a:t>
            </a:r>
            <a:r>
              <a:rPr lang="en" dirty="0"/>
              <a:t> You are welcome with a questions</a:t>
            </a:r>
            <a:r>
              <a:rPr lang="ru-RU" dirty="0"/>
              <a:t>.</a:t>
            </a:r>
            <a:endParaRPr lang="en" dirty="0"/>
          </a:p>
          <a:p>
            <a:r>
              <a:rPr lang="en" dirty="0" err="1"/>
              <a:t>Tnak</a:t>
            </a:r>
            <a:r>
              <a:rPr lang="en" dirty="0"/>
              <a:t> you </a:t>
            </a:r>
            <a:r>
              <a:rPr lang="en"/>
              <a:t>for your time!</a:t>
            </a:r>
            <a:endParaRPr lang="en" dirty="0"/>
          </a:p>
          <a:p>
            <a:endParaRPr lang="en" dirty="0"/>
          </a:p>
          <a:p>
            <a:r>
              <a:rPr lang="en" dirty="0"/>
              <a:t>My slides for </a:t>
            </a:r>
            <a:r>
              <a:rPr lang="en" dirty="0" err="1"/>
              <a:t>SeleniumCamp</a:t>
            </a:r>
            <a:r>
              <a:rPr lang="en" dirty="0"/>
              <a:t> Conference</a:t>
            </a:r>
            <a:br>
              <a:rPr lang="en" dirty="0"/>
            </a:br>
            <a:r>
              <a:rPr lang="en" dirty="0"/>
              <a:t>#</a:t>
            </a:r>
            <a:r>
              <a:rPr lang="en" dirty="0" err="1"/>
              <a:t>seleniumcamp</a:t>
            </a:r>
            <a:r>
              <a:rPr lang="en" dirty="0"/>
              <a:t> #atlas #</a:t>
            </a:r>
            <a:r>
              <a:rPr lang="en" dirty="0" err="1"/>
              <a:t>nextgeneration</a:t>
            </a:r>
            <a:r>
              <a:rPr lang="en" dirty="0"/>
              <a:t> #</a:t>
            </a:r>
            <a:r>
              <a:rPr lang="en" dirty="0" err="1"/>
              <a:t>pageobject</a:t>
            </a:r>
            <a:r>
              <a:rPr lang="en" dirty="0"/>
              <a:t> </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63</a:t>
            </a:fld>
            <a:endParaRPr lang="ru-RU" dirty="0"/>
          </a:p>
        </p:txBody>
      </p:sp>
    </p:spTree>
    <p:extLst>
      <p:ext uri="{BB962C8B-B14F-4D97-AF65-F5344CB8AC3E}">
        <p14:creationId xmlns:p14="http://schemas.microsoft.com/office/powerpoint/2010/main" val="3366248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In my test projects I prefer page element wrapper, which </a:t>
            </a:r>
            <a:r>
              <a:rPr lang="en-US" sz="1200" kern="1200" dirty="0">
                <a:solidFill>
                  <a:schemeClr val="tx1"/>
                </a:solidFill>
                <a:effectLst/>
                <a:latin typeface="+mn-lt"/>
                <a:ea typeface="+mn-ea"/>
                <a:cs typeface="+mn-cs"/>
              </a:rPr>
              <a:t>make reusable components for pages and reduced the time to develop tests. On the slide I describe </a:t>
            </a:r>
            <a:r>
              <a:rPr lang="en-US" sz="1200" kern="1200" dirty="0" err="1">
                <a:solidFill>
                  <a:schemeClr val="tx1"/>
                </a:solidFill>
                <a:effectLst/>
                <a:latin typeface="+mn-lt"/>
                <a:ea typeface="+mn-ea"/>
                <a:cs typeface="+mn-cs"/>
              </a:rPr>
              <a:t>github’s</a:t>
            </a:r>
            <a:r>
              <a:rPr lang="en-US" sz="1200" kern="1200" dirty="0">
                <a:solidFill>
                  <a:schemeClr val="tx1"/>
                </a:solidFill>
                <a:effectLst/>
                <a:latin typeface="+mn-lt"/>
                <a:ea typeface="+mn-ea"/>
                <a:cs typeface="+mn-cs"/>
              </a:rPr>
              <a:t> header. Some elements skipped, that size of text will be readable. </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7</a:t>
            </a:fld>
            <a:endParaRPr lang="ru-RU" dirty="0"/>
          </a:p>
        </p:txBody>
      </p:sp>
    </p:spTree>
    <p:extLst>
      <p:ext uri="{BB962C8B-B14F-4D97-AF65-F5344CB8AC3E}">
        <p14:creationId xmlns:p14="http://schemas.microsoft.com/office/powerpoint/2010/main" val="3101840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 wrap different components of my website. And for each other implement logical methods. For example, if test needs to interact with table I have methods which return n-number of row or cell. </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8</a:t>
            </a:fld>
            <a:endParaRPr lang="ru-RU" dirty="0"/>
          </a:p>
        </p:txBody>
      </p:sp>
    </p:spTree>
    <p:extLst>
      <p:ext uri="{BB962C8B-B14F-4D97-AF65-F5344CB8AC3E}">
        <p14:creationId xmlns:p14="http://schemas.microsoft.com/office/powerpoint/2010/main" val="3084442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When I use these different kind of wrappers mostly I become (</a:t>
            </a:r>
            <a:r>
              <a:rPr lang="ru-RU" dirty="0"/>
              <a:t>бекам)</a:t>
            </a:r>
            <a:r>
              <a:rPr lang="en-US" dirty="0"/>
              <a:t> disappointed. Why do I dislike it? How do you think?</a:t>
            </a:r>
            <a:endParaRPr lang="ru-RU" dirty="0"/>
          </a:p>
        </p:txBody>
      </p:sp>
      <p:sp>
        <p:nvSpPr>
          <p:cNvPr id="4" name="Номер слайда 3"/>
          <p:cNvSpPr>
            <a:spLocks noGrp="1"/>
          </p:cNvSpPr>
          <p:nvPr>
            <p:ph type="sldNum" sz="quarter" idx="5"/>
          </p:nvPr>
        </p:nvSpPr>
        <p:spPr/>
        <p:txBody>
          <a:bodyPr/>
          <a:lstStyle/>
          <a:p>
            <a:fld id="{82CCA006-5CDD-4D59-A814-40A9F425D136}" type="slidenum">
              <a:rPr lang="ru-RU" smtClean="0"/>
              <a:t>9</a:t>
            </a:fld>
            <a:endParaRPr lang="ru-RU" dirty="0"/>
          </a:p>
        </p:txBody>
      </p:sp>
    </p:spTree>
    <p:extLst>
      <p:ext uri="{BB962C8B-B14F-4D97-AF65-F5344CB8AC3E}">
        <p14:creationId xmlns:p14="http://schemas.microsoft.com/office/powerpoint/2010/main" val="938488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453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421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pic>
        <p:nvPicPr>
          <p:cNvPr id="4" name="Picture 4" descr="C:\Users\Yulia\Desktop\фон.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8153"/>
          <a:stretch/>
        </p:blipFill>
        <p:spPr bwMode="auto">
          <a:xfrm>
            <a:off x="-29721" y="0"/>
            <a:ext cx="9173721"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Номер слайда 5"/>
          <p:cNvSpPr>
            <a:spLocks noGrp="1"/>
          </p:cNvSpPr>
          <p:nvPr>
            <p:ph type="sldNum" sz="quarter" idx="12"/>
          </p:nvPr>
        </p:nvSpPr>
        <p:spPr>
          <a:xfrm>
            <a:off x="6898838" y="4716726"/>
            <a:ext cx="2133600" cy="273844"/>
          </a:xfrm>
          <a:prstGeom prst="rect">
            <a:avLst/>
          </a:prstGeom>
        </p:spPr>
        <p:txBody>
          <a:bodyPr/>
          <a:lstStyle>
            <a:lvl1pPr algn="r">
              <a:defRPr b="0">
                <a:solidFill>
                  <a:schemeClr val="bg1"/>
                </a:solidFill>
              </a:defRPr>
            </a:lvl1pPr>
          </a:lstStyle>
          <a:p>
            <a:fld id="{316346A9-4616-487E-BF4D-2EEAB1A36354}" type="slidenum">
              <a:rPr lang="ru-RU" smtClean="0"/>
              <a:pPr/>
              <a:t>‹#›</a:t>
            </a:fld>
            <a:endParaRPr lang="ru-RU"/>
          </a:p>
        </p:txBody>
      </p:sp>
    </p:spTree>
    <p:extLst>
      <p:ext uri="{BB962C8B-B14F-4D97-AF65-F5344CB8AC3E}">
        <p14:creationId xmlns:p14="http://schemas.microsoft.com/office/powerpoint/2010/main" val="721707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Титульный слайд">
    <p:spTree>
      <p:nvGrpSpPr>
        <p:cNvPr id="1" name=""/>
        <p:cNvGrpSpPr/>
        <p:nvPr/>
      </p:nvGrpSpPr>
      <p:grpSpPr>
        <a:xfrm>
          <a:off x="0" y="0"/>
          <a:ext cx="0" cy="0"/>
          <a:chOff x="0" y="0"/>
          <a:chExt cx="0" cy="0"/>
        </a:xfrm>
      </p:grpSpPr>
      <p:pic>
        <p:nvPicPr>
          <p:cNvPr id="23" name="Picture 4" descr="C:\Users\Yulia\Desktop\фон.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8153"/>
          <a:stretch/>
        </p:blipFill>
        <p:spPr bwMode="auto">
          <a:xfrm>
            <a:off x="-29721" y="0"/>
            <a:ext cx="9173721"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Группа 4"/>
          <p:cNvGrpSpPr/>
          <p:nvPr userDrawn="1"/>
        </p:nvGrpSpPr>
        <p:grpSpPr>
          <a:xfrm>
            <a:off x="551961" y="438698"/>
            <a:ext cx="2176289" cy="197607"/>
            <a:chOff x="4924425" y="-523875"/>
            <a:chExt cx="3968750" cy="360362"/>
          </a:xfrm>
          <a:solidFill>
            <a:schemeClr val="bg1"/>
          </a:solidFill>
        </p:grpSpPr>
        <p:sp>
          <p:nvSpPr>
            <p:cNvPr id="6" name="Freeform 6"/>
            <p:cNvSpPr>
              <a:spLocks noEditPoints="1"/>
            </p:cNvSpPr>
            <p:nvPr/>
          </p:nvSpPr>
          <p:spPr bwMode="auto">
            <a:xfrm>
              <a:off x="4924425" y="-523875"/>
              <a:ext cx="376238" cy="360362"/>
            </a:xfrm>
            <a:custGeom>
              <a:avLst/>
              <a:gdLst>
                <a:gd name="T0" fmla="*/ 579 w 579"/>
                <a:gd name="T1" fmla="*/ 267 h 556"/>
                <a:gd name="T2" fmla="*/ 290 w 579"/>
                <a:gd name="T3" fmla="*/ 556 h 556"/>
                <a:gd name="T4" fmla="*/ 0 w 579"/>
                <a:gd name="T5" fmla="*/ 267 h 556"/>
                <a:gd name="T6" fmla="*/ 0 w 579"/>
                <a:gd name="T7" fmla="*/ 247 h 556"/>
                <a:gd name="T8" fmla="*/ 176 w 579"/>
                <a:gd name="T9" fmla="*/ 348 h 556"/>
                <a:gd name="T10" fmla="*/ 548 w 579"/>
                <a:gd name="T11" fmla="*/ 135 h 556"/>
                <a:gd name="T12" fmla="*/ 579 w 579"/>
                <a:gd name="T13" fmla="*/ 267 h 556"/>
                <a:gd name="T14" fmla="*/ 176 w 579"/>
                <a:gd name="T15" fmla="*/ 275 h 556"/>
                <a:gd name="T16" fmla="*/ 13 w 579"/>
                <a:gd name="T17" fmla="*/ 181 h 556"/>
                <a:gd name="T18" fmla="*/ 5 w 579"/>
                <a:gd name="T19" fmla="*/ 213 h 556"/>
                <a:gd name="T20" fmla="*/ 176 w 579"/>
                <a:gd name="T21" fmla="*/ 312 h 556"/>
                <a:gd name="T22" fmla="*/ 532 w 579"/>
                <a:gd name="T23" fmla="*/ 107 h 556"/>
                <a:gd name="T24" fmla="*/ 513 w 579"/>
                <a:gd name="T25" fmla="*/ 82 h 556"/>
                <a:gd name="T26" fmla="*/ 176 w 579"/>
                <a:gd name="T27" fmla="*/ 275 h 556"/>
                <a:gd name="T28" fmla="*/ 491 w 579"/>
                <a:gd name="T29" fmla="*/ 58 h 556"/>
                <a:gd name="T30" fmla="*/ 465 w 579"/>
                <a:gd name="T31" fmla="*/ 36 h 556"/>
                <a:gd name="T32" fmla="*/ 176 w 579"/>
                <a:gd name="T33" fmla="*/ 202 h 556"/>
                <a:gd name="T34" fmla="*/ 38 w 579"/>
                <a:gd name="T35" fmla="*/ 123 h 556"/>
                <a:gd name="T36" fmla="*/ 24 w 579"/>
                <a:gd name="T37" fmla="*/ 151 h 556"/>
                <a:gd name="T38" fmla="*/ 176 w 579"/>
                <a:gd name="T39" fmla="*/ 239 h 556"/>
                <a:gd name="T40" fmla="*/ 491 w 579"/>
                <a:gd name="T41" fmla="*/ 58 h 556"/>
                <a:gd name="T42" fmla="*/ 176 w 579"/>
                <a:gd name="T43" fmla="*/ 166 h 556"/>
                <a:gd name="T44" fmla="*/ 436 w 579"/>
                <a:gd name="T45" fmla="*/ 17 h 556"/>
                <a:gd name="T46" fmla="*/ 402 w 579"/>
                <a:gd name="T47" fmla="*/ 0 h 556"/>
                <a:gd name="T48" fmla="*/ 176 w 579"/>
                <a:gd name="T49" fmla="*/ 130 h 556"/>
                <a:gd name="T50" fmla="*/ 75 w 579"/>
                <a:gd name="T51" fmla="*/ 72 h 556"/>
                <a:gd name="T52" fmla="*/ 55 w 579"/>
                <a:gd name="T53" fmla="*/ 96 h 556"/>
                <a:gd name="T54" fmla="*/ 176 w 579"/>
                <a:gd name="T55" fmla="*/ 166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9" h="556">
                  <a:moveTo>
                    <a:pt x="579" y="267"/>
                  </a:moveTo>
                  <a:cubicBezTo>
                    <a:pt x="579" y="427"/>
                    <a:pt x="450" y="556"/>
                    <a:pt x="290" y="556"/>
                  </a:cubicBezTo>
                  <a:cubicBezTo>
                    <a:pt x="130" y="556"/>
                    <a:pt x="0" y="427"/>
                    <a:pt x="0" y="267"/>
                  </a:cubicBezTo>
                  <a:cubicBezTo>
                    <a:pt x="0" y="260"/>
                    <a:pt x="0" y="254"/>
                    <a:pt x="0" y="247"/>
                  </a:cubicBezTo>
                  <a:cubicBezTo>
                    <a:pt x="176" y="348"/>
                    <a:pt x="176" y="348"/>
                    <a:pt x="176" y="348"/>
                  </a:cubicBezTo>
                  <a:cubicBezTo>
                    <a:pt x="548" y="135"/>
                    <a:pt x="548" y="135"/>
                    <a:pt x="548" y="135"/>
                  </a:cubicBezTo>
                  <a:cubicBezTo>
                    <a:pt x="568" y="174"/>
                    <a:pt x="579" y="219"/>
                    <a:pt x="579" y="267"/>
                  </a:cubicBezTo>
                  <a:close/>
                  <a:moveTo>
                    <a:pt x="176" y="275"/>
                  </a:moveTo>
                  <a:cubicBezTo>
                    <a:pt x="13" y="181"/>
                    <a:pt x="13" y="181"/>
                    <a:pt x="13" y="181"/>
                  </a:cubicBezTo>
                  <a:cubicBezTo>
                    <a:pt x="9" y="192"/>
                    <a:pt x="7" y="202"/>
                    <a:pt x="5" y="213"/>
                  </a:cubicBezTo>
                  <a:cubicBezTo>
                    <a:pt x="176" y="312"/>
                    <a:pt x="176" y="312"/>
                    <a:pt x="176" y="312"/>
                  </a:cubicBezTo>
                  <a:cubicBezTo>
                    <a:pt x="532" y="107"/>
                    <a:pt x="532" y="107"/>
                    <a:pt x="532" y="107"/>
                  </a:cubicBezTo>
                  <a:cubicBezTo>
                    <a:pt x="526" y="98"/>
                    <a:pt x="519" y="90"/>
                    <a:pt x="513" y="82"/>
                  </a:cubicBezTo>
                  <a:lnTo>
                    <a:pt x="176" y="275"/>
                  </a:lnTo>
                  <a:close/>
                  <a:moveTo>
                    <a:pt x="491" y="58"/>
                  </a:moveTo>
                  <a:cubicBezTo>
                    <a:pt x="483" y="50"/>
                    <a:pt x="474" y="43"/>
                    <a:pt x="465" y="36"/>
                  </a:cubicBezTo>
                  <a:cubicBezTo>
                    <a:pt x="176" y="202"/>
                    <a:pt x="176" y="202"/>
                    <a:pt x="176" y="202"/>
                  </a:cubicBezTo>
                  <a:cubicBezTo>
                    <a:pt x="38" y="123"/>
                    <a:pt x="38" y="123"/>
                    <a:pt x="38" y="123"/>
                  </a:cubicBezTo>
                  <a:cubicBezTo>
                    <a:pt x="33" y="132"/>
                    <a:pt x="28" y="142"/>
                    <a:pt x="24" y="151"/>
                  </a:cubicBezTo>
                  <a:cubicBezTo>
                    <a:pt x="176" y="239"/>
                    <a:pt x="176" y="239"/>
                    <a:pt x="176" y="239"/>
                  </a:cubicBezTo>
                  <a:lnTo>
                    <a:pt x="491" y="58"/>
                  </a:lnTo>
                  <a:close/>
                  <a:moveTo>
                    <a:pt x="176" y="166"/>
                  </a:moveTo>
                  <a:cubicBezTo>
                    <a:pt x="436" y="17"/>
                    <a:pt x="436" y="17"/>
                    <a:pt x="436" y="17"/>
                  </a:cubicBezTo>
                  <a:cubicBezTo>
                    <a:pt x="425" y="10"/>
                    <a:pt x="414" y="4"/>
                    <a:pt x="402" y="0"/>
                  </a:cubicBezTo>
                  <a:cubicBezTo>
                    <a:pt x="176" y="130"/>
                    <a:pt x="176" y="130"/>
                    <a:pt x="176" y="130"/>
                  </a:cubicBezTo>
                  <a:cubicBezTo>
                    <a:pt x="75" y="72"/>
                    <a:pt x="75" y="72"/>
                    <a:pt x="75" y="72"/>
                  </a:cubicBezTo>
                  <a:cubicBezTo>
                    <a:pt x="68" y="80"/>
                    <a:pt x="61" y="88"/>
                    <a:pt x="55" y="96"/>
                  </a:cubicBezTo>
                  <a:lnTo>
                    <a:pt x="176" y="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 name="Rectangle 7"/>
            <p:cNvSpPr>
              <a:spLocks noChangeArrowheads="1"/>
            </p:cNvSpPr>
            <p:nvPr/>
          </p:nvSpPr>
          <p:spPr bwMode="auto">
            <a:xfrm>
              <a:off x="5400675" y="-231775"/>
              <a:ext cx="3492500"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8" name="Freeform 8"/>
            <p:cNvSpPr>
              <a:spLocks noEditPoints="1"/>
            </p:cNvSpPr>
            <p:nvPr/>
          </p:nvSpPr>
          <p:spPr bwMode="auto">
            <a:xfrm>
              <a:off x="5399088" y="-479425"/>
              <a:ext cx="1444625" cy="201612"/>
            </a:xfrm>
            <a:custGeom>
              <a:avLst/>
              <a:gdLst>
                <a:gd name="T0" fmla="*/ 142 w 2223"/>
                <a:gd name="T1" fmla="*/ 311 h 311"/>
                <a:gd name="T2" fmla="*/ 236 w 2223"/>
                <a:gd name="T3" fmla="*/ 14 h 311"/>
                <a:gd name="T4" fmla="*/ 212 w 2223"/>
                <a:gd name="T5" fmla="*/ 58 h 311"/>
                <a:gd name="T6" fmla="*/ 160 w 2223"/>
                <a:gd name="T7" fmla="*/ 283 h 311"/>
                <a:gd name="T8" fmla="*/ 354 w 2223"/>
                <a:gd name="T9" fmla="*/ 42 h 311"/>
                <a:gd name="T10" fmla="*/ 511 w 2223"/>
                <a:gd name="T11" fmla="*/ 205 h 311"/>
                <a:gd name="T12" fmla="*/ 272 w 2223"/>
                <a:gd name="T13" fmla="*/ 296 h 311"/>
                <a:gd name="T14" fmla="*/ 272 w 2223"/>
                <a:gd name="T15" fmla="*/ 15 h 311"/>
                <a:gd name="T16" fmla="*/ 496 w 2223"/>
                <a:gd name="T17" fmla="*/ 71 h 311"/>
                <a:gd name="T18" fmla="*/ 416 w 2223"/>
                <a:gd name="T19" fmla="*/ 24 h 311"/>
                <a:gd name="T20" fmla="*/ 444 w 2223"/>
                <a:gd name="T21" fmla="*/ 208 h 311"/>
                <a:gd name="T22" fmla="*/ 354 w 2223"/>
                <a:gd name="T23" fmla="*/ 261 h 311"/>
                <a:gd name="T24" fmla="*/ 642 w 2223"/>
                <a:gd name="T25" fmla="*/ 24 h 311"/>
                <a:gd name="T26" fmla="*/ 667 w 2223"/>
                <a:gd name="T27" fmla="*/ 131 h 311"/>
                <a:gd name="T28" fmla="*/ 667 w 2223"/>
                <a:gd name="T29" fmla="*/ 151 h 311"/>
                <a:gd name="T30" fmla="*/ 674 w 2223"/>
                <a:gd name="T31" fmla="*/ 287 h 311"/>
                <a:gd name="T32" fmla="*/ 743 w 2223"/>
                <a:gd name="T33" fmla="*/ 236 h 311"/>
                <a:gd name="T34" fmla="*/ 545 w 2223"/>
                <a:gd name="T35" fmla="*/ 306 h 311"/>
                <a:gd name="T36" fmla="*/ 562 w 2223"/>
                <a:gd name="T37" fmla="*/ 39 h 311"/>
                <a:gd name="T38" fmla="*/ 755 w 2223"/>
                <a:gd name="T39" fmla="*/ 5 h 311"/>
                <a:gd name="T40" fmla="*/ 735 w 2223"/>
                <a:gd name="T41" fmla="*/ 58 h 311"/>
                <a:gd name="T42" fmla="*/ 800 w 2223"/>
                <a:gd name="T43" fmla="*/ 306 h 311"/>
                <a:gd name="T44" fmla="*/ 817 w 2223"/>
                <a:gd name="T45" fmla="*/ 39 h 311"/>
                <a:gd name="T46" fmla="*/ 925 w 2223"/>
                <a:gd name="T47" fmla="*/ 5 h 311"/>
                <a:gd name="T48" fmla="*/ 882 w 2223"/>
                <a:gd name="T49" fmla="*/ 187 h 311"/>
                <a:gd name="T50" fmla="*/ 899 w 2223"/>
                <a:gd name="T51" fmla="*/ 306 h 311"/>
                <a:gd name="T52" fmla="*/ 962 w 2223"/>
                <a:gd name="T53" fmla="*/ 89 h 311"/>
                <a:gd name="T54" fmla="*/ 882 w 2223"/>
                <a:gd name="T55" fmla="*/ 40 h 311"/>
                <a:gd name="T56" fmla="*/ 1159 w 2223"/>
                <a:gd name="T57" fmla="*/ 24 h 311"/>
                <a:gd name="T58" fmla="*/ 1154 w 2223"/>
                <a:gd name="T59" fmla="*/ 113 h 311"/>
                <a:gd name="T60" fmla="*/ 1056 w 2223"/>
                <a:gd name="T61" fmla="*/ 306 h 311"/>
                <a:gd name="T62" fmla="*/ 1073 w 2223"/>
                <a:gd name="T63" fmla="*/ 39 h 311"/>
                <a:gd name="T64" fmla="*/ 1280 w 2223"/>
                <a:gd name="T65" fmla="*/ 5 h 311"/>
                <a:gd name="T66" fmla="*/ 1260 w 2223"/>
                <a:gd name="T67" fmla="*/ 58 h 311"/>
                <a:gd name="T68" fmla="*/ 1173 w 2223"/>
                <a:gd name="T69" fmla="*/ 287 h 311"/>
                <a:gd name="T70" fmla="*/ 1138 w 2223"/>
                <a:gd name="T71" fmla="*/ 132 h 311"/>
                <a:gd name="T72" fmla="*/ 1173 w 2223"/>
                <a:gd name="T73" fmla="*/ 287 h 311"/>
                <a:gd name="T74" fmla="*/ 1481 w 2223"/>
                <a:gd name="T75" fmla="*/ 197 h 311"/>
                <a:gd name="T76" fmla="*/ 1358 w 2223"/>
                <a:gd name="T77" fmla="*/ 306 h 311"/>
                <a:gd name="T78" fmla="*/ 1401 w 2223"/>
                <a:gd name="T79" fmla="*/ 81 h 311"/>
                <a:gd name="T80" fmla="*/ 1398 w 2223"/>
                <a:gd name="T81" fmla="*/ 5 h 311"/>
                <a:gd name="T82" fmla="*/ 1558 w 2223"/>
                <a:gd name="T83" fmla="*/ 230 h 311"/>
                <a:gd name="T84" fmla="*/ 1475 w 2223"/>
                <a:gd name="T85" fmla="*/ 177 h 311"/>
                <a:gd name="T86" fmla="*/ 1475 w 2223"/>
                <a:gd name="T87" fmla="*/ 177 h 311"/>
                <a:gd name="T88" fmla="*/ 1695 w 2223"/>
                <a:gd name="T89" fmla="*/ 272 h 311"/>
                <a:gd name="T90" fmla="*/ 1614 w 2223"/>
                <a:gd name="T91" fmla="*/ 306 h 311"/>
                <a:gd name="T92" fmla="*/ 1631 w 2223"/>
                <a:gd name="T93" fmla="*/ 39 h 311"/>
                <a:gd name="T94" fmla="*/ 1713 w 2223"/>
                <a:gd name="T95" fmla="*/ 5 h 311"/>
                <a:gd name="T96" fmla="*/ 1695 w 2223"/>
                <a:gd name="T97" fmla="*/ 131 h 311"/>
                <a:gd name="T98" fmla="*/ 1794 w 2223"/>
                <a:gd name="T99" fmla="*/ 15 h 311"/>
                <a:gd name="T100" fmla="*/ 1893 w 2223"/>
                <a:gd name="T101" fmla="*/ 15 h 311"/>
                <a:gd name="T102" fmla="*/ 1893 w 2223"/>
                <a:gd name="T103" fmla="*/ 296 h 311"/>
                <a:gd name="T104" fmla="*/ 1794 w 2223"/>
                <a:gd name="T105" fmla="*/ 296 h 311"/>
                <a:gd name="T106" fmla="*/ 1958 w 2223"/>
                <a:gd name="T107" fmla="*/ 39 h 311"/>
                <a:gd name="T108" fmla="*/ 2039 w 2223"/>
                <a:gd name="T109" fmla="*/ 5 h 311"/>
                <a:gd name="T110" fmla="*/ 2022 w 2223"/>
                <a:gd name="T111" fmla="*/ 272 h 311"/>
                <a:gd name="T112" fmla="*/ 1941 w 2223"/>
                <a:gd name="T113" fmla="*/ 306 h 311"/>
                <a:gd name="T114" fmla="*/ 1958 w 2223"/>
                <a:gd name="T115" fmla="*/ 39 h 311"/>
                <a:gd name="T116" fmla="*/ 2122 w 2223"/>
                <a:gd name="T117" fmla="*/ 306 h 311"/>
                <a:gd name="T118" fmla="*/ 2067 w 2223"/>
                <a:gd name="T119" fmla="*/ 97 h 311"/>
                <a:gd name="T120" fmla="*/ 2200 w 2223"/>
                <a:gd name="T121" fmla="*/ 6 h 311"/>
                <a:gd name="T122" fmla="*/ 2118 w 2223"/>
                <a:gd name="T123" fmla="*/ 17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23" h="311">
                  <a:moveTo>
                    <a:pt x="236" y="265"/>
                  </a:moveTo>
                  <a:cubicBezTo>
                    <a:pt x="245" y="284"/>
                    <a:pt x="245" y="284"/>
                    <a:pt x="245" y="284"/>
                  </a:cubicBezTo>
                  <a:cubicBezTo>
                    <a:pt x="218" y="301"/>
                    <a:pt x="181" y="311"/>
                    <a:pt x="142" y="311"/>
                  </a:cubicBezTo>
                  <a:cubicBezTo>
                    <a:pt x="52" y="311"/>
                    <a:pt x="0" y="263"/>
                    <a:pt x="0" y="159"/>
                  </a:cubicBezTo>
                  <a:cubicBezTo>
                    <a:pt x="0" y="60"/>
                    <a:pt x="42" y="0"/>
                    <a:pt x="148" y="0"/>
                  </a:cubicBezTo>
                  <a:cubicBezTo>
                    <a:pt x="196" y="0"/>
                    <a:pt x="227" y="10"/>
                    <a:pt x="236" y="14"/>
                  </a:cubicBezTo>
                  <a:cubicBezTo>
                    <a:pt x="235" y="34"/>
                    <a:pt x="235" y="56"/>
                    <a:pt x="236" y="77"/>
                  </a:cubicBezTo>
                  <a:cubicBezTo>
                    <a:pt x="217" y="77"/>
                    <a:pt x="217" y="77"/>
                    <a:pt x="217" y="77"/>
                  </a:cubicBezTo>
                  <a:cubicBezTo>
                    <a:pt x="212" y="58"/>
                    <a:pt x="212" y="58"/>
                    <a:pt x="212" y="58"/>
                  </a:cubicBezTo>
                  <a:cubicBezTo>
                    <a:pt x="205" y="35"/>
                    <a:pt x="191" y="20"/>
                    <a:pt x="151" y="20"/>
                  </a:cubicBezTo>
                  <a:cubicBezTo>
                    <a:pt x="87" y="20"/>
                    <a:pt x="70" y="67"/>
                    <a:pt x="70" y="148"/>
                  </a:cubicBezTo>
                  <a:cubicBezTo>
                    <a:pt x="70" y="226"/>
                    <a:pt x="86" y="283"/>
                    <a:pt x="160" y="283"/>
                  </a:cubicBezTo>
                  <a:cubicBezTo>
                    <a:pt x="196" y="283"/>
                    <a:pt x="218" y="274"/>
                    <a:pt x="236" y="265"/>
                  </a:cubicBezTo>
                  <a:moveTo>
                    <a:pt x="375" y="24"/>
                  </a:moveTo>
                  <a:cubicBezTo>
                    <a:pt x="356" y="24"/>
                    <a:pt x="354" y="29"/>
                    <a:pt x="354" y="42"/>
                  </a:cubicBezTo>
                  <a:cubicBezTo>
                    <a:pt x="354" y="113"/>
                    <a:pt x="354" y="113"/>
                    <a:pt x="354" y="113"/>
                  </a:cubicBezTo>
                  <a:cubicBezTo>
                    <a:pt x="370" y="113"/>
                    <a:pt x="370" y="113"/>
                    <a:pt x="370" y="113"/>
                  </a:cubicBezTo>
                  <a:cubicBezTo>
                    <a:pt x="453" y="113"/>
                    <a:pt x="511" y="122"/>
                    <a:pt x="511" y="205"/>
                  </a:cubicBezTo>
                  <a:cubicBezTo>
                    <a:pt x="511" y="286"/>
                    <a:pt x="466" y="306"/>
                    <a:pt x="392" y="306"/>
                  </a:cubicBezTo>
                  <a:cubicBezTo>
                    <a:pt x="272" y="306"/>
                    <a:pt x="272" y="306"/>
                    <a:pt x="272" y="306"/>
                  </a:cubicBezTo>
                  <a:cubicBezTo>
                    <a:pt x="272" y="296"/>
                    <a:pt x="272" y="296"/>
                    <a:pt x="272" y="296"/>
                  </a:cubicBezTo>
                  <a:cubicBezTo>
                    <a:pt x="287" y="293"/>
                    <a:pt x="289" y="289"/>
                    <a:pt x="289" y="272"/>
                  </a:cubicBezTo>
                  <a:cubicBezTo>
                    <a:pt x="289" y="39"/>
                    <a:pt x="289" y="39"/>
                    <a:pt x="289" y="39"/>
                  </a:cubicBezTo>
                  <a:cubicBezTo>
                    <a:pt x="289" y="22"/>
                    <a:pt x="287" y="18"/>
                    <a:pt x="272" y="15"/>
                  </a:cubicBezTo>
                  <a:cubicBezTo>
                    <a:pt x="272" y="5"/>
                    <a:pt x="272" y="5"/>
                    <a:pt x="272" y="5"/>
                  </a:cubicBezTo>
                  <a:cubicBezTo>
                    <a:pt x="496" y="5"/>
                    <a:pt x="496" y="5"/>
                    <a:pt x="496" y="5"/>
                  </a:cubicBezTo>
                  <a:cubicBezTo>
                    <a:pt x="495" y="27"/>
                    <a:pt x="495" y="49"/>
                    <a:pt x="496" y="71"/>
                  </a:cubicBezTo>
                  <a:cubicBezTo>
                    <a:pt x="479" y="71"/>
                    <a:pt x="479" y="71"/>
                    <a:pt x="479" y="71"/>
                  </a:cubicBezTo>
                  <a:cubicBezTo>
                    <a:pt x="476" y="58"/>
                    <a:pt x="476" y="58"/>
                    <a:pt x="476" y="58"/>
                  </a:cubicBezTo>
                  <a:cubicBezTo>
                    <a:pt x="466" y="27"/>
                    <a:pt x="455" y="24"/>
                    <a:pt x="416" y="24"/>
                  </a:cubicBezTo>
                  <a:lnTo>
                    <a:pt x="375" y="24"/>
                  </a:lnTo>
                  <a:close/>
                  <a:moveTo>
                    <a:pt x="389" y="287"/>
                  </a:moveTo>
                  <a:cubicBezTo>
                    <a:pt x="428" y="287"/>
                    <a:pt x="444" y="261"/>
                    <a:pt x="444" y="208"/>
                  </a:cubicBezTo>
                  <a:cubicBezTo>
                    <a:pt x="444" y="159"/>
                    <a:pt x="431" y="132"/>
                    <a:pt x="380" y="132"/>
                  </a:cubicBezTo>
                  <a:cubicBezTo>
                    <a:pt x="354" y="132"/>
                    <a:pt x="354" y="132"/>
                    <a:pt x="354" y="132"/>
                  </a:cubicBezTo>
                  <a:cubicBezTo>
                    <a:pt x="354" y="261"/>
                    <a:pt x="354" y="261"/>
                    <a:pt x="354" y="261"/>
                  </a:cubicBezTo>
                  <a:cubicBezTo>
                    <a:pt x="354" y="280"/>
                    <a:pt x="359" y="287"/>
                    <a:pt x="380" y="287"/>
                  </a:cubicBezTo>
                  <a:lnTo>
                    <a:pt x="389" y="287"/>
                  </a:lnTo>
                  <a:close/>
                  <a:moveTo>
                    <a:pt x="642" y="24"/>
                  </a:moveTo>
                  <a:cubicBezTo>
                    <a:pt x="629" y="24"/>
                    <a:pt x="627" y="28"/>
                    <a:pt x="627" y="38"/>
                  </a:cubicBezTo>
                  <a:cubicBezTo>
                    <a:pt x="627" y="131"/>
                    <a:pt x="627" y="131"/>
                    <a:pt x="627" y="131"/>
                  </a:cubicBezTo>
                  <a:cubicBezTo>
                    <a:pt x="667" y="131"/>
                    <a:pt x="667" y="131"/>
                    <a:pt x="667" y="131"/>
                  </a:cubicBezTo>
                  <a:cubicBezTo>
                    <a:pt x="683" y="131"/>
                    <a:pt x="710" y="129"/>
                    <a:pt x="720" y="122"/>
                  </a:cubicBezTo>
                  <a:cubicBezTo>
                    <a:pt x="720" y="160"/>
                    <a:pt x="720" y="160"/>
                    <a:pt x="720" y="160"/>
                  </a:cubicBezTo>
                  <a:cubicBezTo>
                    <a:pt x="710" y="153"/>
                    <a:pt x="683" y="151"/>
                    <a:pt x="667" y="151"/>
                  </a:cubicBezTo>
                  <a:cubicBezTo>
                    <a:pt x="627" y="151"/>
                    <a:pt x="627" y="151"/>
                    <a:pt x="627" y="151"/>
                  </a:cubicBezTo>
                  <a:cubicBezTo>
                    <a:pt x="627" y="263"/>
                    <a:pt x="627" y="263"/>
                    <a:pt x="627" y="263"/>
                  </a:cubicBezTo>
                  <a:cubicBezTo>
                    <a:pt x="627" y="281"/>
                    <a:pt x="634" y="287"/>
                    <a:pt x="674" y="287"/>
                  </a:cubicBezTo>
                  <a:cubicBezTo>
                    <a:pt x="682" y="287"/>
                    <a:pt x="682" y="287"/>
                    <a:pt x="682" y="287"/>
                  </a:cubicBezTo>
                  <a:cubicBezTo>
                    <a:pt x="721" y="287"/>
                    <a:pt x="731" y="284"/>
                    <a:pt x="740" y="247"/>
                  </a:cubicBezTo>
                  <a:cubicBezTo>
                    <a:pt x="743" y="236"/>
                    <a:pt x="743" y="236"/>
                    <a:pt x="743" y="236"/>
                  </a:cubicBezTo>
                  <a:cubicBezTo>
                    <a:pt x="762" y="236"/>
                    <a:pt x="762" y="236"/>
                    <a:pt x="762" y="236"/>
                  </a:cubicBezTo>
                  <a:cubicBezTo>
                    <a:pt x="761" y="259"/>
                    <a:pt x="761" y="283"/>
                    <a:pt x="762" y="306"/>
                  </a:cubicBezTo>
                  <a:cubicBezTo>
                    <a:pt x="545" y="306"/>
                    <a:pt x="545" y="306"/>
                    <a:pt x="545" y="306"/>
                  </a:cubicBezTo>
                  <a:cubicBezTo>
                    <a:pt x="545" y="296"/>
                    <a:pt x="545" y="296"/>
                    <a:pt x="545" y="296"/>
                  </a:cubicBezTo>
                  <a:cubicBezTo>
                    <a:pt x="560" y="293"/>
                    <a:pt x="562" y="289"/>
                    <a:pt x="562" y="272"/>
                  </a:cubicBezTo>
                  <a:cubicBezTo>
                    <a:pt x="562" y="39"/>
                    <a:pt x="562" y="39"/>
                    <a:pt x="562" y="39"/>
                  </a:cubicBezTo>
                  <a:cubicBezTo>
                    <a:pt x="562" y="22"/>
                    <a:pt x="560" y="18"/>
                    <a:pt x="545" y="15"/>
                  </a:cubicBezTo>
                  <a:cubicBezTo>
                    <a:pt x="545" y="5"/>
                    <a:pt x="545" y="5"/>
                    <a:pt x="545" y="5"/>
                  </a:cubicBezTo>
                  <a:cubicBezTo>
                    <a:pt x="755" y="5"/>
                    <a:pt x="755" y="5"/>
                    <a:pt x="755" y="5"/>
                  </a:cubicBezTo>
                  <a:cubicBezTo>
                    <a:pt x="754" y="27"/>
                    <a:pt x="754" y="49"/>
                    <a:pt x="755" y="71"/>
                  </a:cubicBezTo>
                  <a:cubicBezTo>
                    <a:pt x="738" y="71"/>
                    <a:pt x="738" y="71"/>
                    <a:pt x="738" y="71"/>
                  </a:cubicBezTo>
                  <a:cubicBezTo>
                    <a:pt x="735" y="58"/>
                    <a:pt x="735" y="58"/>
                    <a:pt x="735" y="58"/>
                  </a:cubicBezTo>
                  <a:cubicBezTo>
                    <a:pt x="725" y="27"/>
                    <a:pt x="714" y="24"/>
                    <a:pt x="675" y="24"/>
                  </a:cubicBezTo>
                  <a:lnTo>
                    <a:pt x="642" y="24"/>
                  </a:lnTo>
                  <a:close/>
                  <a:moveTo>
                    <a:pt x="800" y="306"/>
                  </a:moveTo>
                  <a:cubicBezTo>
                    <a:pt x="800" y="296"/>
                    <a:pt x="800" y="296"/>
                    <a:pt x="800" y="296"/>
                  </a:cubicBezTo>
                  <a:cubicBezTo>
                    <a:pt x="815" y="293"/>
                    <a:pt x="817" y="289"/>
                    <a:pt x="817" y="272"/>
                  </a:cubicBezTo>
                  <a:cubicBezTo>
                    <a:pt x="817" y="39"/>
                    <a:pt x="817" y="39"/>
                    <a:pt x="817" y="39"/>
                  </a:cubicBezTo>
                  <a:cubicBezTo>
                    <a:pt x="817" y="22"/>
                    <a:pt x="815" y="18"/>
                    <a:pt x="800" y="15"/>
                  </a:cubicBezTo>
                  <a:cubicBezTo>
                    <a:pt x="800" y="5"/>
                    <a:pt x="800" y="5"/>
                    <a:pt x="800" y="5"/>
                  </a:cubicBezTo>
                  <a:cubicBezTo>
                    <a:pt x="925" y="5"/>
                    <a:pt x="925" y="5"/>
                    <a:pt x="925" y="5"/>
                  </a:cubicBezTo>
                  <a:cubicBezTo>
                    <a:pt x="984" y="5"/>
                    <a:pt x="1029" y="19"/>
                    <a:pt x="1029" y="92"/>
                  </a:cubicBezTo>
                  <a:cubicBezTo>
                    <a:pt x="1029" y="165"/>
                    <a:pt x="984" y="187"/>
                    <a:pt x="912" y="187"/>
                  </a:cubicBezTo>
                  <a:cubicBezTo>
                    <a:pt x="882" y="187"/>
                    <a:pt x="882" y="187"/>
                    <a:pt x="882" y="187"/>
                  </a:cubicBezTo>
                  <a:cubicBezTo>
                    <a:pt x="882" y="272"/>
                    <a:pt x="882" y="272"/>
                    <a:pt x="882" y="272"/>
                  </a:cubicBezTo>
                  <a:cubicBezTo>
                    <a:pt x="882" y="289"/>
                    <a:pt x="884" y="293"/>
                    <a:pt x="899" y="296"/>
                  </a:cubicBezTo>
                  <a:cubicBezTo>
                    <a:pt x="899" y="306"/>
                    <a:pt x="899" y="306"/>
                    <a:pt x="899" y="306"/>
                  </a:cubicBezTo>
                  <a:lnTo>
                    <a:pt x="800" y="306"/>
                  </a:lnTo>
                  <a:close/>
                  <a:moveTo>
                    <a:pt x="912" y="168"/>
                  </a:moveTo>
                  <a:cubicBezTo>
                    <a:pt x="952" y="168"/>
                    <a:pt x="962" y="136"/>
                    <a:pt x="962" y="89"/>
                  </a:cubicBezTo>
                  <a:cubicBezTo>
                    <a:pt x="962" y="49"/>
                    <a:pt x="948" y="24"/>
                    <a:pt x="908" y="24"/>
                  </a:cubicBezTo>
                  <a:cubicBezTo>
                    <a:pt x="901" y="24"/>
                    <a:pt x="901" y="24"/>
                    <a:pt x="901" y="24"/>
                  </a:cubicBezTo>
                  <a:cubicBezTo>
                    <a:pt x="888" y="24"/>
                    <a:pt x="882" y="26"/>
                    <a:pt x="882" y="40"/>
                  </a:cubicBezTo>
                  <a:cubicBezTo>
                    <a:pt x="882" y="168"/>
                    <a:pt x="882" y="168"/>
                    <a:pt x="882" y="168"/>
                  </a:cubicBezTo>
                  <a:lnTo>
                    <a:pt x="912" y="168"/>
                  </a:lnTo>
                  <a:close/>
                  <a:moveTo>
                    <a:pt x="1159" y="24"/>
                  </a:moveTo>
                  <a:cubicBezTo>
                    <a:pt x="1140" y="24"/>
                    <a:pt x="1138" y="29"/>
                    <a:pt x="1138" y="42"/>
                  </a:cubicBezTo>
                  <a:cubicBezTo>
                    <a:pt x="1138" y="113"/>
                    <a:pt x="1138" y="113"/>
                    <a:pt x="1138" y="113"/>
                  </a:cubicBezTo>
                  <a:cubicBezTo>
                    <a:pt x="1154" y="113"/>
                    <a:pt x="1154" y="113"/>
                    <a:pt x="1154" y="113"/>
                  </a:cubicBezTo>
                  <a:cubicBezTo>
                    <a:pt x="1237" y="113"/>
                    <a:pt x="1295" y="122"/>
                    <a:pt x="1295" y="205"/>
                  </a:cubicBezTo>
                  <a:cubicBezTo>
                    <a:pt x="1295" y="286"/>
                    <a:pt x="1250" y="306"/>
                    <a:pt x="1176" y="306"/>
                  </a:cubicBezTo>
                  <a:cubicBezTo>
                    <a:pt x="1056" y="306"/>
                    <a:pt x="1056" y="306"/>
                    <a:pt x="1056" y="306"/>
                  </a:cubicBezTo>
                  <a:cubicBezTo>
                    <a:pt x="1056" y="296"/>
                    <a:pt x="1056" y="296"/>
                    <a:pt x="1056" y="296"/>
                  </a:cubicBezTo>
                  <a:cubicBezTo>
                    <a:pt x="1071" y="293"/>
                    <a:pt x="1073" y="289"/>
                    <a:pt x="1073" y="272"/>
                  </a:cubicBezTo>
                  <a:cubicBezTo>
                    <a:pt x="1073" y="39"/>
                    <a:pt x="1073" y="39"/>
                    <a:pt x="1073" y="39"/>
                  </a:cubicBezTo>
                  <a:cubicBezTo>
                    <a:pt x="1073" y="22"/>
                    <a:pt x="1071" y="18"/>
                    <a:pt x="1056" y="15"/>
                  </a:cubicBezTo>
                  <a:cubicBezTo>
                    <a:pt x="1056" y="5"/>
                    <a:pt x="1056" y="5"/>
                    <a:pt x="1056" y="5"/>
                  </a:cubicBezTo>
                  <a:cubicBezTo>
                    <a:pt x="1280" y="5"/>
                    <a:pt x="1280" y="5"/>
                    <a:pt x="1280" y="5"/>
                  </a:cubicBezTo>
                  <a:cubicBezTo>
                    <a:pt x="1279" y="27"/>
                    <a:pt x="1279" y="49"/>
                    <a:pt x="1280" y="71"/>
                  </a:cubicBezTo>
                  <a:cubicBezTo>
                    <a:pt x="1263" y="71"/>
                    <a:pt x="1263" y="71"/>
                    <a:pt x="1263" y="71"/>
                  </a:cubicBezTo>
                  <a:cubicBezTo>
                    <a:pt x="1260" y="58"/>
                    <a:pt x="1260" y="58"/>
                    <a:pt x="1260" y="58"/>
                  </a:cubicBezTo>
                  <a:cubicBezTo>
                    <a:pt x="1250" y="27"/>
                    <a:pt x="1239" y="24"/>
                    <a:pt x="1200" y="24"/>
                  </a:cubicBezTo>
                  <a:lnTo>
                    <a:pt x="1159" y="24"/>
                  </a:lnTo>
                  <a:close/>
                  <a:moveTo>
                    <a:pt x="1173" y="287"/>
                  </a:moveTo>
                  <a:cubicBezTo>
                    <a:pt x="1212" y="287"/>
                    <a:pt x="1228" y="261"/>
                    <a:pt x="1228" y="208"/>
                  </a:cubicBezTo>
                  <a:cubicBezTo>
                    <a:pt x="1228" y="159"/>
                    <a:pt x="1215" y="132"/>
                    <a:pt x="1164" y="132"/>
                  </a:cubicBezTo>
                  <a:cubicBezTo>
                    <a:pt x="1138" y="132"/>
                    <a:pt x="1138" y="132"/>
                    <a:pt x="1138" y="132"/>
                  </a:cubicBezTo>
                  <a:cubicBezTo>
                    <a:pt x="1138" y="261"/>
                    <a:pt x="1138" y="261"/>
                    <a:pt x="1138" y="261"/>
                  </a:cubicBezTo>
                  <a:cubicBezTo>
                    <a:pt x="1138" y="280"/>
                    <a:pt x="1143" y="287"/>
                    <a:pt x="1164" y="287"/>
                  </a:cubicBezTo>
                  <a:lnTo>
                    <a:pt x="1173" y="287"/>
                  </a:lnTo>
                  <a:close/>
                  <a:moveTo>
                    <a:pt x="1514" y="306"/>
                  </a:moveTo>
                  <a:cubicBezTo>
                    <a:pt x="1512" y="290"/>
                    <a:pt x="1502" y="259"/>
                    <a:pt x="1494" y="235"/>
                  </a:cubicBezTo>
                  <a:cubicBezTo>
                    <a:pt x="1481" y="197"/>
                    <a:pt x="1481" y="197"/>
                    <a:pt x="1481" y="197"/>
                  </a:cubicBezTo>
                  <a:cubicBezTo>
                    <a:pt x="1386" y="197"/>
                    <a:pt x="1386" y="197"/>
                    <a:pt x="1386" y="197"/>
                  </a:cubicBezTo>
                  <a:cubicBezTo>
                    <a:pt x="1376" y="227"/>
                    <a:pt x="1369" y="252"/>
                    <a:pt x="1365" y="269"/>
                  </a:cubicBezTo>
                  <a:cubicBezTo>
                    <a:pt x="1361" y="286"/>
                    <a:pt x="1359" y="299"/>
                    <a:pt x="1358" y="306"/>
                  </a:cubicBezTo>
                  <a:cubicBezTo>
                    <a:pt x="1304" y="306"/>
                    <a:pt x="1304" y="306"/>
                    <a:pt x="1304" y="306"/>
                  </a:cubicBezTo>
                  <a:cubicBezTo>
                    <a:pt x="1311" y="294"/>
                    <a:pt x="1325" y="268"/>
                    <a:pt x="1345" y="217"/>
                  </a:cubicBezTo>
                  <a:cubicBezTo>
                    <a:pt x="1401" y="81"/>
                    <a:pt x="1401" y="81"/>
                    <a:pt x="1401" y="81"/>
                  </a:cubicBezTo>
                  <a:cubicBezTo>
                    <a:pt x="1413" y="50"/>
                    <a:pt x="1415" y="41"/>
                    <a:pt x="1415" y="32"/>
                  </a:cubicBezTo>
                  <a:cubicBezTo>
                    <a:pt x="1415" y="26"/>
                    <a:pt x="1414" y="18"/>
                    <a:pt x="1398" y="15"/>
                  </a:cubicBezTo>
                  <a:cubicBezTo>
                    <a:pt x="1398" y="5"/>
                    <a:pt x="1398" y="5"/>
                    <a:pt x="1398" y="5"/>
                  </a:cubicBezTo>
                  <a:cubicBezTo>
                    <a:pt x="1484" y="5"/>
                    <a:pt x="1484" y="5"/>
                    <a:pt x="1484" y="5"/>
                  </a:cubicBezTo>
                  <a:cubicBezTo>
                    <a:pt x="1485" y="14"/>
                    <a:pt x="1486" y="25"/>
                    <a:pt x="1495" y="50"/>
                  </a:cubicBezTo>
                  <a:cubicBezTo>
                    <a:pt x="1558" y="230"/>
                    <a:pt x="1558" y="230"/>
                    <a:pt x="1558" y="230"/>
                  </a:cubicBezTo>
                  <a:cubicBezTo>
                    <a:pt x="1571" y="265"/>
                    <a:pt x="1584" y="295"/>
                    <a:pt x="1591" y="306"/>
                  </a:cubicBezTo>
                  <a:lnTo>
                    <a:pt x="1514" y="306"/>
                  </a:lnTo>
                  <a:close/>
                  <a:moveTo>
                    <a:pt x="1475" y="177"/>
                  </a:moveTo>
                  <a:cubicBezTo>
                    <a:pt x="1434" y="56"/>
                    <a:pt x="1434" y="56"/>
                    <a:pt x="1434" y="56"/>
                  </a:cubicBezTo>
                  <a:cubicBezTo>
                    <a:pt x="1393" y="177"/>
                    <a:pt x="1393" y="177"/>
                    <a:pt x="1393" y="177"/>
                  </a:cubicBezTo>
                  <a:lnTo>
                    <a:pt x="1475" y="177"/>
                  </a:lnTo>
                  <a:close/>
                  <a:moveTo>
                    <a:pt x="1811" y="151"/>
                  </a:moveTo>
                  <a:cubicBezTo>
                    <a:pt x="1695" y="151"/>
                    <a:pt x="1695" y="151"/>
                    <a:pt x="1695" y="151"/>
                  </a:cubicBezTo>
                  <a:cubicBezTo>
                    <a:pt x="1695" y="272"/>
                    <a:pt x="1695" y="272"/>
                    <a:pt x="1695" y="272"/>
                  </a:cubicBezTo>
                  <a:cubicBezTo>
                    <a:pt x="1695" y="289"/>
                    <a:pt x="1698" y="293"/>
                    <a:pt x="1713" y="296"/>
                  </a:cubicBezTo>
                  <a:cubicBezTo>
                    <a:pt x="1713" y="306"/>
                    <a:pt x="1713" y="306"/>
                    <a:pt x="1713" y="306"/>
                  </a:cubicBezTo>
                  <a:cubicBezTo>
                    <a:pt x="1614" y="306"/>
                    <a:pt x="1614" y="306"/>
                    <a:pt x="1614" y="306"/>
                  </a:cubicBezTo>
                  <a:cubicBezTo>
                    <a:pt x="1614" y="296"/>
                    <a:pt x="1614" y="296"/>
                    <a:pt x="1614" y="296"/>
                  </a:cubicBezTo>
                  <a:cubicBezTo>
                    <a:pt x="1629" y="293"/>
                    <a:pt x="1631" y="289"/>
                    <a:pt x="1631" y="272"/>
                  </a:cubicBezTo>
                  <a:cubicBezTo>
                    <a:pt x="1631" y="39"/>
                    <a:pt x="1631" y="39"/>
                    <a:pt x="1631" y="39"/>
                  </a:cubicBezTo>
                  <a:cubicBezTo>
                    <a:pt x="1631" y="22"/>
                    <a:pt x="1629" y="18"/>
                    <a:pt x="1614" y="15"/>
                  </a:cubicBezTo>
                  <a:cubicBezTo>
                    <a:pt x="1614" y="5"/>
                    <a:pt x="1614" y="5"/>
                    <a:pt x="1614" y="5"/>
                  </a:cubicBezTo>
                  <a:cubicBezTo>
                    <a:pt x="1713" y="5"/>
                    <a:pt x="1713" y="5"/>
                    <a:pt x="1713" y="5"/>
                  </a:cubicBezTo>
                  <a:cubicBezTo>
                    <a:pt x="1713" y="15"/>
                    <a:pt x="1713" y="15"/>
                    <a:pt x="1713" y="15"/>
                  </a:cubicBezTo>
                  <a:cubicBezTo>
                    <a:pt x="1698" y="18"/>
                    <a:pt x="1695" y="22"/>
                    <a:pt x="1695" y="39"/>
                  </a:cubicBezTo>
                  <a:cubicBezTo>
                    <a:pt x="1695" y="131"/>
                    <a:pt x="1695" y="131"/>
                    <a:pt x="1695" y="131"/>
                  </a:cubicBezTo>
                  <a:cubicBezTo>
                    <a:pt x="1811" y="131"/>
                    <a:pt x="1811" y="131"/>
                    <a:pt x="1811" y="131"/>
                  </a:cubicBezTo>
                  <a:cubicBezTo>
                    <a:pt x="1811" y="39"/>
                    <a:pt x="1811" y="39"/>
                    <a:pt x="1811" y="39"/>
                  </a:cubicBezTo>
                  <a:cubicBezTo>
                    <a:pt x="1811" y="22"/>
                    <a:pt x="1809" y="18"/>
                    <a:pt x="1794" y="15"/>
                  </a:cubicBezTo>
                  <a:cubicBezTo>
                    <a:pt x="1794" y="5"/>
                    <a:pt x="1794" y="5"/>
                    <a:pt x="1794" y="5"/>
                  </a:cubicBezTo>
                  <a:cubicBezTo>
                    <a:pt x="1893" y="5"/>
                    <a:pt x="1893" y="5"/>
                    <a:pt x="1893" y="5"/>
                  </a:cubicBezTo>
                  <a:cubicBezTo>
                    <a:pt x="1893" y="15"/>
                    <a:pt x="1893" y="15"/>
                    <a:pt x="1893" y="15"/>
                  </a:cubicBezTo>
                  <a:cubicBezTo>
                    <a:pt x="1878" y="18"/>
                    <a:pt x="1876" y="22"/>
                    <a:pt x="1876" y="39"/>
                  </a:cubicBezTo>
                  <a:cubicBezTo>
                    <a:pt x="1876" y="272"/>
                    <a:pt x="1876" y="272"/>
                    <a:pt x="1876" y="272"/>
                  </a:cubicBezTo>
                  <a:cubicBezTo>
                    <a:pt x="1876" y="289"/>
                    <a:pt x="1878" y="293"/>
                    <a:pt x="1893" y="296"/>
                  </a:cubicBezTo>
                  <a:cubicBezTo>
                    <a:pt x="1893" y="306"/>
                    <a:pt x="1893" y="306"/>
                    <a:pt x="1893" y="306"/>
                  </a:cubicBezTo>
                  <a:cubicBezTo>
                    <a:pt x="1794" y="306"/>
                    <a:pt x="1794" y="306"/>
                    <a:pt x="1794" y="306"/>
                  </a:cubicBezTo>
                  <a:cubicBezTo>
                    <a:pt x="1794" y="296"/>
                    <a:pt x="1794" y="296"/>
                    <a:pt x="1794" y="296"/>
                  </a:cubicBezTo>
                  <a:cubicBezTo>
                    <a:pt x="1809" y="293"/>
                    <a:pt x="1811" y="289"/>
                    <a:pt x="1811" y="272"/>
                  </a:cubicBezTo>
                  <a:lnTo>
                    <a:pt x="1811" y="151"/>
                  </a:lnTo>
                  <a:close/>
                  <a:moveTo>
                    <a:pt x="1958" y="39"/>
                  </a:moveTo>
                  <a:cubicBezTo>
                    <a:pt x="1958" y="22"/>
                    <a:pt x="1956" y="18"/>
                    <a:pt x="1941" y="15"/>
                  </a:cubicBezTo>
                  <a:cubicBezTo>
                    <a:pt x="1941" y="5"/>
                    <a:pt x="1941" y="5"/>
                    <a:pt x="1941" y="5"/>
                  </a:cubicBezTo>
                  <a:cubicBezTo>
                    <a:pt x="2039" y="5"/>
                    <a:pt x="2039" y="5"/>
                    <a:pt x="2039" y="5"/>
                  </a:cubicBezTo>
                  <a:cubicBezTo>
                    <a:pt x="2039" y="15"/>
                    <a:pt x="2039" y="15"/>
                    <a:pt x="2039" y="15"/>
                  </a:cubicBezTo>
                  <a:cubicBezTo>
                    <a:pt x="2024" y="18"/>
                    <a:pt x="2022" y="22"/>
                    <a:pt x="2022" y="39"/>
                  </a:cubicBezTo>
                  <a:cubicBezTo>
                    <a:pt x="2022" y="272"/>
                    <a:pt x="2022" y="272"/>
                    <a:pt x="2022" y="272"/>
                  </a:cubicBezTo>
                  <a:cubicBezTo>
                    <a:pt x="2022" y="289"/>
                    <a:pt x="2024" y="293"/>
                    <a:pt x="2039" y="296"/>
                  </a:cubicBezTo>
                  <a:cubicBezTo>
                    <a:pt x="2039" y="306"/>
                    <a:pt x="2039" y="306"/>
                    <a:pt x="2039" y="306"/>
                  </a:cubicBezTo>
                  <a:cubicBezTo>
                    <a:pt x="1941" y="306"/>
                    <a:pt x="1941" y="306"/>
                    <a:pt x="1941" y="306"/>
                  </a:cubicBezTo>
                  <a:cubicBezTo>
                    <a:pt x="1941" y="296"/>
                    <a:pt x="1941" y="296"/>
                    <a:pt x="1941" y="296"/>
                  </a:cubicBezTo>
                  <a:cubicBezTo>
                    <a:pt x="1956" y="293"/>
                    <a:pt x="1958" y="289"/>
                    <a:pt x="1958" y="272"/>
                  </a:cubicBezTo>
                  <a:lnTo>
                    <a:pt x="1958" y="39"/>
                  </a:lnTo>
                  <a:close/>
                  <a:moveTo>
                    <a:pt x="2118" y="174"/>
                  </a:moveTo>
                  <a:cubicBezTo>
                    <a:pt x="2139" y="204"/>
                    <a:pt x="2187" y="270"/>
                    <a:pt x="2223" y="306"/>
                  </a:cubicBezTo>
                  <a:cubicBezTo>
                    <a:pt x="2122" y="306"/>
                    <a:pt x="2122" y="306"/>
                    <a:pt x="2122" y="306"/>
                  </a:cubicBezTo>
                  <a:cubicBezTo>
                    <a:pt x="2115" y="290"/>
                    <a:pt x="2104" y="264"/>
                    <a:pt x="2073" y="217"/>
                  </a:cubicBezTo>
                  <a:cubicBezTo>
                    <a:pt x="2027" y="148"/>
                    <a:pt x="2027" y="148"/>
                    <a:pt x="2027" y="148"/>
                  </a:cubicBezTo>
                  <a:cubicBezTo>
                    <a:pt x="2067" y="97"/>
                    <a:pt x="2067" y="97"/>
                    <a:pt x="2067" y="97"/>
                  </a:cubicBezTo>
                  <a:cubicBezTo>
                    <a:pt x="2090" y="67"/>
                    <a:pt x="2121" y="26"/>
                    <a:pt x="2129" y="5"/>
                  </a:cubicBezTo>
                  <a:cubicBezTo>
                    <a:pt x="2200" y="5"/>
                    <a:pt x="2200" y="5"/>
                    <a:pt x="2200" y="5"/>
                  </a:cubicBezTo>
                  <a:cubicBezTo>
                    <a:pt x="2200" y="6"/>
                    <a:pt x="2200" y="6"/>
                    <a:pt x="2200" y="6"/>
                  </a:cubicBezTo>
                  <a:cubicBezTo>
                    <a:pt x="2171" y="22"/>
                    <a:pt x="2124" y="70"/>
                    <a:pt x="2110" y="85"/>
                  </a:cubicBezTo>
                  <a:cubicBezTo>
                    <a:pt x="2078" y="119"/>
                    <a:pt x="2078" y="119"/>
                    <a:pt x="2078" y="119"/>
                  </a:cubicBezTo>
                  <a:lnTo>
                    <a:pt x="2118"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9" name="Freeform 9"/>
            <p:cNvSpPr>
              <a:spLocks/>
            </p:cNvSpPr>
            <p:nvPr/>
          </p:nvSpPr>
          <p:spPr bwMode="auto">
            <a:xfrm>
              <a:off x="7504113" y="-479425"/>
              <a:ext cx="187325" cy="200025"/>
            </a:xfrm>
            <a:custGeom>
              <a:avLst/>
              <a:gdLst>
                <a:gd name="T0" fmla="*/ 203 w 287"/>
                <a:gd name="T1" fmla="*/ 149 h 308"/>
                <a:gd name="T2" fmla="*/ 84 w 287"/>
                <a:gd name="T3" fmla="*/ 149 h 308"/>
                <a:gd name="T4" fmla="*/ 84 w 287"/>
                <a:gd name="T5" fmla="*/ 274 h 308"/>
                <a:gd name="T6" fmla="*/ 102 w 287"/>
                <a:gd name="T7" fmla="*/ 299 h 308"/>
                <a:gd name="T8" fmla="*/ 102 w 287"/>
                <a:gd name="T9" fmla="*/ 308 h 308"/>
                <a:gd name="T10" fmla="*/ 0 w 287"/>
                <a:gd name="T11" fmla="*/ 308 h 308"/>
                <a:gd name="T12" fmla="*/ 0 w 287"/>
                <a:gd name="T13" fmla="*/ 299 h 308"/>
                <a:gd name="T14" fmla="*/ 18 w 287"/>
                <a:gd name="T15" fmla="*/ 274 h 308"/>
                <a:gd name="T16" fmla="*/ 18 w 287"/>
                <a:gd name="T17" fmla="*/ 34 h 308"/>
                <a:gd name="T18" fmla="*/ 0 w 287"/>
                <a:gd name="T19" fmla="*/ 9 h 308"/>
                <a:gd name="T20" fmla="*/ 0 w 287"/>
                <a:gd name="T21" fmla="*/ 0 h 308"/>
                <a:gd name="T22" fmla="*/ 102 w 287"/>
                <a:gd name="T23" fmla="*/ 0 h 308"/>
                <a:gd name="T24" fmla="*/ 102 w 287"/>
                <a:gd name="T25" fmla="*/ 9 h 308"/>
                <a:gd name="T26" fmla="*/ 84 w 287"/>
                <a:gd name="T27" fmla="*/ 34 h 308"/>
                <a:gd name="T28" fmla="*/ 84 w 287"/>
                <a:gd name="T29" fmla="*/ 129 h 308"/>
                <a:gd name="T30" fmla="*/ 203 w 287"/>
                <a:gd name="T31" fmla="*/ 129 h 308"/>
                <a:gd name="T32" fmla="*/ 203 w 287"/>
                <a:gd name="T33" fmla="*/ 34 h 308"/>
                <a:gd name="T34" fmla="*/ 185 w 287"/>
                <a:gd name="T35" fmla="*/ 9 h 308"/>
                <a:gd name="T36" fmla="*/ 185 w 287"/>
                <a:gd name="T37" fmla="*/ 0 h 308"/>
                <a:gd name="T38" fmla="*/ 287 w 287"/>
                <a:gd name="T39" fmla="*/ 0 h 308"/>
                <a:gd name="T40" fmla="*/ 287 w 287"/>
                <a:gd name="T41" fmla="*/ 9 h 308"/>
                <a:gd name="T42" fmla="*/ 269 w 287"/>
                <a:gd name="T43" fmla="*/ 34 h 308"/>
                <a:gd name="T44" fmla="*/ 269 w 287"/>
                <a:gd name="T45" fmla="*/ 274 h 308"/>
                <a:gd name="T46" fmla="*/ 287 w 287"/>
                <a:gd name="T47" fmla="*/ 299 h 308"/>
                <a:gd name="T48" fmla="*/ 287 w 287"/>
                <a:gd name="T49" fmla="*/ 308 h 308"/>
                <a:gd name="T50" fmla="*/ 185 w 287"/>
                <a:gd name="T51" fmla="*/ 308 h 308"/>
                <a:gd name="T52" fmla="*/ 185 w 287"/>
                <a:gd name="T53" fmla="*/ 299 h 308"/>
                <a:gd name="T54" fmla="*/ 203 w 287"/>
                <a:gd name="T55" fmla="*/ 274 h 308"/>
                <a:gd name="T56" fmla="*/ 203 w 287"/>
                <a:gd name="T57" fmla="*/ 149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7" h="308">
                  <a:moveTo>
                    <a:pt x="203" y="149"/>
                  </a:moveTo>
                  <a:cubicBezTo>
                    <a:pt x="84" y="149"/>
                    <a:pt x="84" y="149"/>
                    <a:pt x="84" y="149"/>
                  </a:cubicBezTo>
                  <a:cubicBezTo>
                    <a:pt x="84" y="274"/>
                    <a:pt x="84" y="274"/>
                    <a:pt x="84" y="274"/>
                  </a:cubicBezTo>
                  <a:cubicBezTo>
                    <a:pt x="84" y="291"/>
                    <a:pt x="86" y="295"/>
                    <a:pt x="102" y="299"/>
                  </a:cubicBezTo>
                  <a:cubicBezTo>
                    <a:pt x="102" y="308"/>
                    <a:pt x="102" y="308"/>
                    <a:pt x="102" y="308"/>
                  </a:cubicBezTo>
                  <a:cubicBezTo>
                    <a:pt x="0" y="308"/>
                    <a:pt x="0" y="308"/>
                    <a:pt x="0" y="308"/>
                  </a:cubicBezTo>
                  <a:cubicBezTo>
                    <a:pt x="0" y="299"/>
                    <a:pt x="0" y="299"/>
                    <a:pt x="0" y="299"/>
                  </a:cubicBezTo>
                  <a:cubicBezTo>
                    <a:pt x="16" y="295"/>
                    <a:pt x="18" y="291"/>
                    <a:pt x="18" y="274"/>
                  </a:cubicBezTo>
                  <a:cubicBezTo>
                    <a:pt x="18" y="34"/>
                    <a:pt x="18" y="34"/>
                    <a:pt x="18" y="34"/>
                  </a:cubicBezTo>
                  <a:cubicBezTo>
                    <a:pt x="18" y="17"/>
                    <a:pt x="16" y="13"/>
                    <a:pt x="0" y="9"/>
                  </a:cubicBezTo>
                  <a:cubicBezTo>
                    <a:pt x="0" y="0"/>
                    <a:pt x="0" y="0"/>
                    <a:pt x="0" y="0"/>
                  </a:cubicBezTo>
                  <a:cubicBezTo>
                    <a:pt x="102" y="0"/>
                    <a:pt x="102" y="0"/>
                    <a:pt x="102" y="0"/>
                  </a:cubicBezTo>
                  <a:cubicBezTo>
                    <a:pt x="102" y="9"/>
                    <a:pt x="102" y="9"/>
                    <a:pt x="102" y="9"/>
                  </a:cubicBezTo>
                  <a:cubicBezTo>
                    <a:pt x="86" y="13"/>
                    <a:pt x="84" y="17"/>
                    <a:pt x="84" y="34"/>
                  </a:cubicBezTo>
                  <a:cubicBezTo>
                    <a:pt x="84" y="129"/>
                    <a:pt x="84" y="129"/>
                    <a:pt x="84" y="129"/>
                  </a:cubicBezTo>
                  <a:cubicBezTo>
                    <a:pt x="203" y="129"/>
                    <a:pt x="203" y="129"/>
                    <a:pt x="203" y="129"/>
                  </a:cubicBezTo>
                  <a:cubicBezTo>
                    <a:pt x="203" y="34"/>
                    <a:pt x="203" y="34"/>
                    <a:pt x="203" y="34"/>
                  </a:cubicBezTo>
                  <a:cubicBezTo>
                    <a:pt x="203" y="17"/>
                    <a:pt x="201" y="13"/>
                    <a:pt x="185" y="9"/>
                  </a:cubicBezTo>
                  <a:cubicBezTo>
                    <a:pt x="185" y="0"/>
                    <a:pt x="185" y="0"/>
                    <a:pt x="185" y="0"/>
                  </a:cubicBezTo>
                  <a:cubicBezTo>
                    <a:pt x="287" y="0"/>
                    <a:pt x="287" y="0"/>
                    <a:pt x="287" y="0"/>
                  </a:cubicBezTo>
                  <a:cubicBezTo>
                    <a:pt x="287" y="9"/>
                    <a:pt x="287" y="9"/>
                    <a:pt x="287" y="9"/>
                  </a:cubicBezTo>
                  <a:cubicBezTo>
                    <a:pt x="271" y="13"/>
                    <a:pt x="269" y="17"/>
                    <a:pt x="269" y="34"/>
                  </a:cubicBezTo>
                  <a:cubicBezTo>
                    <a:pt x="269" y="274"/>
                    <a:pt x="269" y="274"/>
                    <a:pt x="269" y="274"/>
                  </a:cubicBezTo>
                  <a:cubicBezTo>
                    <a:pt x="269" y="291"/>
                    <a:pt x="271" y="295"/>
                    <a:pt x="287" y="299"/>
                  </a:cubicBezTo>
                  <a:cubicBezTo>
                    <a:pt x="287" y="308"/>
                    <a:pt x="287" y="308"/>
                    <a:pt x="287" y="308"/>
                  </a:cubicBezTo>
                  <a:cubicBezTo>
                    <a:pt x="185" y="308"/>
                    <a:pt x="185" y="308"/>
                    <a:pt x="185" y="308"/>
                  </a:cubicBezTo>
                  <a:cubicBezTo>
                    <a:pt x="185" y="299"/>
                    <a:pt x="185" y="299"/>
                    <a:pt x="185" y="299"/>
                  </a:cubicBezTo>
                  <a:cubicBezTo>
                    <a:pt x="201" y="295"/>
                    <a:pt x="203" y="291"/>
                    <a:pt x="203" y="274"/>
                  </a:cubicBezTo>
                  <a:lnTo>
                    <a:pt x="203"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0" name="Freeform 10"/>
            <p:cNvSpPr>
              <a:spLocks/>
            </p:cNvSpPr>
            <p:nvPr/>
          </p:nvSpPr>
          <p:spPr bwMode="auto">
            <a:xfrm>
              <a:off x="8701088" y="-479425"/>
              <a:ext cx="188913" cy="200025"/>
            </a:xfrm>
            <a:custGeom>
              <a:avLst/>
              <a:gdLst>
                <a:gd name="T0" fmla="*/ 292 w 292"/>
                <a:gd name="T1" fmla="*/ 9 h 308"/>
                <a:gd name="T2" fmla="*/ 292 w 292"/>
                <a:gd name="T3" fmla="*/ 0 h 308"/>
                <a:gd name="T4" fmla="*/ 191 w 292"/>
                <a:gd name="T5" fmla="*/ 0 h 308"/>
                <a:gd name="T6" fmla="*/ 191 w 292"/>
                <a:gd name="T7" fmla="*/ 9 h 308"/>
                <a:gd name="T8" fmla="*/ 208 w 292"/>
                <a:gd name="T9" fmla="*/ 34 h 308"/>
                <a:gd name="T10" fmla="*/ 208 w 292"/>
                <a:gd name="T11" fmla="*/ 76 h 308"/>
                <a:gd name="T12" fmla="*/ 84 w 292"/>
                <a:gd name="T13" fmla="*/ 190 h 308"/>
                <a:gd name="T14" fmla="*/ 84 w 292"/>
                <a:gd name="T15" fmla="*/ 34 h 308"/>
                <a:gd name="T16" fmla="*/ 102 w 292"/>
                <a:gd name="T17" fmla="*/ 9 h 308"/>
                <a:gd name="T18" fmla="*/ 102 w 292"/>
                <a:gd name="T19" fmla="*/ 0 h 308"/>
                <a:gd name="T20" fmla="*/ 0 w 292"/>
                <a:gd name="T21" fmla="*/ 0 h 308"/>
                <a:gd name="T22" fmla="*/ 0 w 292"/>
                <a:gd name="T23" fmla="*/ 9 h 308"/>
                <a:gd name="T24" fmla="*/ 18 w 292"/>
                <a:gd name="T25" fmla="*/ 34 h 308"/>
                <a:gd name="T26" fmla="*/ 18 w 292"/>
                <a:gd name="T27" fmla="*/ 274 h 308"/>
                <a:gd name="T28" fmla="*/ 0 w 292"/>
                <a:gd name="T29" fmla="*/ 299 h 308"/>
                <a:gd name="T30" fmla="*/ 0 w 292"/>
                <a:gd name="T31" fmla="*/ 308 h 308"/>
                <a:gd name="T32" fmla="*/ 102 w 292"/>
                <a:gd name="T33" fmla="*/ 308 h 308"/>
                <a:gd name="T34" fmla="*/ 102 w 292"/>
                <a:gd name="T35" fmla="*/ 299 h 308"/>
                <a:gd name="T36" fmla="*/ 84 w 292"/>
                <a:gd name="T37" fmla="*/ 274 h 308"/>
                <a:gd name="T38" fmla="*/ 84 w 292"/>
                <a:gd name="T39" fmla="*/ 221 h 308"/>
                <a:gd name="T40" fmla="*/ 208 w 292"/>
                <a:gd name="T41" fmla="*/ 107 h 308"/>
                <a:gd name="T42" fmla="*/ 208 w 292"/>
                <a:gd name="T43" fmla="*/ 274 h 308"/>
                <a:gd name="T44" fmla="*/ 191 w 292"/>
                <a:gd name="T45" fmla="*/ 299 h 308"/>
                <a:gd name="T46" fmla="*/ 191 w 292"/>
                <a:gd name="T47" fmla="*/ 308 h 308"/>
                <a:gd name="T48" fmla="*/ 292 w 292"/>
                <a:gd name="T49" fmla="*/ 308 h 308"/>
                <a:gd name="T50" fmla="*/ 292 w 292"/>
                <a:gd name="T51" fmla="*/ 299 h 308"/>
                <a:gd name="T52" fmla="*/ 274 w 292"/>
                <a:gd name="T53" fmla="*/ 274 h 308"/>
                <a:gd name="T54" fmla="*/ 274 w 292"/>
                <a:gd name="T55" fmla="*/ 34 h 308"/>
                <a:gd name="T56" fmla="*/ 292 w 292"/>
                <a:gd name="T57" fmla="*/ 9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2" h="308">
                  <a:moveTo>
                    <a:pt x="292" y="9"/>
                  </a:moveTo>
                  <a:cubicBezTo>
                    <a:pt x="292" y="0"/>
                    <a:pt x="292" y="0"/>
                    <a:pt x="292" y="0"/>
                  </a:cubicBezTo>
                  <a:cubicBezTo>
                    <a:pt x="191" y="0"/>
                    <a:pt x="191" y="0"/>
                    <a:pt x="191" y="0"/>
                  </a:cubicBezTo>
                  <a:cubicBezTo>
                    <a:pt x="191" y="9"/>
                    <a:pt x="191" y="9"/>
                    <a:pt x="191" y="9"/>
                  </a:cubicBezTo>
                  <a:cubicBezTo>
                    <a:pt x="206" y="13"/>
                    <a:pt x="208" y="17"/>
                    <a:pt x="208" y="34"/>
                  </a:cubicBezTo>
                  <a:cubicBezTo>
                    <a:pt x="208" y="76"/>
                    <a:pt x="208" y="76"/>
                    <a:pt x="208" y="76"/>
                  </a:cubicBezTo>
                  <a:cubicBezTo>
                    <a:pt x="84" y="190"/>
                    <a:pt x="84" y="190"/>
                    <a:pt x="84" y="190"/>
                  </a:cubicBezTo>
                  <a:cubicBezTo>
                    <a:pt x="84" y="34"/>
                    <a:pt x="84" y="34"/>
                    <a:pt x="84" y="34"/>
                  </a:cubicBezTo>
                  <a:cubicBezTo>
                    <a:pt x="84" y="17"/>
                    <a:pt x="86" y="13"/>
                    <a:pt x="102" y="9"/>
                  </a:cubicBezTo>
                  <a:cubicBezTo>
                    <a:pt x="102" y="0"/>
                    <a:pt x="102" y="0"/>
                    <a:pt x="102" y="0"/>
                  </a:cubicBezTo>
                  <a:cubicBezTo>
                    <a:pt x="0" y="0"/>
                    <a:pt x="0" y="0"/>
                    <a:pt x="0" y="0"/>
                  </a:cubicBezTo>
                  <a:cubicBezTo>
                    <a:pt x="0" y="9"/>
                    <a:pt x="0" y="9"/>
                    <a:pt x="0" y="9"/>
                  </a:cubicBezTo>
                  <a:cubicBezTo>
                    <a:pt x="16" y="13"/>
                    <a:pt x="18" y="17"/>
                    <a:pt x="18" y="34"/>
                  </a:cubicBezTo>
                  <a:cubicBezTo>
                    <a:pt x="18" y="274"/>
                    <a:pt x="18" y="274"/>
                    <a:pt x="18" y="274"/>
                  </a:cubicBezTo>
                  <a:cubicBezTo>
                    <a:pt x="18" y="291"/>
                    <a:pt x="16" y="295"/>
                    <a:pt x="0" y="299"/>
                  </a:cubicBezTo>
                  <a:cubicBezTo>
                    <a:pt x="0" y="308"/>
                    <a:pt x="0" y="308"/>
                    <a:pt x="0" y="308"/>
                  </a:cubicBezTo>
                  <a:cubicBezTo>
                    <a:pt x="102" y="308"/>
                    <a:pt x="102" y="308"/>
                    <a:pt x="102" y="308"/>
                  </a:cubicBezTo>
                  <a:cubicBezTo>
                    <a:pt x="102" y="299"/>
                    <a:pt x="102" y="299"/>
                    <a:pt x="102" y="299"/>
                  </a:cubicBezTo>
                  <a:cubicBezTo>
                    <a:pt x="86" y="295"/>
                    <a:pt x="84" y="291"/>
                    <a:pt x="84" y="274"/>
                  </a:cubicBezTo>
                  <a:cubicBezTo>
                    <a:pt x="84" y="221"/>
                    <a:pt x="84" y="221"/>
                    <a:pt x="84" y="221"/>
                  </a:cubicBezTo>
                  <a:cubicBezTo>
                    <a:pt x="208" y="107"/>
                    <a:pt x="208" y="107"/>
                    <a:pt x="208" y="107"/>
                  </a:cubicBezTo>
                  <a:cubicBezTo>
                    <a:pt x="208" y="274"/>
                    <a:pt x="208" y="274"/>
                    <a:pt x="208" y="274"/>
                  </a:cubicBezTo>
                  <a:cubicBezTo>
                    <a:pt x="208" y="291"/>
                    <a:pt x="206" y="295"/>
                    <a:pt x="191" y="299"/>
                  </a:cubicBezTo>
                  <a:cubicBezTo>
                    <a:pt x="191" y="308"/>
                    <a:pt x="191" y="308"/>
                    <a:pt x="191" y="308"/>
                  </a:cubicBezTo>
                  <a:cubicBezTo>
                    <a:pt x="292" y="308"/>
                    <a:pt x="292" y="308"/>
                    <a:pt x="292" y="308"/>
                  </a:cubicBezTo>
                  <a:cubicBezTo>
                    <a:pt x="292" y="299"/>
                    <a:pt x="292" y="299"/>
                    <a:pt x="292" y="299"/>
                  </a:cubicBezTo>
                  <a:cubicBezTo>
                    <a:pt x="277" y="295"/>
                    <a:pt x="274" y="291"/>
                    <a:pt x="274" y="274"/>
                  </a:cubicBezTo>
                  <a:cubicBezTo>
                    <a:pt x="274" y="34"/>
                    <a:pt x="274" y="34"/>
                    <a:pt x="274" y="34"/>
                  </a:cubicBezTo>
                  <a:cubicBezTo>
                    <a:pt x="274" y="17"/>
                    <a:pt x="277" y="13"/>
                    <a:pt x="29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1" name="Freeform 11"/>
            <p:cNvSpPr>
              <a:spLocks/>
            </p:cNvSpPr>
            <p:nvPr/>
          </p:nvSpPr>
          <p:spPr bwMode="auto">
            <a:xfrm>
              <a:off x="8477250" y="-479425"/>
              <a:ext cx="188913" cy="200025"/>
            </a:xfrm>
            <a:custGeom>
              <a:avLst/>
              <a:gdLst>
                <a:gd name="T0" fmla="*/ 292 w 292"/>
                <a:gd name="T1" fmla="*/ 9 h 308"/>
                <a:gd name="T2" fmla="*/ 292 w 292"/>
                <a:gd name="T3" fmla="*/ 0 h 308"/>
                <a:gd name="T4" fmla="*/ 190 w 292"/>
                <a:gd name="T5" fmla="*/ 0 h 308"/>
                <a:gd name="T6" fmla="*/ 190 w 292"/>
                <a:gd name="T7" fmla="*/ 9 h 308"/>
                <a:gd name="T8" fmla="*/ 208 w 292"/>
                <a:gd name="T9" fmla="*/ 34 h 308"/>
                <a:gd name="T10" fmla="*/ 208 w 292"/>
                <a:gd name="T11" fmla="*/ 76 h 308"/>
                <a:gd name="T12" fmla="*/ 84 w 292"/>
                <a:gd name="T13" fmla="*/ 190 h 308"/>
                <a:gd name="T14" fmla="*/ 84 w 292"/>
                <a:gd name="T15" fmla="*/ 34 h 308"/>
                <a:gd name="T16" fmla="*/ 101 w 292"/>
                <a:gd name="T17" fmla="*/ 9 h 308"/>
                <a:gd name="T18" fmla="*/ 101 w 292"/>
                <a:gd name="T19" fmla="*/ 0 h 308"/>
                <a:gd name="T20" fmla="*/ 0 w 292"/>
                <a:gd name="T21" fmla="*/ 0 h 308"/>
                <a:gd name="T22" fmla="*/ 0 w 292"/>
                <a:gd name="T23" fmla="*/ 9 h 308"/>
                <a:gd name="T24" fmla="*/ 18 w 292"/>
                <a:gd name="T25" fmla="*/ 34 h 308"/>
                <a:gd name="T26" fmla="*/ 18 w 292"/>
                <a:gd name="T27" fmla="*/ 274 h 308"/>
                <a:gd name="T28" fmla="*/ 0 w 292"/>
                <a:gd name="T29" fmla="*/ 299 h 308"/>
                <a:gd name="T30" fmla="*/ 0 w 292"/>
                <a:gd name="T31" fmla="*/ 308 h 308"/>
                <a:gd name="T32" fmla="*/ 101 w 292"/>
                <a:gd name="T33" fmla="*/ 308 h 308"/>
                <a:gd name="T34" fmla="*/ 101 w 292"/>
                <a:gd name="T35" fmla="*/ 299 h 308"/>
                <a:gd name="T36" fmla="*/ 84 w 292"/>
                <a:gd name="T37" fmla="*/ 274 h 308"/>
                <a:gd name="T38" fmla="*/ 84 w 292"/>
                <a:gd name="T39" fmla="*/ 221 h 308"/>
                <a:gd name="T40" fmla="*/ 208 w 292"/>
                <a:gd name="T41" fmla="*/ 107 h 308"/>
                <a:gd name="T42" fmla="*/ 208 w 292"/>
                <a:gd name="T43" fmla="*/ 274 h 308"/>
                <a:gd name="T44" fmla="*/ 190 w 292"/>
                <a:gd name="T45" fmla="*/ 299 h 308"/>
                <a:gd name="T46" fmla="*/ 190 w 292"/>
                <a:gd name="T47" fmla="*/ 308 h 308"/>
                <a:gd name="T48" fmla="*/ 292 w 292"/>
                <a:gd name="T49" fmla="*/ 308 h 308"/>
                <a:gd name="T50" fmla="*/ 292 w 292"/>
                <a:gd name="T51" fmla="*/ 299 h 308"/>
                <a:gd name="T52" fmla="*/ 274 w 292"/>
                <a:gd name="T53" fmla="*/ 274 h 308"/>
                <a:gd name="T54" fmla="*/ 274 w 292"/>
                <a:gd name="T55" fmla="*/ 34 h 308"/>
                <a:gd name="T56" fmla="*/ 292 w 292"/>
                <a:gd name="T57" fmla="*/ 9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2" h="308">
                  <a:moveTo>
                    <a:pt x="292" y="9"/>
                  </a:moveTo>
                  <a:cubicBezTo>
                    <a:pt x="292" y="0"/>
                    <a:pt x="292" y="0"/>
                    <a:pt x="292" y="0"/>
                  </a:cubicBezTo>
                  <a:cubicBezTo>
                    <a:pt x="190" y="0"/>
                    <a:pt x="190" y="0"/>
                    <a:pt x="190" y="0"/>
                  </a:cubicBezTo>
                  <a:cubicBezTo>
                    <a:pt x="190" y="9"/>
                    <a:pt x="190" y="9"/>
                    <a:pt x="190" y="9"/>
                  </a:cubicBezTo>
                  <a:cubicBezTo>
                    <a:pt x="206" y="13"/>
                    <a:pt x="208" y="17"/>
                    <a:pt x="208" y="34"/>
                  </a:cubicBezTo>
                  <a:cubicBezTo>
                    <a:pt x="208" y="76"/>
                    <a:pt x="208" y="76"/>
                    <a:pt x="208" y="76"/>
                  </a:cubicBezTo>
                  <a:cubicBezTo>
                    <a:pt x="84" y="190"/>
                    <a:pt x="84" y="190"/>
                    <a:pt x="84" y="190"/>
                  </a:cubicBezTo>
                  <a:cubicBezTo>
                    <a:pt x="84" y="34"/>
                    <a:pt x="84" y="34"/>
                    <a:pt x="84" y="34"/>
                  </a:cubicBezTo>
                  <a:cubicBezTo>
                    <a:pt x="84" y="17"/>
                    <a:pt x="86" y="13"/>
                    <a:pt x="101" y="9"/>
                  </a:cubicBezTo>
                  <a:cubicBezTo>
                    <a:pt x="101" y="0"/>
                    <a:pt x="101" y="0"/>
                    <a:pt x="101" y="0"/>
                  </a:cubicBezTo>
                  <a:cubicBezTo>
                    <a:pt x="0" y="0"/>
                    <a:pt x="0" y="0"/>
                    <a:pt x="0" y="0"/>
                  </a:cubicBezTo>
                  <a:cubicBezTo>
                    <a:pt x="0" y="9"/>
                    <a:pt x="0" y="9"/>
                    <a:pt x="0" y="9"/>
                  </a:cubicBezTo>
                  <a:cubicBezTo>
                    <a:pt x="15" y="13"/>
                    <a:pt x="18" y="17"/>
                    <a:pt x="18" y="34"/>
                  </a:cubicBezTo>
                  <a:cubicBezTo>
                    <a:pt x="18" y="274"/>
                    <a:pt x="18" y="274"/>
                    <a:pt x="18" y="274"/>
                  </a:cubicBezTo>
                  <a:cubicBezTo>
                    <a:pt x="18" y="291"/>
                    <a:pt x="15" y="295"/>
                    <a:pt x="0" y="299"/>
                  </a:cubicBezTo>
                  <a:cubicBezTo>
                    <a:pt x="0" y="308"/>
                    <a:pt x="0" y="308"/>
                    <a:pt x="0" y="308"/>
                  </a:cubicBezTo>
                  <a:cubicBezTo>
                    <a:pt x="101" y="308"/>
                    <a:pt x="101" y="308"/>
                    <a:pt x="101" y="308"/>
                  </a:cubicBezTo>
                  <a:cubicBezTo>
                    <a:pt x="101" y="299"/>
                    <a:pt x="101" y="299"/>
                    <a:pt x="101" y="299"/>
                  </a:cubicBezTo>
                  <a:cubicBezTo>
                    <a:pt x="86" y="295"/>
                    <a:pt x="84" y="291"/>
                    <a:pt x="84" y="274"/>
                  </a:cubicBezTo>
                  <a:cubicBezTo>
                    <a:pt x="84" y="221"/>
                    <a:pt x="84" y="221"/>
                    <a:pt x="84" y="221"/>
                  </a:cubicBezTo>
                  <a:cubicBezTo>
                    <a:pt x="208" y="107"/>
                    <a:pt x="208" y="107"/>
                    <a:pt x="208" y="107"/>
                  </a:cubicBezTo>
                  <a:cubicBezTo>
                    <a:pt x="208" y="274"/>
                    <a:pt x="208" y="274"/>
                    <a:pt x="208" y="274"/>
                  </a:cubicBezTo>
                  <a:cubicBezTo>
                    <a:pt x="208" y="291"/>
                    <a:pt x="206" y="295"/>
                    <a:pt x="190" y="299"/>
                  </a:cubicBezTo>
                  <a:cubicBezTo>
                    <a:pt x="190" y="308"/>
                    <a:pt x="190" y="308"/>
                    <a:pt x="190" y="308"/>
                  </a:cubicBezTo>
                  <a:cubicBezTo>
                    <a:pt x="292" y="308"/>
                    <a:pt x="292" y="308"/>
                    <a:pt x="292" y="308"/>
                  </a:cubicBezTo>
                  <a:cubicBezTo>
                    <a:pt x="292" y="299"/>
                    <a:pt x="292" y="299"/>
                    <a:pt x="292" y="299"/>
                  </a:cubicBezTo>
                  <a:cubicBezTo>
                    <a:pt x="276" y="295"/>
                    <a:pt x="274" y="291"/>
                    <a:pt x="274" y="274"/>
                  </a:cubicBezTo>
                  <a:cubicBezTo>
                    <a:pt x="274" y="34"/>
                    <a:pt x="274" y="34"/>
                    <a:pt x="274" y="34"/>
                  </a:cubicBezTo>
                  <a:cubicBezTo>
                    <a:pt x="274" y="17"/>
                    <a:pt x="276" y="13"/>
                    <a:pt x="29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2" name="Freeform 12"/>
            <p:cNvSpPr>
              <a:spLocks/>
            </p:cNvSpPr>
            <p:nvPr/>
          </p:nvSpPr>
          <p:spPr bwMode="auto">
            <a:xfrm>
              <a:off x="7896225" y="-482600"/>
              <a:ext cx="187325" cy="206375"/>
            </a:xfrm>
            <a:custGeom>
              <a:avLst/>
              <a:gdLst>
                <a:gd name="T0" fmla="*/ 289 w 289"/>
                <a:gd name="T1" fmla="*/ 10 h 318"/>
                <a:gd name="T2" fmla="*/ 289 w 289"/>
                <a:gd name="T3" fmla="*/ 0 h 318"/>
                <a:gd name="T4" fmla="*/ 85 w 289"/>
                <a:gd name="T5" fmla="*/ 0 h 318"/>
                <a:gd name="T6" fmla="*/ 85 w 289"/>
                <a:gd name="T7" fmla="*/ 10 h 318"/>
                <a:gd name="T8" fmla="*/ 102 w 289"/>
                <a:gd name="T9" fmla="*/ 29 h 318"/>
                <a:gd name="T10" fmla="*/ 102 w 289"/>
                <a:gd name="T11" fmla="*/ 30 h 318"/>
                <a:gd name="T12" fmla="*/ 60 w 289"/>
                <a:gd name="T13" fmla="*/ 234 h 318"/>
                <a:gd name="T14" fmla="*/ 0 w 289"/>
                <a:gd name="T15" fmla="*/ 266 h 318"/>
                <a:gd name="T16" fmla="*/ 22 w 289"/>
                <a:gd name="T17" fmla="*/ 318 h 318"/>
                <a:gd name="T18" fmla="*/ 123 w 289"/>
                <a:gd name="T19" fmla="*/ 97 h 318"/>
                <a:gd name="T20" fmla="*/ 129 w 289"/>
                <a:gd name="T21" fmla="*/ 21 h 318"/>
                <a:gd name="T22" fmla="*/ 205 w 289"/>
                <a:gd name="T23" fmla="*/ 21 h 318"/>
                <a:gd name="T24" fmla="*/ 205 w 289"/>
                <a:gd name="T25" fmla="*/ 275 h 318"/>
                <a:gd name="T26" fmla="*/ 187 w 289"/>
                <a:gd name="T27" fmla="*/ 299 h 318"/>
                <a:gd name="T28" fmla="*/ 187 w 289"/>
                <a:gd name="T29" fmla="*/ 309 h 318"/>
                <a:gd name="T30" fmla="*/ 289 w 289"/>
                <a:gd name="T31" fmla="*/ 309 h 318"/>
                <a:gd name="T32" fmla="*/ 289 w 289"/>
                <a:gd name="T33" fmla="*/ 299 h 318"/>
                <a:gd name="T34" fmla="*/ 271 w 289"/>
                <a:gd name="T35" fmla="*/ 275 h 318"/>
                <a:gd name="T36" fmla="*/ 271 w 289"/>
                <a:gd name="T37" fmla="*/ 35 h 318"/>
                <a:gd name="T38" fmla="*/ 289 w 289"/>
                <a:gd name="T39" fmla="*/ 1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9" h="318">
                  <a:moveTo>
                    <a:pt x="289" y="10"/>
                  </a:moveTo>
                  <a:cubicBezTo>
                    <a:pt x="289" y="0"/>
                    <a:pt x="289" y="0"/>
                    <a:pt x="289" y="0"/>
                  </a:cubicBezTo>
                  <a:cubicBezTo>
                    <a:pt x="85" y="0"/>
                    <a:pt x="85" y="0"/>
                    <a:pt x="85" y="0"/>
                  </a:cubicBezTo>
                  <a:cubicBezTo>
                    <a:pt x="85" y="10"/>
                    <a:pt x="85" y="10"/>
                    <a:pt x="85" y="10"/>
                  </a:cubicBezTo>
                  <a:cubicBezTo>
                    <a:pt x="100" y="14"/>
                    <a:pt x="102" y="23"/>
                    <a:pt x="102" y="29"/>
                  </a:cubicBezTo>
                  <a:cubicBezTo>
                    <a:pt x="102" y="29"/>
                    <a:pt x="102" y="30"/>
                    <a:pt x="102" y="30"/>
                  </a:cubicBezTo>
                  <a:cubicBezTo>
                    <a:pt x="101" y="86"/>
                    <a:pt x="77" y="209"/>
                    <a:pt x="60" y="234"/>
                  </a:cubicBezTo>
                  <a:cubicBezTo>
                    <a:pt x="49" y="250"/>
                    <a:pt x="25" y="260"/>
                    <a:pt x="0" y="266"/>
                  </a:cubicBezTo>
                  <a:cubicBezTo>
                    <a:pt x="22" y="318"/>
                    <a:pt x="22" y="318"/>
                    <a:pt x="22" y="318"/>
                  </a:cubicBezTo>
                  <a:cubicBezTo>
                    <a:pt x="112" y="291"/>
                    <a:pt x="110" y="202"/>
                    <a:pt x="123" y="97"/>
                  </a:cubicBezTo>
                  <a:cubicBezTo>
                    <a:pt x="129" y="21"/>
                    <a:pt x="129" y="21"/>
                    <a:pt x="129" y="21"/>
                  </a:cubicBezTo>
                  <a:cubicBezTo>
                    <a:pt x="205" y="21"/>
                    <a:pt x="205" y="21"/>
                    <a:pt x="205" y="21"/>
                  </a:cubicBezTo>
                  <a:cubicBezTo>
                    <a:pt x="205" y="275"/>
                    <a:pt x="205" y="275"/>
                    <a:pt x="205" y="275"/>
                  </a:cubicBezTo>
                  <a:cubicBezTo>
                    <a:pt x="205" y="291"/>
                    <a:pt x="203" y="296"/>
                    <a:pt x="187" y="299"/>
                  </a:cubicBezTo>
                  <a:cubicBezTo>
                    <a:pt x="187" y="309"/>
                    <a:pt x="187" y="309"/>
                    <a:pt x="187" y="309"/>
                  </a:cubicBezTo>
                  <a:cubicBezTo>
                    <a:pt x="289" y="309"/>
                    <a:pt x="289" y="309"/>
                    <a:pt x="289" y="309"/>
                  </a:cubicBezTo>
                  <a:cubicBezTo>
                    <a:pt x="289" y="299"/>
                    <a:pt x="289" y="299"/>
                    <a:pt x="289" y="299"/>
                  </a:cubicBezTo>
                  <a:cubicBezTo>
                    <a:pt x="273" y="296"/>
                    <a:pt x="271" y="291"/>
                    <a:pt x="271" y="275"/>
                  </a:cubicBezTo>
                  <a:cubicBezTo>
                    <a:pt x="271" y="35"/>
                    <a:pt x="271" y="35"/>
                    <a:pt x="271" y="35"/>
                  </a:cubicBezTo>
                  <a:cubicBezTo>
                    <a:pt x="271" y="18"/>
                    <a:pt x="273" y="14"/>
                    <a:pt x="289"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3" name="Freeform 13"/>
            <p:cNvSpPr>
              <a:spLocks/>
            </p:cNvSpPr>
            <p:nvPr/>
          </p:nvSpPr>
          <p:spPr bwMode="auto">
            <a:xfrm>
              <a:off x="8308975" y="-479425"/>
              <a:ext cx="142875" cy="200025"/>
            </a:xfrm>
            <a:custGeom>
              <a:avLst/>
              <a:gdLst>
                <a:gd name="T0" fmla="*/ 220 w 220"/>
                <a:gd name="T1" fmla="*/ 0 h 308"/>
                <a:gd name="T2" fmla="*/ 0 w 220"/>
                <a:gd name="T3" fmla="*/ 0 h 308"/>
                <a:gd name="T4" fmla="*/ 0 w 220"/>
                <a:gd name="T5" fmla="*/ 9 h 308"/>
                <a:gd name="T6" fmla="*/ 18 w 220"/>
                <a:gd name="T7" fmla="*/ 34 h 308"/>
                <a:gd name="T8" fmla="*/ 18 w 220"/>
                <a:gd name="T9" fmla="*/ 274 h 308"/>
                <a:gd name="T10" fmla="*/ 0 w 220"/>
                <a:gd name="T11" fmla="*/ 299 h 308"/>
                <a:gd name="T12" fmla="*/ 0 w 220"/>
                <a:gd name="T13" fmla="*/ 308 h 308"/>
                <a:gd name="T14" fmla="*/ 102 w 220"/>
                <a:gd name="T15" fmla="*/ 308 h 308"/>
                <a:gd name="T16" fmla="*/ 102 w 220"/>
                <a:gd name="T17" fmla="*/ 299 h 308"/>
                <a:gd name="T18" fmla="*/ 84 w 220"/>
                <a:gd name="T19" fmla="*/ 274 h 308"/>
                <a:gd name="T20" fmla="*/ 84 w 220"/>
                <a:gd name="T21" fmla="*/ 37 h 308"/>
                <a:gd name="T22" fmla="*/ 106 w 220"/>
                <a:gd name="T23" fmla="*/ 19 h 308"/>
                <a:gd name="T24" fmla="*/ 139 w 220"/>
                <a:gd name="T25" fmla="*/ 19 h 308"/>
                <a:gd name="T26" fmla="*/ 200 w 220"/>
                <a:gd name="T27" fmla="*/ 54 h 308"/>
                <a:gd name="T28" fmla="*/ 204 w 220"/>
                <a:gd name="T29" fmla="*/ 67 h 308"/>
                <a:gd name="T30" fmla="*/ 220 w 220"/>
                <a:gd name="T31" fmla="*/ 67 h 308"/>
                <a:gd name="T32" fmla="*/ 220 w 220"/>
                <a:gd name="T3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0" h="308">
                  <a:moveTo>
                    <a:pt x="220" y="0"/>
                  </a:moveTo>
                  <a:cubicBezTo>
                    <a:pt x="0" y="0"/>
                    <a:pt x="0" y="0"/>
                    <a:pt x="0" y="0"/>
                  </a:cubicBezTo>
                  <a:cubicBezTo>
                    <a:pt x="0" y="9"/>
                    <a:pt x="0" y="9"/>
                    <a:pt x="0" y="9"/>
                  </a:cubicBezTo>
                  <a:cubicBezTo>
                    <a:pt x="16" y="13"/>
                    <a:pt x="18" y="17"/>
                    <a:pt x="18" y="34"/>
                  </a:cubicBezTo>
                  <a:cubicBezTo>
                    <a:pt x="18" y="274"/>
                    <a:pt x="18" y="274"/>
                    <a:pt x="18" y="274"/>
                  </a:cubicBezTo>
                  <a:cubicBezTo>
                    <a:pt x="18" y="291"/>
                    <a:pt x="16" y="295"/>
                    <a:pt x="0" y="299"/>
                  </a:cubicBezTo>
                  <a:cubicBezTo>
                    <a:pt x="0" y="308"/>
                    <a:pt x="0" y="308"/>
                    <a:pt x="0" y="308"/>
                  </a:cubicBezTo>
                  <a:cubicBezTo>
                    <a:pt x="102" y="308"/>
                    <a:pt x="102" y="308"/>
                    <a:pt x="102" y="308"/>
                  </a:cubicBezTo>
                  <a:cubicBezTo>
                    <a:pt x="102" y="299"/>
                    <a:pt x="102" y="299"/>
                    <a:pt x="102" y="299"/>
                  </a:cubicBezTo>
                  <a:cubicBezTo>
                    <a:pt x="86" y="295"/>
                    <a:pt x="84" y="291"/>
                    <a:pt x="84" y="274"/>
                  </a:cubicBezTo>
                  <a:cubicBezTo>
                    <a:pt x="84" y="37"/>
                    <a:pt x="84" y="37"/>
                    <a:pt x="84" y="37"/>
                  </a:cubicBezTo>
                  <a:cubicBezTo>
                    <a:pt x="84" y="24"/>
                    <a:pt x="87" y="19"/>
                    <a:pt x="106" y="19"/>
                  </a:cubicBezTo>
                  <a:cubicBezTo>
                    <a:pt x="139" y="19"/>
                    <a:pt x="139" y="19"/>
                    <a:pt x="139" y="19"/>
                  </a:cubicBezTo>
                  <a:cubicBezTo>
                    <a:pt x="179" y="19"/>
                    <a:pt x="190" y="22"/>
                    <a:pt x="200" y="54"/>
                  </a:cubicBezTo>
                  <a:cubicBezTo>
                    <a:pt x="204" y="67"/>
                    <a:pt x="204" y="67"/>
                    <a:pt x="204" y="67"/>
                  </a:cubicBezTo>
                  <a:cubicBezTo>
                    <a:pt x="220" y="67"/>
                    <a:pt x="220" y="67"/>
                    <a:pt x="220" y="67"/>
                  </a:cubicBezTo>
                  <a:cubicBezTo>
                    <a:pt x="219" y="44"/>
                    <a:pt x="219" y="22"/>
                    <a:pt x="2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4" name="Freeform 14"/>
            <p:cNvSpPr>
              <a:spLocks noEditPoints="1"/>
            </p:cNvSpPr>
            <p:nvPr/>
          </p:nvSpPr>
          <p:spPr bwMode="auto">
            <a:xfrm>
              <a:off x="8101013" y="-482600"/>
              <a:ext cx="185738" cy="206375"/>
            </a:xfrm>
            <a:custGeom>
              <a:avLst/>
              <a:gdLst>
                <a:gd name="T0" fmla="*/ 146 w 285"/>
                <a:gd name="T1" fmla="*/ 0 h 318"/>
                <a:gd name="T2" fmla="*/ 0 w 285"/>
                <a:gd name="T3" fmla="*/ 159 h 318"/>
                <a:gd name="T4" fmla="*/ 139 w 285"/>
                <a:gd name="T5" fmla="*/ 318 h 318"/>
                <a:gd name="T6" fmla="*/ 285 w 285"/>
                <a:gd name="T7" fmla="*/ 159 h 318"/>
                <a:gd name="T8" fmla="*/ 146 w 285"/>
                <a:gd name="T9" fmla="*/ 0 h 318"/>
                <a:gd name="T10" fmla="*/ 213 w 285"/>
                <a:gd name="T11" fmla="*/ 166 h 318"/>
                <a:gd name="T12" fmla="*/ 142 w 285"/>
                <a:gd name="T13" fmla="*/ 298 h 318"/>
                <a:gd name="T14" fmla="*/ 71 w 285"/>
                <a:gd name="T15" fmla="*/ 152 h 318"/>
                <a:gd name="T16" fmla="*/ 143 w 285"/>
                <a:gd name="T17" fmla="*/ 21 h 318"/>
                <a:gd name="T18" fmla="*/ 213 w 285"/>
                <a:gd name="T19" fmla="*/ 166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5" h="318">
                  <a:moveTo>
                    <a:pt x="146" y="0"/>
                  </a:moveTo>
                  <a:cubicBezTo>
                    <a:pt x="33" y="0"/>
                    <a:pt x="0" y="57"/>
                    <a:pt x="0" y="159"/>
                  </a:cubicBezTo>
                  <a:cubicBezTo>
                    <a:pt x="0" y="269"/>
                    <a:pt x="44" y="318"/>
                    <a:pt x="139" y="318"/>
                  </a:cubicBezTo>
                  <a:cubicBezTo>
                    <a:pt x="252" y="318"/>
                    <a:pt x="285" y="261"/>
                    <a:pt x="285" y="159"/>
                  </a:cubicBezTo>
                  <a:cubicBezTo>
                    <a:pt x="285" y="49"/>
                    <a:pt x="241" y="0"/>
                    <a:pt x="146" y="0"/>
                  </a:cubicBezTo>
                  <a:moveTo>
                    <a:pt x="213" y="166"/>
                  </a:moveTo>
                  <a:cubicBezTo>
                    <a:pt x="213" y="250"/>
                    <a:pt x="203" y="298"/>
                    <a:pt x="142" y="298"/>
                  </a:cubicBezTo>
                  <a:cubicBezTo>
                    <a:pt x="79" y="298"/>
                    <a:pt x="70" y="231"/>
                    <a:pt x="71" y="152"/>
                  </a:cubicBezTo>
                  <a:cubicBezTo>
                    <a:pt x="72" y="68"/>
                    <a:pt x="81" y="21"/>
                    <a:pt x="143" y="21"/>
                  </a:cubicBezTo>
                  <a:cubicBezTo>
                    <a:pt x="205" y="21"/>
                    <a:pt x="214" y="87"/>
                    <a:pt x="213" y="16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5" name="Freeform 15"/>
            <p:cNvSpPr>
              <a:spLocks noEditPoints="1"/>
            </p:cNvSpPr>
            <p:nvPr/>
          </p:nvSpPr>
          <p:spPr bwMode="auto">
            <a:xfrm>
              <a:off x="7713663" y="-482600"/>
              <a:ext cx="185738" cy="206375"/>
            </a:xfrm>
            <a:custGeom>
              <a:avLst/>
              <a:gdLst>
                <a:gd name="T0" fmla="*/ 146 w 286"/>
                <a:gd name="T1" fmla="*/ 0 h 318"/>
                <a:gd name="T2" fmla="*/ 0 w 286"/>
                <a:gd name="T3" fmla="*/ 159 h 318"/>
                <a:gd name="T4" fmla="*/ 140 w 286"/>
                <a:gd name="T5" fmla="*/ 318 h 318"/>
                <a:gd name="T6" fmla="*/ 286 w 286"/>
                <a:gd name="T7" fmla="*/ 159 h 318"/>
                <a:gd name="T8" fmla="*/ 146 w 286"/>
                <a:gd name="T9" fmla="*/ 0 h 318"/>
                <a:gd name="T10" fmla="*/ 214 w 286"/>
                <a:gd name="T11" fmla="*/ 167 h 318"/>
                <a:gd name="T12" fmla="*/ 142 w 286"/>
                <a:gd name="T13" fmla="*/ 298 h 318"/>
                <a:gd name="T14" fmla="*/ 72 w 286"/>
                <a:gd name="T15" fmla="*/ 152 h 318"/>
                <a:gd name="T16" fmla="*/ 143 w 286"/>
                <a:gd name="T17" fmla="*/ 21 h 318"/>
                <a:gd name="T18" fmla="*/ 214 w 286"/>
                <a:gd name="T19" fmla="*/ 167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6" h="318">
                  <a:moveTo>
                    <a:pt x="146" y="0"/>
                  </a:moveTo>
                  <a:cubicBezTo>
                    <a:pt x="33" y="0"/>
                    <a:pt x="0" y="57"/>
                    <a:pt x="0" y="159"/>
                  </a:cubicBezTo>
                  <a:cubicBezTo>
                    <a:pt x="0" y="269"/>
                    <a:pt x="44" y="318"/>
                    <a:pt x="140" y="318"/>
                  </a:cubicBezTo>
                  <a:cubicBezTo>
                    <a:pt x="252" y="318"/>
                    <a:pt x="286" y="261"/>
                    <a:pt x="286" y="159"/>
                  </a:cubicBezTo>
                  <a:cubicBezTo>
                    <a:pt x="286" y="49"/>
                    <a:pt x="242" y="0"/>
                    <a:pt x="146" y="0"/>
                  </a:cubicBezTo>
                  <a:moveTo>
                    <a:pt x="214" y="167"/>
                  </a:moveTo>
                  <a:cubicBezTo>
                    <a:pt x="213" y="250"/>
                    <a:pt x="203" y="298"/>
                    <a:pt x="142" y="298"/>
                  </a:cubicBezTo>
                  <a:cubicBezTo>
                    <a:pt x="80" y="298"/>
                    <a:pt x="71" y="231"/>
                    <a:pt x="72" y="152"/>
                  </a:cubicBezTo>
                  <a:cubicBezTo>
                    <a:pt x="72" y="68"/>
                    <a:pt x="82" y="21"/>
                    <a:pt x="143" y="21"/>
                  </a:cubicBezTo>
                  <a:cubicBezTo>
                    <a:pt x="206" y="21"/>
                    <a:pt x="214" y="87"/>
                    <a:pt x="214" y="1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6" name="Freeform 16"/>
            <p:cNvSpPr>
              <a:spLocks/>
            </p:cNvSpPr>
            <p:nvPr/>
          </p:nvSpPr>
          <p:spPr bwMode="auto">
            <a:xfrm>
              <a:off x="6931025" y="-479425"/>
              <a:ext cx="185738" cy="200025"/>
            </a:xfrm>
            <a:custGeom>
              <a:avLst/>
              <a:gdLst>
                <a:gd name="T0" fmla="*/ 286 w 286"/>
                <a:gd name="T1" fmla="*/ 0 h 308"/>
                <a:gd name="T2" fmla="*/ 0 w 286"/>
                <a:gd name="T3" fmla="*/ 0 h 308"/>
                <a:gd name="T4" fmla="*/ 0 w 286"/>
                <a:gd name="T5" fmla="*/ 67 h 308"/>
                <a:gd name="T6" fmla="*/ 17 w 286"/>
                <a:gd name="T7" fmla="*/ 67 h 308"/>
                <a:gd name="T8" fmla="*/ 21 w 286"/>
                <a:gd name="T9" fmla="*/ 54 h 308"/>
                <a:gd name="T10" fmla="*/ 82 w 286"/>
                <a:gd name="T11" fmla="*/ 19 h 308"/>
                <a:gd name="T12" fmla="*/ 88 w 286"/>
                <a:gd name="T13" fmla="*/ 19 h 308"/>
                <a:gd name="T14" fmla="*/ 110 w 286"/>
                <a:gd name="T15" fmla="*/ 32 h 308"/>
                <a:gd name="T16" fmla="*/ 110 w 286"/>
                <a:gd name="T17" fmla="*/ 274 h 308"/>
                <a:gd name="T18" fmla="*/ 92 w 286"/>
                <a:gd name="T19" fmla="*/ 298 h 308"/>
                <a:gd name="T20" fmla="*/ 92 w 286"/>
                <a:gd name="T21" fmla="*/ 308 h 308"/>
                <a:gd name="T22" fmla="*/ 194 w 286"/>
                <a:gd name="T23" fmla="*/ 308 h 308"/>
                <a:gd name="T24" fmla="*/ 194 w 286"/>
                <a:gd name="T25" fmla="*/ 298 h 308"/>
                <a:gd name="T26" fmla="*/ 176 w 286"/>
                <a:gd name="T27" fmla="*/ 274 h 308"/>
                <a:gd name="T28" fmla="*/ 176 w 286"/>
                <a:gd name="T29" fmla="*/ 35 h 308"/>
                <a:gd name="T30" fmla="*/ 198 w 286"/>
                <a:gd name="T31" fmla="*/ 19 h 308"/>
                <a:gd name="T32" fmla="*/ 204 w 286"/>
                <a:gd name="T33" fmla="*/ 19 h 308"/>
                <a:gd name="T34" fmla="*/ 265 w 286"/>
                <a:gd name="T35" fmla="*/ 54 h 308"/>
                <a:gd name="T36" fmla="*/ 269 w 286"/>
                <a:gd name="T37" fmla="*/ 67 h 308"/>
                <a:gd name="T38" fmla="*/ 286 w 286"/>
                <a:gd name="T39" fmla="*/ 67 h 308"/>
                <a:gd name="T40" fmla="*/ 286 w 286"/>
                <a:gd name="T41"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6" h="308">
                  <a:moveTo>
                    <a:pt x="286" y="0"/>
                  </a:moveTo>
                  <a:cubicBezTo>
                    <a:pt x="0" y="0"/>
                    <a:pt x="0" y="0"/>
                    <a:pt x="0" y="0"/>
                  </a:cubicBezTo>
                  <a:cubicBezTo>
                    <a:pt x="1" y="23"/>
                    <a:pt x="1" y="44"/>
                    <a:pt x="0" y="67"/>
                  </a:cubicBezTo>
                  <a:cubicBezTo>
                    <a:pt x="17" y="67"/>
                    <a:pt x="17" y="67"/>
                    <a:pt x="17" y="67"/>
                  </a:cubicBezTo>
                  <a:cubicBezTo>
                    <a:pt x="21" y="54"/>
                    <a:pt x="21" y="54"/>
                    <a:pt x="21" y="54"/>
                  </a:cubicBezTo>
                  <a:cubicBezTo>
                    <a:pt x="30" y="23"/>
                    <a:pt x="41" y="19"/>
                    <a:pt x="82" y="19"/>
                  </a:cubicBezTo>
                  <a:cubicBezTo>
                    <a:pt x="88" y="19"/>
                    <a:pt x="88" y="19"/>
                    <a:pt x="88" y="19"/>
                  </a:cubicBezTo>
                  <a:cubicBezTo>
                    <a:pt x="104" y="19"/>
                    <a:pt x="109" y="23"/>
                    <a:pt x="110" y="32"/>
                  </a:cubicBezTo>
                  <a:cubicBezTo>
                    <a:pt x="110" y="274"/>
                    <a:pt x="110" y="274"/>
                    <a:pt x="110" y="274"/>
                  </a:cubicBezTo>
                  <a:cubicBezTo>
                    <a:pt x="110" y="290"/>
                    <a:pt x="108" y="295"/>
                    <a:pt x="92" y="298"/>
                  </a:cubicBezTo>
                  <a:cubicBezTo>
                    <a:pt x="92" y="308"/>
                    <a:pt x="92" y="308"/>
                    <a:pt x="92" y="308"/>
                  </a:cubicBezTo>
                  <a:cubicBezTo>
                    <a:pt x="194" y="308"/>
                    <a:pt x="194" y="308"/>
                    <a:pt x="194" y="308"/>
                  </a:cubicBezTo>
                  <a:cubicBezTo>
                    <a:pt x="194" y="298"/>
                    <a:pt x="194" y="298"/>
                    <a:pt x="194" y="298"/>
                  </a:cubicBezTo>
                  <a:cubicBezTo>
                    <a:pt x="178" y="295"/>
                    <a:pt x="176" y="290"/>
                    <a:pt x="176" y="274"/>
                  </a:cubicBezTo>
                  <a:cubicBezTo>
                    <a:pt x="176" y="35"/>
                    <a:pt x="176" y="35"/>
                    <a:pt x="176" y="35"/>
                  </a:cubicBezTo>
                  <a:cubicBezTo>
                    <a:pt x="176" y="24"/>
                    <a:pt x="180" y="19"/>
                    <a:pt x="198" y="19"/>
                  </a:cubicBezTo>
                  <a:cubicBezTo>
                    <a:pt x="204" y="19"/>
                    <a:pt x="204" y="19"/>
                    <a:pt x="204" y="19"/>
                  </a:cubicBezTo>
                  <a:cubicBezTo>
                    <a:pt x="244" y="19"/>
                    <a:pt x="255" y="23"/>
                    <a:pt x="265" y="54"/>
                  </a:cubicBezTo>
                  <a:cubicBezTo>
                    <a:pt x="269" y="67"/>
                    <a:pt x="269" y="67"/>
                    <a:pt x="269" y="67"/>
                  </a:cubicBezTo>
                  <a:cubicBezTo>
                    <a:pt x="286" y="67"/>
                    <a:pt x="286" y="67"/>
                    <a:pt x="286" y="67"/>
                  </a:cubicBezTo>
                  <a:cubicBezTo>
                    <a:pt x="285" y="44"/>
                    <a:pt x="285" y="23"/>
                    <a:pt x="2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7" name="Freeform 17"/>
            <p:cNvSpPr>
              <a:spLocks/>
            </p:cNvSpPr>
            <p:nvPr/>
          </p:nvSpPr>
          <p:spPr bwMode="auto">
            <a:xfrm>
              <a:off x="7137400" y="-479425"/>
              <a:ext cx="144463" cy="200025"/>
            </a:xfrm>
            <a:custGeom>
              <a:avLst/>
              <a:gdLst>
                <a:gd name="T0" fmla="*/ 202 w 221"/>
                <a:gd name="T1" fmla="*/ 236 h 308"/>
                <a:gd name="T2" fmla="*/ 199 w 221"/>
                <a:gd name="T3" fmla="*/ 248 h 308"/>
                <a:gd name="T4" fmla="*/ 140 w 221"/>
                <a:gd name="T5" fmla="*/ 288 h 308"/>
                <a:gd name="T6" fmla="*/ 131 w 221"/>
                <a:gd name="T7" fmla="*/ 288 h 308"/>
                <a:gd name="T8" fmla="*/ 84 w 221"/>
                <a:gd name="T9" fmla="*/ 264 h 308"/>
                <a:gd name="T10" fmla="*/ 84 w 221"/>
                <a:gd name="T11" fmla="*/ 149 h 308"/>
                <a:gd name="T12" fmla="*/ 124 w 221"/>
                <a:gd name="T13" fmla="*/ 149 h 308"/>
                <a:gd name="T14" fmla="*/ 179 w 221"/>
                <a:gd name="T15" fmla="*/ 158 h 308"/>
                <a:gd name="T16" fmla="*/ 179 w 221"/>
                <a:gd name="T17" fmla="*/ 120 h 308"/>
                <a:gd name="T18" fmla="*/ 124 w 221"/>
                <a:gd name="T19" fmla="*/ 129 h 308"/>
                <a:gd name="T20" fmla="*/ 84 w 221"/>
                <a:gd name="T21" fmla="*/ 129 h 308"/>
                <a:gd name="T22" fmla="*/ 84 w 221"/>
                <a:gd name="T23" fmla="*/ 34 h 308"/>
                <a:gd name="T24" fmla="*/ 99 w 221"/>
                <a:gd name="T25" fmla="*/ 20 h 308"/>
                <a:gd name="T26" fmla="*/ 133 w 221"/>
                <a:gd name="T27" fmla="*/ 20 h 308"/>
                <a:gd name="T28" fmla="*/ 194 w 221"/>
                <a:gd name="T29" fmla="*/ 54 h 308"/>
                <a:gd name="T30" fmla="*/ 198 w 221"/>
                <a:gd name="T31" fmla="*/ 67 h 308"/>
                <a:gd name="T32" fmla="*/ 214 w 221"/>
                <a:gd name="T33" fmla="*/ 67 h 308"/>
                <a:gd name="T34" fmla="*/ 214 w 221"/>
                <a:gd name="T35" fmla="*/ 0 h 308"/>
                <a:gd name="T36" fmla="*/ 0 w 221"/>
                <a:gd name="T37" fmla="*/ 0 h 308"/>
                <a:gd name="T38" fmla="*/ 0 w 221"/>
                <a:gd name="T39" fmla="*/ 10 h 308"/>
                <a:gd name="T40" fmla="*/ 18 w 221"/>
                <a:gd name="T41" fmla="*/ 35 h 308"/>
                <a:gd name="T42" fmla="*/ 18 w 221"/>
                <a:gd name="T43" fmla="*/ 273 h 308"/>
                <a:gd name="T44" fmla="*/ 0 w 221"/>
                <a:gd name="T45" fmla="*/ 298 h 308"/>
                <a:gd name="T46" fmla="*/ 0 w 221"/>
                <a:gd name="T47" fmla="*/ 308 h 308"/>
                <a:gd name="T48" fmla="*/ 221 w 221"/>
                <a:gd name="T49" fmla="*/ 308 h 308"/>
                <a:gd name="T50" fmla="*/ 221 w 221"/>
                <a:gd name="T51" fmla="*/ 236 h 308"/>
                <a:gd name="T52" fmla="*/ 202 w 221"/>
                <a:gd name="T53" fmla="*/ 236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1" h="308">
                  <a:moveTo>
                    <a:pt x="202" y="236"/>
                  </a:moveTo>
                  <a:cubicBezTo>
                    <a:pt x="199" y="248"/>
                    <a:pt x="199" y="248"/>
                    <a:pt x="199" y="248"/>
                  </a:cubicBezTo>
                  <a:cubicBezTo>
                    <a:pt x="191" y="286"/>
                    <a:pt x="180" y="288"/>
                    <a:pt x="140" y="288"/>
                  </a:cubicBezTo>
                  <a:cubicBezTo>
                    <a:pt x="131" y="288"/>
                    <a:pt x="131" y="288"/>
                    <a:pt x="131" y="288"/>
                  </a:cubicBezTo>
                  <a:cubicBezTo>
                    <a:pt x="91" y="288"/>
                    <a:pt x="84" y="282"/>
                    <a:pt x="84" y="264"/>
                  </a:cubicBezTo>
                  <a:cubicBezTo>
                    <a:pt x="84" y="149"/>
                    <a:pt x="84" y="149"/>
                    <a:pt x="84" y="149"/>
                  </a:cubicBezTo>
                  <a:cubicBezTo>
                    <a:pt x="124" y="149"/>
                    <a:pt x="124" y="149"/>
                    <a:pt x="124" y="149"/>
                  </a:cubicBezTo>
                  <a:cubicBezTo>
                    <a:pt x="142" y="149"/>
                    <a:pt x="168" y="151"/>
                    <a:pt x="179" y="158"/>
                  </a:cubicBezTo>
                  <a:cubicBezTo>
                    <a:pt x="179" y="120"/>
                    <a:pt x="179" y="120"/>
                    <a:pt x="179" y="120"/>
                  </a:cubicBezTo>
                  <a:cubicBezTo>
                    <a:pt x="168" y="127"/>
                    <a:pt x="142" y="129"/>
                    <a:pt x="124" y="129"/>
                  </a:cubicBezTo>
                  <a:cubicBezTo>
                    <a:pt x="84" y="129"/>
                    <a:pt x="84" y="129"/>
                    <a:pt x="84" y="129"/>
                  </a:cubicBezTo>
                  <a:cubicBezTo>
                    <a:pt x="84" y="34"/>
                    <a:pt x="84" y="34"/>
                    <a:pt x="84" y="34"/>
                  </a:cubicBezTo>
                  <a:cubicBezTo>
                    <a:pt x="84" y="23"/>
                    <a:pt x="86" y="20"/>
                    <a:pt x="99" y="20"/>
                  </a:cubicBezTo>
                  <a:cubicBezTo>
                    <a:pt x="133" y="20"/>
                    <a:pt x="133" y="20"/>
                    <a:pt x="133" y="20"/>
                  </a:cubicBezTo>
                  <a:cubicBezTo>
                    <a:pt x="173" y="20"/>
                    <a:pt x="184" y="23"/>
                    <a:pt x="194" y="54"/>
                  </a:cubicBezTo>
                  <a:cubicBezTo>
                    <a:pt x="198" y="67"/>
                    <a:pt x="198" y="67"/>
                    <a:pt x="198" y="67"/>
                  </a:cubicBezTo>
                  <a:cubicBezTo>
                    <a:pt x="214" y="67"/>
                    <a:pt x="214" y="67"/>
                    <a:pt x="214" y="67"/>
                  </a:cubicBezTo>
                  <a:cubicBezTo>
                    <a:pt x="214" y="45"/>
                    <a:pt x="214" y="23"/>
                    <a:pt x="214" y="0"/>
                  </a:cubicBezTo>
                  <a:cubicBezTo>
                    <a:pt x="0" y="0"/>
                    <a:pt x="0" y="0"/>
                    <a:pt x="0" y="0"/>
                  </a:cubicBezTo>
                  <a:cubicBezTo>
                    <a:pt x="0" y="10"/>
                    <a:pt x="0" y="10"/>
                    <a:pt x="0" y="10"/>
                  </a:cubicBezTo>
                  <a:cubicBezTo>
                    <a:pt x="16" y="14"/>
                    <a:pt x="18" y="18"/>
                    <a:pt x="18" y="35"/>
                  </a:cubicBezTo>
                  <a:cubicBezTo>
                    <a:pt x="18" y="273"/>
                    <a:pt x="18" y="273"/>
                    <a:pt x="18" y="273"/>
                  </a:cubicBezTo>
                  <a:cubicBezTo>
                    <a:pt x="18" y="290"/>
                    <a:pt x="16" y="295"/>
                    <a:pt x="0" y="298"/>
                  </a:cubicBezTo>
                  <a:cubicBezTo>
                    <a:pt x="0" y="308"/>
                    <a:pt x="0" y="308"/>
                    <a:pt x="0" y="308"/>
                  </a:cubicBezTo>
                  <a:cubicBezTo>
                    <a:pt x="221" y="308"/>
                    <a:pt x="221" y="308"/>
                    <a:pt x="221" y="308"/>
                  </a:cubicBezTo>
                  <a:cubicBezTo>
                    <a:pt x="221" y="284"/>
                    <a:pt x="221" y="260"/>
                    <a:pt x="221" y="236"/>
                  </a:cubicBezTo>
                  <a:lnTo>
                    <a:pt x="202" y="2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8" name="Freeform 18"/>
            <p:cNvSpPr>
              <a:spLocks/>
            </p:cNvSpPr>
            <p:nvPr/>
          </p:nvSpPr>
          <p:spPr bwMode="auto">
            <a:xfrm>
              <a:off x="7299325" y="-479425"/>
              <a:ext cx="184150" cy="200025"/>
            </a:xfrm>
            <a:custGeom>
              <a:avLst/>
              <a:gdLst>
                <a:gd name="T0" fmla="*/ 283 w 283"/>
                <a:gd name="T1" fmla="*/ 308 h 308"/>
                <a:gd name="T2" fmla="*/ 170 w 283"/>
                <a:gd name="T3" fmla="*/ 143 h 308"/>
                <a:gd name="T4" fmla="*/ 273 w 283"/>
                <a:gd name="T5" fmla="*/ 1 h 308"/>
                <a:gd name="T6" fmla="*/ 273 w 283"/>
                <a:gd name="T7" fmla="*/ 0 h 308"/>
                <a:gd name="T8" fmla="*/ 201 w 283"/>
                <a:gd name="T9" fmla="*/ 0 h 308"/>
                <a:gd name="T10" fmla="*/ 156 w 283"/>
                <a:gd name="T11" fmla="*/ 118 h 308"/>
                <a:gd name="T12" fmla="*/ 104 w 283"/>
                <a:gd name="T13" fmla="*/ 0 h 308"/>
                <a:gd name="T14" fmla="*/ 0 w 283"/>
                <a:gd name="T15" fmla="*/ 0 h 308"/>
                <a:gd name="T16" fmla="*/ 110 w 283"/>
                <a:gd name="T17" fmla="*/ 160 h 308"/>
                <a:gd name="T18" fmla="*/ 0 w 283"/>
                <a:gd name="T19" fmla="*/ 307 h 308"/>
                <a:gd name="T20" fmla="*/ 0 w 283"/>
                <a:gd name="T21" fmla="*/ 308 h 308"/>
                <a:gd name="T22" fmla="*/ 72 w 283"/>
                <a:gd name="T23" fmla="*/ 308 h 308"/>
                <a:gd name="T24" fmla="*/ 126 w 283"/>
                <a:gd name="T25" fmla="*/ 190 h 308"/>
                <a:gd name="T26" fmla="*/ 180 w 283"/>
                <a:gd name="T27" fmla="*/ 308 h 308"/>
                <a:gd name="T28" fmla="*/ 283 w 283"/>
                <a:gd name="T29"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3" h="308">
                  <a:moveTo>
                    <a:pt x="283" y="308"/>
                  </a:moveTo>
                  <a:cubicBezTo>
                    <a:pt x="239" y="266"/>
                    <a:pt x="170" y="143"/>
                    <a:pt x="170" y="143"/>
                  </a:cubicBezTo>
                  <a:cubicBezTo>
                    <a:pt x="170" y="143"/>
                    <a:pt x="244" y="18"/>
                    <a:pt x="273" y="1"/>
                  </a:cubicBezTo>
                  <a:cubicBezTo>
                    <a:pt x="273" y="0"/>
                    <a:pt x="273" y="0"/>
                    <a:pt x="273" y="0"/>
                  </a:cubicBezTo>
                  <a:cubicBezTo>
                    <a:pt x="201" y="0"/>
                    <a:pt x="201" y="0"/>
                    <a:pt x="201" y="0"/>
                  </a:cubicBezTo>
                  <a:cubicBezTo>
                    <a:pt x="198" y="30"/>
                    <a:pt x="176" y="79"/>
                    <a:pt x="156" y="118"/>
                  </a:cubicBezTo>
                  <a:cubicBezTo>
                    <a:pt x="146" y="101"/>
                    <a:pt x="126" y="63"/>
                    <a:pt x="104" y="0"/>
                  </a:cubicBezTo>
                  <a:cubicBezTo>
                    <a:pt x="0" y="0"/>
                    <a:pt x="0" y="0"/>
                    <a:pt x="0" y="0"/>
                  </a:cubicBezTo>
                  <a:cubicBezTo>
                    <a:pt x="44" y="42"/>
                    <a:pt x="110" y="160"/>
                    <a:pt x="110" y="160"/>
                  </a:cubicBezTo>
                  <a:cubicBezTo>
                    <a:pt x="110" y="160"/>
                    <a:pt x="43" y="272"/>
                    <a:pt x="0" y="307"/>
                  </a:cubicBezTo>
                  <a:cubicBezTo>
                    <a:pt x="0" y="308"/>
                    <a:pt x="0" y="308"/>
                    <a:pt x="0" y="308"/>
                  </a:cubicBezTo>
                  <a:cubicBezTo>
                    <a:pt x="72" y="308"/>
                    <a:pt x="72" y="308"/>
                    <a:pt x="72" y="308"/>
                  </a:cubicBezTo>
                  <a:cubicBezTo>
                    <a:pt x="78" y="277"/>
                    <a:pt x="104" y="228"/>
                    <a:pt x="126" y="190"/>
                  </a:cubicBezTo>
                  <a:cubicBezTo>
                    <a:pt x="133" y="205"/>
                    <a:pt x="151" y="242"/>
                    <a:pt x="180" y="308"/>
                  </a:cubicBezTo>
                  <a:lnTo>
                    <a:pt x="283" y="3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grpSp>
      <p:sp>
        <p:nvSpPr>
          <p:cNvPr id="19" name="Прямоугольник 18"/>
          <p:cNvSpPr/>
          <p:nvPr userDrawn="1"/>
        </p:nvSpPr>
        <p:spPr>
          <a:xfrm>
            <a:off x="436396" y="1191346"/>
            <a:ext cx="7591988" cy="1740445"/>
          </a:xfrm>
          <a:prstGeom prst="rect">
            <a:avLst/>
          </a:prstGeom>
        </p:spPr>
        <p:txBody>
          <a:bodyPr vert="horz" lIns="91434" tIns="45717" rIns="91434" bIns="45717" rtlCol="0" anchor="ctr">
            <a:noAutofit/>
          </a:bodyPr>
          <a:lstStyle/>
          <a:p>
            <a:pPr marL="0" lvl="1"/>
            <a:endParaRPr lang="ru-RU" sz="4400" spc="300" dirty="0">
              <a:solidFill>
                <a:schemeClr val="bg1"/>
              </a:solidFill>
              <a:latin typeface="Century Gothic" pitchFamily="34" charset="0"/>
            </a:endParaRPr>
          </a:p>
        </p:txBody>
      </p:sp>
      <p:sp>
        <p:nvSpPr>
          <p:cNvPr id="22" name="Текст 12"/>
          <p:cNvSpPr>
            <a:spLocks noGrp="1"/>
          </p:cNvSpPr>
          <p:nvPr>
            <p:ph type="body" sz="quarter" idx="13" hasCustomPrompt="1"/>
          </p:nvPr>
        </p:nvSpPr>
        <p:spPr>
          <a:xfrm>
            <a:off x="551961" y="1635646"/>
            <a:ext cx="7692448" cy="655562"/>
          </a:xfrm>
          <a:prstGeom prst="rect">
            <a:avLst/>
          </a:prstGeom>
        </p:spPr>
        <p:txBody>
          <a:bodyPr wrap="square" lIns="0" tIns="45717" rIns="91434" bIns="0" anchor="ctr">
            <a:spAutoFit/>
          </a:bodyPr>
          <a:lstStyle>
            <a:lvl1pPr algn="l">
              <a:lnSpc>
                <a:spcPct val="100000"/>
              </a:lnSpc>
              <a:defRPr kumimoji="0" lang="ru-RU" sz="4400" b="0" i="0" u="none" strike="noStrike" cap="all" spc="0" normalizeH="0" baseline="0" smtClean="0">
                <a:ln>
                  <a:noFill/>
                </a:ln>
                <a:solidFill>
                  <a:schemeClr val="bg1"/>
                </a:solidFill>
                <a:effectLst/>
                <a:uLnTx/>
                <a:uFillTx/>
                <a:latin typeface="Century Gothic" pitchFamily="34" charset="0"/>
                <a:ea typeface="Segoe UI" panose="020B0502040204020203" pitchFamily="34" charset="0"/>
                <a:cs typeface="Segoe UI" panose="020B0502040204020203" pitchFamily="34" charset="0"/>
              </a:defRPr>
            </a:lvl1pPr>
            <a:lvl2pPr>
              <a:defRPr lang="ru-RU" sz="1800" smtClean="0"/>
            </a:lvl2pPr>
            <a:lvl3pPr>
              <a:defRPr lang="ru-RU" sz="1800" smtClean="0"/>
            </a:lvl3pPr>
            <a:lvl4pPr>
              <a:defRPr lang="ru-RU" sz="1800" smtClean="0"/>
            </a:lvl4pPr>
            <a:lvl5pPr>
              <a:defRPr lang="ru-RU" sz="1800"/>
            </a:lvl5pPr>
          </a:lstStyle>
          <a:p>
            <a:pPr marL="0" lvl="0">
              <a:lnSpc>
                <a:spcPct val="90000"/>
              </a:lnSpc>
              <a:spcBef>
                <a:spcPct val="0"/>
              </a:spcBef>
              <a:buNone/>
            </a:pPr>
            <a:r>
              <a:rPr lang="ru-RU" dirty="0"/>
              <a:t>Образец Заголовка</a:t>
            </a:r>
          </a:p>
        </p:txBody>
      </p:sp>
    </p:spTree>
    <p:extLst>
      <p:ext uri="{BB962C8B-B14F-4D97-AF65-F5344CB8AC3E}">
        <p14:creationId xmlns:p14="http://schemas.microsoft.com/office/powerpoint/2010/main" val="3714508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Титульный слайд">
    <p:spTree>
      <p:nvGrpSpPr>
        <p:cNvPr id="1" name=""/>
        <p:cNvGrpSpPr/>
        <p:nvPr/>
      </p:nvGrpSpPr>
      <p:grpSpPr>
        <a:xfrm>
          <a:off x="0" y="0"/>
          <a:ext cx="0" cy="0"/>
          <a:chOff x="0" y="0"/>
          <a:chExt cx="0" cy="0"/>
        </a:xfrm>
      </p:grpSpPr>
      <p:pic>
        <p:nvPicPr>
          <p:cNvPr id="23" name="Picture 4" descr="C:\Users\Yulia\Desktop\фон.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8153"/>
          <a:stretch/>
        </p:blipFill>
        <p:spPr bwMode="auto">
          <a:xfrm>
            <a:off x="-29721" y="0"/>
            <a:ext cx="9173721" cy="5143500"/>
          </a:xfrm>
          <a:prstGeom prst="rect">
            <a:avLst/>
          </a:prstGeom>
          <a:noFill/>
          <a:extLst>
            <a:ext uri="{909E8E84-426E-40DD-AFC4-6F175D3DCCD1}">
              <a14:hiddenFill xmlns:a14="http://schemas.microsoft.com/office/drawing/2010/main">
                <a:solidFill>
                  <a:srgbClr val="FFFFFF"/>
                </a:solidFill>
              </a14:hiddenFill>
            </a:ext>
          </a:extLst>
        </p:spPr>
      </p:pic>
      <p:sp>
        <p:nvSpPr>
          <p:cNvPr id="19" name="Прямоугольник 18"/>
          <p:cNvSpPr/>
          <p:nvPr userDrawn="1"/>
        </p:nvSpPr>
        <p:spPr>
          <a:xfrm>
            <a:off x="436396" y="1191346"/>
            <a:ext cx="7591988" cy="1740445"/>
          </a:xfrm>
          <a:prstGeom prst="rect">
            <a:avLst/>
          </a:prstGeom>
        </p:spPr>
        <p:txBody>
          <a:bodyPr vert="horz" lIns="91434" tIns="45717" rIns="91434" bIns="45717" rtlCol="0" anchor="ctr">
            <a:noAutofit/>
          </a:bodyPr>
          <a:lstStyle/>
          <a:p>
            <a:pPr marL="0" lvl="1"/>
            <a:endParaRPr lang="ru-RU" sz="4400" spc="300" dirty="0">
              <a:solidFill>
                <a:schemeClr val="bg1"/>
              </a:solidFill>
              <a:latin typeface="Century Gothic" pitchFamily="34" charset="0"/>
            </a:endParaRPr>
          </a:p>
        </p:txBody>
      </p:sp>
      <p:sp>
        <p:nvSpPr>
          <p:cNvPr id="22" name="Текст 12"/>
          <p:cNvSpPr>
            <a:spLocks noGrp="1"/>
          </p:cNvSpPr>
          <p:nvPr>
            <p:ph type="body" sz="quarter" idx="13" hasCustomPrompt="1"/>
          </p:nvPr>
        </p:nvSpPr>
        <p:spPr>
          <a:xfrm>
            <a:off x="551961" y="1663346"/>
            <a:ext cx="7692448" cy="600161"/>
          </a:xfrm>
          <a:prstGeom prst="rect">
            <a:avLst/>
          </a:prstGeom>
        </p:spPr>
        <p:txBody>
          <a:bodyPr wrap="square" lIns="0" tIns="45717" rIns="91434" bIns="0" anchor="ctr">
            <a:noAutofit/>
          </a:bodyPr>
          <a:lstStyle>
            <a:lvl1pPr algn="l">
              <a:lnSpc>
                <a:spcPct val="100000"/>
              </a:lnSpc>
              <a:defRPr kumimoji="0" lang="ru-RU" sz="4000" b="0" i="0" u="none" strike="noStrike" cap="all" spc="0" normalizeH="0" baseline="0" smtClean="0">
                <a:ln>
                  <a:noFill/>
                </a:ln>
                <a:solidFill>
                  <a:schemeClr val="bg1"/>
                </a:solidFill>
                <a:effectLst/>
                <a:uLnTx/>
                <a:uFillTx/>
                <a:latin typeface="Century Gothic" pitchFamily="34" charset="0"/>
                <a:ea typeface="Segoe UI" panose="020B0502040204020203" pitchFamily="34" charset="0"/>
                <a:cs typeface="Segoe UI" panose="020B0502040204020203" pitchFamily="34" charset="0"/>
              </a:defRPr>
            </a:lvl1pPr>
            <a:lvl2pPr>
              <a:defRPr lang="ru-RU" sz="1800" smtClean="0"/>
            </a:lvl2pPr>
            <a:lvl3pPr>
              <a:defRPr lang="ru-RU" sz="1800" smtClean="0"/>
            </a:lvl3pPr>
            <a:lvl4pPr>
              <a:defRPr lang="ru-RU" sz="1800" smtClean="0"/>
            </a:lvl4pPr>
            <a:lvl5pPr>
              <a:defRPr lang="ru-RU" sz="1800"/>
            </a:lvl5pPr>
          </a:lstStyle>
          <a:p>
            <a:pPr marL="0" lvl="0">
              <a:lnSpc>
                <a:spcPct val="90000"/>
              </a:lnSpc>
              <a:spcBef>
                <a:spcPct val="0"/>
              </a:spcBef>
              <a:buNone/>
            </a:pPr>
            <a:r>
              <a:rPr lang="ru-RU" dirty="0"/>
              <a:t>Образец Заголовка</a:t>
            </a:r>
          </a:p>
        </p:txBody>
      </p:sp>
    </p:spTree>
    <p:extLst>
      <p:ext uri="{BB962C8B-B14F-4D97-AF65-F5344CB8AC3E}">
        <p14:creationId xmlns:p14="http://schemas.microsoft.com/office/powerpoint/2010/main" val="1421611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pic>
        <p:nvPicPr>
          <p:cNvPr id="3" name="Picture 4" descr="C:\Users\Yulia\Desktop\фон.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8153"/>
          <a:stretch/>
        </p:blipFill>
        <p:spPr bwMode="auto">
          <a:xfrm>
            <a:off x="-29721" y="0"/>
            <a:ext cx="917372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Текст 12"/>
          <p:cNvSpPr>
            <a:spLocks noGrp="1"/>
          </p:cNvSpPr>
          <p:nvPr>
            <p:ph type="body" sz="quarter" idx="13" hasCustomPrompt="1"/>
          </p:nvPr>
        </p:nvSpPr>
        <p:spPr>
          <a:xfrm>
            <a:off x="0" y="135467"/>
            <a:ext cx="9144000" cy="243527"/>
          </a:xfrm>
          <a:prstGeom prst="rect">
            <a:avLst/>
          </a:prstGeom>
        </p:spPr>
        <p:txBody>
          <a:bodyPr wrap="square" lIns="0" tIns="45717" rIns="91434" bIns="0" anchor="ctr">
            <a:spAutoFit/>
          </a:bodyPr>
          <a:lstStyle>
            <a:lvl1pPr algn="ctr">
              <a:lnSpc>
                <a:spcPct val="100000"/>
              </a:lnSpc>
              <a:defRPr kumimoji="0" lang="ru-RU" sz="1400" b="0" i="0" u="none" strike="noStrike" cap="all" spc="0" normalizeH="0" baseline="0" smtClean="0">
                <a:ln>
                  <a:noFill/>
                </a:ln>
                <a:solidFill>
                  <a:schemeClr val="bg1"/>
                </a:solidFill>
                <a:effectLst/>
                <a:uLnTx/>
                <a:uFillTx/>
                <a:latin typeface="Century Gothic" pitchFamily="34" charset="0"/>
                <a:ea typeface="Segoe UI" panose="020B0502040204020203" pitchFamily="34" charset="0"/>
                <a:cs typeface="Segoe UI" panose="020B0502040204020203" pitchFamily="34" charset="0"/>
              </a:defRPr>
            </a:lvl1pPr>
            <a:lvl2pPr>
              <a:defRPr lang="ru-RU" sz="1800" smtClean="0"/>
            </a:lvl2pPr>
            <a:lvl3pPr>
              <a:defRPr lang="ru-RU" sz="1800" smtClean="0"/>
            </a:lvl3pPr>
            <a:lvl4pPr>
              <a:defRPr lang="ru-RU" sz="1800" smtClean="0"/>
            </a:lvl4pPr>
            <a:lvl5pPr>
              <a:defRPr lang="ru-RU" sz="1800"/>
            </a:lvl5pPr>
          </a:lstStyle>
          <a:p>
            <a:pPr marL="0" lvl="0">
              <a:lnSpc>
                <a:spcPct val="90000"/>
              </a:lnSpc>
              <a:spcBef>
                <a:spcPct val="0"/>
              </a:spcBef>
              <a:buNone/>
            </a:pPr>
            <a:r>
              <a:rPr lang="ru-RU" dirty="0"/>
              <a:t>Образец Заголовка</a:t>
            </a:r>
          </a:p>
        </p:txBody>
      </p:sp>
      <p:sp>
        <p:nvSpPr>
          <p:cNvPr id="4" name="Номер слайда 5"/>
          <p:cNvSpPr>
            <a:spLocks noGrp="1"/>
          </p:cNvSpPr>
          <p:nvPr>
            <p:ph type="sldNum" sz="quarter" idx="12"/>
          </p:nvPr>
        </p:nvSpPr>
        <p:spPr>
          <a:xfrm>
            <a:off x="6898838" y="4716726"/>
            <a:ext cx="2133600" cy="273844"/>
          </a:xfrm>
          <a:prstGeom prst="rect">
            <a:avLst/>
          </a:prstGeom>
        </p:spPr>
        <p:txBody>
          <a:bodyPr/>
          <a:lstStyle>
            <a:lvl1pPr algn="r">
              <a:defRPr b="0">
                <a:solidFill>
                  <a:schemeClr val="bg1"/>
                </a:solidFill>
              </a:defRPr>
            </a:lvl1pPr>
          </a:lstStyle>
          <a:p>
            <a:fld id="{316346A9-4616-487E-BF4D-2EEAB1A36354}" type="slidenum">
              <a:rPr lang="ru-RU" smtClean="0"/>
              <a:pPr/>
              <a:t>‹#›</a:t>
            </a:fld>
            <a:endParaRPr lang="ru-RU"/>
          </a:p>
        </p:txBody>
      </p:sp>
    </p:spTree>
    <p:extLst>
      <p:ext uri="{BB962C8B-B14F-4D97-AF65-F5344CB8AC3E}">
        <p14:creationId xmlns:p14="http://schemas.microsoft.com/office/powerpoint/2010/main" val="2556290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842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6718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367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5" name="Текст 12"/>
          <p:cNvSpPr>
            <a:spLocks noGrp="1"/>
          </p:cNvSpPr>
          <p:nvPr>
            <p:ph type="body" sz="quarter" idx="13" hasCustomPrompt="1"/>
          </p:nvPr>
        </p:nvSpPr>
        <p:spPr>
          <a:xfrm>
            <a:off x="0" y="135466"/>
            <a:ext cx="9144000" cy="243527"/>
          </a:xfrm>
          <a:prstGeom prst="rect">
            <a:avLst/>
          </a:prstGeom>
        </p:spPr>
        <p:txBody>
          <a:bodyPr wrap="square" lIns="0" tIns="45718" rIns="91436" bIns="0" anchor="ctr">
            <a:spAutoFit/>
          </a:bodyPr>
          <a:lstStyle>
            <a:lvl1pPr algn="ctr">
              <a:lnSpc>
                <a:spcPct val="100000"/>
              </a:lnSpc>
              <a:defRPr kumimoji="0" lang="ru-RU" sz="1400" b="0" i="0" u="none" strike="noStrike" cap="all" spc="0" normalizeH="0" baseline="0" smtClean="0">
                <a:ln>
                  <a:noFill/>
                </a:ln>
                <a:solidFill>
                  <a:schemeClr val="bg1">
                    <a:lumMod val="50000"/>
                  </a:schemeClr>
                </a:solidFill>
                <a:effectLst/>
                <a:uLnTx/>
                <a:uFillTx/>
                <a:latin typeface="Century Gothic" pitchFamily="34" charset="0"/>
                <a:ea typeface="Segoe UI" panose="020B0502040204020203" pitchFamily="34" charset="0"/>
                <a:cs typeface="Segoe UI" panose="020B0502040204020203" pitchFamily="34" charset="0"/>
              </a:defRPr>
            </a:lvl1pPr>
            <a:lvl2pPr>
              <a:defRPr lang="ru-RU" sz="1800" smtClean="0"/>
            </a:lvl2pPr>
            <a:lvl3pPr>
              <a:defRPr lang="ru-RU" sz="1800" smtClean="0"/>
            </a:lvl3pPr>
            <a:lvl4pPr>
              <a:defRPr lang="ru-RU" sz="1800" smtClean="0"/>
            </a:lvl4pPr>
            <a:lvl5pPr>
              <a:defRPr lang="ru-RU" sz="1800"/>
            </a:lvl5pPr>
          </a:lstStyle>
          <a:p>
            <a:pPr marL="0" lvl="0">
              <a:lnSpc>
                <a:spcPct val="90000"/>
              </a:lnSpc>
              <a:spcBef>
                <a:spcPct val="0"/>
              </a:spcBef>
              <a:buNone/>
            </a:pPr>
            <a:r>
              <a:rPr lang="ru-RU" dirty="0"/>
              <a:t>Образец Заголовка</a:t>
            </a:r>
          </a:p>
        </p:txBody>
      </p:sp>
    </p:spTree>
    <p:extLst>
      <p:ext uri="{BB962C8B-B14F-4D97-AF65-F5344CB8AC3E}">
        <p14:creationId xmlns:p14="http://schemas.microsoft.com/office/powerpoint/2010/main" val="37902324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874106"/>
      </p:ext>
    </p:extLst>
  </p:cSld>
  <p:clrMap bg1="lt1" tx1="dk1" bg2="lt2" tx2="dk2" accent1="accent1" accent2="accent2" accent3="accent3" accent4="accent4" accent5="accent5" accent6="accent6" hlink="hlink" folHlink="folHlink"/>
  <p:sldLayoutIdLst>
    <p:sldLayoutId id="2147483668" r:id="rId1"/>
    <p:sldLayoutId id="2147483671" r:id="rId2"/>
    <p:sldLayoutId id="2147483791" r:id="rId3"/>
    <p:sldLayoutId id="2147483797" r:id="rId4"/>
    <p:sldLayoutId id="2147483669" r:id="rId5"/>
    <p:sldLayoutId id="2147483670" r:id="rId6"/>
  </p:sldLayoutIdLst>
  <p:hf sldNum="0" hdr="0" ftr="0" dt="0"/>
  <p:txStyles>
    <p:titleStyle>
      <a:lvl1pPr algn="l" defTabSz="914310" rtl="0" eaLnBrk="1" latinLnBrk="0" hangingPunct="1">
        <a:spcBef>
          <a:spcPct val="0"/>
        </a:spcBef>
        <a:buNone/>
        <a:defRPr kumimoji="0" lang="ru-RU" sz="1800" b="1" i="0" u="none" strike="noStrike" kern="1200" cap="all" spc="300" normalizeH="0" baseline="0" dirty="0">
          <a:ln>
            <a:noFill/>
          </a:ln>
          <a:solidFill>
            <a:srgbClr val="00703C"/>
          </a:solidFill>
          <a:effectLst/>
          <a:uLnTx/>
          <a:uFillTx/>
          <a:latin typeface="+mn-lt"/>
          <a:ea typeface="+mj-ea"/>
          <a:cs typeface="+mj-cs"/>
        </a:defRPr>
      </a:lvl1pPr>
    </p:titleStyle>
    <p:bodyStyle>
      <a:lvl1pPr marL="0" indent="0" algn="l" defTabSz="914310" rtl="0" eaLnBrk="1" latinLnBrk="0" hangingPunct="1">
        <a:spcBef>
          <a:spcPct val="200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457154" indent="0" algn="l" defTabSz="914310" rtl="0" eaLnBrk="1" latinLnBrk="0" hangingPunct="1">
        <a:spcBef>
          <a:spcPct val="20000"/>
        </a:spcBef>
        <a:buFont typeface="Arial" panose="020B0604020202020204" pitchFamily="34" charset="0"/>
        <a:buNone/>
        <a:defRPr sz="1400" kern="1200">
          <a:solidFill>
            <a:schemeClr val="tx1">
              <a:lumMod val="85000"/>
              <a:lumOff val="15000"/>
            </a:schemeClr>
          </a:solidFill>
          <a:latin typeface="+mn-lt"/>
          <a:ea typeface="+mn-ea"/>
          <a:cs typeface="+mn-cs"/>
        </a:defRPr>
      </a:lvl2pPr>
      <a:lvl3pPr marL="914310" indent="0" algn="l" defTabSz="914310" rtl="0" eaLnBrk="1" latinLnBrk="0" hangingPunct="1">
        <a:spcBef>
          <a:spcPct val="20000"/>
        </a:spcBef>
        <a:buFont typeface="Arial" panose="020B0604020202020204" pitchFamily="34" charset="0"/>
        <a:buNone/>
        <a:defRPr sz="1400" kern="1200">
          <a:solidFill>
            <a:schemeClr val="tx1">
              <a:lumMod val="85000"/>
              <a:lumOff val="15000"/>
            </a:schemeClr>
          </a:solidFill>
          <a:latin typeface="+mn-lt"/>
          <a:ea typeface="+mn-ea"/>
          <a:cs typeface="+mn-cs"/>
        </a:defRPr>
      </a:lvl3pPr>
      <a:lvl4pPr marL="1371464" indent="0" algn="l" defTabSz="914310" rtl="0" eaLnBrk="1" latinLnBrk="0" hangingPunct="1">
        <a:spcBef>
          <a:spcPct val="20000"/>
        </a:spcBef>
        <a:buFont typeface="Arial" panose="020B0604020202020204" pitchFamily="34" charset="0"/>
        <a:buNone/>
        <a:defRPr sz="1400" kern="1200">
          <a:solidFill>
            <a:schemeClr val="tx1">
              <a:lumMod val="85000"/>
              <a:lumOff val="15000"/>
            </a:schemeClr>
          </a:solidFill>
          <a:latin typeface="+mn-lt"/>
          <a:ea typeface="+mn-ea"/>
          <a:cs typeface="+mn-cs"/>
        </a:defRPr>
      </a:lvl4pPr>
      <a:lvl5pPr marL="1828619" indent="0" algn="l" defTabSz="914310" rtl="0" eaLnBrk="1" latinLnBrk="0" hangingPunct="1">
        <a:spcBef>
          <a:spcPct val="20000"/>
        </a:spcBef>
        <a:buFont typeface="Arial" panose="020B0604020202020204" pitchFamily="34" charset="0"/>
        <a:buNone/>
        <a:defRPr sz="1400" kern="1200">
          <a:solidFill>
            <a:schemeClr val="tx1">
              <a:lumMod val="85000"/>
              <a:lumOff val="15000"/>
            </a:schemeClr>
          </a:solidFill>
          <a:latin typeface="+mn-lt"/>
          <a:ea typeface="+mn-ea"/>
          <a:cs typeface="+mn-cs"/>
        </a:defRPr>
      </a:lvl5pPr>
      <a:lvl6pPr marL="2514348"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2"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49524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Lst>
  <p:hf sldNum="0" hdr="0" ftr="0" dt="0"/>
  <p:txStyles>
    <p:titleStyle>
      <a:lvl1pPr algn="l" defTabSz="914333" rtl="0" eaLnBrk="1" latinLnBrk="0" hangingPunct="1">
        <a:spcBef>
          <a:spcPct val="0"/>
        </a:spcBef>
        <a:buNone/>
        <a:defRPr kumimoji="0" lang="ru-RU" sz="1800" b="1" i="0" u="none" strike="noStrike" kern="1200" cap="all" spc="300" normalizeH="0" baseline="0" dirty="0">
          <a:ln>
            <a:noFill/>
          </a:ln>
          <a:solidFill>
            <a:srgbClr val="00703C"/>
          </a:solidFill>
          <a:effectLst/>
          <a:uLnTx/>
          <a:uFillTx/>
          <a:latin typeface="+mn-lt"/>
          <a:ea typeface="+mj-ea"/>
          <a:cs typeface="+mj-cs"/>
        </a:defRPr>
      </a:lvl1pPr>
    </p:titleStyle>
    <p:bodyStyle>
      <a:lvl1pPr marL="0" indent="0" algn="l" defTabSz="914333" rtl="0" eaLnBrk="1" latinLnBrk="0" hangingPunct="1">
        <a:spcBef>
          <a:spcPct val="200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457166" indent="0" algn="l" defTabSz="914333" rtl="0" eaLnBrk="1" latinLnBrk="0" hangingPunct="1">
        <a:spcBef>
          <a:spcPct val="20000"/>
        </a:spcBef>
        <a:buFont typeface="Arial" panose="020B0604020202020204" pitchFamily="34" charset="0"/>
        <a:buNone/>
        <a:defRPr sz="1400" kern="1200">
          <a:solidFill>
            <a:schemeClr val="tx1">
              <a:lumMod val="85000"/>
              <a:lumOff val="15000"/>
            </a:schemeClr>
          </a:solidFill>
          <a:latin typeface="+mn-lt"/>
          <a:ea typeface="+mn-ea"/>
          <a:cs typeface="+mn-cs"/>
        </a:defRPr>
      </a:lvl2pPr>
      <a:lvl3pPr marL="914333" indent="0" algn="l" defTabSz="914333" rtl="0" eaLnBrk="1" latinLnBrk="0" hangingPunct="1">
        <a:spcBef>
          <a:spcPct val="20000"/>
        </a:spcBef>
        <a:buFont typeface="Arial" panose="020B0604020202020204" pitchFamily="34" charset="0"/>
        <a:buNone/>
        <a:defRPr sz="1400" kern="1200">
          <a:solidFill>
            <a:schemeClr val="tx1">
              <a:lumMod val="85000"/>
              <a:lumOff val="15000"/>
            </a:schemeClr>
          </a:solidFill>
          <a:latin typeface="+mn-lt"/>
          <a:ea typeface="+mn-ea"/>
          <a:cs typeface="+mn-cs"/>
        </a:defRPr>
      </a:lvl3pPr>
      <a:lvl4pPr marL="1371498" indent="0" algn="l" defTabSz="914333" rtl="0" eaLnBrk="1" latinLnBrk="0" hangingPunct="1">
        <a:spcBef>
          <a:spcPct val="20000"/>
        </a:spcBef>
        <a:buFont typeface="Arial" panose="020B0604020202020204" pitchFamily="34" charset="0"/>
        <a:buNone/>
        <a:defRPr sz="1400" kern="1200">
          <a:solidFill>
            <a:schemeClr val="tx1">
              <a:lumMod val="85000"/>
              <a:lumOff val="15000"/>
            </a:schemeClr>
          </a:solidFill>
          <a:latin typeface="+mn-lt"/>
          <a:ea typeface="+mn-ea"/>
          <a:cs typeface="+mn-cs"/>
        </a:defRPr>
      </a:lvl4pPr>
      <a:lvl5pPr marL="1828664" indent="0" algn="l" defTabSz="914333" rtl="0" eaLnBrk="1" latinLnBrk="0" hangingPunct="1">
        <a:spcBef>
          <a:spcPct val="20000"/>
        </a:spcBef>
        <a:buFont typeface="Arial" panose="020B0604020202020204" pitchFamily="34" charset="0"/>
        <a:buNone/>
        <a:defRPr sz="1400" kern="1200">
          <a:solidFill>
            <a:schemeClr val="tx1">
              <a:lumMod val="85000"/>
              <a:lumOff val="15000"/>
            </a:schemeClr>
          </a:solidFill>
          <a:latin typeface="+mn-lt"/>
          <a:ea typeface="+mn-ea"/>
          <a:cs typeface="+mn-cs"/>
        </a:defRPr>
      </a:lvl5pPr>
      <a:lvl6pPr marL="2514411"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12.tif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hyperlink" Target="https://github.com/qameta/atlas" TargetMode="Externa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image" Target="../media/image17.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0.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hyperlink" Target="https://github.com/artsok/training/tree/master/sqadays-eu-2019"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E7D652F4-9A65-EE4C-BAD0-AE51DC64C735}"/>
              </a:ext>
            </a:extLst>
          </p:cNvPr>
          <p:cNvPicPr>
            <a:picLocks noChangeAspect="1"/>
          </p:cNvPicPr>
          <p:nvPr/>
        </p:nvPicPr>
        <p:blipFill>
          <a:blip r:embed="rId3"/>
          <a:stretch>
            <a:fillRect/>
          </a:stretch>
        </p:blipFill>
        <p:spPr>
          <a:xfrm>
            <a:off x="-36512" y="0"/>
            <a:ext cx="9180512" cy="5143500"/>
          </a:xfrm>
          <a:prstGeom prst="rect">
            <a:avLst/>
          </a:prstGeom>
        </p:spPr>
      </p:pic>
      <p:sp>
        <p:nvSpPr>
          <p:cNvPr id="2" name="Прямоугольник 1">
            <a:extLst>
              <a:ext uri="{FF2B5EF4-FFF2-40B4-BE49-F238E27FC236}">
                <a16:creationId xmlns:a16="http://schemas.microsoft.com/office/drawing/2014/main" id="{6BCB92EA-F8C4-B441-8B4F-4CEFAC8242F1}"/>
              </a:ext>
            </a:extLst>
          </p:cNvPr>
          <p:cNvSpPr/>
          <p:nvPr/>
        </p:nvSpPr>
        <p:spPr>
          <a:xfrm>
            <a:off x="683568" y="1491630"/>
            <a:ext cx="8024036" cy="1740445"/>
          </a:xfrm>
          <a:prstGeom prst="rect">
            <a:avLst/>
          </a:prstGeom>
        </p:spPr>
        <p:txBody>
          <a:bodyPr vert="horz" lIns="91434" tIns="45717" rIns="91434" bIns="45717" rtlCol="0" anchor="ctr">
            <a:noAutofit/>
          </a:bodyPr>
          <a:lstStyle/>
          <a:p>
            <a:pPr marL="0" lvl="1"/>
            <a:r>
              <a:rPr lang="en-US" sz="4800" b="1" dirty="0">
                <a:solidFill>
                  <a:prstClr val="white"/>
                </a:solidFill>
                <a:latin typeface="Century Gothic" pitchFamily="34" charset="0"/>
              </a:rPr>
              <a:t>Revolution in Page Object</a:t>
            </a:r>
            <a:endParaRPr lang="ru-RU" sz="4800" b="1" dirty="0">
              <a:solidFill>
                <a:prstClr val="white"/>
              </a:solidFill>
              <a:latin typeface="Century Gothic" pitchFamily="34" charset="0"/>
            </a:endParaRPr>
          </a:p>
        </p:txBody>
      </p:sp>
      <p:sp>
        <p:nvSpPr>
          <p:cNvPr id="3" name="TextBox 2">
            <a:extLst>
              <a:ext uri="{FF2B5EF4-FFF2-40B4-BE49-F238E27FC236}">
                <a16:creationId xmlns:a16="http://schemas.microsoft.com/office/drawing/2014/main" id="{C70FE33D-443B-EB4F-870A-56A456484AE9}"/>
              </a:ext>
            </a:extLst>
          </p:cNvPr>
          <p:cNvSpPr txBox="1"/>
          <p:nvPr/>
        </p:nvSpPr>
        <p:spPr>
          <a:xfrm>
            <a:off x="777255" y="4134102"/>
            <a:ext cx="4680520" cy="441714"/>
          </a:xfrm>
          <a:prstGeom prst="rect">
            <a:avLst/>
          </a:prstGeom>
          <a:noFill/>
        </p:spPr>
        <p:txBody>
          <a:bodyPr wrap="square" lIns="91430" tIns="45715" rIns="91430" bIns="45715" rtlCol="0">
            <a:spAutoFit/>
          </a:bodyPr>
          <a:lstStyle/>
          <a:p>
            <a:pPr defTabSz="686498">
              <a:lnSpc>
                <a:spcPts val="3100"/>
              </a:lnSpc>
              <a:spcBef>
                <a:spcPct val="0"/>
              </a:spcBef>
              <a:defRPr/>
            </a:pPr>
            <a:r>
              <a:rPr lang="en-US" b="1" dirty="0">
                <a:solidFill>
                  <a:prstClr val="white"/>
                </a:solidFill>
                <a:latin typeface="Century Gothic" pitchFamily="34" charset="0"/>
              </a:rPr>
              <a:t>ARTEM SOKOVETS</a:t>
            </a:r>
          </a:p>
        </p:txBody>
      </p:sp>
      <p:sp>
        <p:nvSpPr>
          <p:cNvPr id="4" name="TextBox 3">
            <a:extLst>
              <a:ext uri="{FF2B5EF4-FFF2-40B4-BE49-F238E27FC236}">
                <a16:creationId xmlns:a16="http://schemas.microsoft.com/office/drawing/2014/main" id="{076D6F79-7580-C443-B0C5-42288445E1CC}"/>
              </a:ext>
            </a:extLst>
          </p:cNvPr>
          <p:cNvSpPr txBox="1"/>
          <p:nvPr/>
        </p:nvSpPr>
        <p:spPr>
          <a:xfrm>
            <a:off x="792024" y="4504486"/>
            <a:ext cx="1273105" cy="253916"/>
          </a:xfrm>
          <a:prstGeom prst="rect">
            <a:avLst/>
          </a:prstGeom>
          <a:noFill/>
        </p:spPr>
        <p:txBody>
          <a:bodyPr wrap="none" rtlCol="0">
            <a:spAutoFit/>
          </a:bodyPr>
          <a:lstStyle/>
          <a:p>
            <a:r>
              <a:rPr lang="en" sz="1050" b="1" u="sng" dirty="0">
                <a:solidFill>
                  <a:schemeClr val="bg1"/>
                </a:solidFill>
                <a:latin typeface="Century Gothic" pitchFamily="34" charset="0"/>
              </a:rPr>
              <a:t>@SokovetsArtem</a:t>
            </a:r>
            <a:endParaRPr lang="ru-RU" sz="1050" b="1" u="sng" dirty="0">
              <a:solidFill>
                <a:schemeClr val="bg1"/>
              </a:solidFill>
              <a:latin typeface="Century Gothic" pitchFamily="34" charset="0"/>
            </a:endParaRPr>
          </a:p>
        </p:txBody>
      </p:sp>
    </p:spTree>
    <p:extLst>
      <p:ext uri="{BB962C8B-B14F-4D97-AF65-F5344CB8AC3E}">
        <p14:creationId xmlns:p14="http://schemas.microsoft.com/office/powerpoint/2010/main" val="1223587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AD408783-8ED0-AE42-A5CE-EB50FAD53094}"/>
              </a:ext>
            </a:extLst>
          </p:cNvPr>
          <p:cNvSpPr>
            <a:spLocks noGrp="1"/>
          </p:cNvSpPr>
          <p:nvPr>
            <p:ph type="body" sz="quarter" idx="13"/>
          </p:nvPr>
        </p:nvSpPr>
        <p:spPr>
          <a:xfrm>
            <a:off x="0" y="-12073"/>
            <a:ext cx="9144000" cy="538607"/>
          </a:xfrm>
        </p:spPr>
        <p:txBody>
          <a:bodyPr/>
          <a:lstStyle/>
          <a:p>
            <a:r>
              <a:rPr lang="en-US" sz="3200" b="1" dirty="0">
                <a:solidFill>
                  <a:schemeClr val="tx1"/>
                </a:solidFill>
              </a:rPr>
              <a:t>QUESTION </a:t>
            </a:r>
            <a:r>
              <a:rPr lang="ru-RU" sz="3200" b="1" dirty="0">
                <a:solidFill>
                  <a:schemeClr val="tx1"/>
                </a:solidFill>
              </a:rPr>
              <a:t>№</a:t>
            </a:r>
            <a:r>
              <a:rPr lang="en-US" sz="3200" b="1" dirty="0">
                <a:solidFill>
                  <a:schemeClr val="tx1"/>
                </a:solidFill>
              </a:rPr>
              <a:t>1</a:t>
            </a:r>
            <a:endParaRPr lang="ru-RU" sz="3200" b="1" dirty="0">
              <a:solidFill>
                <a:schemeClr val="tx1"/>
              </a:solidFill>
            </a:endParaRPr>
          </a:p>
        </p:txBody>
      </p:sp>
      <p:sp>
        <p:nvSpPr>
          <p:cNvPr id="13" name="Прямоугольник 12">
            <a:extLst>
              <a:ext uri="{FF2B5EF4-FFF2-40B4-BE49-F238E27FC236}">
                <a16:creationId xmlns:a16="http://schemas.microsoft.com/office/drawing/2014/main" id="{EAB7DF7B-5028-0B48-AFAF-33ACFB9A1504}"/>
              </a:ext>
            </a:extLst>
          </p:cNvPr>
          <p:cNvSpPr/>
          <p:nvPr/>
        </p:nvSpPr>
        <p:spPr>
          <a:xfrm>
            <a:off x="180528" y="863590"/>
            <a:ext cx="9144000" cy="3416320"/>
          </a:xfrm>
          <a:prstGeom prst="rect">
            <a:avLst/>
          </a:prstGeom>
        </p:spPr>
        <p:txBody>
          <a:bodyPr wrap="square">
            <a:spAutoFit/>
          </a:bodyPr>
          <a:lstStyle/>
          <a:p>
            <a:r>
              <a:rPr lang="en" sz="2400" b="1" dirty="0">
                <a:solidFill>
                  <a:srgbClr val="000080"/>
                </a:solidFill>
                <a:latin typeface="Courier New" panose="02070309020205020404" pitchFamily="49" charset="0"/>
                <a:cs typeface="Courier New" panose="02070309020205020404" pitchFamily="49" charset="0"/>
              </a:rPr>
              <a:t>public class </a:t>
            </a:r>
            <a:r>
              <a:rPr lang="en" sz="2400" dirty="0" err="1">
                <a:latin typeface="Courier New" panose="02070309020205020404" pitchFamily="49" charset="0"/>
                <a:cs typeface="Courier New" panose="02070309020205020404" pitchFamily="49" charset="0"/>
              </a:rPr>
              <a:t>MainPage</a:t>
            </a:r>
            <a:r>
              <a:rPr lang="en" sz="2400" dirty="0">
                <a:latin typeface="Courier New" panose="02070309020205020404" pitchFamily="49" charset="0"/>
                <a:cs typeface="Courier New" panose="02070309020205020404" pitchFamily="49" charset="0"/>
              </a:rPr>
              <a:t> {</a:t>
            </a:r>
            <a:br>
              <a:rPr lang="en" sz="2400" dirty="0">
                <a:latin typeface="Courier New" panose="02070309020205020404" pitchFamily="49" charset="0"/>
                <a:cs typeface="Courier New" panose="02070309020205020404" pitchFamily="49" charset="0"/>
              </a:rPr>
            </a:br>
            <a:r>
              <a:rPr lang="en" sz="2400" dirty="0">
                <a:latin typeface="Courier New" panose="02070309020205020404" pitchFamily="49" charset="0"/>
                <a:cs typeface="Courier New" panose="02070309020205020404" pitchFamily="49" charset="0"/>
              </a:rPr>
              <a:t>    </a:t>
            </a:r>
            <a:r>
              <a:rPr lang="en" sz="2400" dirty="0">
                <a:solidFill>
                  <a:srgbClr val="808000"/>
                </a:solidFill>
                <a:latin typeface="Courier New" panose="02070309020205020404" pitchFamily="49" charset="0"/>
                <a:cs typeface="Courier New" panose="02070309020205020404" pitchFamily="49" charset="0"/>
              </a:rPr>
              <a:t>@</a:t>
            </a:r>
            <a:r>
              <a:rPr lang="en" sz="2400" dirty="0" err="1">
                <a:solidFill>
                  <a:srgbClr val="808000"/>
                </a:solidFill>
                <a:latin typeface="Courier New" panose="02070309020205020404" pitchFamily="49" charset="0"/>
                <a:cs typeface="Courier New" panose="02070309020205020404" pitchFamily="49" charset="0"/>
              </a:rPr>
              <a:t>FindBy</a:t>
            </a:r>
            <a:r>
              <a:rPr lang="en" sz="2400" dirty="0">
                <a:latin typeface="Courier New" panose="02070309020205020404" pitchFamily="49" charset="0"/>
                <a:cs typeface="Courier New" panose="02070309020205020404" pitchFamily="49" charset="0"/>
              </a:rPr>
              <a:t>(</a:t>
            </a:r>
            <a:r>
              <a:rPr lang="en" sz="2400" dirty="0" err="1">
                <a:latin typeface="Courier New" panose="02070309020205020404" pitchFamily="49" charset="0"/>
                <a:cs typeface="Courier New" panose="02070309020205020404" pitchFamily="49" charset="0"/>
              </a:rPr>
              <a:t>xpath</a:t>
            </a:r>
            <a:r>
              <a:rPr lang="en" sz="2400" dirty="0">
                <a:latin typeface="Courier New" panose="02070309020205020404" pitchFamily="49" charset="0"/>
                <a:cs typeface="Courier New" panose="02070309020205020404" pitchFamily="49" charset="0"/>
              </a:rPr>
              <a:t> = </a:t>
            </a:r>
            <a:r>
              <a:rPr lang="en" sz="2400" b="1" dirty="0">
                <a:solidFill>
                  <a:srgbClr val="008000"/>
                </a:solidFill>
                <a:latin typeface="Courier New" panose="02070309020205020404" pitchFamily="49" charset="0"/>
                <a:cs typeface="Courier New" panose="02070309020205020404" pitchFamily="49" charset="0"/>
              </a:rPr>
              <a:t>".//div[@class = 'header']"</a:t>
            </a:r>
            <a:r>
              <a:rPr lang="en" sz="2400" dirty="0">
                <a:latin typeface="Courier New" panose="02070309020205020404" pitchFamily="49" charset="0"/>
                <a:cs typeface="Courier New" panose="02070309020205020404" pitchFamily="49" charset="0"/>
              </a:rPr>
              <a:t>)</a:t>
            </a:r>
            <a:br>
              <a:rPr lang="en" sz="2400" dirty="0">
                <a:latin typeface="Courier New" panose="02070309020205020404" pitchFamily="49" charset="0"/>
                <a:cs typeface="Courier New" panose="02070309020205020404" pitchFamily="49" charset="0"/>
              </a:rPr>
            </a:br>
            <a:r>
              <a:rPr lang="en" sz="2400" dirty="0">
                <a:latin typeface="Courier New" panose="02070309020205020404" pitchFamily="49" charset="0"/>
                <a:cs typeface="Courier New" panose="02070309020205020404" pitchFamily="49" charset="0"/>
              </a:rPr>
              <a:t>    </a:t>
            </a:r>
            <a:r>
              <a:rPr lang="en" sz="2400" b="1" dirty="0">
                <a:solidFill>
                  <a:srgbClr val="000080"/>
                </a:solidFill>
                <a:latin typeface="Courier New" panose="02070309020205020404" pitchFamily="49" charset="0"/>
                <a:cs typeface="Courier New" panose="02070309020205020404" pitchFamily="49" charset="0"/>
              </a:rPr>
              <a:t>private </a:t>
            </a:r>
            <a:r>
              <a:rPr lang="en" sz="2400" b="1" dirty="0">
                <a:solidFill>
                  <a:srgbClr val="FF0000"/>
                </a:solidFill>
                <a:latin typeface="Courier New" panose="02070309020205020404" pitchFamily="49" charset="0"/>
                <a:cs typeface="Courier New" panose="02070309020205020404" pitchFamily="49" charset="0"/>
              </a:rPr>
              <a:t>Header</a:t>
            </a:r>
            <a:r>
              <a:rPr lang="en" sz="2400" dirty="0">
                <a:latin typeface="Courier New" panose="02070309020205020404" pitchFamily="49" charset="0"/>
                <a:cs typeface="Courier New" panose="02070309020205020404" pitchFamily="49" charset="0"/>
              </a:rPr>
              <a:t> </a:t>
            </a:r>
            <a:r>
              <a:rPr lang="en" sz="2400" b="1" dirty="0">
                <a:solidFill>
                  <a:srgbClr val="660E7A"/>
                </a:solidFill>
                <a:latin typeface="Courier New" panose="02070309020205020404" pitchFamily="49" charset="0"/>
                <a:cs typeface="Courier New" panose="02070309020205020404" pitchFamily="49" charset="0"/>
              </a:rPr>
              <a:t>header</a:t>
            </a:r>
            <a:r>
              <a:rPr lang="en" sz="2400" dirty="0">
                <a:latin typeface="Courier New" panose="02070309020205020404" pitchFamily="49" charset="0"/>
                <a:cs typeface="Courier New" panose="02070309020205020404" pitchFamily="49" charset="0"/>
              </a:rPr>
              <a:t>;</a:t>
            </a:r>
            <a:br>
              <a:rPr lang="en" sz="2400" dirty="0">
                <a:latin typeface="Courier New" panose="02070309020205020404" pitchFamily="49" charset="0"/>
                <a:cs typeface="Courier New" panose="02070309020205020404" pitchFamily="49" charset="0"/>
              </a:rPr>
            </a:br>
            <a:r>
              <a:rPr lang="en" sz="2400" dirty="0">
                <a:latin typeface="Courier New" panose="02070309020205020404" pitchFamily="49" charset="0"/>
                <a:cs typeface="Courier New" panose="02070309020205020404" pitchFamily="49" charset="0"/>
              </a:rPr>
              <a:t>}</a:t>
            </a:r>
            <a:br>
              <a:rPr lang="en" sz="2400" dirty="0">
                <a:latin typeface="Courier New" panose="02070309020205020404" pitchFamily="49" charset="0"/>
                <a:cs typeface="Courier New" panose="02070309020205020404" pitchFamily="49" charset="0"/>
              </a:rPr>
            </a:br>
            <a:br>
              <a:rPr lang="en" sz="2400" dirty="0">
                <a:latin typeface="Courier New" panose="02070309020205020404" pitchFamily="49" charset="0"/>
                <a:cs typeface="Courier New" panose="02070309020205020404" pitchFamily="49" charset="0"/>
              </a:rPr>
            </a:br>
            <a:r>
              <a:rPr lang="en" sz="2400" b="1" dirty="0">
                <a:solidFill>
                  <a:srgbClr val="000080"/>
                </a:solidFill>
                <a:latin typeface="Courier New" panose="02070309020205020404" pitchFamily="49" charset="0"/>
                <a:cs typeface="Courier New" panose="02070309020205020404" pitchFamily="49" charset="0"/>
              </a:rPr>
              <a:t>public class </a:t>
            </a:r>
            <a:r>
              <a:rPr lang="en" sz="2400" dirty="0" err="1">
                <a:latin typeface="Courier New" panose="02070309020205020404" pitchFamily="49" charset="0"/>
                <a:cs typeface="Courier New" panose="02070309020205020404" pitchFamily="49" charset="0"/>
              </a:rPr>
              <a:t>AnyOtherPage</a:t>
            </a:r>
            <a:r>
              <a:rPr lang="en" sz="2400" dirty="0">
                <a:latin typeface="Courier New" panose="02070309020205020404" pitchFamily="49" charset="0"/>
                <a:cs typeface="Courier New" panose="02070309020205020404" pitchFamily="49" charset="0"/>
              </a:rPr>
              <a:t> {</a:t>
            </a:r>
            <a:br>
              <a:rPr lang="en" sz="2400" dirty="0">
                <a:latin typeface="Courier New" panose="02070309020205020404" pitchFamily="49" charset="0"/>
                <a:cs typeface="Courier New" panose="02070309020205020404" pitchFamily="49" charset="0"/>
              </a:rPr>
            </a:br>
            <a:r>
              <a:rPr lang="en" sz="2400" dirty="0">
                <a:latin typeface="Courier New" panose="02070309020205020404" pitchFamily="49" charset="0"/>
                <a:cs typeface="Courier New" panose="02070309020205020404" pitchFamily="49" charset="0"/>
              </a:rPr>
              <a:t>    </a:t>
            </a:r>
            <a:r>
              <a:rPr lang="en" sz="2400" dirty="0">
                <a:solidFill>
                  <a:srgbClr val="808000"/>
                </a:solidFill>
                <a:latin typeface="Courier New" panose="02070309020205020404" pitchFamily="49" charset="0"/>
                <a:cs typeface="Courier New" panose="02070309020205020404" pitchFamily="49" charset="0"/>
              </a:rPr>
              <a:t>@</a:t>
            </a:r>
            <a:r>
              <a:rPr lang="en" sz="2400" dirty="0" err="1">
                <a:solidFill>
                  <a:srgbClr val="808000"/>
                </a:solidFill>
                <a:latin typeface="Courier New" panose="02070309020205020404" pitchFamily="49" charset="0"/>
                <a:cs typeface="Courier New" panose="02070309020205020404" pitchFamily="49" charset="0"/>
              </a:rPr>
              <a:t>FindBy</a:t>
            </a:r>
            <a:r>
              <a:rPr lang="en" sz="2400" dirty="0">
                <a:latin typeface="Courier New" panose="02070309020205020404" pitchFamily="49" charset="0"/>
                <a:cs typeface="Courier New" panose="02070309020205020404" pitchFamily="49" charset="0"/>
              </a:rPr>
              <a:t>(</a:t>
            </a:r>
            <a:r>
              <a:rPr lang="en" sz="2400" dirty="0" err="1">
                <a:latin typeface="Courier New" panose="02070309020205020404" pitchFamily="49" charset="0"/>
                <a:cs typeface="Courier New" panose="02070309020205020404" pitchFamily="49" charset="0"/>
              </a:rPr>
              <a:t>xpath</a:t>
            </a:r>
            <a:r>
              <a:rPr lang="en" sz="2400" dirty="0">
                <a:latin typeface="Courier New" panose="02070309020205020404" pitchFamily="49" charset="0"/>
                <a:cs typeface="Courier New" panose="02070309020205020404" pitchFamily="49" charset="0"/>
              </a:rPr>
              <a:t> = </a:t>
            </a:r>
            <a:r>
              <a:rPr lang="en" sz="2400" b="1" dirty="0">
                <a:solidFill>
                  <a:srgbClr val="008000"/>
                </a:solidFill>
                <a:latin typeface="Courier New" panose="02070309020205020404" pitchFamily="49" charset="0"/>
                <a:cs typeface="Courier New" panose="02070309020205020404" pitchFamily="49" charset="0"/>
              </a:rPr>
              <a:t>".//div[@class = 'header']"</a:t>
            </a:r>
            <a:r>
              <a:rPr lang="en" sz="2400" dirty="0">
                <a:latin typeface="Courier New" panose="02070309020205020404" pitchFamily="49" charset="0"/>
                <a:cs typeface="Courier New" panose="02070309020205020404" pitchFamily="49" charset="0"/>
              </a:rPr>
              <a:t>)</a:t>
            </a:r>
            <a:br>
              <a:rPr lang="en" sz="2400" dirty="0">
                <a:latin typeface="Courier New" panose="02070309020205020404" pitchFamily="49" charset="0"/>
                <a:cs typeface="Courier New" panose="02070309020205020404" pitchFamily="49" charset="0"/>
              </a:rPr>
            </a:br>
            <a:r>
              <a:rPr lang="en" sz="2400" dirty="0">
                <a:latin typeface="Courier New" panose="02070309020205020404" pitchFamily="49" charset="0"/>
                <a:cs typeface="Courier New" panose="02070309020205020404" pitchFamily="49" charset="0"/>
              </a:rPr>
              <a:t>    </a:t>
            </a:r>
            <a:r>
              <a:rPr lang="en" sz="2400" b="1" dirty="0">
                <a:solidFill>
                  <a:srgbClr val="000080"/>
                </a:solidFill>
                <a:latin typeface="Courier New" panose="02070309020205020404" pitchFamily="49" charset="0"/>
                <a:cs typeface="Courier New" panose="02070309020205020404" pitchFamily="49" charset="0"/>
              </a:rPr>
              <a:t>private </a:t>
            </a:r>
            <a:r>
              <a:rPr lang="en" sz="2400" b="1" dirty="0">
                <a:solidFill>
                  <a:srgbClr val="FF0000"/>
                </a:solidFill>
                <a:latin typeface="Courier New" panose="02070309020205020404" pitchFamily="49" charset="0"/>
                <a:cs typeface="Courier New" panose="02070309020205020404" pitchFamily="49" charset="0"/>
              </a:rPr>
              <a:t>Header</a:t>
            </a:r>
            <a:r>
              <a:rPr lang="en" sz="2400" dirty="0">
                <a:latin typeface="Courier New" panose="02070309020205020404" pitchFamily="49" charset="0"/>
                <a:cs typeface="Courier New" panose="02070309020205020404" pitchFamily="49" charset="0"/>
              </a:rPr>
              <a:t> </a:t>
            </a:r>
            <a:r>
              <a:rPr lang="en" sz="2400" b="1" dirty="0">
                <a:solidFill>
                  <a:srgbClr val="660E7A"/>
                </a:solidFill>
                <a:latin typeface="Courier New" panose="02070309020205020404" pitchFamily="49" charset="0"/>
                <a:cs typeface="Courier New" panose="02070309020205020404" pitchFamily="49" charset="0"/>
              </a:rPr>
              <a:t>header</a:t>
            </a:r>
            <a:r>
              <a:rPr lang="en" sz="2400" dirty="0">
                <a:latin typeface="Courier New" panose="02070309020205020404" pitchFamily="49" charset="0"/>
                <a:cs typeface="Courier New" panose="02070309020205020404" pitchFamily="49" charset="0"/>
              </a:rPr>
              <a:t>;</a:t>
            </a:r>
            <a:br>
              <a:rPr lang="en" sz="2400" dirty="0">
                <a:latin typeface="Courier New" panose="02070309020205020404" pitchFamily="49" charset="0"/>
                <a:cs typeface="Courier New" panose="02070309020205020404" pitchFamily="49" charset="0"/>
              </a:rPr>
            </a:br>
            <a:r>
              <a:rPr lang="en" sz="2400" dirty="0">
                <a:latin typeface="Courier New" panose="02070309020205020404" pitchFamily="49" charset="0"/>
                <a:cs typeface="Courier New" panose="02070309020205020404" pitchFamily="49" charset="0"/>
              </a:rPr>
              <a:t>}</a:t>
            </a:r>
            <a:endParaRPr lang="ru-RU" sz="2400" dirty="0">
              <a:latin typeface="Courier New" panose="02070309020205020404" pitchFamily="49" charset="0"/>
              <a:cs typeface="Courier New" panose="02070309020205020404" pitchFamily="49" charset="0"/>
            </a:endParaRPr>
          </a:p>
        </p:txBody>
      </p:sp>
      <p:sp>
        <p:nvSpPr>
          <p:cNvPr id="4" name="Прямоугольник 3">
            <a:extLst>
              <a:ext uri="{FF2B5EF4-FFF2-40B4-BE49-F238E27FC236}">
                <a16:creationId xmlns:a16="http://schemas.microsoft.com/office/drawing/2014/main" id="{CD384433-FBCD-3046-BE75-327A5E322CDC}"/>
              </a:ext>
            </a:extLst>
          </p:cNvPr>
          <p:cNvSpPr/>
          <p:nvPr/>
        </p:nvSpPr>
        <p:spPr>
          <a:xfrm>
            <a:off x="767274" y="1275607"/>
            <a:ext cx="8208912" cy="360040"/>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a:extLst>
              <a:ext uri="{FF2B5EF4-FFF2-40B4-BE49-F238E27FC236}">
                <a16:creationId xmlns:a16="http://schemas.microsoft.com/office/drawing/2014/main" id="{7766D8E6-F445-3846-A911-9E96AD4F8D16}"/>
              </a:ext>
            </a:extLst>
          </p:cNvPr>
          <p:cNvSpPr/>
          <p:nvPr/>
        </p:nvSpPr>
        <p:spPr>
          <a:xfrm>
            <a:off x="784527" y="3042136"/>
            <a:ext cx="8208912" cy="456715"/>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065437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AD408783-8ED0-AE42-A5CE-EB50FAD53094}"/>
              </a:ext>
            </a:extLst>
          </p:cNvPr>
          <p:cNvSpPr>
            <a:spLocks noGrp="1"/>
          </p:cNvSpPr>
          <p:nvPr>
            <p:ph type="body" sz="quarter" idx="13"/>
          </p:nvPr>
        </p:nvSpPr>
        <p:spPr>
          <a:xfrm>
            <a:off x="0" y="-12073"/>
            <a:ext cx="9144000" cy="538607"/>
          </a:xfrm>
        </p:spPr>
        <p:txBody>
          <a:bodyPr/>
          <a:lstStyle/>
          <a:p>
            <a:r>
              <a:rPr lang="en" sz="3200" b="1" dirty="0">
                <a:solidFill>
                  <a:schemeClr val="tx1"/>
                </a:solidFill>
              </a:rPr>
              <a:t>QUESTION </a:t>
            </a:r>
            <a:r>
              <a:rPr lang="ru-RU" sz="3200" b="1" dirty="0">
                <a:solidFill>
                  <a:schemeClr val="tx1"/>
                </a:solidFill>
              </a:rPr>
              <a:t>№1</a:t>
            </a:r>
          </a:p>
        </p:txBody>
      </p:sp>
      <p:sp>
        <p:nvSpPr>
          <p:cNvPr id="13" name="Прямоугольник 12">
            <a:extLst>
              <a:ext uri="{FF2B5EF4-FFF2-40B4-BE49-F238E27FC236}">
                <a16:creationId xmlns:a16="http://schemas.microsoft.com/office/drawing/2014/main" id="{EAB7DF7B-5028-0B48-AFAF-33ACFB9A1504}"/>
              </a:ext>
            </a:extLst>
          </p:cNvPr>
          <p:cNvSpPr/>
          <p:nvPr/>
        </p:nvSpPr>
        <p:spPr>
          <a:xfrm>
            <a:off x="180528" y="863590"/>
            <a:ext cx="9144000" cy="3416320"/>
          </a:xfrm>
          <a:prstGeom prst="rect">
            <a:avLst/>
          </a:prstGeom>
        </p:spPr>
        <p:txBody>
          <a:bodyPr wrap="square">
            <a:spAutoFit/>
          </a:bodyPr>
          <a:lstStyle/>
          <a:p>
            <a:r>
              <a:rPr lang="en" sz="2400" b="1" dirty="0">
                <a:solidFill>
                  <a:srgbClr val="000080"/>
                </a:solidFill>
                <a:latin typeface="Courier New" panose="02070309020205020404" pitchFamily="49" charset="0"/>
                <a:cs typeface="Courier New" panose="02070309020205020404" pitchFamily="49" charset="0"/>
              </a:rPr>
              <a:t>public class </a:t>
            </a:r>
            <a:r>
              <a:rPr lang="en" sz="2400" dirty="0" err="1">
                <a:latin typeface="Courier New" panose="02070309020205020404" pitchFamily="49" charset="0"/>
                <a:cs typeface="Courier New" panose="02070309020205020404" pitchFamily="49" charset="0"/>
              </a:rPr>
              <a:t>MainPage</a:t>
            </a:r>
            <a:r>
              <a:rPr lang="en" sz="2400" dirty="0">
                <a:latin typeface="Courier New" panose="02070309020205020404" pitchFamily="49" charset="0"/>
                <a:cs typeface="Courier New" panose="02070309020205020404" pitchFamily="49" charset="0"/>
              </a:rPr>
              <a:t> {</a:t>
            </a:r>
            <a:br>
              <a:rPr lang="en" sz="2400" dirty="0">
                <a:latin typeface="Courier New" panose="02070309020205020404" pitchFamily="49" charset="0"/>
                <a:cs typeface="Courier New" panose="02070309020205020404" pitchFamily="49" charset="0"/>
              </a:rPr>
            </a:br>
            <a:r>
              <a:rPr lang="en" sz="2400" dirty="0">
                <a:latin typeface="Courier New" panose="02070309020205020404" pitchFamily="49" charset="0"/>
                <a:cs typeface="Courier New" panose="02070309020205020404" pitchFamily="49" charset="0"/>
              </a:rPr>
              <a:t>    </a:t>
            </a:r>
            <a:r>
              <a:rPr lang="en" sz="2400" dirty="0">
                <a:solidFill>
                  <a:srgbClr val="808000"/>
                </a:solidFill>
                <a:latin typeface="Courier New" panose="02070309020205020404" pitchFamily="49" charset="0"/>
                <a:cs typeface="Courier New" panose="02070309020205020404" pitchFamily="49" charset="0"/>
              </a:rPr>
              <a:t>@</a:t>
            </a:r>
            <a:r>
              <a:rPr lang="en" sz="2400" dirty="0" err="1">
                <a:solidFill>
                  <a:srgbClr val="808000"/>
                </a:solidFill>
                <a:latin typeface="Courier New" panose="02070309020205020404" pitchFamily="49" charset="0"/>
                <a:cs typeface="Courier New" panose="02070309020205020404" pitchFamily="49" charset="0"/>
              </a:rPr>
              <a:t>FindBy</a:t>
            </a:r>
            <a:r>
              <a:rPr lang="en" sz="2400" dirty="0">
                <a:latin typeface="Courier New" panose="02070309020205020404" pitchFamily="49" charset="0"/>
                <a:cs typeface="Courier New" panose="02070309020205020404" pitchFamily="49" charset="0"/>
              </a:rPr>
              <a:t>(</a:t>
            </a:r>
            <a:r>
              <a:rPr lang="en" sz="2400" dirty="0" err="1">
                <a:latin typeface="Courier New" panose="02070309020205020404" pitchFamily="49" charset="0"/>
                <a:cs typeface="Courier New" panose="02070309020205020404" pitchFamily="49" charset="0"/>
              </a:rPr>
              <a:t>xpath</a:t>
            </a:r>
            <a:r>
              <a:rPr lang="en" sz="2400" dirty="0">
                <a:latin typeface="Courier New" panose="02070309020205020404" pitchFamily="49" charset="0"/>
                <a:cs typeface="Courier New" panose="02070309020205020404" pitchFamily="49" charset="0"/>
              </a:rPr>
              <a:t> = </a:t>
            </a:r>
            <a:r>
              <a:rPr lang="en" sz="2400" b="1" dirty="0">
                <a:solidFill>
                  <a:srgbClr val="008000"/>
                </a:solidFill>
                <a:latin typeface="Courier New" panose="02070309020205020404" pitchFamily="49" charset="0"/>
                <a:cs typeface="Courier New" panose="02070309020205020404" pitchFamily="49" charset="0"/>
              </a:rPr>
              <a:t>".//div[@class = 'header']"</a:t>
            </a:r>
            <a:r>
              <a:rPr lang="en" sz="2400" dirty="0">
                <a:latin typeface="Courier New" panose="02070309020205020404" pitchFamily="49" charset="0"/>
                <a:cs typeface="Courier New" panose="02070309020205020404" pitchFamily="49" charset="0"/>
              </a:rPr>
              <a:t>)</a:t>
            </a:r>
            <a:br>
              <a:rPr lang="en" sz="2400" dirty="0">
                <a:latin typeface="Courier New" panose="02070309020205020404" pitchFamily="49" charset="0"/>
                <a:cs typeface="Courier New" panose="02070309020205020404" pitchFamily="49" charset="0"/>
              </a:rPr>
            </a:br>
            <a:r>
              <a:rPr lang="en" sz="2400" dirty="0">
                <a:latin typeface="Courier New" panose="02070309020205020404" pitchFamily="49" charset="0"/>
                <a:cs typeface="Courier New" panose="02070309020205020404" pitchFamily="49" charset="0"/>
              </a:rPr>
              <a:t>    </a:t>
            </a:r>
            <a:r>
              <a:rPr lang="en" sz="2400" b="1" dirty="0">
                <a:solidFill>
                  <a:srgbClr val="000080"/>
                </a:solidFill>
                <a:latin typeface="Courier New" panose="02070309020205020404" pitchFamily="49" charset="0"/>
                <a:cs typeface="Courier New" panose="02070309020205020404" pitchFamily="49" charset="0"/>
              </a:rPr>
              <a:t>private </a:t>
            </a:r>
            <a:r>
              <a:rPr lang="en" sz="2400" dirty="0">
                <a:latin typeface="Courier New" panose="02070309020205020404" pitchFamily="49" charset="0"/>
                <a:cs typeface="Courier New" panose="02070309020205020404" pitchFamily="49" charset="0"/>
              </a:rPr>
              <a:t>Header </a:t>
            </a:r>
            <a:r>
              <a:rPr lang="en" sz="2400" b="1" dirty="0">
                <a:solidFill>
                  <a:srgbClr val="660E7A"/>
                </a:solidFill>
                <a:latin typeface="Courier New" panose="02070309020205020404" pitchFamily="49" charset="0"/>
                <a:cs typeface="Courier New" panose="02070309020205020404" pitchFamily="49" charset="0"/>
              </a:rPr>
              <a:t>header</a:t>
            </a:r>
            <a:r>
              <a:rPr lang="en" sz="2400" dirty="0">
                <a:latin typeface="Courier New" panose="02070309020205020404" pitchFamily="49" charset="0"/>
                <a:cs typeface="Courier New" panose="02070309020205020404" pitchFamily="49" charset="0"/>
              </a:rPr>
              <a:t>;</a:t>
            </a:r>
            <a:br>
              <a:rPr lang="en" sz="2400" dirty="0">
                <a:latin typeface="Courier New" panose="02070309020205020404" pitchFamily="49" charset="0"/>
                <a:cs typeface="Courier New" panose="02070309020205020404" pitchFamily="49" charset="0"/>
              </a:rPr>
            </a:br>
            <a:r>
              <a:rPr lang="en" sz="2400" dirty="0">
                <a:latin typeface="Courier New" panose="02070309020205020404" pitchFamily="49" charset="0"/>
                <a:cs typeface="Courier New" panose="02070309020205020404" pitchFamily="49" charset="0"/>
              </a:rPr>
              <a:t>}</a:t>
            </a:r>
            <a:br>
              <a:rPr lang="en" sz="2400" dirty="0">
                <a:latin typeface="Courier New" panose="02070309020205020404" pitchFamily="49" charset="0"/>
                <a:cs typeface="Courier New" panose="02070309020205020404" pitchFamily="49" charset="0"/>
              </a:rPr>
            </a:br>
            <a:br>
              <a:rPr lang="en" sz="2400" dirty="0">
                <a:latin typeface="Courier New" panose="02070309020205020404" pitchFamily="49" charset="0"/>
                <a:cs typeface="Courier New" panose="02070309020205020404" pitchFamily="49" charset="0"/>
              </a:rPr>
            </a:br>
            <a:r>
              <a:rPr lang="en" sz="2400" b="1" dirty="0">
                <a:solidFill>
                  <a:srgbClr val="000080"/>
                </a:solidFill>
                <a:latin typeface="Courier New" panose="02070309020205020404" pitchFamily="49" charset="0"/>
                <a:cs typeface="Courier New" panose="02070309020205020404" pitchFamily="49" charset="0"/>
              </a:rPr>
              <a:t>public class </a:t>
            </a:r>
            <a:r>
              <a:rPr lang="en" sz="2400" dirty="0" err="1">
                <a:latin typeface="Courier New" panose="02070309020205020404" pitchFamily="49" charset="0"/>
                <a:cs typeface="Courier New" panose="02070309020205020404" pitchFamily="49" charset="0"/>
              </a:rPr>
              <a:t>AnyOtherPage</a:t>
            </a:r>
            <a:r>
              <a:rPr lang="en" sz="2400" dirty="0">
                <a:latin typeface="Courier New" panose="02070309020205020404" pitchFamily="49" charset="0"/>
                <a:cs typeface="Courier New" panose="02070309020205020404" pitchFamily="49" charset="0"/>
              </a:rPr>
              <a:t> {</a:t>
            </a:r>
            <a:br>
              <a:rPr lang="en" sz="2400" dirty="0">
                <a:latin typeface="Courier New" panose="02070309020205020404" pitchFamily="49" charset="0"/>
                <a:cs typeface="Courier New" panose="02070309020205020404" pitchFamily="49" charset="0"/>
              </a:rPr>
            </a:br>
            <a:r>
              <a:rPr lang="en" sz="2400" dirty="0">
                <a:latin typeface="Courier New" panose="02070309020205020404" pitchFamily="49" charset="0"/>
                <a:cs typeface="Courier New" panose="02070309020205020404" pitchFamily="49" charset="0"/>
              </a:rPr>
              <a:t>    </a:t>
            </a:r>
            <a:r>
              <a:rPr lang="en" sz="2400" dirty="0">
                <a:solidFill>
                  <a:srgbClr val="808000"/>
                </a:solidFill>
                <a:latin typeface="Courier New" panose="02070309020205020404" pitchFamily="49" charset="0"/>
                <a:cs typeface="Courier New" panose="02070309020205020404" pitchFamily="49" charset="0"/>
              </a:rPr>
              <a:t>@</a:t>
            </a:r>
            <a:r>
              <a:rPr lang="en" sz="2400" dirty="0" err="1">
                <a:solidFill>
                  <a:srgbClr val="808000"/>
                </a:solidFill>
                <a:latin typeface="Courier New" panose="02070309020205020404" pitchFamily="49" charset="0"/>
                <a:cs typeface="Courier New" panose="02070309020205020404" pitchFamily="49" charset="0"/>
              </a:rPr>
              <a:t>FindBy</a:t>
            </a:r>
            <a:r>
              <a:rPr lang="en" sz="2400" dirty="0">
                <a:latin typeface="Courier New" panose="02070309020205020404" pitchFamily="49" charset="0"/>
                <a:cs typeface="Courier New" panose="02070309020205020404" pitchFamily="49" charset="0"/>
              </a:rPr>
              <a:t>(</a:t>
            </a:r>
            <a:r>
              <a:rPr lang="en" sz="2400" dirty="0" err="1">
                <a:latin typeface="Courier New" panose="02070309020205020404" pitchFamily="49" charset="0"/>
                <a:cs typeface="Courier New" panose="02070309020205020404" pitchFamily="49" charset="0"/>
              </a:rPr>
              <a:t>xpath</a:t>
            </a:r>
            <a:r>
              <a:rPr lang="en" sz="2400" dirty="0">
                <a:latin typeface="Courier New" panose="02070309020205020404" pitchFamily="49" charset="0"/>
                <a:cs typeface="Courier New" panose="02070309020205020404" pitchFamily="49" charset="0"/>
              </a:rPr>
              <a:t> = </a:t>
            </a:r>
            <a:r>
              <a:rPr lang="en" sz="2400" b="1" dirty="0">
                <a:solidFill>
                  <a:srgbClr val="008000"/>
                </a:solidFill>
                <a:latin typeface="Courier New" panose="02070309020205020404" pitchFamily="49" charset="0"/>
                <a:cs typeface="Courier New" panose="02070309020205020404" pitchFamily="49" charset="0"/>
              </a:rPr>
              <a:t>".//div[@class = 'header']"</a:t>
            </a:r>
            <a:r>
              <a:rPr lang="en" sz="2400" dirty="0">
                <a:latin typeface="Courier New" panose="02070309020205020404" pitchFamily="49" charset="0"/>
                <a:cs typeface="Courier New" panose="02070309020205020404" pitchFamily="49" charset="0"/>
              </a:rPr>
              <a:t>)</a:t>
            </a:r>
            <a:br>
              <a:rPr lang="en" sz="2400" dirty="0">
                <a:latin typeface="Courier New" panose="02070309020205020404" pitchFamily="49" charset="0"/>
                <a:cs typeface="Courier New" panose="02070309020205020404" pitchFamily="49" charset="0"/>
              </a:rPr>
            </a:br>
            <a:r>
              <a:rPr lang="en" sz="2400" dirty="0">
                <a:latin typeface="Courier New" panose="02070309020205020404" pitchFamily="49" charset="0"/>
                <a:cs typeface="Courier New" panose="02070309020205020404" pitchFamily="49" charset="0"/>
              </a:rPr>
              <a:t>    </a:t>
            </a:r>
            <a:r>
              <a:rPr lang="en" sz="2400" b="1" dirty="0">
                <a:solidFill>
                  <a:srgbClr val="000080"/>
                </a:solidFill>
                <a:latin typeface="Courier New" panose="02070309020205020404" pitchFamily="49" charset="0"/>
                <a:cs typeface="Courier New" panose="02070309020205020404" pitchFamily="49" charset="0"/>
              </a:rPr>
              <a:t>private </a:t>
            </a:r>
            <a:r>
              <a:rPr lang="en" sz="2400" dirty="0">
                <a:latin typeface="Courier New" panose="02070309020205020404" pitchFamily="49" charset="0"/>
                <a:cs typeface="Courier New" panose="02070309020205020404" pitchFamily="49" charset="0"/>
              </a:rPr>
              <a:t>Header </a:t>
            </a:r>
            <a:r>
              <a:rPr lang="en" sz="2400" b="1" dirty="0">
                <a:solidFill>
                  <a:srgbClr val="660E7A"/>
                </a:solidFill>
                <a:latin typeface="Courier New" panose="02070309020205020404" pitchFamily="49" charset="0"/>
                <a:cs typeface="Courier New" panose="02070309020205020404" pitchFamily="49" charset="0"/>
              </a:rPr>
              <a:t>header</a:t>
            </a:r>
            <a:r>
              <a:rPr lang="en" sz="2400" dirty="0">
                <a:latin typeface="Courier New" panose="02070309020205020404" pitchFamily="49" charset="0"/>
                <a:cs typeface="Courier New" panose="02070309020205020404" pitchFamily="49" charset="0"/>
              </a:rPr>
              <a:t>;</a:t>
            </a:r>
            <a:br>
              <a:rPr lang="en" sz="2400" dirty="0">
                <a:latin typeface="Courier New" panose="02070309020205020404" pitchFamily="49" charset="0"/>
                <a:cs typeface="Courier New" panose="02070309020205020404" pitchFamily="49" charset="0"/>
              </a:rPr>
            </a:br>
            <a:r>
              <a:rPr lang="en" sz="2400" dirty="0">
                <a:latin typeface="Courier New" panose="02070309020205020404" pitchFamily="49" charset="0"/>
                <a:cs typeface="Courier New" panose="02070309020205020404" pitchFamily="49" charset="0"/>
              </a:rPr>
              <a:t>}</a:t>
            </a:r>
            <a:endParaRPr lang="ru-RU" sz="2400" dirty="0">
              <a:latin typeface="Courier New" panose="02070309020205020404" pitchFamily="49" charset="0"/>
              <a:cs typeface="Courier New" panose="02070309020205020404" pitchFamily="49" charset="0"/>
            </a:endParaRPr>
          </a:p>
        </p:txBody>
      </p:sp>
      <p:sp>
        <p:nvSpPr>
          <p:cNvPr id="5" name="Прямоугольник 4">
            <a:extLst>
              <a:ext uri="{FF2B5EF4-FFF2-40B4-BE49-F238E27FC236}">
                <a16:creationId xmlns:a16="http://schemas.microsoft.com/office/drawing/2014/main" id="{4F71FB2B-6D8A-4341-926B-031715E6EE51}"/>
              </a:ext>
            </a:extLst>
          </p:cNvPr>
          <p:cNvSpPr/>
          <p:nvPr/>
        </p:nvSpPr>
        <p:spPr>
          <a:xfrm>
            <a:off x="0" y="555526"/>
            <a:ext cx="9144000" cy="3888432"/>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Скругленный прямоугольник 10">
            <a:extLst>
              <a:ext uri="{FF2B5EF4-FFF2-40B4-BE49-F238E27FC236}">
                <a16:creationId xmlns:a16="http://schemas.microsoft.com/office/drawing/2014/main" id="{3F1EA50E-1BB2-CF49-BDD5-293B2F4B741A}"/>
              </a:ext>
            </a:extLst>
          </p:cNvPr>
          <p:cNvSpPr/>
          <p:nvPr/>
        </p:nvSpPr>
        <p:spPr>
          <a:xfrm>
            <a:off x="0" y="2103698"/>
            <a:ext cx="9144000" cy="936104"/>
          </a:xfrm>
          <a:prstGeom prst="roundRect">
            <a:avLst/>
          </a:prstGeom>
          <a:solidFill>
            <a:srgbClr val="FF000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 sz="2800" b="1" dirty="0"/>
              <a:t>Duplicates</a:t>
            </a:r>
            <a:r>
              <a:rPr lang="ru-RU" sz="2800" b="1" dirty="0"/>
              <a:t> </a:t>
            </a:r>
            <a:r>
              <a:rPr lang="en-US" sz="2800" b="1" dirty="0"/>
              <a:t>elements</a:t>
            </a:r>
            <a:endParaRPr lang="ru-RU" sz="2800" b="1" dirty="0"/>
          </a:p>
        </p:txBody>
      </p:sp>
    </p:spTree>
    <p:extLst>
      <p:ext uri="{BB962C8B-B14F-4D97-AF65-F5344CB8AC3E}">
        <p14:creationId xmlns:p14="http://schemas.microsoft.com/office/powerpoint/2010/main" val="1056578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AD408783-8ED0-AE42-A5CE-EB50FAD53094}"/>
              </a:ext>
            </a:extLst>
          </p:cNvPr>
          <p:cNvSpPr>
            <a:spLocks noGrp="1"/>
          </p:cNvSpPr>
          <p:nvPr>
            <p:ph type="body" sz="quarter" idx="13"/>
          </p:nvPr>
        </p:nvSpPr>
        <p:spPr>
          <a:xfrm>
            <a:off x="0" y="-12073"/>
            <a:ext cx="9144000" cy="538607"/>
          </a:xfrm>
        </p:spPr>
        <p:txBody>
          <a:bodyPr/>
          <a:lstStyle/>
          <a:p>
            <a:r>
              <a:rPr lang="en" sz="3200" b="1" dirty="0">
                <a:solidFill>
                  <a:schemeClr val="tx1"/>
                </a:solidFill>
              </a:rPr>
              <a:t>QUESTION </a:t>
            </a:r>
            <a:r>
              <a:rPr lang="ru-RU" sz="3200" b="1" dirty="0">
                <a:solidFill>
                  <a:schemeClr val="tx1"/>
                </a:solidFill>
              </a:rPr>
              <a:t>№</a:t>
            </a:r>
            <a:r>
              <a:rPr lang="en-US" sz="3200" b="1" dirty="0">
                <a:solidFill>
                  <a:schemeClr val="tx1"/>
                </a:solidFill>
              </a:rPr>
              <a:t>2</a:t>
            </a:r>
            <a:endParaRPr lang="ru-RU" sz="3200" b="1" dirty="0">
              <a:solidFill>
                <a:schemeClr val="tx1"/>
              </a:solidFill>
            </a:endParaRPr>
          </a:p>
        </p:txBody>
      </p:sp>
      <p:sp>
        <p:nvSpPr>
          <p:cNvPr id="6" name="Прямоугольник 5">
            <a:extLst>
              <a:ext uri="{FF2B5EF4-FFF2-40B4-BE49-F238E27FC236}">
                <a16:creationId xmlns:a16="http://schemas.microsoft.com/office/drawing/2014/main" id="{E6E08174-684E-D247-A871-08D801CD00B5}"/>
              </a:ext>
            </a:extLst>
          </p:cNvPr>
          <p:cNvSpPr/>
          <p:nvPr/>
        </p:nvSpPr>
        <p:spPr>
          <a:xfrm>
            <a:off x="180000" y="864000"/>
            <a:ext cx="8532440" cy="3416320"/>
          </a:xfrm>
          <a:prstGeom prst="rect">
            <a:avLst/>
          </a:prstGeom>
        </p:spPr>
        <p:txBody>
          <a:bodyPr wrap="square">
            <a:spAutoFit/>
          </a:bodyPr>
          <a:lstStyle/>
          <a:p>
            <a:r>
              <a:rPr lang="en" sz="2400" b="1" dirty="0">
                <a:solidFill>
                  <a:srgbClr val="000080"/>
                </a:solidFill>
                <a:latin typeface="Courier New" panose="02070309020205020404" pitchFamily="49" charset="0"/>
                <a:cs typeface="Courier New" panose="02070309020205020404" pitchFamily="49" charset="0"/>
              </a:rPr>
              <a:t>public class </a:t>
            </a:r>
            <a:r>
              <a:rPr lang="en" sz="2400" dirty="0" err="1">
                <a:latin typeface="Courier New" panose="02070309020205020404" pitchFamily="49" charset="0"/>
                <a:cs typeface="Courier New" panose="02070309020205020404" pitchFamily="49" charset="0"/>
              </a:rPr>
              <a:t>UserPage</a:t>
            </a:r>
            <a:r>
              <a:rPr lang="en" sz="2400" dirty="0">
                <a:latin typeface="Courier New" panose="02070309020205020404" pitchFamily="49" charset="0"/>
                <a:cs typeface="Courier New" panose="02070309020205020404" pitchFamily="49" charset="0"/>
              </a:rPr>
              <a:t> { </a:t>
            </a:r>
          </a:p>
          <a:p>
            <a:br>
              <a:rPr lang="ru-RU" sz="2400" dirty="0">
                <a:latin typeface="Courier New" panose="02070309020205020404" pitchFamily="49" charset="0"/>
                <a:cs typeface="Courier New" panose="02070309020205020404" pitchFamily="49" charset="0"/>
              </a:rPr>
            </a:br>
            <a:r>
              <a:rPr lang="ru-RU" sz="2400" dirty="0">
                <a:latin typeface="Courier New" panose="02070309020205020404" pitchFamily="49" charset="0"/>
                <a:cs typeface="Courier New" panose="02070309020205020404" pitchFamily="49" charset="0"/>
              </a:rPr>
              <a:t>    </a:t>
            </a:r>
            <a:r>
              <a:rPr lang="ru-RU" sz="2400" dirty="0">
                <a:solidFill>
                  <a:srgbClr val="808000"/>
                </a:solidFill>
                <a:latin typeface="Courier New" panose="02070309020205020404" pitchFamily="49" charset="0"/>
                <a:cs typeface="Courier New" panose="02070309020205020404" pitchFamily="49" charset="0"/>
              </a:rPr>
              <a:t>@</a:t>
            </a:r>
            <a:r>
              <a:rPr lang="en" sz="2400" dirty="0" err="1">
                <a:solidFill>
                  <a:srgbClr val="808000"/>
                </a:solidFill>
                <a:latin typeface="Courier New" panose="02070309020205020404" pitchFamily="49" charset="0"/>
                <a:cs typeface="Courier New" panose="02070309020205020404" pitchFamily="49" charset="0"/>
              </a:rPr>
              <a:t>FindBy</a:t>
            </a:r>
            <a:r>
              <a:rPr lang="en" sz="2400" dirty="0">
                <a:latin typeface="Courier New" panose="02070309020205020404" pitchFamily="49" charset="0"/>
                <a:cs typeface="Courier New" panose="02070309020205020404" pitchFamily="49" charset="0"/>
              </a:rPr>
              <a:t>(</a:t>
            </a:r>
            <a:r>
              <a:rPr lang="en" sz="2400" dirty="0" err="1">
                <a:latin typeface="Courier New" panose="02070309020205020404" pitchFamily="49" charset="0"/>
                <a:cs typeface="Courier New" panose="02070309020205020404" pitchFamily="49" charset="0"/>
              </a:rPr>
              <a:t>xpath</a:t>
            </a:r>
            <a:r>
              <a:rPr lang="en" sz="2400" dirty="0">
                <a:latin typeface="Courier New" panose="02070309020205020404" pitchFamily="49" charset="0"/>
                <a:cs typeface="Courier New" panose="02070309020205020404" pitchFamily="49" charset="0"/>
              </a:rPr>
              <a:t> = </a:t>
            </a:r>
            <a:r>
              <a:rPr lang="en" sz="2400" b="1" dirty="0">
                <a:solidFill>
                  <a:srgbClr val="008000"/>
                </a:solidFill>
                <a:latin typeface="Courier New" panose="02070309020205020404" pitchFamily="49" charset="0"/>
                <a:cs typeface="Courier New" panose="02070309020205020404" pitchFamily="49" charset="0"/>
              </a:rPr>
              <a:t>"//div[text()=</a:t>
            </a:r>
            <a:r>
              <a:rPr lang="ru-RU" sz="2400" b="1" dirty="0">
                <a:solidFill>
                  <a:srgbClr val="008000"/>
                </a:solidFill>
                <a:latin typeface="Courier New" panose="02070309020205020404" pitchFamily="49" charset="0"/>
                <a:cs typeface="Courier New" panose="02070309020205020404" pitchFamily="49" charset="0"/>
              </a:rPr>
              <a:t>'</a:t>
            </a:r>
            <a:r>
              <a:rPr lang="en" sz="2400" b="1" dirty="0">
                <a:solidFill>
                  <a:srgbClr val="FF0000"/>
                </a:solidFill>
                <a:latin typeface="Courier New" panose="02070309020205020404" pitchFamily="49" charset="0"/>
                <a:cs typeface="Courier New" panose="02070309020205020404" pitchFamily="49" charset="0"/>
              </a:rPr>
              <a:t>Text_1</a:t>
            </a:r>
            <a:r>
              <a:rPr lang="ru-RU" sz="2400" b="1" dirty="0">
                <a:solidFill>
                  <a:srgbClr val="008000"/>
                </a:solidFill>
                <a:latin typeface="Courier New" panose="02070309020205020404" pitchFamily="49" charset="0"/>
                <a:cs typeface="Courier New" panose="02070309020205020404" pitchFamily="49" charset="0"/>
              </a:rPr>
              <a:t>']</a:t>
            </a:r>
            <a:r>
              <a:rPr lang="en" sz="2400" b="1" dirty="0">
                <a:solidFill>
                  <a:srgbClr val="008000"/>
                </a:solidFill>
                <a:latin typeface="Courier New" panose="02070309020205020404" pitchFamily="49" charset="0"/>
                <a:cs typeface="Courier New" panose="02070309020205020404" pitchFamily="49" charset="0"/>
              </a:rPr>
              <a:t>"</a:t>
            </a:r>
            <a:r>
              <a:rPr lang="en" sz="2400" dirty="0">
                <a:latin typeface="Courier New" panose="02070309020205020404" pitchFamily="49" charset="0"/>
                <a:cs typeface="Courier New" panose="02070309020205020404" pitchFamily="49" charset="0"/>
              </a:rPr>
              <a:t>)</a:t>
            </a:r>
            <a:br>
              <a:rPr lang="en" sz="2400" dirty="0">
                <a:latin typeface="Courier New" panose="02070309020205020404" pitchFamily="49" charset="0"/>
                <a:cs typeface="Courier New" panose="02070309020205020404" pitchFamily="49" charset="0"/>
              </a:rPr>
            </a:br>
            <a:r>
              <a:rPr lang="en" sz="2400" dirty="0">
                <a:latin typeface="Courier New" panose="02070309020205020404" pitchFamily="49" charset="0"/>
                <a:cs typeface="Courier New" panose="02070309020205020404" pitchFamily="49" charset="0"/>
              </a:rPr>
              <a:t>    </a:t>
            </a:r>
            <a:r>
              <a:rPr lang="en" sz="2400" b="1" dirty="0">
                <a:solidFill>
                  <a:srgbClr val="000080"/>
                </a:solidFill>
                <a:latin typeface="Courier New" panose="02070309020205020404" pitchFamily="49" charset="0"/>
                <a:cs typeface="Courier New" panose="02070309020205020404" pitchFamily="49" charset="0"/>
              </a:rPr>
              <a:t>private </a:t>
            </a:r>
            <a:r>
              <a:rPr lang="en" sz="2400" dirty="0" err="1">
                <a:latin typeface="Courier New" panose="02070309020205020404" pitchFamily="49" charset="0"/>
                <a:cs typeface="Courier New" panose="02070309020205020404" pitchFamily="49" charset="0"/>
              </a:rPr>
              <a:t>TextBlock</a:t>
            </a:r>
            <a:r>
              <a:rPr lang="en" sz="2400" dirty="0">
                <a:latin typeface="Courier New" panose="02070309020205020404" pitchFamily="49" charset="0"/>
                <a:cs typeface="Courier New" panose="02070309020205020404" pitchFamily="49" charset="0"/>
              </a:rPr>
              <a:t> </a:t>
            </a:r>
            <a:r>
              <a:rPr lang="en" sz="2400" b="1" dirty="0" err="1">
                <a:solidFill>
                  <a:srgbClr val="660E7A"/>
                </a:solidFill>
                <a:latin typeface="Courier New" panose="02070309020205020404" pitchFamily="49" charset="0"/>
                <a:cs typeface="Courier New" panose="02070309020205020404" pitchFamily="49" charset="0"/>
              </a:rPr>
              <a:t>lastActivity</a:t>
            </a:r>
            <a:r>
              <a:rPr lang="en" sz="2400" dirty="0">
                <a:latin typeface="Courier New" panose="02070309020205020404" pitchFamily="49" charset="0"/>
                <a:cs typeface="Courier New" panose="02070309020205020404" pitchFamily="49" charset="0"/>
              </a:rPr>
              <a:t>;</a:t>
            </a:r>
            <a:br>
              <a:rPr lang="en" sz="2400" dirty="0">
                <a:latin typeface="Courier New" panose="02070309020205020404" pitchFamily="49" charset="0"/>
                <a:cs typeface="Courier New" panose="02070309020205020404" pitchFamily="49" charset="0"/>
              </a:rPr>
            </a:br>
            <a:br>
              <a:rPr lang="ru-RU" sz="2400" dirty="0">
                <a:latin typeface="Courier New" panose="02070309020205020404" pitchFamily="49" charset="0"/>
                <a:cs typeface="Courier New" panose="02070309020205020404" pitchFamily="49" charset="0"/>
              </a:rPr>
            </a:br>
            <a:r>
              <a:rPr lang="ru-RU" sz="2400" dirty="0">
                <a:latin typeface="Courier New" panose="02070309020205020404" pitchFamily="49" charset="0"/>
                <a:cs typeface="Courier New" panose="02070309020205020404" pitchFamily="49" charset="0"/>
              </a:rPr>
              <a:t>    </a:t>
            </a:r>
            <a:r>
              <a:rPr lang="ru-RU" sz="2400" dirty="0">
                <a:solidFill>
                  <a:srgbClr val="808000"/>
                </a:solidFill>
                <a:latin typeface="Courier New" panose="02070309020205020404" pitchFamily="49" charset="0"/>
                <a:cs typeface="Courier New" panose="02070309020205020404" pitchFamily="49" charset="0"/>
              </a:rPr>
              <a:t>@</a:t>
            </a:r>
            <a:r>
              <a:rPr lang="en" sz="2400" dirty="0" err="1">
                <a:solidFill>
                  <a:srgbClr val="808000"/>
                </a:solidFill>
                <a:latin typeface="Courier New" panose="02070309020205020404" pitchFamily="49" charset="0"/>
                <a:cs typeface="Courier New" panose="02070309020205020404" pitchFamily="49" charset="0"/>
              </a:rPr>
              <a:t>FindBy</a:t>
            </a:r>
            <a:r>
              <a:rPr lang="en" sz="2400" dirty="0">
                <a:latin typeface="Courier New" panose="02070309020205020404" pitchFamily="49" charset="0"/>
                <a:cs typeface="Courier New" panose="02070309020205020404" pitchFamily="49" charset="0"/>
              </a:rPr>
              <a:t>(</a:t>
            </a:r>
            <a:r>
              <a:rPr lang="en" sz="2400" dirty="0" err="1">
                <a:latin typeface="Courier New" panose="02070309020205020404" pitchFamily="49" charset="0"/>
                <a:cs typeface="Courier New" panose="02070309020205020404" pitchFamily="49" charset="0"/>
              </a:rPr>
              <a:t>xpath</a:t>
            </a:r>
            <a:r>
              <a:rPr lang="en" sz="2400" dirty="0">
                <a:latin typeface="Courier New" panose="02070309020205020404" pitchFamily="49" charset="0"/>
                <a:cs typeface="Courier New" panose="02070309020205020404" pitchFamily="49" charset="0"/>
              </a:rPr>
              <a:t> = </a:t>
            </a:r>
            <a:r>
              <a:rPr lang="en" sz="2400" b="1" dirty="0">
                <a:solidFill>
                  <a:srgbClr val="008000"/>
                </a:solidFill>
                <a:latin typeface="Courier New" panose="02070309020205020404" pitchFamily="49" charset="0"/>
                <a:cs typeface="Courier New" panose="02070309020205020404" pitchFamily="49" charset="0"/>
              </a:rPr>
              <a:t>"//div[text()=</a:t>
            </a:r>
            <a:r>
              <a:rPr lang="ru-RU" sz="2400" b="1" dirty="0">
                <a:solidFill>
                  <a:srgbClr val="008000"/>
                </a:solidFill>
                <a:latin typeface="Courier New" panose="02070309020205020404" pitchFamily="49" charset="0"/>
                <a:cs typeface="Courier New" panose="02070309020205020404" pitchFamily="49" charset="0"/>
              </a:rPr>
              <a:t>'</a:t>
            </a:r>
            <a:r>
              <a:rPr lang="en-US" sz="2400" b="1" dirty="0">
                <a:solidFill>
                  <a:srgbClr val="FF0000"/>
                </a:solidFill>
                <a:latin typeface="Courier New" panose="02070309020205020404" pitchFamily="49" charset="0"/>
                <a:cs typeface="Courier New" panose="02070309020205020404" pitchFamily="49" charset="0"/>
              </a:rPr>
              <a:t>Text_2</a:t>
            </a:r>
            <a:r>
              <a:rPr lang="ru-RU" sz="2400" b="1" dirty="0">
                <a:solidFill>
                  <a:srgbClr val="008000"/>
                </a:solidFill>
                <a:latin typeface="Courier New" panose="02070309020205020404" pitchFamily="49" charset="0"/>
                <a:cs typeface="Courier New" panose="02070309020205020404" pitchFamily="49" charset="0"/>
              </a:rPr>
              <a:t>']</a:t>
            </a:r>
            <a:r>
              <a:rPr lang="en" sz="2400" b="1" dirty="0">
                <a:solidFill>
                  <a:srgbClr val="008000"/>
                </a:solidFill>
                <a:latin typeface="Courier New" panose="02070309020205020404" pitchFamily="49" charset="0"/>
                <a:cs typeface="Courier New" panose="02070309020205020404" pitchFamily="49" charset="0"/>
              </a:rPr>
              <a:t>"</a:t>
            </a:r>
            <a:r>
              <a:rPr lang="en" sz="2400" dirty="0">
                <a:latin typeface="Courier New" panose="02070309020205020404" pitchFamily="49" charset="0"/>
                <a:cs typeface="Courier New" panose="02070309020205020404" pitchFamily="49" charset="0"/>
              </a:rPr>
              <a:t>)</a:t>
            </a:r>
            <a:br>
              <a:rPr lang="en" sz="2400" dirty="0">
                <a:latin typeface="Courier New" panose="02070309020205020404" pitchFamily="49" charset="0"/>
                <a:cs typeface="Courier New" panose="02070309020205020404" pitchFamily="49" charset="0"/>
              </a:rPr>
            </a:br>
            <a:r>
              <a:rPr lang="en" sz="2400" dirty="0">
                <a:latin typeface="Courier New" panose="02070309020205020404" pitchFamily="49" charset="0"/>
                <a:cs typeface="Courier New" panose="02070309020205020404" pitchFamily="49" charset="0"/>
              </a:rPr>
              <a:t>    </a:t>
            </a:r>
            <a:r>
              <a:rPr lang="en" sz="2400" b="1" dirty="0">
                <a:solidFill>
                  <a:srgbClr val="000080"/>
                </a:solidFill>
                <a:latin typeface="Courier New" panose="02070309020205020404" pitchFamily="49" charset="0"/>
                <a:cs typeface="Courier New" panose="02070309020205020404" pitchFamily="49" charset="0"/>
              </a:rPr>
              <a:t>private </a:t>
            </a:r>
            <a:r>
              <a:rPr lang="en" sz="2400" dirty="0" err="1">
                <a:latin typeface="Courier New" panose="02070309020205020404" pitchFamily="49" charset="0"/>
                <a:cs typeface="Courier New" panose="02070309020205020404" pitchFamily="49" charset="0"/>
              </a:rPr>
              <a:t>TextBlock</a:t>
            </a:r>
            <a:r>
              <a:rPr lang="en" sz="2400" dirty="0">
                <a:latin typeface="Courier New" panose="02070309020205020404" pitchFamily="49" charset="0"/>
                <a:cs typeface="Courier New" panose="02070309020205020404" pitchFamily="49" charset="0"/>
              </a:rPr>
              <a:t> </a:t>
            </a:r>
            <a:r>
              <a:rPr lang="en" sz="2400" b="1" dirty="0" err="1">
                <a:solidFill>
                  <a:srgbClr val="660E7A"/>
                </a:solidFill>
                <a:latin typeface="Courier New" panose="02070309020205020404" pitchFamily="49" charset="0"/>
                <a:cs typeface="Courier New" panose="02070309020205020404" pitchFamily="49" charset="0"/>
              </a:rPr>
              <a:t>blockReason</a:t>
            </a:r>
            <a:r>
              <a:rPr lang="en" sz="2400" dirty="0">
                <a:latin typeface="Courier New" panose="02070309020205020404" pitchFamily="49" charset="0"/>
                <a:cs typeface="Courier New" panose="02070309020205020404" pitchFamily="49" charset="0"/>
              </a:rPr>
              <a:t>;</a:t>
            </a:r>
          </a:p>
          <a:p>
            <a:br>
              <a:rPr lang="en" sz="2400" dirty="0">
                <a:latin typeface="Courier New" panose="02070309020205020404" pitchFamily="49" charset="0"/>
                <a:cs typeface="Courier New" panose="02070309020205020404" pitchFamily="49" charset="0"/>
              </a:rPr>
            </a:br>
            <a:r>
              <a:rPr lang="en" sz="2400" dirty="0">
                <a:latin typeface="Courier New" panose="02070309020205020404" pitchFamily="49" charset="0"/>
                <a:cs typeface="Courier New" panose="02070309020205020404" pitchFamily="49" charset="0"/>
              </a:rPr>
              <a:t>}</a:t>
            </a:r>
            <a:endParaRPr lang="ru-RU" sz="2400" dirty="0">
              <a:latin typeface="Courier New" panose="02070309020205020404" pitchFamily="49" charset="0"/>
              <a:cs typeface="Courier New" panose="02070309020205020404" pitchFamily="49" charset="0"/>
            </a:endParaRPr>
          </a:p>
        </p:txBody>
      </p:sp>
      <p:sp>
        <p:nvSpPr>
          <p:cNvPr id="4" name="Прямоугольник 3">
            <a:extLst>
              <a:ext uri="{FF2B5EF4-FFF2-40B4-BE49-F238E27FC236}">
                <a16:creationId xmlns:a16="http://schemas.microsoft.com/office/drawing/2014/main" id="{C1C606E1-62E4-A24B-B387-5E1CAA5CBBBE}"/>
              </a:ext>
            </a:extLst>
          </p:cNvPr>
          <p:cNvSpPr/>
          <p:nvPr/>
        </p:nvSpPr>
        <p:spPr>
          <a:xfrm>
            <a:off x="755088" y="2014180"/>
            <a:ext cx="8208912" cy="456715"/>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a:extLst>
              <a:ext uri="{FF2B5EF4-FFF2-40B4-BE49-F238E27FC236}">
                <a16:creationId xmlns:a16="http://schemas.microsoft.com/office/drawing/2014/main" id="{187C4618-BAAE-4346-905E-6584AB7E65BD}"/>
              </a:ext>
            </a:extLst>
          </p:cNvPr>
          <p:cNvSpPr/>
          <p:nvPr/>
        </p:nvSpPr>
        <p:spPr>
          <a:xfrm>
            <a:off x="629716" y="3129320"/>
            <a:ext cx="8208912" cy="456715"/>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3" name="Рисунок 2">
            <a:extLst>
              <a:ext uri="{FF2B5EF4-FFF2-40B4-BE49-F238E27FC236}">
                <a16:creationId xmlns:a16="http://schemas.microsoft.com/office/drawing/2014/main" id="{02EF8496-C4BF-CA46-83D5-7C7CE088B406}"/>
              </a:ext>
            </a:extLst>
          </p:cNvPr>
          <p:cNvPicPr>
            <a:picLocks noChangeAspect="1"/>
          </p:cNvPicPr>
          <p:nvPr/>
        </p:nvPicPr>
        <p:blipFill>
          <a:blip r:embed="rId3"/>
          <a:stretch>
            <a:fillRect/>
          </a:stretch>
        </p:blipFill>
        <p:spPr>
          <a:xfrm>
            <a:off x="3419872" y="4030562"/>
            <a:ext cx="1930400" cy="596900"/>
          </a:xfrm>
          <a:prstGeom prst="rect">
            <a:avLst/>
          </a:prstGeom>
          <a:solidFill>
            <a:schemeClr val="bg1"/>
          </a:solidFill>
          <a:ln w="44450">
            <a:solidFill>
              <a:srgbClr val="FF0000"/>
            </a:solidFill>
          </a:ln>
        </p:spPr>
      </p:pic>
      <p:cxnSp>
        <p:nvCxnSpPr>
          <p:cNvPr id="7" name="Скругленная соединительная линия 6">
            <a:extLst>
              <a:ext uri="{FF2B5EF4-FFF2-40B4-BE49-F238E27FC236}">
                <a16:creationId xmlns:a16="http://schemas.microsoft.com/office/drawing/2014/main" id="{9A65EC60-675E-1844-A590-3F819E992032}"/>
              </a:ext>
            </a:extLst>
          </p:cNvPr>
          <p:cNvCxnSpPr>
            <a:cxnSpLocks/>
          </p:cNvCxnSpPr>
          <p:nvPr/>
        </p:nvCxnSpPr>
        <p:spPr>
          <a:xfrm flipV="1">
            <a:off x="3779912" y="1923678"/>
            <a:ext cx="2880320" cy="2304256"/>
          </a:xfrm>
          <a:prstGeom prst="curvedConnector3">
            <a:avLst>
              <a:gd name="adj1" fmla="val 50000"/>
            </a:avLst>
          </a:prstGeom>
          <a:ln w="57150">
            <a:solidFill>
              <a:srgbClr val="FF0000"/>
            </a:solidFill>
            <a:prstDash val="sysDash"/>
            <a:tailEnd type="triangle"/>
          </a:ln>
        </p:spPr>
        <p:style>
          <a:lnRef idx="1">
            <a:schemeClr val="accent2"/>
          </a:lnRef>
          <a:fillRef idx="0">
            <a:schemeClr val="accent2"/>
          </a:fillRef>
          <a:effectRef idx="0">
            <a:schemeClr val="accent2"/>
          </a:effectRef>
          <a:fontRef idx="minor">
            <a:schemeClr val="tx1"/>
          </a:fontRef>
        </p:style>
      </p:cxnSp>
      <p:cxnSp>
        <p:nvCxnSpPr>
          <p:cNvPr id="11" name="Скругленная соединительная линия 10">
            <a:extLst>
              <a:ext uri="{FF2B5EF4-FFF2-40B4-BE49-F238E27FC236}">
                <a16:creationId xmlns:a16="http://schemas.microsoft.com/office/drawing/2014/main" id="{CD693FDA-F04A-834A-B086-E1A89846175D}"/>
              </a:ext>
            </a:extLst>
          </p:cNvPr>
          <p:cNvCxnSpPr>
            <a:cxnSpLocks/>
          </p:cNvCxnSpPr>
          <p:nvPr/>
        </p:nvCxnSpPr>
        <p:spPr>
          <a:xfrm flipV="1">
            <a:off x="5148064" y="3003798"/>
            <a:ext cx="1512168" cy="1367024"/>
          </a:xfrm>
          <a:prstGeom prst="curvedConnector3">
            <a:avLst>
              <a:gd name="adj1" fmla="val 50000"/>
            </a:avLst>
          </a:prstGeom>
          <a:ln w="57150">
            <a:solidFill>
              <a:srgbClr val="FF0000"/>
            </a:solidFill>
            <a:prstDash val="sysDash"/>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66546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AD408783-8ED0-AE42-A5CE-EB50FAD53094}"/>
              </a:ext>
            </a:extLst>
          </p:cNvPr>
          <p:cNvSpPr>
            <a:spLocks noGrp="1"/>
          </p:cNvSpPr>
          <p:nvPr>
            <p:ph type="body" sz="quarter" idx="13"/>
          </p:nvPr>
        </p:nvSpPr>
        <p:spPr>
          <a:xfrm>
            <a:off x="0" y="-12073"/>
            <a:ext cx="9144000" cy="538607"/>
          </a:xfrm>
        </p:spPr>
        <p:txBody>
          <a:bodyPr/>
          <a:lstStyle/>
          <a:p>
            <a:r>
              <a:rPr lang="en" sz="3200" b="1" dirty="0">
                <a:solidFill>
                  <a:schemeClr val="tx1"/>
                </a:solidFill>
              </a:rPr>
              <a:t>QUESTION </a:t>
            </a:r>
            <a:r>
              <a:rPr lang="ru-RU" sz="3200" b="1" dirty="0">
                <a:solidFill>
                  <a:schemeClr val="tx1"/>
                </a:solidFill>
              </a:rPr>
              <a:t>№</a:t>
            </a:r>
            <a:r>
              <a:rPr lang="en-US" sz="3200" b="1" dirty="0">
                <a:solidFill>
                  <a:schemeClr val="tx1"/>
                </a:solidFill>
              </a:rPr>
              <a:t>2</a:t>
            </a:r>
            <a:endParaRPr lang="ru-RU" sz="3200" b="1" dirty="0">
              <a:solidFill>
                <a:schemeClr val="tx1"/>
              </a:solidFill>
            </a:endParaRPr>
          </a:p>
        </p:txBody>
      </p:sp>
      <p:sp>
        <p:nvSpPr>
          <p:cNvPr id="6" name="Прямоугольник 5">
            <a:extLst>
              <a:ext uri="{FF2B5EF4-FFF2-40B4-BE49-F238E27FC236}">
                <a16:creationId xmlns:a16="http://schemas.microsoft.com/office/drawing/2014/main" id="{E6E08174-684E-D247-A871-08D801CD00B5}"/>
              </a:ext>
            </a:extLst>
          </p:cNvPr>
          <p:cNvSpPr/>
          <p:nvPr/>
        </p:nvSpPr>
        <p:spPr>
          <a:xfrm>
            <a:off x="180000" y="864000"/>
            <a:ext cx="8532440" cy="2677656"/>
          </a:xfrm>
          <a:prstGeom prst="rect">
            <a:avLst/>
          </a:prstGeom>
        </p:spPr>
        <p:txBody>
          <a:bodyPr wrap="square">
            <a:spAutoFit/>
          </a:bodyPr>
          <a:lstStyle/>
          <a:p>
            <a:r>
              <a:rPr lang="en" sz="2400" b="1" dirty="0">
                <a:solidFill>
                  <a:srgbClr val="000080"/>
                </a:solidFill>
                <a:latin typeface="Courier New" panose="02070309020205020404" pitchFamily="49" charset="0"/>
                <a:cs typeface="Courier New" panose="02070309020205020404" pitchFamily="49" charset="0"/>
              </a:rPr>
              <a:t>public class </a:t>
            </a:r>
            <a:r>
              <a:rPr lang="en" sz="2400" dirty="0" err="1">
                <a:latin typeface="Courier New" panose="02070309020205020404" pitchFamily="49" charset="0"/>
                <a:cs typeface="Courier New" panose="02070309020205020404" pitchFamily="49" charset="0"/>
              </a:rPr>
              <a:t>EditUserPage</a:t>
            </a:r>
            <a:r>
              <a:rPr lang="en" sz="2400" dirty="0">
                <a:latin typeface="Courier New" panose="02070309020205020404" pitchFamily="49" charset="0"/>
                <a:cs typeface="Courier New" panose="02070309020205020404" pitchFamily="49" charset="0"/>
              </a:rPr>
              <a:t> { </a:t>
            </a:r>
            <a:br>
              <a:rPr lang="ru-RU" sz="2400" dirty="0">
                <a:latin typeface="Courier New" panose="02070309020205020404" pitchFamily="49" charset="0"/>
                <a:cs typeface="Courier New" panose="02070309020205020404" pitchFamily="49" charset="0"/>
              </a:rPr>
            </a:br>
            <a:r>
              <a:rPr lang="ru-RU" sz="2400" dirty="0">
                <a:latin typeface="Courier New" panose="02070309020205020404" pitchFamily="49" charset="0"/>
                <a:cs typeface="Courier New" panose="02070309020205020404" pitchFamily="49" charset="0"/>
              </a:rPr>
              <a:t>    </a:t>
            </a:r>
            <a:r>
              <a:rPr lang="ru-RU" sz="2400" dirty="0">
                <a:solidFill>
                  <a:srgbClr val="808000"/>
                </a:solidFill>
                <a:latin typeface="Courier New" panose="02070309020205020404" pitchFamily="49" charset="0"/>
                <a:cs typeface="Courier New" panose="02070309020205020404" pitchFamily="49" charset="0"/>
              </a:rPr>
              <a:t>@</a:t>
            </a:r>
            <a:r>
              <a:rPr lang="en" sz="2400" dirty="0" err="1">
                <a:solidFill>
                  <a:srgbClr val="808000"/>
                </a:solidFill>
                <a:latin typeface="Courier New" panose="02070309020205020404" pitchFamily="49" charset="0"/>
                <a:cs typeface="Courier New" panose="02070309020205020404" pitchFamily="49" charset="0"/>
              </a:rPr>
              <a:t>FindBy</a:t>
            </a:r>
            <a:r>
              <a:rPr lang="en" sz="2400" dirty="0">
                <a:latin typeface="Courier New" panose="02070309020205020404" pitchFamily="49" charset="0"/>
                <a:cs typeface="Courier New" panose="02070309020205020404" pitchFamily="49" charset="0"/>
              </a:rPr>
              <a:t>(</a:t>
            </a:r>
            <a:r>
              <a:rPr lang="en" sz="2400" dirty="0" err="1">
                <a:latin typeface="Courier New" panose="02070309020205020404" pitchFamily="49" charset="0"/>
                <a:cs typeface="Courier New" panose="02070309020205020404" pitchFamily="49" charset="0"/>
              </a:rPr>
              <a:t>xpath</a:t>
            </a:r>
            <a:r>
              <a:rPr lang="en" sz="2400" dirty="0">
                <a:latin typeface="Courier New" panose="02070309020205020404" pitchFamily="49" charset="0"/>
                <a:cs typeface="Courier New" panose="02070309020205020404" pitchFamily="49" charset="0"/>
              </a:rPr>
              <a:t> = </a:t>
            </a:r>
            <a:r>
              <a:rPr lang="en" sz="2400" b="1" dirty="0">
                <a:solidFill>
                  <a:srgbClr val="008000"/>
                </a:solidFill>
                <a:latin typeface="Courier New" panose="02070309020205020404" pitchFamily="49" charset="0"/>
                <a:cs typeface="Courier New" panose="02070309020205020404" pitchFamily="49" charset="0"/>
              </a:rPr>
              <a:t>"//div[text()=</a:t>
            </a:r>
            <a:r>
              <a:rPr lang="ru-RU" sz="2400" b="1" dirty="0">
                <a:solidFill>
                  <a:srgbClr val="008000"/>
                </a:solidFill>
                <a:latin typeface="Courier New" panose="02070309020205020404" pitchFamily="49" charset="0"/>
                <a:cs typeface="Courier New" panose="02070309020205020404" pitchFamily="49" charset="0"/>
              </a:rPr>
              <a:t>'</a:t>
            </a:r>
            <a:r>
              <a:rPr lang="en" sz="2400" b="1" dirty="0">
                <a:solidFill>
                  <a:srgbClr val="FF0000"/>
                </a:solidFill>
                <a:latin typeface="Courier New" panose="02070309020205020404" pitchFamily="49" charset="0"/>
                <a:cs typeface="Courier New" panose="02070309020205020404" pitchFamily="49" charset="0"/>
              </a:rPr>
              <a:t>Text_1</a:t>
            </a:r>
            <a:r>
              <a:rPr lang="ru-RU" sz="2400" b="1" dirty="0">
                <a:solidFill>
                  <a:srgbClr val="008000"/>
                </a:solidFill>
                <a:latin typeface="Courier New" panose="02070309020205020404" pitchFamily="49" charset="0"/>
                <a:cs typeface="Courier New" panose="02070309020205020404" pitchFamily="49" charset="0"/>
              </a:rPr>
              <a:t>']</a:t>
            </a:r>
            <a:r>
              <a:rPr lang="en" sz="2400" b="1" dirty="0">
                <a:solidFill>
                  <a:srgbClr val="008000"/>
                </a:solidFill>
                <a:latin typeface="Courier New" panose="02070309020205020404" pitchFamily="49" charset="0"/>
                <a:cs typeface="Courier New" panose="02070309020205020404" pitchFamily="49" charset="0"/>
              </a:rPr>
              <a:t>"</a:t>
            </a:r>
            <a:r>
              <a:rPr lang="en" sz="2400" dirty="0">
                <a:latin typeface="Courier New" panose="02070309020205020404" pitchFamily="49" charset="0"/>
                <a:cs typeface="Courier New" panose="02070309020205020404" pitchFamily="49" charset="0"/>
              </a:rPr>
              <a:t>)</a:t>
            </a:r>
            <a:br>
              <a:rPr lang="en" sz="2400" dirty="0">
                <a:latin typeface="Courier New" panose="02070309020205020404" pitchFamily="49" charset="0"/>
                <a:cs typeface="Courier New" panose="02070309020205020404" pitchFamily="49" charset="0"/>
              </a:rPr>
            </a:br>
            <a:r>
              <a:rPr lang="en" sz="2400" dirty="0">
                <a:latin typeface="Courier New" panose="02070309020205020404" pitchFamily="49" charset="0"/>
                <a:cs typeface="Courier New" panose="02070309020205020404" pitchFamily="49" charset="0"/>
              </a:rPr>
              <a:t>    </a:t>
            </a:r>
            <a:r>
              <a:rPr lang="en" sz="2400" b="1" dirty="0">
                <a:solidFill>
                  <a:srgbClr val="000080"/>
                </a:solidFill>
                <a:latin typeface="Courier New" panose="02070309020205020404" pitchFamily="49" charset="0"/>
                <a:cs typeface="Courier New" panose="02070309020205020404" pitchFamily="49" charset="0"/>
              </a:rPr>
              <a:t>private </a:t>
            </a:r>
            <a:r>
              <a:rPr lang="en" sz="2400" dirty="0" err="1">
                <a:latin typeface="Courier New" panose="02070309020205020404" pitchFamily="49" charset="0"/>
                <a:cs typeface="Courier New" panose="02070309020205020404" pitchFamily="49" charset="0"/>
              </a:rPr>
              <a:t>TextBlock</a:t>
            </a:r>
            <a:r>
              <a:rPr lang="en" sz="2400" dirty="0">
                <a:latin typeface="Courier New" panose="02070309020205020404" pitchFamily="49" charset="0"/>
                <a:cs typeface="Courier New" panose="02070309020205020404" pitchFamily="49" charset="0"/>
              </a:rPr>
              <a:t> </a:t>
            </a:r>
            <a:r>
              <a:rPr lang="en" sz="2400" b="1" dirty="0" err="1">
                <a:solidFill>
                  <a:srgbClr val="660E7A"/>
                </a:solidFill>
                <a:latin typeface="Courier New" panose="02070309020205020404" pitchFamily="49" charset="0"/>
                <a:cs typeface="Courier New" panose="02070309020205020404" pitchFamily="49" charset="0"/>
              </a:rPr>
              <a:t>lastActivity</a:t>
            </a:r>
            <a:r>
              <a:rPr lang="en" sz="2400" dirty="0">
                <a:latin typeface="Courier New" panose="02070309020205020404" pitchFamily="49" charset="0"/>
                <a:cs typeface="Courier New" panose="02070309020205020404" pitchFamily="49" charset="0"/>
              </a:rPr>
              <a:t>;</a:t>
            </a:r>
            <a:br>
              <a:rPr lang="en" sz="2400" dirty="0">
                <a:latin typeface="Courier New" panose="02070309020205020404" pitchFamily="49" charset="0"/>
                <a:cs typeface="Courier New" panose="02070309020205020404" pitchFamily="49" charset="0"/>
              </a:rPr>
            </a:br>
            <a:br>
              <a:rPr lang="ru-RU" sz="2400" dirty="0">
                <a:latin typeface="Courier New" panose="02070309020205020404" pitchFamily="49" charset="0"/>
                <a:cs typeface="Courier New" panose="02070309020205020404" pitchFamily="49" charset="0"/>
              </a:rPr>
            </a:br>
            <a:r>
              <a:rPr lang="ru-RU" sz="2400" dirty="0">
                <a:latin typeface="Courier New" panose="02070309020205020404" pitchFamily="49" charset="0"/>
                <a:cs typeface="Courier New" panose="02070309020205020404" pitchFamily="49" charset="0"/>
              </a:rPr>
              <a:t>    </a:t>
            </a:r>
            <a:r>
              <a:rPr lang="ru-RU" sz="2400" dirty="0">
                <a:solidFill>
                  <a:srgbClr val="808000"/>
                </a:solidFill>
                <a:latin typeface="Courier New" panose="02070309020205020404" pitchFamily="49" charset="0"/>
                <a:cs typeface="Courier New" panose="02070309020205020404" pitchFamily="49" charset="0"/>
              </a:rPr>
              <a:t>@</a:t>
            </a:r>
            <a:r>
              <a:rPr lang="en" sz="2400" dirty="0" err="1">
                <a:solidFill>
                  <a:srgbClr val="808000"/>
                </a:solidFill>
                <a:latin typeface="Courier New" panose="02070309020205020404" pitchFamily="49" charset="0"/>
                <a:cs typeface="Courier New" panose="02070309020205020404" pitchFamily="49" charset="0"/>
              </a:rPr>
              <a:t>FindBy</a:t>
            </a:r>
            <a:r>
              <a:rPr lang="en" sz="2400" dirty="0">
                <a:latin typeface="Courier New" panose="02070309020205020404" pitchFamily="49" charset="0"/>
                <a:cs typeface="Courier New" panose="02070309020205020404" pitchFamily="49" charset="0"/>
              </a:rPr>
              <a:t>(</a:t>
            </a:r>
            <a:r>
              <a:rPr lang="en" sz="2400" dirty="0" err="1">
                <a:latin typeface="Courier New" panose="02070309020205020404" pitchFamily="49" charset="0"/>
                <a:cs typeface="Courier New" panose="02070309020205020404" pitchFamily="49" charset="0"/>
              </a:rPr>
              <a:t>xpath</a:t>
            </a:r>
            <a:r>
              <a:rPr lang="en" sz="2400" dirty="0">
                <a:latin typeface="Courier New" panose="02070309020205020404" pitchFamily="49" charset="0"/>
                <a:cs typeface="Courier New" panose="02070309020205020404" pitchFamily="49" charset="0"/>
              </a:rPr>
              <a:t> = </a:t>
            </a:r>
            <a:r>
              <a:rPr lang="en" sz="2400" b="1" dirty="0">
                <a:solidFill>
                  <a:srgbClr val="008000"/>
                </a:solidFill>
                <a:latin typeface="Courier New" panose="02070309020205020404" pitchFamily="49" charset="0"/>
                <a:cs typeface="Courier New" panose="02070309020205020404" pitchFamily="49" charset="0"/>
              </a:rPr>
              <a:t>"//div[text()=</a:t>
            </a:r>
            <a:r>
              <a:rPr lang="ru-RU" sz="2400" b="1" dirty="0">
                <a:solidFill>
                  <a:srgbClr val="008000"/>
                </a:solidFill>
                <a:latin typeface="Courier New" panose="02070309020205020404" pitchFamily="49" charset="0"/>
                <a:cs typeface="Courier New" panose="02070309020205020404" pitchFamily="49" charset="0"/>
              </a:rPr>
              <a:t>'</a:t>
            </a:r>
            <a:r>
              <a:rPr lang="en-US" sz="2400" b="1" dirty="0">
                <a:solidFill>
                  <a:srgbClr val="008000"/>
                </a:solidFill>
                <a:latin typeface="Courier New" panose="02070309020205020404" pitchFamily="49" charset="0"/>
                <a:cs typeface="Courier New" panose="02070309020205020404" pitchFamily="49" charset="0"/>
              </a:rPr>
              <a:t>Text_2</a:t>
            </a:r>
            <a:r>
              <a:rPr lang="ru-RU" sz="2400" b="1" dirty="0">
                <a:solidFill>
                  <a:srgbClr val="008000"/>
                </a:solidFill>
                <a:latin typeface="Courier New" panose="02070309020205020404" pitchFamily="49" charset="0"/>
                <a:cs typeface="Courier New" panose="02070309020205020404" pitchFamily="49" charset="0"/>
              </a:rPr>
              <a:t>']</a:t>
            </a:r>
            <a:r>
              <a:rPr lang="en" sz="2400" b="1" dirty="0">
                <a:solidFill>
                  <a:srgbClr val="008000"/>
                </a:solidFill>
                <a:latin typeface="Courier New" panose="02070309020205020404" pitchFamily="49" charset="0"/>
                <a:cs typeface="Courier New" panose="02070309020205020404" pitchFamily="49" charset="0"/>
              </a:rPr>
              <a:t>"</a:t>
            </a:r>
            <a:r>
              <a:rPr lang="en" sz="2400" dirty="0">
                <a:latin typeface="Courier New" panose="02070309020205020404" pitchFamily="49" charset="0"/>
                <a:cs typeface="Courier New" panose="02070309020205020404" pitchFamily="49" charset="0"/>
              </a:rPr>
              <a:t>)</a:t>
            </a:r>
            <a:br>
              <a:rPr lang="en" sz="2400" dirty="0">
                <a:latin typeface="Courier New" panose="02070309020205020404" pitchFamily="49" charset="0"/>
                <a:cs typeface="Courier New" panose="02070309020205020404" pitchFamily="49" charset="0"/>
              </a:rPr>
            </a:br>
            <a:r>
              <a:rPr lang="en" sz="2400" dirty="0">
                <a:latin typeface="Courier New" panose="02070309020205020404" pitchFamily="49" charset="0"/>
                <a:cs typeface="Courier New" panose="02070309020205020404" pitchFamily="49" charset="0"/>
              </a:rPr>
              <a:t>    </a:t>
            </a:r>
            <a:r>
              <a:rPr lang="en" sz="2400" b="1" dirty="0">
                <a:solidFill>
                  <a:srgbClr val="000080"/>
                </a:solidFill>
                <a:latin typeface="Courier New" panose="02070309020205020404" pitchFamily="49" charset="0"/>
                <a:cs typeface="Courier New" panose="02070309020205020404" pitchFamily="49" charset="0"/>
              </a:rPr>
              <a:t>private </a:t>
            </a:r>
            <a:r>
              <a:rPr lang="en" sz="2400" dirty="0" err="1">
                <a:latin typeface="Courier New" panose="02070309020205020404" pitchFamily="49" charset="0"/>
                <a:cs typeface="Courier New" panose="02070309020205020404" pitchFamily="49" charset="0"/>
              </a:rPr>
              <a:t>TextBlock</a:t>
            </a:r>
            <a:r>
              <a:rPr lang="en" sz="2400" dirty="0">
                <a:latin typeface="Courier New" panose="02070309020205020404" pitchFamily="49" charset="0"/>
                <a:cs typeface="Courier New" panose="02070309020205020404" pitchFamily="49" charset="0"/>
              </a:rPr>
              <a:t> </a:t>
            </a:r>
            <a:r>
              <a:rPr lang="en" sz="2400" b="1" dirty="0" err="1">
                <a:solidFill>
                  <a:srgbClr val="660E7A"/>
                </a:solidFill>
                <a:latin typeface="Courier New" panose="02070309020205020404" pitchFamily="49" charset="0"/>
                <a:cs typeface="Courier New" panose="02070309020205020404" pitchFamily="49" charset="0"/>
              </a:rPr>
              <a:t>blockReason</a:t>
            </a:r>
            <a:r>
              <a:rPr lang="en" sz="2400" dirty="0">
                <a:latin typeface="Courier New" panose="02070309020205020404" pitchFamily="49" charset="0"/>
                <a:cs typeface="Courier New" panose="02070309020205020404" pitchFamily="49" charset="0"/>
              </a:rPr>
              <a:t>;</a:t>
            </a:r>
            <a:br>
              <a:rPr lang="en" sz="2400" dirty="0">
                <a:latin typeface="Courier New" panose="02070309020205020404" pitchFamily="49" charset="0"/>
                <a:cs typeface="Courier New" panose="02070309020205020404" pitchFamily="49" charset="0"/>
              </a:rPr>
            </a:br>
            <a:r>
              <a:rPr lang="en" sz="2400" dirty="0">
                <a:latin typeface="Courier New" panose="02070309020205020404" pitchFamily="49" charset="0"/>
                <a:cs typeface="Courier New" panose="02070309020205020404" pitchFamily="49" charset="0"/>
              </a:rPr>
              <a:t>}</a:t>
            </a:r>
            <a:endParaRPr lang="ru-RU" sz="2400" dirty="0">
              <a:latin typeface="Courier New" panose="02070309020205020404" pitchFamily="49" charset="0"/>
              <a:cs typeface="Courier New" panose="02070309020205020404" pitchFamily="49" charset="0"/>
            </a:endParaRPr>
          </a:p>
        </p:txBody>
      </p:sp>
      <p:sp>
        <p:nvSpPr>
          <p:cNvPr id="4" name="Прямоугольник 3">
            <a:extLst>
              <a:ext uri="{FF2B5EF4-FFF2-40B4-BE49-F238E27FC236}">
                <a16:creationId xmlns:a16="http://schemas.microsoft.com/office/drawing/2014/main" id="{859ED5D4-8CA3-2F47-9615-9EF1F86C8602}"/>
              </a:ext>
            </a:extLst>
          </p:cNvPr>
          <p:cNvSpPr/>
          <p:nvPr/>
        </p:nvSpPr>
        <p:spPr>
          <a:xfrm>
            <a:off x="0" y="627534"/>
            <a:ext cx="9144000" cy="3888432"/>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Скругленный прямоугольник 4">
            <a:extLst>
              <a:ext uri="{FF2B5EF4-FFF2-40B4-BE49-F238E27FC236}">
                <a16:creationId xmlns:a16="http://schemas.microsoft.com/office/drawing/2014/main" id="{C3D982DF-10BC-C24F-A9DC-FC8508028210}"/>
              </a:ext>
            </a:extLst>
          </p:cNvPr>
          <p:cNvSpPr/>
          <p:nvPr/>
        </p:nvSpPr>
        <p:spPr>
          <a:xfrm>
            <a:off x="0" y="2103698"/>
            <a:ext cx="9144000" cy="936104"/>
          </a:xfrm>
          <a:prstGeom prst="roundRect">
            <a:avLst/>
          </a:prstGeom>
          <a:solidFill>
            <a:srgbClr val="FF000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 sz="2800" b="1" dirty="0"/>
              <a:t>No parameterization for elements</a:t>
            </a:r>
            <a:endParaRPr lang="ru-RU" sz="2800" b="1" dirty="0"/>
          </a:p>
        </p:txBody>
      </p:sp>
    </p:spTree>
    <p:extLst>
      <p:ext uri="{BB962C8B-B14F-4D97-AF65-F5344CB8AC3E}">
        <p14:creationId xmlns:p14="http://schemas.microsoft.com/office/powerpoint/2010/main" val="1627027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AD408783-8ED0-AE42-A5CE-EB50FAD53094}"/>
              </a:ext>
            </a:extLst>
          </p:cNvPr>
          <p:cNvSpPr>
            <a:spLocks noGrp="1"/>
          </p:cNvSpPr>
          <p:nvPr>
            <p:ph type="body" sz="quarter" idx="13"/>
          </p:nvPr>
        </p:nvSpPr>
        <p:spPr>
          <a:xfrm>
            <a:off x="0" y="-12073"/>
            <a:ext cx="9144000" cy="538607"/>
          </a:xfrm>
        </p:spPr>
        <p:txBody>
          <a:bodyPr/>
          <a:lstStyle/>
          <a:p>
            <a:r>
              <a:rPr lang="en" sz="3200" b="1" dirty="0">
                <a:solidFill>
                  <a:schemeClr val="tx1"/>
                </a:solidFill>
              </a:rPr>
              <a:t>QUESTION </a:t>
            </a:r>
            <a:r>
              <a:rPr lang="ru-RU" sz="3200" b="1" dirty="0">
                <a:solidFill>
                  <a:schemeClr val="tx1"/>
                </a:solidFill>
              </a:rPr>
              <a:t>№</a:t>
            </a:r>
            <a:r>
              <a:rPr lang="en-US" sz="3200" b="1" dirty="0">
                <a:solidFill>
                  <a:schemeClr val="tx1"/>
                </a:solidFill>
              </a:rPr>
              <a:t>3</a:t>
            </a:r>
            <a:endParaRPr lang="ru-RU" sz="3200" b="1" dirty="0">
              <a:solidFill>
                <a:schemeClr val="tx1"/>
              </a:solidFill>
            </a:endParaRPr>
          </a:p>
        </p:txBody>
      </p:sp>
      <p:sp>
        <p:nvSpPr>
          <p:cNvPr id="5" name="Прямоугольник 4">
            <a:extLst>
              <a:ext uri="{FF2B5EF4-FFF2-40B4-BE49-F238E27FC236}">
                <a16:creationId xmlns:a16="http://schemas.microsoft.com/office/drawing/2014/main" id="{BA9032A3-4767-3B43-9373-EA5EF3160B50}"/>
              </a:ext>
            </a:extLst>
          </p:cNvPr>
          <p:cNvSpPr/>
          <p:nvPr/>
        </p:nvSpPr>
        <p:spPr>
          <a:xfrm>
            <a:off x="179512" y="649962"/>
            <a:ext cx="11017224" cy="4493538"/>
          </a:xfrm>
          <a:prstGeom prst="rect">
            <a:avLst/>
          </a:prstGeom>
        </p:spPr>
        <p:txBody>
          <a:bodyPr wrap="square">
            <a:spAutoFit/>
          </a:bodyPr>
          <a:lstStyle/>
          <a:p>
            <a:r>
              <a:rPr lang="en" sz="2200" b="1" dirty="0">
                <a:solidFill>
                  <a:srgbClr val="000080"/>
                </a:solidFill>
                <a:latin typeface="Courier New" panose="02070309020205020404" pitchFamily="49" charset="0"/>
                <a:cs typeface="Courier New" panose="02070309020205020404" pitchFamily="49" charset="0"/>
              </a:rPr>
              <a:t>public class </a:t>
            </a:r>
            <a:r>
              <a:rPr lang="en" sz="2200" dirty="0" err="1">
                <a:latin typeface="Courier New" panose="02070309020205020404" pitchFamily="49" charset="0"/>
                <a:cs typeface="Courier New" panose="02070309020205020404" pitchFamily="49" charset="0"/>
              </a:rPr>
              <a:t>UserPage</a:t>
            </a:r>
            <a:r>
              <a:rPr lang="en" sz="2200" dirty="0">
                <a:latin typeface="Courier New" panose="02070309020205020404" pitchFamily="49" charset="0"/>
                <a:cs typeface="Courier New" panose="02070309020205020404" pitchFamily="49" charset="0"/>
              </a:rPr>
              <a:t> {</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r>
              <a:rPr lang="en" sz="2200" dirty="0">
                <a:solidFill>
                  <a:srgbClr val="808000"/>
                </a:solidFill>
                <a:latin typeface="Courier New" panose="02070309020205020404" pitchFamily="49" charset="0"/>
                <a:cs typeface="Courier New" panose="02070309020205020404" pitchFamily="49" charset="0"/>
              </a:rPr>
              <a:t>@</a:t>
            </a:r>
            <a:r>
              <a:rPr lang="en" sz="2200" dirty="0" err="1">
                <a:solidFill>
                  <a:srgbClr val="808000"/>
                </a:solidFill>
                <a:latin typeface="Courier New" panose="02070309020205020404" pitchFamily="49" charset="0"/>
                <a:cs typeface="Courier New" panose="02070309020205020404" pitchFamily="49" charset="0"/>
              </a:rPr>
              <a:t>FindBy</a:t>
            </a:r>
            <a:r>
              <a:rPr lang="en" sz="2200" dirty="0">
                <a:latin typeface="Courier New" panose="02070309020205020404" pitchFamily="49" charset="0"/>
                <a:cs typeface="Courier New" panose="02070309020205020404" pitchFamily="49" charset="0"/>
              </a:rPr>
              <a:t>(</a:t>
            </a:r>
            <a:r>
              <a:rPr lang="en" sz="2200" dirty="0" err="1">
                <a:latin typeface="Courier New" panose="02070309020205020404" pitchFamily="49" charset="0"/>
                <a:cs typeface="Courier New" panose="02070309020205020404" pitchFamily="49" charset="0"/>
              </a:rPr>
              <a:t>xpath</a:t>
            </a:r>
            <a:r>
              <a:rPr lang="en" sz="2200" dirty="0">
                <a:latin typeface="Courier New" panose="02070309020205020404" pitchFamily="49" charset="0"/>
                <a:cs typeface="Courier New" panose="02070309020205020404" pitchFamily="49" charset="0"/>
              </a:rPr>
              <a:t> = </a:t>
            </a:r>
            <a:r>
              <a:rPr lang="en" sz="2200" b="1" dirty="0">
                <a:solidFill>
                  <a:srgbClr val="008000"/>
                </a:solidFill>
                <a:latin typeface="Courier New" panose="02070309020205020404" pitchFamily="49" charset="0"/>
                <a:cs typeface="Courier New" panose="02070309020205020404" pitchFamily="49" charset="0"/>
              </a:rPr>
              <a:t>"//div[text()='</a:t>
            </a:r>
            <a:r>
              <a:rPr lang="ru-RU" sz="2200" b="1" dirty="0">
                <a:solidFill>
                  <a:srgbClr val="008000"/>
                </a:solidFill>
                <a:latin typeface="Courier New" panose="02070309020205020404" pitchFamily="49" charset="0"/>
                <a:cs typeface="Courier New" panose="02070309020205020404" pitchFamily="49" charset="0"/>
              </a:rPr>
              <a:t>Телефон']/</a:t>
            </a:r>
            <a:r>
              <a:rPr lang="en" sz="2200" b="1" dirty="0">
                <a:solidFill>
                  <a:srgbClr val="008000"/>
                </a:solidFill>
                <a:latin typeface="Courier New" panose="02070309020205020404" pitchFamily="49" charset="0"/>
                <a:cs typeface="Courier New" panose="02070309020205020404" pitchFamily="49" charset="0"/>
              </a:rPr>
              <a:t>input"</a:t>
            </a:r>
            <a:r>
              <a:rPr lang="en" sz="2200" dirty="0">
                <a:latin typeface="Courier New" panose="02070309020205020404" pitchFamily="49" charset="0"/>
                <a:cs typeface="Courier New" panose="02070309020205020404" pitchFamily="49" charset="0"/>
              </a:rPr>
              <a:t>)</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r>
              <a:rPr lang="en" sz="2200" b="1" dirty="0">
                <a:solidFill>
                  <a:srgbClr val="000080"/>
                </a:solidFill>
                <a:latin typeface="Courier New" panose="02070309020205020404" pitchFamily="49" charset="0"/>
                <a:cs typeface="Courier New" panose="02070309020205020404" pitchFamily="49" charset="0"/>
              </a:rPr>
              <a:t>private </a:t>
            </a:r>
            <a:r>
              <a:rPr lang="en" sz="2200" b="1" dirty="0" err="1">
                <a:solidFill>
                  <a:srgbClr val="FF0000"/>
                </a:solidFill>
                <a:latin typeface="Courier New" panose="02070309020205020404" pitchFamily="49" charset="0"/>
                <a:cs typeface="Courier New" panose="02070309020205020404" pitchFamily="49" charset="0"/>
              </a:rPr>
              <a:t>TextInput</a:t>
            </a:r>
            <a:r>
              <a:rPr lang="en" sz="2200" dirty="0">
                <a:latin typeface="Courier New" panose="02070309020205020404" pitchFamily="49" charset="0"/>
                <a:cs typeface="Courier New" panose="02070309020205020404" pitchFamily="49" charset="0"/>
              </a:rPr>
              <a:t> </a:t>
            </a:r>
            <a:r>
              <a:rPr lang="en" sz="2200" b="1" dirty="0" err="1">
                <a:solidFill>
                  <a:srgbClr val="660E7A"/>
                </a:solidFill>
                <a:latin typeface="Courier New" panose="02070309020205020404" pitchFamily="49" charset="0"/>
                <a:cs typeface="Courier New" panose="02070309020205020404" pitchFamily="49" charset="0"/>
              </a:rPr>
              <a:t>innerPhone</a:t>
            </a:r>
            <a:r>
              <a:rPr lang="en" sz="2200" dirty="0">
                <a:latin typeface="Courier New" panose="02070309020205020404" pitchFamily="49" charset="0"/>
                <a:cs typeface="Courier New" panose="02070309020205020404" pitchFamily="49" charset="0"/>
              </a:rPr>
              <a:t>;</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r>
              <a:rPr lang="en" sz="2200" dirty="0">
                <a:solidFill>
                  <a:srgbClr val="808000"/>
                </a:solidFill>
                <a:latin typeface="Courier New" panose="02070309020205020404" pitchFamily="49" charset="0"/>
                <a:cs typeface="Courier New" panose="02070309020205020404" pitchFamily="49" charset="0"/>
              </a:rPr>
              <a:t>@</a:t>
            </a:r>
            <a:r>
              <a:rPr lang="en" sz="2200" dirty="0" err="1">
                <a:solidFill>
                  <a:srgbClr val="808000"/>
                </a:solidFill>
                <a:latin typeface="Courier New" panose="02070309020205020404" pitchFamily="49" charset="0"/>
                <a:cs typeface="Courier New" panose="02070309020205020404" pitchFamily="49" charset="0"/>
              </a:rPr>
              <a:t>FindBy</a:t>
            </a:r>
            <a:r>
              <a:rPr lang="en" sz="2200" dirty="0">
                <a:latin typeface="Courier New" panose="02070309020205020404" pitchFamily="49" charset="0"/>
                <a:cs typeface="Courier New" panose="02070309020205020404" pitchFamily="49" charset="0"/>
              </a:rPr>
              <a:t>(</a:t>
            </a:r>
            <a:r>
              <a:rPr lang="en" sz="2200" dirty="0" err="1">
                <a:latin typeface="Courier New" panose="02070309020205020404" pitchFamily="49" charset="0"/>
                <a:cs typeface="Courier New" panose="02070309020205020404" pitchFamily="49" charset="0"/>
              </a:rPr>
              <a:t>xpath</a:t>
            </a:r>
            <a:r>
              <a:rPr lang="en" sz="2200" dirty="0">
                <a:latin typeface="Courier New" panose="02070309020205020404" pitchFamily="49" charset="0"/>
                <a:cs typeface="Courier New" panose="02070309020205020404" pitchFamily="49" charset="0"/>
              </a:rPr>
              <a:t> = </a:t>
            </a:r>
            <a:r>
              <a:rPr lang="en" sz="2200" b="1" dirty="0">
                <a:solidFill>
                  <a:srgbClr val="008000"/>
                </a:solidFill>
                <a:latin typeface="Courier New" panose="02070309020205020404" pitchFamily="49" charset="0"/>
                <a:cs typeface="Courier New" panose="02070309020205020404" pitchFamily="49" charset="0"/>
              </a:rPr>
              <a:t>"//div[text()='Email']/input"</a:t>
            </a:r>
            <a:r>
              <a:rPr lang="en" sz="2200" dirty="0">
                <a:latin typeface="Courier New" panose="02070309020205020404" pitchFamily="49" charset="0"/>
                <a:cs typeface="Courier New" panose="02070309020205020404" pitchFamily="49" charset="0"/>
              </a:rPr>
              <a:t>)</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r>
              <a:rPr lang="en" sz="2200" b="1" dirty="0">
                <a:solidFill>
                  <a:srgbClr val="000080"/>
                </a:solidFill>
                <a:latin typeface="Courier New" panose="02070309020205020404" pitchFamily="49" charset="0"/>
                <a:cs typeface="Courier New" panose="02070309020205020404" pitchFamily="49" charset="0"/>
              </a:rPr>
              <a:t>private </a:t>
            </a:r>
            <a:r>
              <a:rPr lang="en" sz="2200" b="1" dirty="0" err="1">
                <a:solidFill>
                  <a:srgbClr val="FF0000"/>
                </a:solidFill>
                <a:latin typeface="Courier New" panose="02070309020205020404" pitchFamily="49" charset="0"/>
                <a:cs typeface="Courier New" panose="02070309020205020404" pitchFamily="49" charset="0"/>
              </a:rPr>
              <a:t>TextInput</a:t>
            </a:r>
            <a:r>
              <a:rPr lang="en" sz="2200" dirty="0">
                <a:latin typeface="Courier New" panose="02070309020205020404" pitchFamily="49" charset="0"/>
                <a:cs typeface="Courier New" panose="02070309020205020404" pitchFamily="49" charset="0"/>
              </a:rPr>
              <a:t> </a:t>
            </a:r>
            <a:r>
              <a:rPr lang="en" sz="2200" b="1" dirty="0">
                <a:solidFill>
                  <a:srgbClr val="660E7A"/>
                </a:solidFill>
                <a:latin typeface="Courier New" panose="02070309020205020404" pitchFamily="49" charset="0"/>
                <a:cs typeface="Courier New" panose="02070309020205020404" pitchFamily="49" charset="0"/>
              </a:rPr>
              <a:t>email</a:t>
            </a:r>
            <a:r>
              <a:rPr lang="en" sz="2200" dirty="0">
                <a:latin typeface="Courier New" panose="02070309020205020404" pitchFamily="49" charset="0"/>
                <a:cs typeface="Courier New" panose="02070309020205020404" pitchFamily="49" charset="0"/>
              </a:rPr>
              <a:t>;</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r>
              <a:rPr lang="en" sz="2200" dirty="0">
                <a:solidFill>
                  <a:srgbClr val="808000"/>
                </a:solidFill>
                <a:latin typeface="Courier New" panose="02070309020205020404" pitchFamily="49" charset="0"/>
                <a:cs typeface="Courier New" panose="02070309020205020404" pitchFamily="49" charset="0"/>
              </a:rPr>
              <a:t>@</a:t>
            </a:r>
            <a:r>
              <a:rPr lang="en" sz="2200" dirty="0" err="1">
                <a:solidFill>
                  <a:srgbClr val="808000"/>
                </a:solidFill>
                <a:latin typeface="Courier New" panose="02070309020205020404" pitchFamily="49" charset="0"/>
                <a:cs typeface="Courier New" panose="02070309020205020404" pitchFamily="49" charset="0"/>
              </a:rPr>
              <a:t>FindBy</a:t>
            </a:r>
            <a:r>
              <a:rPr lang="en" sz="2200" dirty="0">
                <a:latin typeface="Courier New" panose="02070309020205020404" pitchFamily="49" charset="0"/>
                <a:cs typeface="Courier New" panose="02070309020205020404" pitchFamily="49" charset="0"/>
              </a:rPr>
              <a:t>(</a:t>
            </a:r>
            <a:r>
              <a:rPr lang="en" sz="2200" dirty="0" err="1">
                <a:latin typeface="Courier New" panose="02070309020205020404" pitchFamily="49" charset="0"/>
                <a:cs typeface="Courier New" panose="02070309020205020404" pitchFamily="49" charset="0"/>
              </a:rPr>
              <a:t>xpath</a:t>
            </a:r>
            <a:r>
              <a:rPr lang="en" sz="2200" dirty="0">
                <a:latin typeface="Courier New" panose="02070309020205020404" pitchFamily="49" charset="0"/>
                <a:cs typeface="Courier New" panose="02070309020205020404" pitchFamily="49" charset="0"/>
              </a:rPr>
              <a:t> = </a:t>
            </a:r>
            <a:r>
              <a:rPr lang="en" sz="2200" b="1" dirty="0">
                <a:solidFill>
                  <a:srgbClr val="008000"/>
                </a:solidFill>
                <a:latin typeface="Courier New" panose="02070309020205020404" pitchFamily="49" charset="0"/>
                <a:cs typeface="Courier New" panose="02070309020205020404" pitchFamily="49" charset="0"/>
              </a:rPr>
              <a:t>"//button[text()='</a:t>
            </a:r>
            <a:r>
              <a:rPr lang="ru-RU" sz="2200" b="1" dirty="0">
                <a:solidFill>
                  <a:srgbClr val="008000"/>
                </a:solidFill>
                <a:latin typeface="Courier New" panose="02070309020205020404" pitchFamily="49" charset="0"/>
                <a:cs typeface="Courier New" panose="02070309020205020404" pitchFamily="49" charset="0"/>
              </a:rPr>
              <a:t>Сохранить']"</a:t>
            </a:r>
            <a:r>
              <a:rPr lang="ru-RU" sz="2200" dirty="0">
                <a:latin typeface="Courier New" panose="02070309020205020404" pitchFamily="49" charset="0"/>
                <a:cs typeface="Courier New" panose="02070309020205020404" pitchFamily="49" charset="0"/>
              </a:rPr>
              <a:t>)</a:t>
            </a:r>
            <a:br>
              <a:rPr lang="ru-RU" sz="2200" dirty="0">
                <a:latin typeface="Courier New" panose="02070309020205020404" pitchFamily="49" charset="0"/>
                <a:cs typeface="Courier New" panose="02070309020205020404" pitchFamily="49" charset="0"/>
              </a:rPr>
            </a:br>
            <a:r>
              <a:rPr lang="ru-RU" sz="2200" dirty="0">
                <a:latin typeface="Courier New" panose="02070309020205020404" pitchFamily="49" charset="0"/>
                <a:cs typeface="Courier New" panose="02070309020205020404" pitchFamily="49" charset="0"/>
              </a:rPr>
              <a:t>    </a:t>
            </a:r>
            <a:r>
              <a:rPr lang="en" sz="2200" b="1" dirty="0">
                <a:solidFill>
                  <a:srgbClr val="000080"/>
                </a:solidFill>
                <a:latin typeface="Courier New" panose="02070309020205020404" pitchFamily="49" charset="0"/>
                <a:cs typeface="Courier New" panose="02070309020205020404" pitchFamily="49" charset="0"/>
              </a:rPr>
              <a:t>private </a:t>
            </a:r>
            <a:r>
              <a:rPr lang="en" sz="2200" b="1" dirty="0">
                <a:solidFill>
                  <a:srgbClr val="FF0000"/>
                </a:solidFill>
                <a:latin typeface="Courier New" panose="02070309020205020404" pitchFamily="49" charset="0"/>
                <a:cs typeface="Courier New" panose="02070309020205020404" pitchFamily="49" charset="0"/>
              </a:rPr>
              <a:t>Button</a:t>
            </a:r>
            <a:r>
              <a:rPr lang="en" sz="2200" dirty="0">
                <a:latin typeface="Courier New" panose="02070309020205020404" pitchFamily="49" charset="0"/>
                <a:cs typeface="Courier New" panose="02070309020205020404" pitchFamily="49" charset="0"/>
              </a:rPr>
              <a:t> </a:t>
            </a:r>
            <a:r>
              <a:rPr lang="en" sz="2200" b="1" dirty="0">
                <a:solidFill>
                  <a:srgbClr val="660E7A"/>
                </a:solidFill>
                <a:latin typeface="Courier New" panose="02070309020205020404" pitchFamily="49" charset="0"/>
                <a:cs typeface="Courier New" panose="02070309020205020404" pitchFamily="49" charset="0"/>
              </a:rPr>
              <a:t>save</a:t>
            </a:r>
            <a:r>
              <a:rPr lang="en" sz="2200" dirty="0">
                <a:latin typeface="Courier New" panose="02070309020205020404" pitchFamily="49" charset="0"/>
                <a:cs typeface="Courier New" panose="02070309020205020404" pitchFamily="49" charset="0"/>
              </a:rPr>
              <a:t>;</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r>
              <a:rPr lang="en" sz="2200" dirty="0">
                <a:solidFill>
                  <a:srgbClr val="808000"/>
                </a:solidFill>
                <a:latin typeface="Courier New" panose="02070309020205020404" pitchFamily="49" charset="0"/>
                <a:cs typeface="Courier New" panose="02070309020205020404" pitchFamily="49" charset="0"/>
              </a:rPr>
              <a:t>@</a:t>
            </a:r>
            <a:r>
              <a:rPr lang="en" sz="2200" dirty="0" err="1">
                <a:solidFill>
                  <a:srgbClr val="808000"/>
                </a:solidFill>
                <a:latin typeface="Courier New" panose="02070309020205020404" pitchFamily="49" charset="0"/>
                <a:cs typeface="Courier New" panose="02070309020205020404" pitchFamily="49" charset="0"/>
              </a:rPr>
              <a:t>FindBy</a:t>
            </a:r>
            <a:r>
              <a:rPr lang="en" sz="2200" dirty="0">
                <a:latin typeface="Courier New" panose="02070309020205020404" pitchFamily="49" charset="0"/>
                <a:cs typeface="Courier New" panose="02070309020205020404" pitchFamily="49" charset="0"/>
              </a:rPr>
              <a:t>(</a:t>
            </a:r>
            <a:r>
              <a:rPr lang="en" sz="2200" dirty="0" err="1">
                <a:latin typeface="Courier New" panose="02070309020205020404" pitchFamily="49" charset="0"/>
                <a:cs typeface="Courier New" panose="02070309020205020404" pitchFamily="49" charset="0"/>
              </a:rPr>
              <a:t>xpath</a:t>
            </a:r>
            <a:r>
              <a:rPr lang="en" sz="2200" dirty="0">
                <a:latin typeface="Courier New" panose="02070309020205020404" pitchFamily="49" charset="0"/>
                <a:cs typeface="Courier New" panose="02070309020205020404" pitchFamily="49" charset="0"/>
              </a:rPr>
              <a:t> = </a:t>
            </a:r>
            <a:r>
              <a:rPr lang="en" sz="2200" b="1" dirty="0">
                <a:solidFill>
                  <a:srgbClr val="008000"/>
                </a:solidFill>
                <a:latin typeface="Courier New" panose="02070309020205020404" pitchFamily="49" charset="0"/>
                <a:cs typeface="Courier New" panose="02070309020205020404" pitchFamily="49" charset="0"/>
              </a:rPr>
              <a:t>"//button[text()='</a:t>
            </a:r>
            <a:r>
              <a:rPr lang="ru-RU" sz="2200" b="1" dirty="0">
                <a:solidFill>
                  <a:srgbClr val="008000"/>
                </a:solidFill>
                <a:latin typeface="Courier New" panose="02070309020205020404" pitchFamily="49" charset="0"/>
                <a:cs typeface="Courier New" panose="02070309020205020404" pitchFamily="49" charset="0"/>
              </a:rPr>
              <a:t>Список']"</a:t>
            </a:r>
            <a:r>
              <a:rPr lang="ru-RU" sz="2200" dirty="0">
                <a:latin typeface="Courier New" panose="02070309020205020404" pitchFamily="49" charset="0"/>
                <a:cs typeface="Courier New" panose="02070309020205020404" pitchFamily="49" charset="0"/>
              </a:rPr>
              <a:t>)</a:t>
            </a:r>
            <a:br>
              <a:rPr lang="ru-RU" sz="2200" dirty="0">
                <a:latin typeface="Courier New" panose="02070309020205020404" pitchFamily="49" charset="0"/>
                <a:cs typeface="Courier New" panose="02070309020205020404" pitchFamily="49" charset="0"/>
              </a:rPr>
            </a:br>
            <a:r>
              <a:rPr lang="ru-RU" sz="2200" dirty="0">
                <a:latin typeface="Courier New" panose="02070309020205020404" pitchFamily="49" charset="0"/>
                <a:cs typeface="Courier New" panose="02070309020205020404" pitchFamily="49" charset="0"/>
              </a:rPr>
              <a:t>    </a:t>
            </a:r>
            <a:r>
              <a:rPr lang="en" sz="2200" b="1" dirty="0">
                <a:solidFill>
                  <a:srgbClr val="000080"/>
                </a:solidFill>
                <a:latin typeface="Courier New" panose="02070309020205020404" pitchFamily="49" charset="0"/>
                <a:cs typeface="Courier New" panose="02070309020205020404" pitchFamily="49" charset="0"/>
              </a:rPr>
              <a:t>private </a:t>
            </a:r>
            <a:r>
              <a:rPr lang="en" sz="2200" b="1" dirty="0">
                <a:solidFill>
                  <a:srgbClr val="FF0000"/>
                </a:solidFill>
                <a:latin typeface="Courier New" panose="02070309020205020404" pitchFamily="49" charset="0"/>
                <a:cs typeface="Courier New" panose="02070309020205020404" pitchFamily="49" charset="0"/>
              </a:rPr>
              <a:t>Button</a:t>
            </a:r>
            <a:r>
              <a:rPr lang="en" sz="2200" dirty="0">
                <a:latin typeface="Courier New" panose="02070309020205020404" pitchFamily="49" charset="0"/>
                <a:cs typeface="Courier New" panose="02070309020205020404" pitchFamily="49" charset="0"/>
              </a:rPr>
              <a:t> </a:t>
            </a:r>
            <a:r>
              <a:rPr lang="en" sz="2200" b="1" dirty="0" err="1">
                <a:solidFill>
                  <a:srgbClr val="660E7A"/>
                </a:solidFill>
                <a:latin typeface="Courier New" panose="02070309020205020404" pitchFamily="49" charset="0"/>
                <a:cs typeface="Courier New" panose="02070309020205020404" pitchFamily="49" charset="0"/>
              </a:rPr>
              <a:t>toUsersList</a:t>
            </a:r>
            <a:r>
              <a:rPr lang="en" sz="2200" dirty="0">
                <a:latin typeface="Courier New" panose="02070309020205020404" pitchFamily="49" charset="0"/>
                <a:cs typeface="Courier New" panose="02070309020205020404" pitchFamily="49" charset="0"/>
              </a:rPr>
              <a:t>;</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a:t>
            </a:r>
            <a:endParaRPr lang="ru-RU" sz="22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189766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AD408783-8ED0-AE42-A5CE-EB50FAD53094}"/>
              </a:ext>
            </a:extLst>
          </p:cNvPr>
          <p:cNvSpPr>
            <a:spLocks noGrp="1"/>
          </p:cNvSpPr>
          <p:nvPr>
            <p:ph type="body" sz="quarter" idx="13"/>
          </p:nvPr>
        </p:nvSpPr>
        <p:spPr>
          <a:xfrm>
            <a:off x="0" y="-12073"/>
            <a:ext cx="9144000" cy="538607"/>
          </a:xfrm>
        </p:spPr>
        <p:txBody>
          <a:bodyPr/>
          <a:lstStyle/>
          <a:p>
            <a:r>
              <a:rPr lang="en" sz="3200" b="1" dirty="0">
                <a:solidFill>
                  <a:schemeClr val="tx1"/>
                </a:solidFill>
              </a:rPr>
              <a:t>QUESTION </a:t>
            </a:r>
            <a:r>
              <a:rPr lang="ru-RU" sz="3200" b="1" dirty="0">
                <a:solidFill>
                  <a:schemeClr val="tx1"/>
                </a:solidFill>
              </a:rPr>
              <a:t>№</a:t>
            </a:r>
            <a:r>
              <a:rPr lang="en-US" sz="3200" b="1" dirty="0">
                <a:solidFill>
                  <a:schemeClr val="tx1"/>
                </a:solidFill>
              </a:rPr>
              <a:t>3</a:t>
            </a:r>
            <a:endParaRPr lang="ru-RU" sz="3200" b="1" dirty="0">
              <a:solidFill>
                <a:schemeClr val="tx1"/>
              </a:solidFill>
            </a:endParaRPr>
          </a:p>
        </p:txBody>
      </p:sp>
      <p:sp>
        <p:nvSpPr>
          <p:cNvPr id="5" name="Прямоугольник 4">
            <a:extLst>
              <a:ext uri="{FF2B5EF4-FFF2-40B4-BE49-F238E27FC236}">
                <a16:creationId xmlns:a16="http://schemas.microsoft.com/office/drawing/2014/main" id="{BA9032A3-4767-3B43-9373-EA5EF3160B50}"/>
              </a:ext>
            </a:extLst>
          </p:cNvPr>
          <p:cNvSpPr/>
          <p:nvPr/>
        </p:nvSpPr>
        <p:spPr>
          <a:xfrm>
            <a:off x="179512" y="649962"/>
            <a:ext cx="11017224" cy="4493538"/>
          </a:xfrm>
          <a:prstGeom prst="rect">
            <a:avLst/>
          </a:prstGeom>
        </p:spPr>
        <p:txBody>
          <a:bodyPr wrap="square">
            <a:spAutoFit/>
          </a:bodyPr>
          <a:lstStyle/>
          <a:p>
            <a:r>
              <a:rPr lang="en" sz="2200" b="1" dirty="0">
                <a:solidFill>
                  <a:srgbClr val="000080"/>
                </a:solidFill>
                <a:latin typeface="Courier New" panose="02070309020205020404" pitchFamily="49" charset="0"/>
                <a:cs typeface="Courier New" panose="02070309020205020404" pitchFamily="49" charset="0"/>
              </a:rPr>
              <a:t>public class </a:t>
            </a:r>
            <a:r>
              <a:rPr lang="en" sz="2200" dirty="0" err="1">
                <a:latin typeface="Courier New" panose="02070309020205020404" pitchFamily="49" charset="0"/>
                <a:cs typeface="Courier New" panose="02070309020205020404" pitchFamily="49" charset="0"/>
              </a:rPr>
              <a:t>UserPage</a:t>
            </a:r>
            <a:r>
              <a:rPr lang="en" sz="2200" dirty="0">
                <a:latin typeface="Courier New" panose="02070309020205020404" pitchFamily="49" charset="0"/>
                <a:cs typeface="Courier New" panose="02070309020205020404" pitchFamily="49" charset="0"/>
              </a:rPr>
              <a:t> {</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r>
              <a:rPr lang="en" sz="2200" dirty="0">
                <a:solidFill>
                  <a:srgbClr val="808000"/>
                </a:solidFill>
                <a:latin typeface="Courier New" panose="02070309020205020404" pitchFamily="49" charset="0"/>
                <a:cs typeface="Courier New" panose="02070309020205020404" pitchFamily="49" charset="0"/>
              </a:rPr>
              <a:t>@</a:t>
            </a:r>
            <a:r>
              <a:rPr lang="en" sz="2200" dirty="0" err="1">
                <a:solidFill>
                  <a:srgbClr val="808000"/>
                </a:solidFill>
                <a:latin typeface="Courier New" panose="02070309020205020404" pitchFamily="49" charset="0"/>
                <a:cs typeface="Courier New" panose="02070309020205020404" pitchFamily="49" charset="0"/>
              </a:rPr>
              <a:t>FindBy</a:t>
            </a:r>
            <a:r>
              <a:rPr lang="en" sz="2200" dirty="0">
                <a:latin typeface="Courier New" panose="02070309020205020404" pitchFamily="49" charset="0"/>
                <a:cs typeface="Courier New" panose="02070309020205020404" pitchFamily="49" charset="0"/>
              </a:rPr>
              <a:t>(</a:t>
            </a:r>
            <a:r>
              <a:rPr lang="en" sz="2200" dirty="0" err="1">
                <a:latin typeface="Courier New" panose="02070309020205020404" pitchFamily="49" charset="0"/>
                <a:cs typeface="Courier New" panose="02070309020205020404" pitchFamily="49" charset="0"/>
              </a:rPr>
              <a:t>xpath</a:t>
            </a:r>
            <a:r>
              <a:rPr lang="en" sz="2200" dirty="0">
                <a:latin typeface="Courier New" panose="02070309020205020404" pitchFamily="49" charset="0"/>
                <a:cs typeface="Courier New" panose="02070309020205020404" pitchFamily="49" charset="0"/>
              </a:rPr>
              <a:t> = </a:t>
            </a:r>
            <a:r>
              <a:rPr lang="en" sz="2200" b="1" dirty="0">
                <a:solidFill>
                  <a:srgbClr val="008000"/>
                </a:solidFill>
                <a:latin typeface="Courier New" panose="02070309020205020404" pitchFamily="49" charset="0"/>
                <a:cs typeface="Courier New" panose="02070309020205020404" pitchFamily="49" charset="0"/>
              </a:rPr>
              <a:t>"//div[text()='</a:t>
            </a:r>
            <a:r>
              <a:rPr lang="ru-RU" sz="2200" b="1" dirty="0">
                <a:solidFill>
                  <a:srgbClr val="008000"/>
                </a:solidFill>
                <a:latin typeface="Courier New" panose="02070309020205020404" pitchFamily="49" charset="0"/>
                <a:cs typeface="Courier New" panose="02070309020205020404" pitchFamily="49" charset="0"/>
              </a:rPr>
              <a:t>Телефон']/</a:t>
            </a:r>
            <a:r>
              <a:rPr lang="en" sz="2200" b="1" dirty="0">
                <a:solidFill>
                  <a:srgbClr val="008000"/>
                </a:solidFill>
                <a:latin typeface="Courier New" panose="02070309020205020404" pitchFamily="49" charset="0"/>
                <a:cs typeface="Courier New" panose="02070309020205020404" pitchFamily="49" charset="0"/>
              </a:rPr>
              <a:t>input"</a:t>
            </a:r>
            <a:r>
              <a:rPr lang="en" sz="2200" dirty="0">
                <a:latin typeface="Courier New" panose="02070309020205020404" pitchFamily="49" charset="0"/>
                <a:cs typeface="Courier New" panose="02070309020205020404" pitchFamily="49" charset="0"/>
              </a:rPr>
              <a:t>)</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r>
              <a:rPr lang="en" sz="2200" b="1" dirty="0">
                <a:solidFill>
                  <a:srgbClr val="000080"/>
                </a:solidFill>
                <a:latin typeface="Courier New" panose="02070309020205020404" pitchFamily="49" charset="0"/>
                <a:cs typeface="Courier New" panose="02070309020205020404" pitchFamily="49" charset="0"/>
              </a:rPr>
              <a:t>private </a:t>
            </a:r>
            <a:r>
              <a:rPr lang="en" sz="2200" dirty="0" err="1">
                <a:latin typeface="Courier New" panose="02070309020205020404" pitchFamily="49" charset="0"/>
                <a:cs typeface="Courier New" panose="02070309020205020404" pitchFamily="49" charset="0"/>
              </a:rPr>
              <a:t>UfsTextInput</a:t>
            </a:r>
            <a:r>
              <a:rPr lang="en" sz="2200" dirty="0">
                <a:latin typeface="Courier New" panose="02070309020205020404" pitchFamily="49" charset="0"/>
                <a:cs typeface="Courier New" panose="02070309020205020404" pitchFamily="49" charset="0"/>
              </a:rPr>
              <a:t> </a:t>
            </a:r>
            <a:r>
              <a:rPr lang="en" sz="2200" b="1" dirty="0" err="1">
                <a:solidFill>
                  <a:srgbClr val="660E7A"/>
                </a:solidFill>
                <a:latin typeface="Courier New" panose="02070309020205020404" pitchFamily="49" charset="0"/>
                <a:cs typeface="Courier New" panose="02070309020205020404" pitchFamily="49" charset="0"/>
              </a:rPr>
              <a:t>innerPhone</a:t>
            </a:r>
            <a:r>
              <a:rPr lang="en" sz="2200" dirty="0">
                <a:latin typeface="Courier New" panose="02070309020205020404" pitchFamily="49" charset="0"/>
                <a:cs typeface="Courier New" panose="02070309020205020404" pitchFamily="49" charset="0"/>
              </a:rPr>
              <a:t>;</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r>
              <a:rPr lang="en" sz="2200" dirty="0">
                <a:solidFill>
                  <a:srgbClr val="808000"/>
                </a:solidFill>
                <a:latin typeface="Courier New" panose="02070309020205020404" pitchFamily="49" charset="0"/>
                <a:cs typeface="Courier New" panose="02070309020205020404" pitchFamily="49" charset="0"/>
              </a:rPr>
              <a:t>@</a:t>
            </a:r>
            <a:r>
              <a:rPr lang="en" sz="2200" dirty="0" err="1">
                <a:solidFill>
                  <a:srgbClr val="808000"/>
                </a:solidFill>
                <a:latin typeface="Courier New" panose="02070309020205020404" pitchFamily="49" charset="0"/>
                <a:cs typeface="Courier New" panose="02070309020205020404" pitchFamily="49" charset="0"/>
              </a:rPr>
              <a:t>FindBy</a:t>
            </a:r>
            <a:r>
              <a:rPr lang="en" sz="2200" dirty="0">
                <a:latin typeface="Courier New" panose="02070309020205020404" pitchFamily="49" charset="0"/>
                <a:cs typeface="Courier New" panose="02070309020205020404" pitchFamily="49" charset="0"/>
              </a:rPr>
              <a:t>(</a:t>
            </a:r>
            <a:r>
              <a:rPr lang="en" sz="2200" dirty="0" err="1">
                <a:latin typeface="Courier New" panose="02070309020205020404" pitchFamily="49" charset="0"/>
                <a:cs typeface="Courier New" panose="02070309020205020404" pitchFamily="49" charset="0"/>
              </a:rPr>
              <a:t>xpath</a:t>
            </a:r>
            <a:r>
              <a:rPr lang="en" sz="2200" dirty="0">
                <a:latin typeface="Courier New" panose="02070309020205020404" pitchFamily="49" charset="0"/>
                <a:cs typeface="Courier New" panose="02070309020205020404" pitchFamily="49" charset="0"/>
              </a:rPr>
              <a:t> = </a:t>
            </a:r>
            <a:r>
              <a:rPr lang="en" sz="2200" b="1" dirty="0">
                <a:solidFill>
                  <a:srgbClr val="008000"/>
                </a:solidFill>
                <a:latin typeface="Courier New" panose="02070309020205020404" pitchFamily="49" charset="0"/>
                <a:cs typeface="Courier New" panose="02070309020205020404" pitchFamily="49" charset="0"/>
              </a:rPr>
              <a:t>"//div[text()='Email']/input"</a:t>
            </a:r>
            <a:r>
              <a:rPr lang="en" sz="2200" dirty="0">
                <a:latin typeface="Courier New" panose="02070309020205020404" pitchFamily="49" charset="0"/>
                <a:cs typeface="Courier New" panose="02070309020205020404" pitchFamily="49" charset="0"/>
              </a:rPr>
              <a:t>)</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r>
              <a:rPr lang="en" sz="2200" b="1" dirty="0">
                <a:solidFill>
                  <a:srgbClr val="000080"/>
                </a:solidFill>
                <a:latin typeface="Courier New" panose="02070309020205020404" pitchFamily="49" charset="0"/>
                <a:cs typeface="Courier New" panose="02070309020205020404" pitchFamily="49" charset="0"/>
              </a:rPr>
              <a:t>private </a:t>
            </a:r>
            <a:r>
              <a:rPr lang="en" sz="2200" dirty="0" err="1">
                <a:latin typeface="Courier New" panose="02070309020205020404" pitchFamily="49" charset="0"/>
                <a:cs typeface="Courier New" panose="02070309020205020404" pitchFamily="49" charset="0"/>
              </a:rPr>
              <a:t>UfsTextInput</a:t>
            </a:r>
            <a:r>
              <a:rPr lang="en" sz="2200" dirty="0">
                <a:latin typeface="Courier New" panose="02070309020205020404" pitchFamily="49" charset="0"/>
                <a:cs typeface="Courier New" panose="02070309020205020404" pitchFamily="49" charset="0"/>
              </a:rPr>
              <a:t> </a:t>
            </a:r>
            <a:r>
              <a:rPr lang="en" sz="2200" b="1" dirty="0">
                <a:solidFill>
                  <a:srgbClr val="660E7A"/>
                </a:solidFill>
                <a:latin typeface="Courier New" panose="02070309020205020404" pitchFamily="49" charset="0"/>
                <a:cs typeface="Courier New" panose="02070309020205020404" pitchFamily="49" charset="0"/>
              </a:rPr>
              <a:t>email</a:t>
            </a:r>
            <a:r>
              <a:rPr lang="en" sz="2200" dirty="0">
                <a:latin typeface="Courier New" panose="02070309020205020404" pitchFamily="49" charset="0"/>
                <a:cs typeface="Courier New" panose="02070309020205020404" pitchFamily="49" charset="0"/>
              </a:rPr>
              <a:t>;</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r>
              <a:rPr lang="en" sz="2200" dirty="0">
                <a:solidFill>
                  <a:srgbClr val="808000"/>
                </a:solidFill>
                <a:latin typeface="Courier New" panose="02070309020205020404" pitchFamily="49" charset="0"/>
                <a:cs typeface="Courier New" panose="02070309020205020404" pitchFamily="49" charset="0"/>
              </a:rPr>
              <a:t>@</a:t>
            </a:r>
            <a:r>
              <a:rPr lang="en" sz="2200" dirty="0" err="1">
                <a:solidFill>
                  <a:srgbClr val="808000"/>
                </a:solidFill>
                <a:latin typeface="Courier New" panose="02070309020205020404" pitchFamily="49" charset="0"/>
                <a:cs typeface="Courier New" panose="02070309020205020404" pitchFamily="49" charset="0"/>
              </a:rPr>
              <a:t>FindBy</a:t>
            </a:r>
            <a:r>
              <a:rPr lang="en" sz="2200" dirty="0">
                <a:latin typeface="Courier New" panose="02070309020205020404" pitchFamily="49" charset="0"/>
                <a:cs typeface="Courier New" panose="02070309020205020404" pitchFamily="49" charset="0"/>
              </a:rPr>
              <a:t>(</a:t>
            </a:r>
            <a:r>
              <a:rPr lang="en" sz="2200" dirty="0" err="1">
                <a:latin typeface="Courier New" panose="02070309020205020404" pitchFamily="49" charset="0"/>
                <a:cs typeface="Courier New" panose="02070309020205020404" pitchFamily="49" charset="0"/>
              </a:rPr>
              <a:t>xpath</a:t>
            </a:r>
            <a:r>
              <a:rPr lang="en" sz="2200" dirty="0">
                <a:latin typeface="Courier New" panose="02070309020205020404" pitchFamily="49" charset="0"/>
                <a:cs typeface="Courier New" panose="02070309020205020404" pitchFamily="49" charset="0"/>
              </a:rPr>
              <a:t> = </a:t>
            </a:r>
            <a:r>
              <a:rPr lang="en" sz="2200" b="1" dirty="0">
                <a:solidFill>
                  <a:srgbClr val="008000"/>
                </a:solidFill>
                <a:latin typeface="Courier New" panose="02070309020205020404" pitchFamily="49" charset="0"/>
                <a:cs typeface="Courier New" panose="02070309020205020404" pitchFamily="49" charset="0"/>
              </a:rPr>
              <a:t>"//button[text()='</a:t>
            </a:r>
            <a:r>
              <a:rPr lang="ru-RU" sz="2200" b="1" dirty="0">
                <a:solidFill>
                  <a:srgbClr val="008000"/>
                </a:solidFill>
                <a:latin typeface="Courier New" panose="02070309020205020404" pitchFamily="49" charset="0"/>
                <a:cs typeface="Courier New" panose="02070309020205020404" pitchFamily="49" charset="0"/>
              </a:rPr>
              <a:t>Сохранить']"</a:t>
            </a:r>
            <a:r>
              <a:rPr lang="ru-RU" sz="2200" dirty="0">
                <a:latin typeface="Courier New" panose="02070309020205020404" pitchFamily="49" charset="0"/>
                <a:cs typeface="Courier New" panose="02070309020205020404" pitchFamily="49" charset="0"/>
              </a:rPr>
              <a:t>)</a:t>
            </a:r>
            <a:br>
              <a:rPr lang="ru-RU" sz="2200" dirty="0">
                <a:latin typeface="Courier New" panose="02070309020205020404" pitchFamily="49" charset="0"/>
                <a:cs typeface="Courier New" panose="02070309020205020404" pitchFamily="49" charset="0"/>
              </a:rPr>
            </a:br>
            <a:r>
              <a:rPr lang="ru-RU" sz="2200" dirty="0">
                <a:latin typeface="Courier New" panose="02070309020205020404" pitchFamily="49" charset="0"/>
                <a:cs typeface="Courier New" panose="02070309020205020404" pitchFamily="49" charset="0"/>
              </a:rPr>
              <a:t>    </a:t>
            </a:r>
            <a:r>
              <a:rPr lang="en" sz="2200" b="1" dirty="0">
                <a:solidFill>
                  <a:srgbClr val="000080"/>
                </a:solidFill>
                <a:latin typeface="Courier New" panose="02070309020205020404" pitchFamily="49" charset="0"/>
                <a:cs typeface="Courier New" panose="02070309020205020404" pitchFamily="49" charset="0"/>
              </a:rPr>
              <a:t>private </a:t>
            </a:r>
            <a:r>
              <a:rPr lang="en" sz="2200" dirty="0" err="1">
                <a:latin typeface="Courier New" panose="02070309020205020404" pitchFamily="49" charset="0"/>
                <a:cs typeface="Courier New" panose="02070309020205020404" pitchFamily="49" charset="0"/>
              </a:rPr>
              <a:t>UfsButton</a:t>
            </a:r>
            <a:r>
              <a:rPr lang="en" sz="2200" dirty="0">
                <a:latin typeface="Courier New" panose="02070309020205020404" pitchFamily="49" charset="0"/>
                <a:cs typeface="Courier New" panose="02070309020205020404" pitchFamily="49" charset="0"/>
              </a:rPr>
              <a:t> </a:t>
            </a:r>
            <a:r>
              <a:rPr lang="en" sz="2200" b="1" dirty="0">
                <a:solidFill>
                  <a:srgbClr val="660E7A"/>
                </a:solidFill>
                <a:latin typeface="Courier New" panose="02070309020205020404" pitchFamily="49" charset="0"/>
                <a:cs typeface="Courier New" panose="02070309020205020404" pitchFamily="49" charset="0"/>
              </a:rPr>
              <a:t>save</a:t>
            </a:r>
            <a:r>
              <a:rPr lang="en" sz="2200" dirty="0">
                <a:latin typeface="Courier New" panose="02070309020205020404" pitchFamily="49" charset="0"/>
                <a:cs typeface="Courier New" panose="02070309020205020404" pitchFamily="49" charset="0"/>
              </a:rPr>
              <a:t>;</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r>
              <a:rPr lang="en" sz="2200" dirty="0">
                <a:solidFill>
                  <a:srgbClr val="808000"/>
                </a:solidFill>
                <a:latin typeface="Courier New" panose="02070309020205020404" pitchFamily="49" charset="0"/>
                <a:cs typeface="Courier New" panose="02070309020205020404" pitchFamily="49" charset="0"/>
              </a:rPr>
              <a:t>@</a:t>
            </a:r>
            <a:r>
              <a:rPr lang="en" sz="2200" dirty="0" err="1">
                <a:solidFill>
                  <a:srgbClr val="808000"/>
                </a:solidFill>
                <a:latin typeface="Courier New" panose="02070309020205020404" pitchFamily="49" charset="0"/>
                <a:cs typeface="Courier New" panose="02070309020205020404" pitchFamily="49" charset="0"/>
              </a:rPr>
              <a:t>FindBy</a:t>
            </a:r>
            <a:r>
              <a:rPr lang="en" sz="2200" dirty="0">
                <a:latin typeface="Courier New" panose="02070309020205020404" pitchFamily="49" charset="0"/>
                <a:cs typeface="Courier New" panose="02070309020205020404" pitchFamily="49" charset="0"/>
              </a:rPr>
              <a:t>(</a:t>
            </a:r>
            <a:r>
              <a:rPr lang="en" sz="2200" dirty="0" err="1">
                <a:latin typeface="Courier New" panose="02070309020205020404" pitchFamily="49" charset="0"/>
                <a:cs typeface="Courier New" panose="02070309020205020404" pitchFamily="49" charset="0"/>
              </a:rPr>
              <a:t>xpath</a:t>
            </a:r>
            <a:r>
              <a:rPr lang="en" sz="2200" dirty="0">
                <a:latin typeface="Courier New" panose="02070309020205020404" pitchFamily="49" charset="0"/>
                <a:cs typeface="Courier New" panose="02070309020205020404" pitchFamily="49" charset="0"/>
              </a:rPr>
              <a:t> = </a:t>
            </a:r>
            <a:r>
              <a:rPr lang="en" sz="2200" b="1" dirty="0">
                <a:solidFill>
                  <a:srgbClr val="008000"/>
                </a:solidFill>
                <a:latin typeface="Courier New" panose="02070309020205020404" pitchFamily="49" charset="0"/>
                <a:cs typeface="Courier New" panose="02070309020205020404" pitchFamily="49" charset="0"/>
              </a:rPr>
              <a:t>"//button[text()='</a:t>
            </a:r>
            <a:r>
              <a:rPr lang="ru-RU" sz="2200" b="1" dirty="0">
                <a:solidFill>
                  <a:srgbClr val="008000"/>
                </a:solidFill>
                <a:latin typeface="Courier New" panose="02070309020205020404" pitchFamily="49" charset="0"/>
                <a:cs typeface="Courier New" panose="02070309020205020404" pitchFamily="49" charset="0"/>
              </a:rPr>
              <a:t>Список']"</a:t>
            </a:r>
            <a:r>
              <a:rPr lang="ru-RU" sz="2200" dirty="0">
                <a:latin typeface="Courier New" panose="02070309020205020404" pitchFamily="49" charset="0"/>
                <a:cs typeface="Courier New" panose="02070309020205020404" pitchFamily="49" charset="0"/>
              </a:rPr>
              <a:t>)</a:t>
            </a:r>
            <a:br>
              <a:rPr lang="ru-RU" sz="2200" dirty="0">
                <a:latin typeface="Courier New" panose="02070309020205020404" pitchFamily="49" charset="0"/>
                <a:cs typeface="Courier New" panose="02070309020205020404" pitchFamily="49" charset="0"/>
              </a:rPr>
            </a:br>
            <a:r>
              <a:rPr lang="ru-RU" sz="2200" dirty="0">
                <a:latin typeface="Courier New" panose="02070309020205020404" pitchFamily="49" charset="0"/>
                <a:cs typeface="Courier New" panose="02070309020205020404" pitchFamily="49" charset="0"/>
              </a:rPr>
              <a:t>    </a:t>
            </a:r>
            <a:r>
              <a:rPr lang="en" sz="2200" b="1" dirty="0">
                <a:solidFill>
                  <a:srgbClr val="000080"/>
                </a:solidFill>
                <a:latin typeface="Courier New" panose="02070309020205020404" pitchFamily="49" charset="0"/>
                <a:cs typeface="Courier New" panose="02070309020205020404" pitchFamily="49" charset="0"/>
              </a:rPr>
              <a:t>private </a:t>
            </a:r>
            <a:r>
              <a:rPr lang="en" sz="2200" dirty="0" err="1">
                <a:latin typeface="Courier New" panose="02070309020205020404" pitchFamily="49" charset="0"/>
                <a:cs typeface="Courier New" panose="02070309020205020404" pitchFamily="49" charset="0"/>
              </a:rPr>
              <a:t>UfsButton</a:t>
            </a:r>
            <a:r>
              <a:rPr lang="en" sz="2200" dirty="0">
                <a:latin typeface="Courier New" panose="02070309020205020404" pitchFamily="49" charset="0"/>
                <a:cs typeface="Courier New" panose="02070309020205020404" pitchFamily="49" charset="0"/>
              </a:rPr>
              <a:t> </a:t>
            </a:r>
            <a:r>
              <a:rPr lang="en" sz="2200" b="1" dirty="0" err="1">
                <a:solidFill>
                  <a:srgbClr val="660E7A"/>
                </a:solidFill>
                <a:latin typeface="Courier New" panose="02070309020205020404" pitchFamily="49" charset="0"/>
                <a:cs typeface="Courier New" panose="02070309020205020404" pitchFamily="49" charset="0"/>
              </a:rPr>
              <a:t>toUsersList</a:t>
            </a:r>
            <a:r>
              <a:rPr lang="en" sz="2200" dirty="0">
                <a:latin typeface="Courier New" panose="02070309020205020404" pitchFamily="49" charset="0"/>
                <a:cs typeface="Courier New" panose="02070309020205020404" pitchFamily="49" charset="0"/>
              </a:rPr>
              <a:t>;</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a:t>
            </a:r>
            <a:endParaRPr lang="ru-RU" sz="2200" dirty="0">
              <a:latin typeface="Courier New" panose="02070309020205020404" pitchFamily="49" charset="0"/>
              <a:cs typeface="Courier New" panose="02070309020205020404" pitchFamily="49" charset="0"/>
            </a:endParaRPr>
          </a:p>
        </p:txBody>
      </p:sp>
      <p:sp>
        <p:nvSpPr>
          <p:cNvPr id="4" name="Прямоугольник 3">
            <a:extLst>
              <a:ext uri="{FF2B5EF4-FFF2-40B4-BE49-F238E27FC236}">
                <a16:creationId xmlns:a16="http://schemas.microsoft.com/office/drawing/2014/main" id="{AAA25A55-3B1D-F547-8BEA-6FA0F75FB40C}"/>
              </a:ext>
            </a:extLst>
          </p:cNvPr>
          <p:cNvSpPr/>
          <p:nvPr/>
        </p:nvSpPr>
        <p:spPr>
          <a:xfrm>
            <a:off x="0" y="627534"/>
            <a:ext cx="9144000" cy="4493538"/>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Скругленный прямоугольник 5">
            <a:extLst>
              <a:ext uri="{FF2B5EF4-FFF2-40B4-BE49-F238E27FC236}">
                <a16:creationId xmlns:a16="http://schemas.microsoft.com/office/drawing/2014/main" id="{B6D70CC4-E2A9-6E45-BF36-293CFA12EDF5}"/>
              </a:ext>
            </a:extLst>
          </p:cNvPr>
          <p:cNvSpPr/>
          <p:nvPr/>
        </p:nvSpPr>
        <p:spPr>
          <a:xfrm>
            <a:off x="0" y="2103698"/>
            <a:ext cx="9144000" cy="936104"/>
          </a:xfrm>
          <a:prstGeom prst="roundRect">
            <a:avLst/>
          </a:prstGeom>
          <a:solidFill>
            <a:srgbClr val="FF000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 sz="2800" b="1" dirty="0"/>
              <a:t>Boilerplate code</a:t>
            </a:r>
            <a:endParaRPr lang="ru-RU" sz="2800" b="1" dirty="0"/>
          </a:p>
        </p:txBody>
      </p:sp>
    </p:spTree>
    <p:extLst>
      <p:ext uri="{BB962C8B-B14F-4D97-AF65-F5344CB8AC3E}">
        <p14:creationId xmlns:p14="http://schemas.microsoft.com/office/powerpoint/2010/main" val="3951491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C5490A8C-F37A-7541-979B-D37BF043C8B5}"/>
              </a:ext>
            </a:extLst>
          </p:cNvPr>
          <p:cNvSpPr>
            <a:spLocks noGrp="1"/>
          </p:cNvSpPr>
          <p:nvPr>
            <p:ph type="body" sz="quarter" idx="13"/>
          </p:nvPr>
        </p:nvSpPr>
        <p:spPr>
          <a:xfrm>
            <a:off x="0" y="-12073"/>
            <a:ext cx="9144000" cy="538607"/>
          </a:xfrm>
        </p:spPr>
        <p:txBody>
          <a:bodyPr/>
          <a:lstStyle/>
          <a:p>
            <a:r>
              <a:rPr lang="en-US" sz="3200" b="1" dirty="0">
                <a:solidFill>
                  <a:schemeClr val="tx1"/>
                </a:solidFill>
              </a:rPr>
              <a:t>JAVA </a:t>
            </a:r>
            <a:endParaRPr lang="ru-RU" sz="3200" b="1" dirty="0">
              <a:solidFill>
                <a:schemeClr val="tx1"/>
              </a:solidFill>
            </a:endParaRPr>
          </a:p>
        </p:txBody>
      </p:sp>
      <p:sp>
        <p:nvSpPr>
          <p:cNvPr id="12" name="TextBox 11">
            <a:extLst>
              <a:ext uri="{FF2B5EF4-FFF2-40B4-BE49-F238E27FC236}">
                <a16:creationId xmlns:a16="http://schemas.microsoft.com/office/drawing/2014/main" id="{7528AF51-4027-D34D-976D-55FA12F525D6}"/>
              </a:ext>
            </a:extLst>
          </p:cNvPr>
          <p:cNvSpPr txBox="1"/>
          <p:nvPr/>
        </p:nvSpPr>
        <p:spPr>
          <a:xfrm>
            <a:off x="4067944" y="699542"/>
            <a:ext cx="1375698" cy="4154984"/>
          </a:xfrm>
          <a:prstGeom prst="rect">
            <a:avLst/>
          </a:prstGeom>
          <a:noFill/>
        </p:spPr>
        <p:txBody>
          <a:bodyPr wrap="none" rtlCol="0">
            <a:spAutoFit/>
          </a:bodyPr>
          <a:lstStyle/>
          <a:p>
            <a:pPr marL="342900" indent="-342900">
              <a:lnSpc>
                <a:spcPct val="200000"/>
              </a:lnSpc>
              <a:buAutoNum type="arabicPeriod"/>
            </a:pPr>
            <a:r>
              <a:rPr lang="en-US" sz="2400" b="1" dirty="0"/>
              <a:t>JDK 7</a:t>
            </a:r>
          </a:p>
          <a:p>
            <a:pPr marL="342900" indent="-342900">
              <a:lnSpc>
                <a:spcPct val="200000"/>
              </a:lnSpc>
              <a:buAutoNum type="arabicPeriod"/>
            </a:pPr>
            <a:r>
              <a:rPr lang="en" sz="2400" b="1" dirty="0"/>
              <a:t>JDK 8</a:t>
            </a:r>
          </a:p>
          <a:p>
            <a:pPr marL="342900" indent="-342900">
              <a:lnSpc>
                <a:spcPct val="200000"/>
              </a:lnSpc>
              <a:buFontTx/>
              <a:buAutoNum type="arabicPeriod"/>
            </a:pPr>
            <a:r>
              <a:rPr lang="en" sz="2400" b="1" dirty="0"/>
              <a:t>JDK 9</a:t>
            </a:r>
          </a:p>
          <a:p>
            <a:pPr marL="342900" indent="-342900">
              <a:lnSpc>
                <a:spcPct val="200000"/>
              </a:lnSpc>
              <a:buFontTx/>
              <a:buAutoNum type="arabicPeriod"/>
            </a:pPr>
            <a:r>
              <a:rPr lang="en" sz="2400" b="1" dirty="0"/>
              <a:t>JDK 10</a:t>
            </a:r>
          </a:p>
          <a:p>
            <a:pPr marL="342900" indent="-342900">
              <a:lnSpc>
                <a:spcPct val="200000"/>
              </a:lnSpc>
              <a:buFontTx/>
              <a:buAutoNum type="arabicPeriod"/>
            </a:pPr>
            <a:r>
              <a:rPr lang="en" sz="2400" b="1" dirty="0"/>
              <a:t>JDK 11</a:t>
            </a:r>
          </a:p>
          <a:p>
            <a:pPr marL="342900" indent="-342900">
              <a:buAutoNum type="arabicPeriod"/>
            </a:pPr>
            <a:endParaRPr lang="ru-RU" sz="2400" dirty="0"/>
          </a:p>
        </p:txBody>
      </p:sp>
      <p:sp>
        <p:nvSpPr>
          <p:cNvPr id="13" name="Прямоугольник 12">
            <a:extLst>
              <a:ext uri="{FF2B5EF4-FFF2-40B4-BE49-F238E27FC236}">
                <a16:creationId xmlns:a16="http://schemas.microsoft.com/office/drawing/2014/main" id="{0B01BB75-BE30-884E-99C3-8835B3608585}"/>
              </a:ext>
            </a:extLst>
          </p:cNvPr>
          <p:cNvSpPr/>
          <p:nvPr/>
        </p:nvSpPr>
        <p:spPr>
          <a:xfrm>
            <a:off x="2987824" y="1404635"/>
            <a:ext cx="4572000" cy="338554"/>
          </a:xfrm>
          <a:prstGeom prst="rect">
            <a:avLst/>
          </a:prstGeom>
        </p:spPr>
        <p:txBody>
          <a:bodyPr>
            <a:spAutoFit/>
          </a:bodyPr>
          <a:lstStyle/>
          <a:p>
            <a:r>
              <a:rPr lang="en-US" sz="1600" b="1" dirty="0">
                <a:solidFill>
                  <a:srgbClr val="FF0000"/>
                </a:solidFill>
              </a:rPr>
              <a:t>- A</a:t>
            </a:r>
            <a:r>
              <a:rPr lang="ru-RU" sz="1600" b="1" dirty="0">
                <a:solidFill>
                  <a:srgbClr val="FF0000"/>
                </a:solidFill>
              </a:rPr>
              <a:t> LOT OF SYNTACTIC SUGAR</a:t>
            </a:r>
          </a:p>
        </p:txBody>
      </p:sp>
      <p:sp>
        <p:nvSpPr>
          <p:cNvPr id="14" name="Прямоугольник 13">
            <a:extLst>
              <a:ext uri="{FF2B5EF4-FFF2-40B4-BE49-F238E27FC236}">
                <a16:creationId xmlns:a16="http://schemas.microsoft.com/office/drawing/2014/main" id="{7AEF3D8B-BDBC-E24F-BA85-78BAABA05E5E}"/>
              </a:ext>
            </a:extLst>
          </p:cNvPr>
          <p:cNvSpPr/>
          <p:nvPr/>
        </p:nvSpPr>
        <p:spPr>
          <a:xfrm>
            <a:off x="2987824" y="2146201"/>
            <a:ext cx="4572000" cy="338554"/>
          </a:xfrm>
          <a:prstGeom prst="rect">
            <a:avLst/>
          </a:prstGeom>
        </p:spPr>
        <p:txBody>
          <a:bodyPr>
            <a:spAutoFit/>
          </a:bodyPr>
          <a:lstStyle/>
          <a:p>
            <a:r>
              <a:rPr lang="en-US" sz="1600" b="1" dirty="0">
                <a:solidFill>
                  <a:srgbClr val="FF0000"/>
                </a:solidFill>
              </a:rPr>
              <a:t>- LAMBDA</a:t>
            </a:r>
            <a:endParaRPr lang="ru-RU" sz="1600" b="1" dirty="0">
              <a:solidFill>
                <a:srgbClr val="FF0000"/>
              </a:solidFill>
            </a:endParaRPr>
          </a:p>
        </p:txBody>
      </p:sp>
      <p:sp>
        <p:nvSpPr>
          <p:cNvPr id="15" name="Прямоугольник 14">
            <a:extLst>
              <a:ext uri="{FF2B5EF4-FFF2-40B4-BE49-F238E27FC236}">
                <a16:creationId xmlns:a16="http://schemas.microsoft.com/office/drawing/2014/main" id="{8AC1F8B1-64B7-0B4D-911B-064F49E0499E}"/>
              </a:ext>
            </a:extLst>
          </p:cNvPr>
          <p:cNvSpPr/>
          <p:nvPr/>
        </p:nvSpPr>
        <p:spPr>
          <a:xfrm>
            <a:off x="2975454" y="2844780"/>
            <a:ext cx="4572000" cy="338554"/>
          </a:xfrm>
          <a:prstGeom prst="rect">
            <a:avLst/>
          </a:prstGeom>
        </p:spPr>
        <p:txBody>
          <a:bodyPr>
            <a:spAutoFit/>
          </a:bodyPr>
          <a:lstStyle/>
          <a:p>
            <a:r>
              <a:rPr lang="en-US" sz="1600" b="1" dirty="0">
                <a:solidFill>
                  <a:srgbClr val="FF0000"/>
                </a:solidFill>
              </a:rPr>
              <a:t>- MODULES and G1 by default</a:t>
            </a:r>
            <a:endParaRPr lang="ru-RU" sz="1600" b="1" dirty="0">
              <a:solidFill>
                <a:srgbClr val="FF0000"/>
              </a:solidFill>
            </a:endParaRPr>
          </a:p>
        </p:txBody>
      </p:sp>
      <p:sp>
        <p:nvSpPr>
          <p:cNvPr id="16" name="Прямоугольник 15">
            <a:extLst>
              <a:ext uri="{FF2B5EF4-FFF2-40B4-BE49-F238E27FC236}">
                <a16:creationId xmlns:a16="http://schemas.microsoft.com/office/drawing/2014/main" id="{9FAA411B-5495-224F-8040-3AC23C548643}"/>
              </a:ext>
            </a:extLst>
          </p:cNvPr>
          <p:cNvSpPr/>
          <p:nvPr/>
        </p:nvSpPr>
        <p:spPr>
          <a:xfrm>
            <a:off x="2985555" y="3535246"/>
            <a:ext cx="4572000" cy="338554"/>
          </a:xfrm>
          <a:prstGeom prst="rect">
            <a:avLst/>
          </a:prstGeom>
        </p:spPr>
        <p:txBody>
          <a:bodyPr>
            <a:spAutoFit/>
          </a:bodyPr>
          <a:lstStyle/>
          <a:p>
            <a:r>
              <a:rPr lang="en-US" sz="1600" b="1" dirty="0">
                <a:solidFill>
                  <a:srgbClr val="FF0000"/>
                </a:solidFill>
              </a:rPr>
              <a:t>- VAR</a:t>
            </a:r>
            <a:endParaRPr lang="ru-RU" sz="1600" b="1" dirty="0">
              <a:solidFill>
                <a:srgbClr val="FF0000"/>
              </a:solidFill>
            </a:endParaRPr>
          </a:p>
        </p:txBody>
      </p:sp>
      <p:sp>
        <p:nvSpPr>
          <p:cNvPr id="17" name="Прямоугольник 16">
            <a:extLst>
              <a:ext uri="{FF2B5EF4-FFF2-40B4-BE49-F238E27FC236}">
                <a16:creationId xmlns:a16="http://schemas.microsoft.com/office/drawing/2014/main" id="{5D11ECD0-6050-4F42-AD6E-6F4914190113}"/>
              </a:ext>
            </a:extLst>
          </p:cNvPr>
          <p:cNvSpPr/>
          <p:nvPr/>
        </p:nvSpPr>
        <p:spPr>
          <a:xfrm>
            <a:off x="2975454" y="4314358"/>
            <a:ext cx="4572000" cy="338554"/>
          </a:xfrm>
          <a:prstGeom prst="rect">
            <a:avLst/>
          </a:prstGeom>
        </p:spPr>
        <p:txBody>
          <a:bodyPr>
            <a:spAutoFit/>
          </a:bodyPr>
          <a:lstStyle/>
          <a:p>
            <a:r>
              <a:rPr lang="en-US" sz="1600" b="1" dirty="0">
                <a:solidFill>
                  <a:srgbClr val="FF0000"/>
                </a:solidFill>
              </a:rPr>
              <a:t>- </a:t>
            </a:r>
            <a:r>
              <a:rPr lang="ru-RU" sz="1600" b="1" dirty="0">
                <a:solidFill>
                  <a:srgbClr val="FF0000"/>
                </a:solidFill>
              </a:rPr>
              <a:t>CLEANUP</a:t>
            </a:r>
            <a:endParaRPr lang="en-US" sz="1600" b="1" dirty="0">
              <a:solidFill>
                <a:srgbClr val="FF0000"/>
              </a:solidFill>
            </a:endParaRPr>
          </a:p>
        </p:txBody>
      </p:sp>
    </p:spTree>
    <p:extLst>
      <p:ext uri="{BB962C8B-B14F-4D97-AF65-F5344CB8AC3E}">
        <p14:creationId xmlns:p14="http://schemas.microsoft.com/office/powerpoint/2010/main" val="2036097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FA2A2B61-3005-F04D-BB1E-ADC0EF7B3129}"/>
              </a:ext>
            </a:extLst>
          </p:cNvPr>
          <p:cNvSpPr>
            <a:spLocks noGrp="1"/>
          </p:cNvSpPr>
          <p:nvPr>
            <p:ph type="body" sz="quarter" idx="13"/>
          </p:nvPr>
        </p:nvSpPr>
        <p:spPr/>
        <p:txBody>
          <a:bodyPr/>
          <a:lstStyle/>
          <a:p>
            <a:endParaRPr lang="ru-RU"/>
          </a:p>
        </p:txBody>
      </p:sp>
      <p:pic>
        <p:nvPicPr>
          <p:cNvPr id="3074" name="Picture 2" descr="Related image">
            <a:extLst>
              <a:ext uri="{FF2B5EF4-FFF2-40B4-BE49-F238E27FC236}">
                <a16:creationId xmlns:a16="http://schemas.microsoft.com/office/drawing/2014/main" id="{CC1E26A9-025A-9142-8F09-F69CEA9497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F85E3FA-F712-C24E-B4AB-9FDB6A1D6D5F}"/>
              </a:ext>
            </a:extLst>
          </p:cNvPr>
          <p:cNvSpPr txBox="1"/>
          <p:nvPr/>
        </p:nvSpPr>
        <p:spPr>
          <a:xfrm>
            <a:off x="1207745" y="1275606"/>
            <a:ext cx="6728509" cy="1077218"/>
          </a:xfrm>
          <a:prstGeom prst="rect">
            <a:avLst/>
          </a:prstGeom>
          <a:noFill/>
        </p:spPr>
        <p:txBody>
          <a:bodyPr wrap="none" rtlCol="0">
            <a:spAutoFit/>
          </a:bodyPr>
          <a:lstStyle/>
          <a:p>
            <a:pPr algn="ctr"/>
            <a:r>
              <a:rPr lang="en-US" sz="3200" b="1" dirty="0">
                <a:solidFill>
                  <a:schemeClr val="bg1"/>
                </a:solidFill>
              </a:rPr>
              <a:t>The Next Generation of Page Object is </a:t>
            </a:r>
          </a:p>
          <a:p>
            <a:pPr algn="ctr"/>
            <a:r>
              <a:rPr lang="en-US" sz="3200" b="1" dirty="0">
                <a:solidFill>
                  <a:schemeClr val="bg1"/>
                </a:solidFill>
              </a:rPr>
              <a:t>Coming…</a:t>
            </a:r>
            <a:endParaRPr lang="ru-RU" sz="3200" b="1" dirty="0">
              <a:solidFill>
                <a:schemeClr val="bg1"/>
              </a:solidFill>
            </a:endParaRPr>
          </a:p>
        </p:txBody>
      </p:sp>
    </p:spTree>
    <p:extLst>
      <p:ext uri="{BB962C8B-B14F-4D97-AF65-F5344CB8AC3E}">
        <p14:creationId xmlns:p14="http://schemas.microsoft.com/office/powerpoint/2010/main" val="776463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D373C398-4BFD-3B4C-9532-011A3ED841E7}"/>
              </a:ext>
            </a:extLst>
          </p:cNvPr>
          <p:cNvSpPr>
            <a:spLocks noGrp="1"/>
          </p:cNvSpPr>
          <p:nvPr>
            <p:ph type="body" sz="quarter" idx="13"/>
          </p:nvPr>
        </p:nvSpPr>
        <p:spPr>
          <a:xfrm>
            <a:off x="0" y="-12074"/>
            <a:ext cx="9144000" cy="538607"/>
          </a:xfrm>
        </p:spPr>
        <p:txBody>
          <a:bodyPr/>
          <a:lstStyle/>
          <a:p>
            <a:r>
              <a:rPr lang="en-US" sz="3200" b="1" dirty="0">
                <a:solidFill>
                  <a:schemeClr val="tx1"/>
                </a:solidFill>
              </a:rPr>
              <a:t>PAGE OBJECT BASED on interface</a:t>
            </a:r>
          </a:p>
        </p:txBody>
      </p:sp>
      <p:sp>
        <p:nvSpPr>
          <p:cNvPr id="4" name="Прямоугольник 3">
            <a:extLst>
              <a:ext uri="{FF2B5EF4-FFF2-40B4-BE49-F238E27FC236}">
                <a16:creationId xmlns:a16="http://schemas.microsoft.com/office/drawing/2014/main" id="{B3B39E01-B9D7-A04D-9468-F5E7B91EED43}"/>
              </a:ext>
            </a:extLst>
          </p:cNvPr>
          <p:cNvSpPr/>
          <p:nvPr/>
        </p:nvSpPr>
        <p:spPr>
          <a:xfrm>
            <a:off x="97384" y="1491630"/>
            <a:ext cx="9036496" cy="2031325"/>
          </a:xfrm>
          <a:prstGeom prst="rect">
            <a:avLst/>
          </a:prstGeom>
        </p:spPr>
        <p:txBody>
          <a:bodyPr wrap="square">
            <a:spAutoFit/>
          </a:bodyPr>
          <a:lstStyle/>
          <a:p>
            <a:r>
              <a:rPr lang="en" sz="2100" b="1" dirty="0">
                <a:solidFill>
                  <a:srgbClr val="000080"/>
                </a:solidFill>
                <a:latin typeface="Courier New" panose="02070309020205020404" pitchFamily="49" charset="0"/>
                <a:cs typeface="Courier New" panose="02070309020205020404" pitchFamily="49" charset="0"/>
              </a:rPr>
              <a:t>public </a:t>
            </a:r>
            <a:r>
              <a:rPr lang="en" sz="2100" b="1" dirty="0">
                <a:solidFill>
                  <a:srgbClr val="FF0000"/>
                </a:solidFill>
                <a:latin typeface="Courier New" panose="02070309020205020404" pitchFamily="49" charset="0"/>
                <a:cs typeface="Courier New" panose="02070309020205020404" pitchFamily="49" charset="0"/>
              </a:rPr>
              <a:t>interface</a:t>
            </a:r>
            <a:r>
              <a:rPr lang="en" sz="2100" b="1" dirty="0">
                <a:solidFill>
                  <a:srgbClr val="000080"/>
                </a:solidFill>
                <a:latin typeface="Courier New" panose="02070309020205020404" pitchFamily="49" charset="0"/>
                <a:cs typeface="Courier New" panose="02070309020205020404" pitchFamily="49" charset="0"/>
              </a:rPr>
              <a:t> </a:t>
            </a:r>
            <a:r>
              <a:rPr lang="en" sz="2100" dirty="0" err="1">
                <a:latin typeface="Courier New" panose="02070309020205020404" pitchFamily="49" charset="0"/>
                <a:cs typeface="Courier New" panose="02070309020205020404" pitchFamily="49" charset="0"/>
              </a:rPr>
              <a:t>MainPage</a:t>
            </a:r>
            <a:r>
              <a:rPr lang="en" sz="2100" dirty="0">
                <a:latin typeface="Courier New" panose="02070309020205020404" pitchFamily="49" charset="0"/>
                <a:cs typeface="Courier New" panose="02070309020205020404" pitchFamily="49" charset="0"/>
              </a:rPr>
              <a:t> {</a:t>
            </a:r>
            <a:endParaRPr lang="ru-RU" sz="2100" dirty="0">
              <a:latin typeface="Courier New" panose="02070309020205020404" pitchFamily="49" charset="0"/>
              <a:cs typeface="Courier New" panose="02070309020205020404" pitchFamily="49" charset="0"/>
            </a:endParaRPr>
          </a:p>
          <a:p>
            <a:br>
              <a:rPr lang="en" sz="2100" dirty="0">
                <a:latin typeface="Courier New" panose="02070309020205020404" pitchFamily="49" charset="0"/>
                <a:cs typeface="Courier New" panose="02070309020205020404" pitchFamily="49" charset="0"/>
              </a:rPr>
            </a:br>
            <a:r>
              <a:rPr lang="en" sz="2100" dirty="0">
                <a:latin typeface="Courier New" panose="02070309020205020404" pitchFamily="49" charset="0"/>
                <a:cs typeface="Courier New" panose="02070309020205020404" pitchFamily="49" charset="0"/>
              </a:rPr>
              <a:t>    </a:t>
            </a:r>
            <a:r>
              <a:rPr lang="en" sz="2100" dirty="0">
                <a:solidFill>
                  <a:srgbClr val="808000"/>
                </a:solidFill>
                <a:latin typeface="Courier New" panose="02070309020205020404" pitchFamily="49" charset="0"/>
                <a:cs typeface="Courier New" panose="02070309020205020404" pitchFamily="49" charset="0"/>
              </a:rPr>
              <a:t>@</a:t>
            </a:r>
            <a:r>
              <a:rPr lang="en" sz="2100" dirty="0" err="1">
                <a:solidFill>
                  <a:srgbClr val="808000"/>
                </a:solidFill>
                <a:latin typeface="Courier New" panose="02070309020205020404" pitchFamily="49" charset="0"/>
                <a:cs typeface="Courier New" panose="02070309020205020404" pitchFamily="49" charset="0"/>
              </a:rPr>
              <a:t>FindBy</a:t>
            </a:r>
            <a:r>
              <a:rPr lang="en" sz="2100" dirty="0">
                <a:latin typeface="Courier New" panose="02070309020205020404" pitchFamily="49" charset="0"/>
                <a:cs typeface="Courier New" panose="02070309020205020404" pitchFamily="49" charset="0"/>
              </a:rPr>
              <a:t>(</a:t>
            </a:r>
            <a:r>
              <a:rPr lang="en" sz="2000" dirty="0" err="1">
                <a:latin typeface="Courier New" panose="02070309020205020404" pitchFamily="49" charset="0"/>
                <a:cs typeface="Courier New" panose="02070309020205020404" pitchFamily="49" charset="0"/>
              </a:rPr>
              <a:t>xpath</a:t>
            </a:r>
            <a:r>
              <a:rPr lang="en" sz="2000" dirty="0">
                <a:latin typeface="Courier New" panose="02070309020205020404" pitchFamily="49" charset="0"/>
                <a:cs typeface="Courier New" panose="02070309020205020404" pitchFamily="49" charset="0"/>
              </a:rPr>
              <a:t> = </a:t>
            </a:r>
            <a:r>
              <a:rPr lang="en" sz="2100" b="1" dirty="0">
                <a:solidFill>
                  <a:srgbClr val="008000"/>
                </a:solidFill>
                <a:latin typeface="Courier New" panose="02070309020205020404" pitchFamily="49" charset="0"/>
                <a:cs typeface="Courier New" panose="02070309020205020404" pitchFamily="49" charset="0"/>
              </a:rPr>
              <a:t>"//a[contains(text(), 'trial')]"</a:t>
            </a:r>
            <a:r>
              <a:rPr lang="en" sz="2100" dirty="0">
                <a:latin typeface="Courier New" panose="02070309020205020404" pitchFamily="49" charset="0"/>
                <a:cs typeface="Courier New" panose="02070309020205020404" pitchFamily="49" charset="0"/>
              </a:rPr>
              <a:t>)</a:t>
            </a:r>
            <a:br>
              <a:rPr lang="en" sz="2100" dirty="0">
                <a:latin typeface="Courier New" panose="02070309020205020404" pitchFamily="49" charset="0"/>
                <a:cs typeface="Courier New" panose="02070309020205020404" pitchFamily="49" charset="0"/>
              </a:rPr>
            </a:br>
            <a:r>
              <a:rPr lang="en" sz="2100" dirty="0">
                <a:latin typeface="Courier New" panose="02070309020205020404" pitchFamily="49" charset="0"/>
                <a:cs typeface="Courier New" panose="02070309020205020404" pitchFamily="49" charset="0"/>
              </a:rPr>
              <a:t>    </a:t>
            </a:r>
            <a:r>
              <a:rPr lang="en" sz="2100" dirty="0" err="1">
                <a:latin typeface="Courier New" panose="02070309020205020404" pitchFamily="49" charset="0"/>
                <a:cs typeface="Courier New" panose="02070309020205020404" pitchFamily="49" charset="0"/>
              </a:rPr>
              <a:t>WebElement</a:t>
            </a:r>
            <a:r>
              <a:rPr lang="en" sz="2100" dirty="0">
                <a:latin typeface="Courier New" panose="02070309020205020404" pitchFamily="49" charset="0"/>
                <a:cs typeface="Courier New" panose="02070309020205020404" pitchFamily="49" charset="0"/>
              </a:rPr>
              <a:t> trial();</a:t>
            </a:r>
            <a:endParaRPr lang="ru-RU" sz="2100" dirty="0">
              <a:latin typeface="Courier New" panose="02070309020205020404" pitchFamily="49" charset="0"/>
              <a:cs typeface="Courier New" panose="02070309020205020404" pitchFamily="49" charset="0"/>
            </a:endParaRPr>
          </a:p>
          <a:p>
            <a:endParaRPr lang="en" sz="2100" dirty="0">
              <a:latin typeface="Courier New" panose="02070309020205020404" pitchFamily="49" charset="0"/>
              <a:cs typeface="Courier New" panose="02070309020205020404" pitchFamily="49" charset="0"/>
            </a:endParaRPr>
          </a:p>
          <a:p>
            <a:r>
              <a:rPr lang="en-US" sz="2100" dirty="0">
                <a:latin typeface="Courier New" panose="02070309020205020404" pitchFamily="49" charset="0"/>
                <a:cs typeface="Courier New" panose="02070309020205020404" pitchFamily="49" charset="0"/>
              </a:rPr>
              <a:t>}</a:t>
            </a:r>
            <a:endParaRPr lang="ru-RU" sz="2100" dirty="0">
              <a:latin typeface="Courier New" panose="02070309020205020404" pitchFamily="49" charset="0"/>
              <a:cs typeface="Courier New" panose="02070309020205020404" pitchFamily="49" charset="0"/>
            </a:endParaRPr>
          </a:p>
        </p:txBody>
      </p:sp>
      <p:sp>
        <p:nvSpPr>
          <p:cNvPr id="5" name="Прямоугольник 4">
            <a:extLst>
              <a:ext uri="{FF2B5EF4-FFF2-40B4-BE49-F238E27FC236}">
                <a16:creationId xmlns:a16="http://schemas.microsoft.com/office/drawing/2014/main" id="{51D6A05C-BF88-7443-B5E5-42D55CE3F638}"/>
              </a:ext>
            </a:extLst>
          </p:cNvPr>
          <p:cNvSpPr/>
          <p:nvPr/>
        </p:nvSpPr>
        <p:spPr>
          <a:xfrm>
            <a:off x="655192" y="1945454"/>
            <a:ext cx="7920880" cy="1252591"/>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767387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D373C398-4BFD-3B4C-9532-011A3ED841E7}"/>
              </a:ext>
            </a:extLst>
          </p:cNvPr>
          <p:cNvSpPr>
            <a:spLocks noGrp="1"/>
          </p:cNvSpPr>
          <p:nvPr>
            <p:ph type="body" sz="quarter" idx="13"/>
          </p:nvPr>
        </p:nvSpPr>
        <p:spPr>
          <a:xfrm>
            <a:off x="0" y="-12073"/>
            <a:ext cx="9144000" cy="538607"/>
          </a:xfrm>
        </p:spPr>
        <p:txBody>
          <a:bodyPr/>
          <a:lstStyle/>
          <a:p>
            <a:r>
              <a:rPr lang="en-US" sz="3200" b="1" dirty="0">
                <a:solidFill>
                  <a:schemeClr val="tx1"/>
                </a:solidFill>
              </a:rPr>
              <a:t>PAGE OBJECT BASED on interface</a:t>
            </a:r>
          </a:p>
        </p:txBody>
      </p:sp>
      <p:sp>
        <p:nvSpPr>
          <p:cNvPr id="4" name="Прямоугольник 3">
            <a:extLst>
              <a:ext uri="{FF2B5EF4-FFF2-40B4-BE49-F238E27FC236}">
                <a16:creationId xmlns:a16="http://schemas.microsoft.com/office/drawing/2014/main" id="{B3B39E01-B9D7-A04D-9468-F5E7B91EED43}"/>
              </a:ext>
            </a:extLst>
          </p:cNvPr>
          <p:cNvSpPr/>
          <p:nvPr/>
        </p:nvSpPr>
        <p:spPr>
          <a:xfrm>
            <a:off x="97384" y="1491630"/>
            <a:ext cx="9036496" cy="2031325"/>
          </a:xfrm>
          <a:prstGeom prst="rect">
            <a:avLst/>
          </a:prstGeom>
        </p:spPr>
        <p:txBody>
          <a:bodyPr wrap="square">
            <a:spAutoFit/>
          </a:bodyPr>
          <a:lstStyle/>
          <a:p>
            <a:r>
              <a:rPr lang="en" sz="2100" b="1" dirty="0">
                <a:solidFill>
                  <a:srgbClr val="000080"/>
                </a:solidFill>
                <a:latin typeface="Courier New" panose="02070309020205020404" pitchFamily="49" charset="0"/>
                <a:cs typeface="Courier New" panose="02070309020205020404" pitchFamily="49" charset="0"/>
              </a:rPr>
              <a:t>public </a:t>
            </a:r>
            <a:r>
              <a:rPr lang="en" sz="2100" b="1" dirty="0">
                <a:solidFill>
                  <a:srgbClr val="FF0000"/>
                </a:solidFill>
                <a:latin typeface="Courier New" panose="02070309020205020404" pitchFamily="49" charset="0"/>
                <a:cs typeface="Courier New" panose="02070309020205020404" pitchFamily="49" charset="0"/>
              </a:rPr>
              <a:t>interface</a:t>
            </a:r>
            <a:r>
              <a:rPr lang="en" sz="2100" b="1" dirty="0">
                <a:solidFill>
                  <a:srgbClr val="000080"/>
                </a:solidFill>
                <a:latin typeface="Courier New" panose="02070309020205020404" pitchFamily="49" charset="0"/>
                <a:cs typeface="Courier New" panose="02070309020205020404" pitchFamily="49" charset="0"/>
              </a:rPr>
              <a:t> </a:t>
            </a:r>
            <a:r>
              <a:rPr lang="en" sz="2100" dirty="0" err="1">
                <a:latin typeface="Courier New" panose="02070309020205020404" pitchFamily="49" charset="0"/>
                <a:cs typeface="Courier New" panose="02070309020205020404" pitchFamily="49" charset="0"/>
              </a:rPr>
              <a:t>MainPage</a:t>
            </a:r>
            <a:r>
              <a:rPr lang="en" sz="2100" dirty="0">
                <a:latin typeface="Courier New" panose="02070309020205020404" pitchFamily="49" charset="0"/>
                <a:cs typeface="Courier New" panose="02070309020205020404" pitchFamily="49" charset="0"/>
              </a:rPr>
              <a:t> {</a:t>
            </a:r>
            <a:endParaRPr lang="ru-RU" sz="2100" dirty="0">
              <a:latin typeface="Courier New" panose="02070309020205020404" pitchFamily="49" charset="0"/>
              <a:cs typeface="Courier New" panose="02070309020205020404" pitchFamily="49" charset="0"/>
            </a:endParaRPr>
          </a:p>
          <a:p>
            <a:br>
              <a:rPr lang="en" sz="2100" dirty="0">
                <a:latin typeface="Courier New" panose="02070309020205020404" pitchFamily="49" charset="0"/>
                <a:cs typeface="Courier New" panose="02070309020205020404" pitchFamily="49" charset="0"/>
              </a:rPr>
            </a:br>
            <a:r>
              <a:rPr lang="en" sz="2100" dirty="0">
                <a:latin typeface="Courier New" panose="02070309020205020404" pitchFamily="49" charset="0"/>
                <a:cs typeface="Courier New" panose="02070309020205020404" pitchFamily="49" charset="0"/>
              </a:rPr>
              <a:t>    </a:t>
            </a:r>
            <a:r>
              <a:rPr lang="en" sz="2100" dirty="0">
                <a:solidFill>
                  <a:srgbClr val="808000"/>
                </a:solidFill>
                <a:latin typeface="Courier New" panose="02070309020205020404" pitchFamily="49" charset="0"/>
                <a:cs typeface="Courier New" panose="02070309020205020404" pitchFamily="49" charset="0"/>
              </a:rPr>
              <a:t>@</a:t>
            </a:r>
            <a:r>
              <a:rPr lang="en" sz="2100" dirty="0" err="1">
                <a:solidFill>
                  <a:srgbClr val="808000"/>
                </a:solidFill>
                <a:latin typeface="Courier New" panose="02070309020205020404" pitchFamily="49" charset="0"/>
                <a:cs typeface="Courier New" panose="02070309020205020404" pitchFamily="49" charset="0"/>
              </a:rPr>
              <a:t>FindBy</a:t>
            </a:r>
            <a:r>
              <a:rPr lang="en" sz="2100" dirty="0">
                <a:latin typeface="Courier New" panose="02070309020205020404" pitchFamily="49" charset="0"/>
                <a:cs typeface="Courier New" panose="02070309020205020404" pitchFamily="49" charset="0"/>
              </a:rPr>
              <a:t>(</a:t>
            </a:r>
            <a:r>
              <a:rPr lang="en" sz="2000" dirty="0" err="1">
                <a:latin typeface="Courier New" panose="02070309020205020404" pitchFamily="49" charset="0"/>
                <a:cs typeface="Courier New" panose="02070309020205020404" pitchFamily="49" charset="0"/>
              </a:rPr>
              <a:t>xpath</a:t>
            </a:r>
            <a:r>
              <a:rPr lang="en" sz="2000" dirty="0">
                <a:latin typeface="Courier New" panose="02070309020205020404" pitchFamily="49" charset="0"/>
                <a:cs typeface="Courier New" panose="02070309020205020404" pitchFamily="49" charset="0"/>
              </a:rPr>
              <a:t> = </a:t>
            </a:r>
            <a:r>
              <a:rPr lang="en" sz="2100" b="1" dirty="0">
                <a:solidFill>
                  <a:srgbClr val="008000"/>
                </a:solidFill>
                <a:latin typeface="Courier New" panose="02070309020205020404" pitchFamily="49" charset="0"/>
                <a:cs typeface="Courier New" panose="02070309020205020404" pitchFamily="49" charset="0"/>
              </a:rPr>
              <a:t>"//a[contains(text(), 'trial')]"</a:t>
            </a:r>
            <a:r>
              <a:rPr lang="en" sz="2100" dirty="0">
                <a:latin typeface="Courier New" panose="02070309020205020404" pitchFamily="49" charset="0"/>
                <a:cs typeface="Courier New" panose="02070309020205020404" pitchFamily="49" charset="0"/>
              </a:rPr>
              <a:t>)</a:t>
            </a:r>
            <a:br>
              <a:rPr lang="en" sz="2100" dirty="0">
                <a:latin typeface="Courier New" panose="02070309020205020404" pitchFamily="49" charset="0"/>
                <a:cs typeface="Courier New" panose="02070309020205020404" pitchFamily="49" charset="0"/>
              </a:rPr>
            </a:br>
            <a:r>
              <a:rPr lang="en" sz="2100" dirty="0">
                <a:latin typeface="Courier New" panose="02070309020205020404" pitchFamily="49" charset="0"/>
                <a:cs typeface="Courier New" panose="02070309020205020404" pitchFamily="49" charset="0"/>
              </a:rPr>
              <a:t>    </a:t>
            </a:r>
            <a:r>
              <a:rPr lang="en" sz="2100" dirty="0" err="1">
                <a:latin typeface="Courier New" panose="02070309020205020404" pitchFamily="49" charset="0"/>
                <a:cs typeface="Courier New" panose="02070309020205020404" pitchFamily="49" charset="0"/>
              </a:rPr>
              <a:t>WebElement</a:t>
            </a:r>
            <a:r>
              <a:rPr lang="en" sz="2100" dirty="0">
                <a:latin typeface="Courier New" panose="02070309020205020404" pitchFamily="49" charset="0"/>
                <a:cs typeface="Courier New" panose="02070309020205020404" pitchFamily="49" charset="0"/>
              </a:rPr>
              <a:t> </a:t>
            </a:r>
            <a:r>
              <a:rPr lang="en" sz="2100" b="1" dirty="0">
                <a:solidFill>
                  <a:srgbClr val="FF0000"/>
                </a:solidFill>
                <a:latin typeface="Courier New" panose="02070309020205020404" pitchFamily="49" charset="0"/>
                <a:cs typeface="Courier New" panose="02070309020205020404" pitchFamily="49" charset="0"/>
              </a:rPr>
              <a:t>trial()</a:t>
            </a:r>
            <a:r>
              <a:rPr lang="en" sz="2100" dirty="0">
                <a:latin typeface="Courier New" panose="02070309020205020404" pitchFamily="49" charset="0"/>
                <a:cs typeface="Courier New" panose="02070309020205020404" pitchFamily="49" charset="0"/>
              </a:rPr>
              <a:t>;</a:t>
            </a:r>
            <a:endParaRPr lang="ru-RU" sz="2100" dirty="0">
              <a:latin typeface="Courier New" panose="02070309020205020404" pitchFamily="49" charset="0"/>
              <a:cs typeface="Courier New" panose="02070309020205020404" pitchFamily="49" charset="0"/>
            </a:endParaRPr>
          </a:p>
          <a:p>
            <a:endParaRPr lang="en" sz="2100" dirty="0">
              <a:latin typeface="Courier New" panose="02070309020205020404" pitchFamily="49" charset="0"/>
              <a:cs typeface="Courier New" panose="02070309020205020404" pitchFamily="49" charset="0"/>
            </a:endParaRPr>
          </a:p>
          <a:p>
            <a:r>
              <a:rPr lang="en-US" sz="2100" dirty="0">
                <a:latin typeface="Courier New" panose="02070309020205020404" pitchFamily="49" charset="0"/>
                <a:cs typeface="Courier New" panose="02070309020205020404" pitchFamily="49" charset="0"/>
              </a:rPr>
              <a:t>}</a:t>
            </a:r>
            <a:endParaRPr lang="ru-RU" sz="21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0743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quarter" idx="13"/>
          </p:nvPr>
        </p:nvSpPr>
        <p:spPr>
          <a:xfrm>
            <a:off x="0" y="-12073"/>
            <a:ext cx="9144000" cy="538607"/>
          </a:xfrm>
        </p:spPr>
        <p:txBody>
          <a:bodyPr/>
          <a:lstStyle/>
          <a:p>
            <a:r>
              <a:rPr lang="en-US" sz="3200" b="1" dirty="0">
                <a:solidFill>
                  <a:schemeClr val="tx1"/>
                </a:solidFill>
              </a:rPr>
              <a:t>ABOUT ME</a:t>
            </a:r>
            <a:endParaRPr lang="ru-RU" sz="3200" b="1" dirty="0">
              <a:solidFill>
                <a:schemeClr val="tx1"/>
              </a:solidFill>
            </a:endParaRPr>
          </a:p>
        </p:txBody>
      </p:sp>
      <p:pic>
        <p:nvPicPr>
          <p:cNvPr id="8" name="Рисунок 7">
            <a:extLst>
              <a:ext uri="{FF2B5EF4-FFF2-40B4-BE49-F238E27FC236}">
                <a16:creationId xmlns:a16="http://schemas.microsoft.com/office/drawing/2014/main" id="{01157C4D-6AF2-C445-8547-AE2B7D94B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9668" y="906274"/>
            <a:ext cx="2972536" cy="2972536"/>
          </a:xfrm>
          <a:prstGeom prst="rect">
            <a:avLst/>
          </a:prstGeom>
        </p:spPr>
      </p:pic>
      <p:sp>
        <p:nvSpPr>
          <p:cNvPr id="16" name="Прямоугольник 15">
            <a:extLst>
              <a:ext uri="{FF2B5EF4-FFF2-40B4-BE49-F238E27FC236}">
                <a16:creationId xmlns:a16="http://schemas.microsoft.com/office/drawing/2014/main" id="{0D608864-4036-2A41-9A03-687208045C4C}"/>
              </a:ext>
            </a:extLst>
          </p:cNvPr>
          <p:cNvSpPr/>
          <p:nvPr/>
        </p:nvSpPr>
        <p:spPr>
          <a:xfrm>
            <a:off x="5101200" y="1442577"/>
            <a:ext cx="149458" cy="2268000"/>
          </a:xfrm>
          <a:prstGeom prst="rect">
            <a:avLst/>
          </a:prstGeom>
          <a:solidFill>
            <a:srgbClr val="469E9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dirty="0"/>
          </a:p>
        </p:txBody>
      </p:sp>
      <p:sp>
        <p:nvSpPr>
          <p:cNvPr id="9" name="TextBox 8">
            <a:extLst>
              <a:ext uri="{FF2B5EF4-FFF2-40B4-BE49-F238E27FC236}">
                <a16:creationId xmlns:a16="http://schemas.microsoft.com/office/drawing/2014/main" id="{7D36C45F-5685-B34F-B5FE-01F6D9DCB8AE}"/>
              </a:ext>
            </a:extLst>
          </p:cNvPr>
          <p:cNvSpPr txBox="1"/>
          <p:nvPr/>
        </p:nvSpPr>
        <p:spPr>
          <a:xfrm>
            <a:off x="2623847" y="1302628"/>
            <a:ext cx="2524217" cy="461665"/>
          </a:xfrm>
          <a:prstGeom prst="rect">
            <a:avLst/>
          </a:prstGeom>
          <a:noFill/>
        </p:spPr>
        <p:txBody>
          <a:bodyPr wrap="none" rtlCol="0">
            <a:spAutoFit/>
          </a:bodyPr>
          <a:lstStyle/>
          <a:p>
            <a:r>
              <a:rPr lang="en-US" sz="2400" b="1" dirty="0"/>
              <a:t>SOKOVETS ARTEM</a:t>
            </a:r>
            <a:endParaRPr lang="ru-RU" sz="2400" b="1" dirty="0"/>
          </a:p>
        </p:txBody>
      </p:sp>
      <p:sp>
        <p:nvSpPr>
          <p:cNvPr id="17" name="Прямоугольник 16">
            <a:extLst>
              <a:ext uri="{FF2B5EF4-FFF2-40B4-BE49-F238E27FC236}">
                <a16:creationId xmlns:a16="http://schemas.microsoft.com/office/drawing/2014/main" id="{5E9F1DF1-20FE-814F-A0E4-F010D0F68F1C}"/>
              </a:ext>
            </a:extLst>
          </p:cNvPr>
          <p:cNvSpPr/>
          <p:nvPr/>
        </p:nvSpPr>
        <p:spPr>
          <a:xfrm>
            <a:off x="1306884" y="1780272"/>
            <a:ext cx="3841180" cy="400110"/>
          </a:xfrm>
          <a:prstGeom prst="rect">
            <a:avLst/>
          </a:prstGeom>
        </p:spPr>
        <p:txBody>
          <a:bodyPr wrap="none">
            <a:spAutoFit/>
          </a:bodyPr>
          <a:lstStyle/>
          <a:p>
            <a:r>
              <a:rPr lang="en" sz="2000" dirty="0" err="1"/>
              <a:t>TeamLeader</a:t>
            </a:r>
            <a:r>
              <a:rPr lang="en" sz="2000" dirty="0"/>
              <a:t> of </a:t>
            </a:r>
            <a:r>
              <a:rPr lang="en" sz="2000" dirty="0" err="1"/>
              <a:t>AutoQA</a:t>
            </a:r>
            <a:r>
              <a:rPr lang="en" sz="2000" dirty="0"/>
              <a:t> </a:t>
            </a:r>
            <a:r>
              <a:rPr lang="ru-RU" sz="2000" dirty="0"/>
              <a:t>@</a:t>
            </a:r>
            <a:r>
              <a:rPr lang="en-US" sz="2000" dirty="0" err="1"/>
              <a:t>SberTech</a:t>
            </a:r>
            <a:endParaRPr lang="ru-RU" sz="2000" dirty="0"/>
          </a:p>
        </p:txBody>
      </p:sp>
      <p:sp>
        <p:nvSpPr>
          <p:cNvPr id="21" name="Прямоугольник 20">
            <a:extLst>
              <a:ext uri="{FF2B5EF4-FFF2-40B4-BE49-F238E27FC236}">
                <a16:creationId xmlns:a16="http://schemas.microsoft.com/office/drawing/2014/main" id="{65086FE9-5D69-D040-B940-95FA66FB9D3D}"/>
              </a:ext>
            </a:extLst>
          </p:cNvPr>
          <p:cNvSpPr/>
          <p:nvPr/>
        </p:nvSpPr>
        <p:spPr>
          <a:xfrm>
            <a:off x="3337216" y="2635450"/>
            <a:ext cx="1844416" cy="369332"/>
          </a:xfrm>
          <a:prstGeom prst="rect">
            <a:avLst/>
          </a:prstGeom>
        </p:spPr>
        <p:txBody>
          <a:bodyPr wrap="none">
            <a:spAutoFit/>
          </a:bodyPr>
          <a:lstStyle/>
          <a:p>
            <a:r>
              <a:rPr lang="en" dirty="0"/>
              <a:t>@SokovetsArtem</a:t>
            </a:r>
            <a:endParaRPr lang="ru-RU" dirty="0"/>
          </a:p>
        </p:txBody>
      </p:sp>
      <p:sp>
        <p:nvSpPr>
          <p:cNvPr id="27" name="Прямоугольник 26">
            <a:extLst>
              <a:ext uri="{FF2B5EF4-FFF2-40B4-BE49-F238E27FC236}">
                <a16:creationId xmlns:a16="http://schemas.microsoft.com/office/drawing/2014/main" id="{2A775009-7985-5B40-A8D2-81C15E36D75A}"/>
              </a:ext>
            </a:extLst>
          </p:cNvPr>
          <p:cNvSpPr/>
          <p:nvPr/>
        </p:nvSpPr>
        <p:spPr>
          <a:xfrm>
            <a:off x="2250016" y="2217600"/>
            <a:ext cx="2971711" cy="369332"/>
          </a:xfrm>
          <a:prstGeom prst="rect">
            <a:avLst/>
          </a:prstGeom>
        </p:spPr>
        <p:txBody>
          <a:bodyPr wrap="none">
            <a:spAutoFit/>
          </a:bodyPr>
          <a:lstStyle/>
          <a:p>
            <a:r>
              <a:rPr lang="en-US" dirty="0" err="1"/>
              <a:t>Avs</a:t>
            </a:r>
            <a:r>
              <a:rPr lang="ru-RU" dirty="0" err="1"/>
              <a:t>okovets</a:t>
            </a:r>
            <a:r>
              <a:rPr lang="ru-RU" dirty="0"/>
              <a:t>.</a:t>
            </a:r>
            <a:r>
              <a:rPr lang="en-US" dirty="0" err="1"/>
              <a:t>sbt</a:t>
            </a:r>
            <a:r>
              <a:rPr lang="ru-RU" dirty="0"/>
              <a:t>@sberbank.ru</a:t>
            </a:r>
          </a:p>
        </p:txBody>
      </p:sp>
      <p:sp>
        <p:nvSpPr>
          <p:cNvPr id="2" name="TextBox 1">
            <a:extLst>
              <a:ext uri="{FF2B5EF4-FFF2-40B4-BE49-F238E27FC236}">
                <a16:creationId xmlns:a16="http://schemas.microsoft.com/office/drawing/2014/main" id="{F7D1D610-C4B1-0848-95D9-74FA58E0CBFE}"/>
              </a:ext>
            </a:extLst>
          </p:cNvPr>
          <p:cNvSpPr txBox="1"/>
          <p:nvPr/>
        </p:nvSpPr>
        <p:spPr>
          <a:xfrm>
            <a:off x="2822480" y="3042000"/>
            <a:ext cx="2365200" cy="370800"/>
          </a:xfrm>
          <a:prstGeom prst="rect">
            <a:avLst/>
          </a:prstGeom>
          <a:noFill/>
        </p:spPr>
        <p:txBody>
          <a:bodyPr wrap="none" rtlCol="0">
            <a:spAutoFit/>
          </a:bodyPr>
          <a:lstStyle/>
          <a:p>
            <a:r>
              <a:rPr lang="en-US" dirty="0"/>
              <a:t>#java, #</a:t>
            </a:r>
            <a:r>
              <a:rPr lang="en-US" dirty="0" err="1"/>
              <a:t>kotlin</a:t>
            </a:r>
            <a:r>
              <a:rPr lang="en-US" dirty="0"/>
              <a:t> #</a:t>
            </a:r>
            <a:r>
              <a:rPr lang="en-US" dirty="0" err="1"/>
              <a:t>autoQA</a:t>
            </a:r>
            <a:endParaRPr lang="ru-RU" dirty="0"/>
          </a:p>
        </p:txBody>
      </p:sp>
      <p:sp>
        <p:nvSpPr>
          <p:cNvPr id="11" name="TextBox 10">
            <a:extLst>
              <a:ext uri="{FF2B5EF4-FFF2-40B4-BE49-F238E27FC236}">
                <a16:creationId xmlns:a16="http://schemas.microsoft.com/office/drawing/2014/main" id="{B334B528-C6C1-4B47-98B6-CDD61848C698}"/>
              </a:ext>
            </a:extLst>
          </p:cNvPr>
          <p:cNvSpPr txBox="1"/>
          <p:nvPr/>
        </p:nvSpPr>
        <p:spPr>
          <a:xfrm>
            <a:off x="3445309" y="3440361"/>
            <a:ext cx="1738746" cy="369332"/>
          </a:xfrm>
          <a:prstGeom prst="rect">
            <a:avLst/>
          </a:prstGeom>
          <a:noFill/>
        </p:spPr>
        <p:txBody>
          <a:bodyPr wrap="none" rtlCol="0">
            <a:spAutoFit/>
          </a:bodyPr>
          <a:lstStyle/>
          <a:p>
            <a:r>
              <a:rPr lang="en-US" dirty="0"/>
              <a:t>#java OCA&amp;OCP </a:t>
            </a:r>
            <a:endParaRPr lang="ru-RU" dirty="0"/>
          </a:p>
        </p:txBody>
      </p:sp>
    </p:spTree>
    <p:extLst>
      <p:ext uri="{BB962C8B-B14F-4D97-AF65-F5344CB8AC3E}">
        <p14:creationId xmlns:p14="http://schemas.microsoft.com/office/powerpoint/2010/main" val="2887845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39DE2D1E-EBAA-1F4B-AAD5-F009BBE24D5D}"/>
              </a:ext>
            </a:extLst>
          </p:cNvPr>
          <p:cNvSpPr>
            <a:spLocks noGrp="1"/>
          </p:cNvSpPr>
          <p:nvPr>
            <p:ph type="body" sz="quarter" idx="13"/>
          </p:nvPr>
        </p:nvSpPr>
        <p:spPr>
          <a:xfrm>
            <a:off x="0" y="-12073"/>
            <a:ext cx="9144000" cy="538607"/>
          </a:xfrm>
        </p:spPr>
        <p:txBody>
          <a:bodyPr/>
          <a:lstStyle/>
          <a:p>
            <a:r>
              <a:rPr lang="en-US" sz="3200" b="1" dirty="0">
                <a:solidFill>
                  <a:schemeClr val="tx1"/>
                </a:solidFill>
              </a:rPr>
              <a:t>differences and similarities</a:t>
            </a:r>
            <a:endParaRPr lang="ru-RU" sz="3200" b="1" dirty="0">
              <a:solidFill>
                <a:schemeClr val="tx1"/>
              </a:solidFill>
            </a:endParaRPr>
          </a:p>
        </p:txBody>
      </p:sp>
      <p:sp>
        <p:nvSpPr>
          <p:cNvPr id="3" name="Прямоугольник 2">
            <a:extLst>
              <a:ext uri="{FF2B5EF4-FFF2-40B4-BE49-F238E27FC236}">
                <a16:creationId xmlns:a16="http://schemas.microsoft.com/office/drawing/2014/main" id="{5DD07035-BBD8-0240-97F0-0FF24A9BBBC8}"/>
              </a:ext>
            </a:extLst>
          </p:cNvPr>
          <p:cNvSpPr/>
          <p:nvPr/>
        </p:nvSpPr>
        <p:spPr>
          <a:xfrm>
            <a:off x="648072" y="843558"/>
            <a:ext cx="4464496" cy="2677656"/>
          </a:xfrm>
          <a:prstGeom prst="rect">
            <a:avLst/>
          </a:prstGeom>
        </p:spPr>
        <p:txBody>
          <a:bodyPr wrap="square">
            <a:spAutoFit/>
          </a:bodyPr>
          <a:lstStyle/>
          <a:p>
            <a:r>
              <a:rPr lang="en" sz="1400" b="1" dirty="0">
                <a:solidFill>
                  <a:srgbClr val="000080"/>
                </a:solidFill>
                <a:latin typeface="Courier New" panose="02070309020205020404" pitchFamily="49" charset="0"/>
                <a:cs typeface="Courier New" panose="02070309020205020404" pitchFamily="49" charset="0"/>
              </a:rPr>
              <a:t>public </a:t>
            </a:r>
            <a:r>
              <a:rPr lang="en" sz="1400" b="1" dirty="0">
                <a:solidFill>
                  <a:srgbClr val="FF0000"/>
                </a:solidFill>
                <a:latin typeface="Courier New" panose="02070309020205020404" pitchFamily="49" charset="0"/>
                <a:cs typeface="Courier New" panose="02070309020205020404" pitchFamily="49" charset="0"/>
              </a:rPr>
              <a:t>class</a:t>
            </a:r>
            <a:r>
              <a:rPr lang="en" sz="1400" b="1" dirty="0">
                <a:solidFill>
                  <a:srgbClr val="000080"/>
                </a:solidFill>
                <a:latin typeface="Courier New" panose="02070309020205020404" pitchFamily="49" charset="0"/>
                <a:cs typeface="Courier New" panose="02070309020205020404" pitchFamily="49" charset="0"/>
              </a:rPr>
              <a:t> </a:t>
            </a:r>
            <a:r>
              <a:rPr lang="en" sz="1400" dirty="0" err="1">
                <a:latin typeface="Courier New" panose="02070309020205020404" pitchFamily="49" charset="0"/>
                <a:cs typeface="Courier New" panose="02070309020205020404" pitchFamily="49" charset="0"/>
              </a:rPr>
              <a:t>MainPage</a:t>
            </a:r>
            <a:r>
              <a:rPr lang="en" sz="1400" dirty="0">
                <a:solidFill>
                  <a:srgbClr val="000000"/>
                </a:solidFill>
                <a:latin typeface="Courier New" panose="02070309020205020404" pitchFamily="49" charset="0"/>
                <a:cs typeface="Courier New" panose="02070309020205020404" pitchFamily="49" charset="0"/>
              </a:rPr>
              <a:t> {</a:t>
            </a:r>
            <a:br>
              <a:rPr lang="en" sz="1400" dirty="0">
                <a:solidFill>
                  <a:srgbClr val="000000"/>
                </a:solidFill>
                <a:latin typeface="Courier New" panose="02070309020205020404" pitchFamily="49" charset="0"/>
                <a:cs typeface="Courier New" panose="02070309020205020404" pitchFamily="49" charset="0"/>
              </a:rPr>
            </a:br>
            <a:r>
              <a:rPr lang="ru-RU" sz="1400" dirty="0">
                <a:solidFill>
                  <a:srgbClr val="000000"/>
                </a:solidFill>
                <a:latin typeface="Courier New" panose="02070309020205020404" pitchFamily="49" charset="0"/>
                <a:cs typeface="Courier New" panose="02070309020205020404" pitchFamily="49" charset="0"/>
              </a:rPr>
              <a:t>    </a:t>
            </a:r>
            <a:endParaRPr lang="en-US" sz="1400" dirty="0">
              <a:solidFill>
                <a:srgbClr val="000000"/>
              </a:solidFill>
              <a:latin typeface="Courier New" panose="02070309020205020404" pitchFamily="49" charset="0"/>
              <a:cs typeface="Courier New" panose="02070309020205020404" pitchFamily="49" charset="0"/>
            </a:endParaRPr>
          </a:p>
          <a:p>
            <a:r>
              <a:rPr lang="en-US" sz="1400" dirty="0">
                <a:solidFill>
                  <a:srgbClr val="000000"/>
                </a:solidFill>
                <a:latin typeface="Courier New" panose="02070309020205020404" pitchFamily="49" charset="0"/>
                <a:cs typeface="Courier New" panose="02070309020205020404" pitchFamily="49" charset="0"/>
              </a:rPr>
              <a:t>    </a:t>
            </a:r>
            <a:r>
              <a:rPr lang="ru-RU" sz="1400" dirty="0">
                <a:solidFill>
                  <a:srgbClr val="808000"/>
                </a:solidFill>
                <a:latin typeface="Courier New" panose="02070309020205020404" pitchFamily="49" charset="0"/>
                <a:cs typeface="Courier New" panose="02070309020205020404" pitchFamily="49" charset="0"/>
              </a:rPr>
              <a:t>@</a:t>
            </a:r>
            <a:r>
              <a:rPr lang="en" sz="1400" dirty="0" err="1">
                <a:solidFill>
                  <a:srgbClr val="808000"/>
                </a:solidFill>
                <a:latin typeface="Courier New" panose="02070309020205020404" pitchFamily="49" charset="0"/>
                <a:cs typeface="Courier New" panose="02070309020205020404" pitchFamily="49" charset="0"/>
              </a:rPr>
              <a:t>FindBy</a:t>
            </a:r>
            <a:r>
              <a:rPr lang="en" sz="1400" dirty="0">
                <a:solidFill>
                  <a:srgbClr val="000000"/>
                </a:solidFill>
                <a:latin typeface="Courier New" panose="02070309020205020404" pitchFamily="49" charset="0"/>
                <a:cs typeface="Courier New" panose="02070309020205020404" pitchFamily="49" charset="0"/>
              </a:rPr>
              <a:t>(</a:t>
            </a:r>
            <a:r>
              <a:rPr lang="en" sz="1400" dirty="0" err="1">
                <a:solidFill>
                  <a:srgbClr val="000000"/>
                </a:solidFill>
                <a:latin typeface="Courier New" panose="02070309020205020404" pitchFamily="49" charset="0"/>
                <a:cs typeface="Courier New" panose="02070309020205020404" pitchFamily="49" charset="0"/>
              </a:rPr>
              <a:t>xpath</a:t>
            </a:r>
            <a:r>
              <a:rPr lang="en" sz="1400" dirty="0">
                <a:solidFill>
                  <a:srgbClr val="000000"/>
                </a:solidFill>
                <a:latin typeface="Courier New" panose="02070309020205020404" pitchFamily="49" charset="0"/>
                <a:cs typeface="Courier New" panose="02070309020205020404" pitchFamily="49" charset="0"/>
              </a:rPr>
              <a:t> = </a:t>
            </a:r>
            <a:r>
              <a:rPr lang="en" sz="1400" b="1" dirty="0">
                <a:solidFill>
                  <a:srgbClr val="008000"/>
                </a:solidFill>
                <a:latin typeface="Courier New" panose="02070309020205020404" pitchFamily="49" charset="0"/>
                <a:cs typeface="Courier New" panose="02070309020205020404" pitchFamily="49" charset="0"/>
              </a:rPr>
              <a:t>"//</a:t>
            </a:r>
            <a:r>
              <a:rPr lang="en-US" sz="1400" b="1" dirty="0">
                <a:solidFill>
                  <a:srgbClr val="008000"/>
                </a:solidFill>
                <a:latin typeface="Courier New" panose="02070309020205020404" pitchFamily="49" charset="0"/>
                <a:cs typeface="Courier New" panose="02070309020205020404" pitchFamily="49" charset="0"/>
              </a:rPr>
              <a:t>xpath1</a:t>
            </a:r>
            <a:r>
              <a:rPr lang="en" sz="1400" b="1" dirty="0">
                <a:solidFill>
                  <a:srgbClr val="008000"/>
                </a:solidFill>
                <a:latin typeface="Courier New" panose="02070309020205020404" pitchFamily="49" charset="0"/>
                <a:cs typeface="Courier New" panose="02070309020205020404" pitchFamily="49" charset="0"/>
              </a:rPr>
              <a:t>"</a:t>
            </a:r>
            <a:r>
              <a:rPr lang="en" sz="1400" dirty="0">
                <a:solidFill>
                  <a:srgbClr val="000000"/>
                </a:solidFill>
                <a:latin typeface="Courier New" panose="02070309020205020404" pitchFamily="49" charset="0"/>
                <a:cs typeface="Courier New" panose="02070309020205020404" pitchFamily="49" charset="0"/>
              </a:rPr>
              <a:t>)</a:t>
            </a:r>
            <a:br>
              <a:rPr lang="en" sz="1400" dirty="0">
                <a:solidFill>
                  <a:srgbClr val="000000"/>
                </a:solidFill>
                <a:latin typeface="Courier New" panose="02070309020205020404" pitchFamily="49" charset="0"/>
                <a:cs typeface="Courier New" panose="02070309020205020404" pitchFamily="49" charset="0"/>
              </a:rPr>
            </a:br>
            <a:r>
              <a:rPr lang="en" sz="1400" dirty="0">
                <a:solidFill>
                  <a:srgbClr val="000000"/>
                </a:solidFill>
                <a:latin typeface="Courier New" panose="02070309020205020404" pitchFamily="49" charset="0"/>
                <a:cs typeface="Courier New" panose="02070309020205020404" pitchFamily="49" charset="0"/>
              </a:rPr>
              <a:t>    </a:t>
            </a:r>
            <a:r>
              <a:rPr lang="en" sz="1400" b="1" dirty="0">
                <a:solidFill>
                  <a:srgbClr val="FF0000"/>
                </a:solidFill>
                <a:latin typeface="Courier New" panose="02070309020205020404" pitchFamily="49" charset="0"/>
                <a:cs typeface="Courier New" panose="02070309020205020404" pitchFamily="49" charset="0"/>
              </a:rPr>
              <a:t>private</a:t>
            </a:r>
            <a:r>
              <a:rPr lang="en" sz="1400" b="1" dirty="0">
                <a:solidFill>
                  <a:srgbClr val="000080"/>
                </a:solidFill>
                <a:latin typeface="Courier New" panose="02070309020205020404" pitchFamily="49" charset="0"/>
                <a:cs typeface="Courier New" panose="02070309020205020404" pitchFamily="49" charset="0"/>
              </a:rPr>
              <a:t> </a:t>
            </a:r>
            <a:r>
              <a:rPr lang="en" sz="1400" dirty="0" err="1">
                <a:solidFill>
                  <a:srgbClr val="000000"/>
                </a:solidFill>
                <a:latin typeface="Courier New" panose="02070309020205020404" pitchFamily="49" charset="0"/>
                <a:cs typeface="Courier New" panose="02070309020205020404" pitchFamily="49" charset="0"/>
              </a:rPr>
              <a:t>WebElement</a:t>
            </a:r>
            <a:r>
              <a:rPr lang="en" sz="1400" dirty="0">
                <a:solidFill>
                  <a:srgbClr val="000000"/>
                </a:solidFill>
                <a:latin typeface="Courier New" panose="02070309020205020404" pitchFamily="49" charset="0"/>
                <a:cs typeface="Courier New" panose="02070309020205020404" pitchFamily="49" charset="0"/>
              </a:rPr>
              <a:t> </a:t>
            </a:r>
            <a:r>
              <a:rPr lang="en" sz="1400" b="1" dirty="0">
                <a:solidFill>
                  <a:srgbClr val="660E7A"/>
                </a:solidFill>
                <a:latin typeface="Courier New" panose="02070309020205020404" pitchFamily="49" charset="0"/>
                <a:cs typeface="Courier New" panose="02070309020205020404" pitchFamily="49" charset="0"/>
              </a:rPr>
              <a:t>login</a:t>
            </a:r>
            <a:r>
              <a:rPr lang="en" sz="1400" dirty="0">
                <a:solidFill>
                  <a:srgbClr val="000000"/>
                </a:solidFill>
                <a:latin typeface="Courier New" panose="02070309020205020404" pitchFamily="49" charset="0"/>
                <a:cs typeface="Courier New" panose="02070309020205020404" pitchFamily="49" charset="0"/>
              </a:rPr>
              <a:t>;</a:t>
            </a:r>
            <a:br>
              <a:rPr lang="en" sz="1400" dirty="0">
                <a:solidFill>
                  <a:srgbClr val="000000"/>
                </a:solidFill>
                <a:latin typeface="Courier New" panose="02070309020205020404" pitchFamily="49" charset="0"/>
                <a:cs typeface="Courier New" panose="02070309020205020404" pitchFamily="49" charset="0"/>
              </a:rPr>
            </a:br>
            <a:br>
              <a:rPr lang="en" sz="1400" dirty="0">
                <a:solidFill>
                  <a:srgbClr val="000000"/>
                </a:solidFill>
                <a:latin typeface="Courier New" panose="02070309020205020404" pitchFamily="49" charset="0"/>
                <a:cs typeface="Courier New" panose="02070309020205020404" pitchFamily="49" charset="0"/>
              </a:rPr>
            </a:br>
            <a:r>
              <a:rPr lang="ru-RU" sz="1400" dirty="0">
                <a:solidFill>
                  <a:srgbClr val="000000"/>
                </a:solidFill>
                <a:latin typeface="Courier New" panose="02070309020205020404" pitchFamily="49" charset="0"/>
                <a:cs typeface="Courier New" panose="02070309020205020404" pitchFamily="49" charset="0"/>
              </a:rPr>
              <a:t>    </a:t>
            </a:r>
            <a:r>
              <a:rPr lang="ru-RU" sz="1400" dirty="0">
                <a:solidFill>
                  <a:srgbClr val="808000"/>
                </a:solidFill>
                <a:latin typeface="Courier New" panose="02070309020205020404" pitchFamily="49" charset="0"/>
                <a:cs typeface="Courier New" panose="02070309020205020404" pitchFamily="49" charset="0"/>
              </a:rPr>
              <a:t>@</a:t>
            </a:r>
            <a:r>
              <a:rPr lang="en" sz="1400" dirty="0" err="1">
                <a:solidFill>
                  <a:srgbClr val="808000"/>
                </a:solidFill>
                <a:latin typeface="Courier New" panose="02070309020205020404" pitchFamily="49" charset="0"/>
                <a:cs typeface="Courier New" panose="02070309020205020404" pitchFamily="49" charset="0"/>
              </a:rPr>
              <a:t>FindBy</a:t>
            </a:r>
            <a:r>
              <a:rPr lang="en" sz="1400" dirty="0">
                <a:solidFill>
                  <a:srgbClr val="000000"/>
                </a:solidFill>
                <a:latin typeface="Courier New" panose="02070309020205020404" pitchFamily="49" charset="0"/>
                <a:cs typeface="Courier New" panose="02070309020205020404" pitchFamily="49" charset="0"/>
              </a:rPr>
              <a:t>(</a:t>
            </a:r>
            <a:r>
              <a:rPr lang="en" sz="1400" dirty="0" err="1">
                <a:solidFill>
                  <a:srgbClr val="000000"/>
                </a:solidFill>
                <a:latin typeface="Courier New" panose="02070309020205020404" pitchFamily="49" charset="0"/>
                <a:cs typeface="Courier New" panose="02070309020205020404" pitchFamily="49" charset="0"/>
              </a:rPr>
              <a:t>xpath</a:t>
            </a:r>
            <a:r>
              <a:rPr lang="en" sz="1400" dirty="0">
                <a:solidFill>
                  <a:srgbClr val="000000"/>
                </a:solidFill>
                <a:latin typeface="Courier New" panose="02070309020205020404" pitchFamily="49" charset="0"/>
                <a:cs typeface="Courier New" panose="02070309020205020404" pitchFamily="49" charset="0"/>
              </a:rPr>
              <a:t> = </a:t>
            </a:r>
            <a:r>
              <a:rPr lang="en" sz="1400" b="1" dirty="0">
                <a:solidFill>
                  <a:srgbClr val="008000"/>
                </a:solidFill>
                <a:latin typeface="Courier New" panose="02070309020205020404" pitchFamily="49" charset="0"/>
                <a:cs typeface="Courier New" panose="02070309020205020404" pitchFamily="49" charset="0"/>
              </a:rPr>
              <a:t>"//xpath2"</a:t>
            </a:r>
            <a:r>
              <a:rPr lang="en" sz="1400" dirty="0">
                <a:solidFill>
                  <a:srgbClr val="000000"/>
                </a:solidFill>
                <a:latin typeface="Courier New" panose="02070309020205020404" pitchFamily="49" charset="0"/>
                <a:cs typeface="Courier New" panose="02070309020205020404" pitchFamily="49" charset="0"/>
              </a:rPr>
              <a:t>)</a:t>
            </a:r>
            <a:br>
              <a:rPr lang="en" sz="1400" dirty="0">
                <a:solidFill>
                  <a:srgbClr val="000000"/>
                </a:solidFill>
                <a:latin typeface="Courier New" panose="02070309020205020404" pitchFamily="49" charset="0"/>
                <a:cs typeface="Courier New" panose="02070309020205020404" pitchFamily="49" charset="0"/>
              </a:rPr>
            </a:br>
            <a:r>
              <a:rPr lang="en" sz="1400" dirty="0">
                <a:solidFill>
                  <a:srgbClr val="000000"/>
                </a:solidFill>
                <a:latin typeface="Courier New" panose="02070309020205020404" pitchFamily="49" charset="0"/>
                <a:cs typeface="Courier New" panose="02070309020205020404" pitchFamily="49" charset="0"/>
              </a:rPr>
              <a:t>    </a:t>
            </a:r>
            <a:r>
              <a:rPr lang="en" sz="1400" b="1" dirty="0">
                <a:solidFill>
                  <a:srgbClr val="FF0000"/>
                </a:solidFill>
                <a:latin typeface="Courier New" panose="02070309020205020404" pitchFamily="49" charset="0"/>
                <a:cs typeface="Courier New" panose="02070309020205020404" pitchFamily="49" charset="0"/>
              </a:rPr>
              <a:t>private</a:t>
            </a:r>
            <a:r>
              <a:rPr lang="en" sz="1400" b="1" dirty="0">
                <a:solidFill>
                  <a:srgbClr val="000080"/>
                </a:solidFill>
                <a:latin typeface="Courier New" panose="02070309020205020404" pitchFamily="49" charset="0"/>
                <a:cs typeface="Courier New" panose="02070309020205020404" pitchFamily="49" charset="0"/>
              </a:rPr>
              <a:t> </a:t>
            </a:r>
            <a:r>
              <a:rPr lang="en" sz="1400" dirty="0" err="1">
                <a:solidFill>
                  <a:srgbClr val="000000"/>
                </a:solidFill>
                <a:latin typeface="Courier New" panose="02070309020205020404" pitchFamily="49" charset="0"/>
                <a:cs typeface="Courier New" panose="02070309020205020404" pitchFamily="49" charset="0"/>
              </a:rPr>
              <a:t>WebElement</a:t>
            </a:r>
            <a:r>
              <a:rPr lang="en" sz="1400" dirty="0">
                <a:solidFill>
                  <a:srgbClr val="000000"/>
                </a:solidFill>
                <a:latin typeface="Courier New" panose="02070309020205020404" pitchFamily="49" charset="0"/>
                <a:cs typeface="Courier New" panose="02070309020205020404" pitchFamily="49" charset="0"/>
              </a:rPr>
              <a:t> </a:t>
            </a:r>
            <a:r>
              <a:rPr lang="en" sz="1400" b="1" dirty="0">
                <a:solidFill>
                  <a:srgbClr val="660E7A"/>
                </a:solidFill>
                <a:latin typeface="Courier New" panose="02070309020205020404" pitchFamily="49" charset="0"/>
                <a:cs typeface="Courier New" panose="02070309020205020404" pitchFamily="49" charset="0"/>
              </a:rPr>
              <a:t>password</a:t>
            </a:r>
            <a:r>
              <a:rPr lang="en" sz="1400" dirty="0">
                <a:solidFill>
                  <a:srgbClr val="000000"/>
                </a:solidFill>
                <a:latin typeface="Courier New" panose="02070309020205020404" pitchFamily="49" charset="0"/>
                <a:cs typeface="Courier New" panose="02070309020205020404" pitchFamily="49" charset="0"/>
              </a:rPr>
              <a:t>;</a:t>
            </a:r>
            <a:br>
              <a:rPr lang="en" sz="1400" dirty="0">
                <a:solidFill>
                  <a:srgbClr val="000000"/>
                </a:solidFill>
                <a:latin typeface="Courier New" panose="02070309020205020404" pitchFamily="49" charset="0"/>
                <a:cs typeface="Courier New" panose="02070309020205020404" pitchFamily="49" charset="0"/>
              </a:rPr>
            </a:br>
            <a:br>
              <a:rPr lang="ru-RU" sz="1400" dirty="0">
                <a:solidFill>
                  <a:srgbClr val="000000"/>
                </a:solidFill>
                <a:latin typeface="Courier New" panose="02070309020205020404" pitchFamily="49" charset="0"/>
                <a:cs typeface="Courier New" panose="02070309020205020404" pitchFamily="49" charset="0"/>
              </a:rPr>
            </a:br>
            <a:r>
              <a:rPr lang="ru-RU" sz="1400" dirty="0">
                <a:solidFill>
                  <a:srgbClr val="000000"/>
                </a:solidFill>
                <a:latin typeface="Courier New" panose="02070309020205020404" pitchFamily="49" charset="0"/>
                <a:cs typeface="Courier New" panose="02070309020205020404" pitchFamily="49" charset="0"/>
              </a:rPr>
              <a:t>    </a:t>
            </a:r>
            <a:r>
              <a:rPr lang="ru-RU" sz="1400" dirty="0">
                <a:solidFill>
                  <a:srgbClr val="808000"/>
                </a:solidFill>
                <a:latin typeface="Courier New" panose="02070309020205020404" pitchFamily="49" charset="0"/>
                <a:cs typeface="Courier New" panose="02070309020205020404" pitchFamily="49" charset="0"/>
              </a:rPr>
              <a:t>@</a:t>
            </a:r>
            <a:r>
              <a:rPr lang="en" sz="1400" dirty="0" err="1">
                <a:solidFill>
                  <a:srgbClr val="808000"/>
                </a:solidFill>
                <a:latin typeface="Courier New" panose="02070309020205020404" pitchFamily="49" charset="0"/>
                <a:cs typeface="Courier New" panose="02070309020205020404" pitchFamily="49" charset="0"/>
              </a:rPr>
              <a:t>FindBy</a:t>
            </a:r>
            <a:r>
              <a:rPr lang="en" sz="1400" dirty="0">
                <a:solidFill>
                  <a:srgbClr val="000000"/>
                </a:solidFill>
                <a:latin typeface="Courier New" panose="02070309020205020404" pitchFamily="49" charset="0"/>
                <a:cs typeface="Courier New" panose="02070309020205020404" pitchFamily="49" charset="0"/>
              </a:rPr>
              <a:t>(</a:t>
            </a:r>
            <a:r>
              <a:rPr lang="en" sz="1400" dirty="0" err="1">
                <a:solidFill>
                  <a:srgbClr val="000000"/>
                </a:solidFill>
                <a:latin typeface="Courier New" panose="02070309020205020404" pitchFamily="49" charset="0"/>
                <a:cs typeface="Courier New" panose="02070309020205020404" pitchFamily="49" charset="0"/>
              </a:rPr>
              <a:t>xpath</a:t>
            </a:r>
            <a:r>
              <a:rPr lang="en" sz="1400" dirty="0">
                <a:solidFill>
                  <a:srgbClr val="000000"/>
                </a:solidFill>
                <a:latin typeface="Courier New" panose="02070309020205020404" pitchFamily="49" charset="0"/>
                <a:cs typeface="Courier New" panose="02070309020205020404" pitchFamily="49" charset="0"/>
              </a:rPr>
              <a:t> = </a:t>
            </a:r>
            <a:r>
              <a:rPr lang="en" sz="1400" b="1" dirty="0">
                <a:solidFill>
                  <a:srgbClr val="008000"/>
                </a:solidFill>
                <a:latin typeface="Courier New" panose="02070309020205020404" pitchFamily="49" charset="0"/>
                <a:cs typeface="Courier New" panose="02070309020205020404" pitchFamily="49" charset="0"/>
              </a:rPr>
              <a:t>"//xpath3</a:t>
            </a:r>
            <a:r>
              <a:rPr lang="ru-RU" sz="1400" b="1" dirty="0">
                <a:solidFill>
                  <a:srgbClr val="008000"/>
                </a:solidFill>
                <a:latin typeface="Courier New" panose="02070309020205020404" pitchFamily="49" charset="0"/>
                <a:cs typeface="Courier New" panose="02070309020205020404" pitchFamily="49" charset="0"/>
              </a:rPr>
              <a:t>']"</a:t>
            </a:r>
            <a:r>
              <a:rPr lang="ru-RU" sz="1400" dirty="0">
                <a:solidFill>
                  <a:srgbClr val="000000"/>
                </a:solidFill>
                <a:latin typeface="Courier New" panose="02070309020205020404" pitchFamily="49" charset="0"/>
                <a:cs typeface="Courier New" panose="02070309020205020404" pitchFamily="49" charset="0"/>
              </a:rPr>
              <a:t>)</a:t>
            </a:r>
            <a:br>
              <a:rPr lang="ru-RU" sz="1400" dirty="0">
                <a:solidFill>
                  <a:srgbClr val="000000"/>
                </a:solidFill>
                <a:latin typeface="Courier New" panose="02070309020205020404" pitchFamily="49" charset="0"/>
                <a:cs typeface="Courier New" panose="02070309020205020404" pitchFamily="49" charset="0"/>
              </a:rPr>
            </a:br>
            <a:r>
              <a:rPr lang="ru-RU" sz="1400" dirty="0">
                <a:solidFill>
                  <a:srgbClr val="000000"/>
                </a:solidFill>
                <a:latin typeface="Courier New" panose="02070309020205020404" pitchFamily="49" charset="0"/>
                <a:cs typeface="Courier New" panose="02070309020205020404" pitchFamily="49" charset="0"/>
              </a:rPr>
              <a:t>    </a:t>
            </a:r>
            <a:r>
              <a:rPr lang="en" sz="1400" b="1" dirty="0">
                <a:solidFill>
                  <a:srgbClr val="FF0000"/>
                </a:solidFill>
                <a:latin typeface="Courier New" panose="02070309020205020404" pitchFamily="49" charset="0"/>
                <a:cs typeface="Courier New" panose="02070309020205020404" pitchFamily="49" charset="0"/>
              </a:rPr>
              <a:t>private</a:t>
            </a:r>
            <a:r>
              <a:rPr lang="en" sz="1400" b="1" dirty="0">
                <a:solidFill>
                  <a:srgbClr val="000080"/>
                </a:solidFill>
                <a:latin typeface="Courier New" panose="02070309020205020404" pitchFamily="49" charset="0"/>
                <a:cs typeface="Courier New" panose="02070309020205020404" pitchFamily="49" charset="0"/>
              </a:rPr>
              <a:t> </a:t>
            </a:r>
            <a:r>
              <a:rPr lang="en" sz="1400" dirty="0" err="1">
                <a:solidFill>
                  <a:srgbClr val="000000"/>
                </a:solidFill>
                <a:latin typeface="Courier New" panose="02070309020205020404" pitchFamily="49" charset="0"/>
                <a:cs typeface="Courier New" panose="02070309020205020404" pitchFamily="49" charset="0"/>
              </a:rPr>
              <a:t>WebElement</a:t>
            </a:r>
            <a:r>
              <a:rPr lang="en" sz="1400" dirty="0">
                <a:solidFill>
                  <a:srgbClr val="000000"/>
                </a:solidFill>
                <a:latin typeface="Courier New" panose="02070309020205020404" pitchFamily="49" charset="0"/>
                <a:cs typeface="Courier New" panose="02070309020205020404" pitchFamily="49" charset="0"/>
              </a:rPr>
              <a:t> </a:t>
            </a:r>
            <a:r>
              <a:rPr lang="en" sz="1400" b="1" dirty="0">
                <a:solidFill>
                  <a:srgbClr val="660E7A"/>
                </a:solidFill>
                <a:latin typeface="Courier New" panose="02070309020205020404" pitchFamily="49" charset="0"/>
                <a:cs typeface="Courier New" panose="02070309020205020404" pitchFamily="49" charset="0"/>
              </a:rPr>
              <a:t>submit</a:t>
            </a:r>
            <a:r>
              <a:rPr lang="en" sz="1400" dirty="0">
                <a:solidFill>
                  <a:srgbClr val="000000"/>
                </a:solidFill>
                <a:latin typeface="Courier New" panose="02070309020205020404" pitchFamily="49" charset="0"/>
                <a:cs typeface="Courier New" panose="02070309020205020404" pitchFamily="49" charset="0"/>
              </a:rPr>
              <a:t>;</a:t>
            </a:r>
            <a:br>
              <a:rPr lang="en" sz="1400" dirty="0">
                <a:solidFill>
                  <a:srgbClr val="000000"/>
                </a:solidFill>
                <a:latin typeface="Courier New" panose="02070309020205020404" pitchFamily="49" charset="0"/>
                <a:cs typeface="Courier New" panose="02070309020205020404" pitchFamily="49" charset="0"/>
              </a:rPr>
            </a:br>
            <a:br>
              <a:rPr lang="en" sz="1400" dirty="0">
                <a:solidFill>
                  <a:srgbClr val="000000"/>
                </a:solidFill>
                <a:latin typeface="Courier New" panose="02070309020205020404" pitchFamily="49" charset="0"/>
                <a:cs typeface="Courier New" panose="02070309020205020404" pitchFamily="49" charset="0"/>
              </a:rPr>
            </a:br>
            <a:r>
              <a:rPr lang="en" sz="1400" dirty="0">
                <a:solidFill>
                  <a:srgbClr val="000000"/>
                </a:solidFill>
                <a:latin typeface="Courier New" panose="02070309020205020404" pitchFamily="49" charset="0"/>
                <a:cs typeface="Courier New" panose="02070309020205020404" pitchFamily="49" charset="0"/>
              </a:rPr>
              <a:t>    </a:t>
            </a:r>
            <a:r>
              <a:rPr lang="en" sz="1400" b="1" dirty="0">
                <a:solidFill>
                  <a:srgbClr val="000080"/>
                </a:solidFill>
                <a:latin typeface="Courier New" panose="02070309020205020404" pitchFamily="49" charset="0"/>
                <a:cs typeface="Courier New" panose="02070309020205020404" pitchFamily="49" charset="0"/>
              </a:rPr>
              <a:t>public </a:t>
            </a:r>
            <a:r>
              <a:rPr lang="en" sz="1400" b="1" dirty="0" err="1">
                <a:solidFill>
                  <a:srgbClr val="FF0000"/>
                </a:solidFill>
                <a:latin typeface="Courier New" panose="02070309020205020404" pitchFamily="49" charset="0"/>
                <a:cs typeface="Courier New" panose="02070309020205020404" pitchFamily="49" charset="0"/>
              </a:rPr>
              <a:t>MainPage</a:t>
            </a:r>
            <a:r>
              <a:rPr lang="en" sz="1400" dirty="0">
                <a:solidFill>
                  <a:srgbClr val="000000"/>
                </a:solidFill>
                <a:latin typeface="Courier New" panose="02070309020205020404" pitchFamily="49" charset="0"/>
                <a:cs typeface="Courier New" panose="02070309020205020404" pitchFamily="49" charset="0"/>
              </a:rPr>
              <a:t>() {…</a:t>
            </a:r>
            <a:r>
              <a:rPr lang="ru-RU" sz="1400" dirty="0">
                <a:solidFill>
                  <a:srgbClr val="000000"/>
                </a:solidFill>
                <a:latin typeface="Courier New" panose="02070309020205020404" pitchFamily="49" charset="0"/>
                <a:cs typeface="Courier New" panose="02070309020205020404" pitchFamily="49" charset="0"/>
              </a:rPr>
              <a:t>}</a:t>
            </a:r>
            <a:r>
              <a:rPr lang="en" sz="1400" dirty="0">
                <a:solidFill>
                  <a:srgbClr val="000000"/>
                </a:solidFill>
                <a:latin typeface="Courier New" panose="02070309020205020404" pitchFamily="49" charset="0"/>
                <a:cs typeface="Courier New" panose="02070309020205020404" pitchFamily="49" charset="0"/>
              </a:rPr>
              <a:t>}</a:t>
            </a:r>
            <a:endParaRPr lang="ru-RU" sz="1400" dirty="0">
              <a:latin typeface="Courier New" panose="02070309020205020404" pitchFamily="49" charset="0"/>
              <a:cs typeface="Courier New" panose="02070309020205020404" pitchFamily="49" charset="0"/>
            </a:endParaRPr>
          </a:p>
        </p:txBody>
      </p:sp>
      <p:cxnSp>
        <p:nvCxnSpPr>
          <p:cNvPr id="5" name="Прямая соединительная линия 4">
            <a:extLst>
              <a:ext uri="{FF2B5EF4-FFF2-40B4-BE49-F238E27FC236}">
                <a16:creationId xmlns:a16="http://schemas.microsoft.com/office/drawing/2014/main" id="{F496CBAD-28C2-A94C-B867-DD442DE5D936}"/>
              </a:ext>
            </a:extLst>
          </p:cNvPr>
          <p:cNvCxnSpPr/>
          <p:nvPr/>
        </p:nvCxnSpPr>
        <p:spPr>
          <a:xfrm>
            <a:off x="4572000" y="699542"/>
            <a:ext cx="0" cy="3600400"/>
          </a:xfrm>
          <a:prstGeom prst="line">
            <a:avLst/>
          </a:prstGeom>
          <a:ln w="57150">
            <a:solidFill>
              <a:srgbClr val="00A89D"/>
            </a:solidFill>
          </a:ln>
        </p:spPr>
        <p:style>
          <a:lnRef idx="1">
            <a:schemeClr val="accent1"/>
          </a:lnRef>
          <a:fillRef idx="0">
            <a:schemeClr val="accent1"/>
          </a:fillRef>
          <a:effectRef idx="0">
            <a:schemeClr val="accent1"/>
          </a:effectRef>
          <a:fontRef idx="minor">
            <a:schemeClr val="tx1"/>
          </a:fontRef>
        </p:style>
      </p:cxnSp>
      <p:sp>
        <p:nvSpPr>
          <p:cNvPr id="6" name="Прямоугольник 5">
            <a:extLst>
              <a:ext uri="{FF2B5EF4-FFF2-40B4-BE49-F238E27FC236}">
                <a16:creationId xmlns:a16="http://schemas.microsoft.com/office/drawing/2014/main" id="{E99DF24A-629D-A744-81AD-DEBF9213C6BA}"/>
              </a:ext>
            </a:extLst>
          </p:cNvPr>
          <p:cNvSpPr/>
          <p:nvPr/>
        </p:nvSpPr>
        <p:spPr>
          <a:xfrm>
            <a:off x="5004048" y="843558"/>
            <a:ext cx="6768752" cy="2462213"/>
          </a:xfrm>
          <a:prstGeom prst="rect">
            <a:avLst/>
          </a:prstGeom>
        </p:spPr>
        <p:txBody>
          <a:bodyPr wrap="square">
            <a:spAutoFit/>
          </a:bodyPr>
          <a:lstStyle/>
          <a:p>
            <a:r>
              <a:rPr lang="en-US" sz="1400" b="1" dirty="0">
                <a:solidFill>
                  <a:srgbClr val="000080"/>
                </a:solidFill>
                <a:latin typeface="Courier New" panose="02070309020205020404" pitchFamily="49" charset="0"/>
                <a:cs typeface="Courier New" panose="02070309020205020404" pitchFamily="49" charset="0"/>
              </a:rPr>
              <a:t>public </a:t>
            </a:r>
            <a:r>
              <a:rPr lang="en-US" sz="1400" b="1" dirty="0">
                <a:solidFill>
                  <a:srgbClr val="FF0000"/>
                </a:solidFill>
                <a:latin typeface="Courier New" panose="02070309020205020404" pitchFamily="49" charset="0"/>
                <a:cs typeface="Courier New" panose="02070309020205020404" pitchFamily="49" charset="0"/>
              </a:rPr>
              <a:t>interface</a:t>
            </a:r>
            <a:r>
              <a:rPr lang="en-US" sz="1400" b="1" dirty="0">
                <a:solidFill>
                  <a:srgbClr val="000080"/>
                </a:solidFill>
                <a:latin typeface="Courier New" panose="02070309020205020404" pitchFamily="49" charset="0"/>
                <a:cs typeface="Courier New" panose="02070309020205020404" pitchFamily="49" charset="0"/>
              </a:rPr>
              <a:t> </a:t>
            </a:r>
            <a:r>
              <a:rPr lang="en-US" sz="1400" dirty="0" err="1">
                <a:solidFill>
                  <a:srgbClr val="000000"/>
                </a:solidFill>
                <a:latin typeface="Courier New" panose="02070309020205020404" pitchFamily="49" charset="0"/>
                <a:cs typeface="Courier New" panose="02070309020205020404" pitchFamily="49" charset="0"/>
              </a:rPr>
              <a:t>MainPage</a:t>
            </a:r>
            <a:r>
              <a:rPr lang="en-US" sz="1400" dirty="0">
                <a:solidFill>
                  <a:srgbClr val="000000"/>
                </a:solidFill>
                <a:latin typeface="Courier New" panose="02070309020205020404" pitchFamily="49" charset="0"/>
                <a:cs typeface="Courier New" panose="02070309020205020404" pitchFamily="49" charset="0"/>
              </a:rPr>
              <a:t> {</a:t>
            </a:r>
            <a:br>
              <a:rPr lang="en-US" sz="1400" dirty="0">
                <a:solidFill>
                  <a:srgbClr val="000000"/>
                </a:solidFill>
                <a:latin typeface="Courier New" panose="02070309020205020404" pitchFamily="49" charset="0"/>
                <a:cs typeface="Courier New" panose="02070309020205020404" pitchFamily="49" charset="0"/>
              </a:rPr>
            </a:br>
            <a:r>
              <a:rPr lang="en-US" sz="1400" dirty="0">
                <a:solidFill>
                  <a:srgbClr val="000000"/>
                </a:solidFill>
                <a:latin typeface="Courier New" panose="02070309020205020404" pitchFamily="49" charset="0"/>
                <a:cs typeface="Courier New" panose="02070309020205020404" pitchFamily="49" charset="0"/>
              </a:rPr>
              <a:t>   </a:t>
            </a:r>
          </a:p>
          <a:p>
            <a:r>
              <a:rPr lang="en-US" sz="1400" dirty="0">
                <a:solidFill>
                  <a:srgbClr val="000000"/>
                </a:solidFill>
                <a:latin typeface="Courier New" panose="02070309020205020404" pitchFamily="49" charset="0"/>
                <a:cs typeface="Courier New" panose="02070309020205020404" pitchFamily="49" charset="0"/>
              </a:rPr>
              <a:t>    </a:t>
            </a:r>
            <a:r>
              <a:rPr lang="en-US" sz="1400" dirty="0">
                <a:solidFill>
                  <a:srgbClr val="808000"/>
                </a:solidFill>
                <a:latin typeface="Courier New" panose="02070309020205020404" pitchFamily="49" charset="0"/>
                <a:cs typeface="Courier New" panose="02070309020205020404" pitchFamily="49" charset="0"/>
              </a:rPr>
              <a:t>@</a:t>
            </a:r>
            <a:r>
              <a:rPr lang="en-US" sz="1400" dirty="0" err="1">
                <a:solidFill>
                  <a:srgbClr val="808000"/>
                </a:solidFill>
                <a:latin typeface="Courier New" panose="02070309020205020404" pitchFamily="49" charset="0"/>
                <a:cs typeface="Courier New" panose="02070309020205020404" pitchFamily="49" charset="0"/>
              </a:rPr>
              <a:t>FindBy</a:t>
            </a:r>
            <a:r>
              <a:rPr lang="en-US" sz="1400" dirty="0">
                <a:solidFill>
                  <a:srgbClr val="000000"/>
                </a:solidFill>
                <a:latin typeface="Courier New" panose="02070309020205020404" pitchFamily="49" charset="0"/>
                <a:cs typeface="Courier New" panose="02070309020205020404" pitchFamily="49" charset="0"/>
              </a:rPr>
              <a:t>(</a:t>
            </a:r>
            <a:r>
              <a:rPr lang="en-US" sz="1400" dirty="0" err="1">
                <a:solidFill>
                  <a:srgbClr val="000000"/>
                </a:solidFill>
                <a:latin typeface="Courier New" panose="02070309020205020404" pitchFamily="49" charset="0"/>
                <a:cs typeface="Courier New" panose="02070309020205020404" pitchFamily="49" charset="0"/>
              </a:rPr>
              <a:t>xpath</a:t>
            </a:r>
            <a:r>
              <a:rPr lang="en-US" sz="1400" dirty="0">
                <a:solidFill>
                  <a:srgbClr val="000000"/>
                </a:solidFill>
                <a:latin typeface="Courier New" panose="02070309020205020404" pitchFamily="49" charset="0"/>
                <a:cs typeface="Courier New" panose="02070309020205020404" pitchFamily="49" charset="0"/>
              </a:rPr>
              <a:t> = </a:t>
            </a:r>
            <a:r>
              <a:rPr lang="en-US" sz="1400" b="1" dirty="0">
                <a:solidFill>
                  <a:srgbClr val="008000"/>
                </a:solidFill>
                <a:latin typeface="Courier New" panose="02070309020205020404" pitchFamily="49" charset="0"/>
                <a:cs typeface="Courier New" panose="02070309020205020404" pitchFamily="49" charset="0"/>
              </a:rPr>
              <a:t>"//xpath1"</a:t>
            </a:r>
            <a:r>
              <a:rPr lang="en-US" sz="1400" dirty="0">
                <a:solidFill>
                  <a:srgbClr val="000000"/>
                </a:solidFill>
                <a:latin typeface="Courier New" panose="02070309020205020404" pitchFamily="49" charset="0"/>
                <a:cs typeface="Courier New" panose="02070309020205020404" pitchFamily="49" charset="0"/>
              </a:rPr>
              <a:t>)</a:t>
            </a:r>
            <a:br>
              <a:rPr lang="en-US" sz="1400" dirty="0">
                <a:solidFill>
                  <a:srgbClr val="000000"/>
                </a:solidFill>
                <a:latin typeface="Courier New" panose="02070309020205020404" pitchFamily="49" charset="0"/>
                <a:cs typeface="Courier New" panose="02070309020205020404" pitchFamily="49" charset="0"/>
              </a:rPr>
            </a:br>
            <a:r>
              <a:rPr lang="en-US" sz="1400" dirty="0">
                <a:solidFill>
                  <a:srgbClr val="000000"/>
                </a:solidFill>
                <a:latin typeface="Courier New" panose="02070309020205020404" pitchFamily="49" charset="0"/>
                <a:cs typeface="Courier New" panose="02070309020205020404" pitchFamily="49" charset="0"/>
              </a:rPr>
              <a:t>    </a:t>
            </a:r>
            <a:r>
              <a:rPr lang="en-US" sz="1400" dirty="0" err="1">
                <a:solidFill>
                  <a:srgbClr val="000000"/>
                </a:solidFill>
                <a:latin typeface="Courier New" panose="02070309020205020404" pitchFamily="49" charset="0"/>
                <a:cs typeface="Courier New" panose="02070309020205020404" pitchFamily="49" charset="0"/>
              </a:rPr>
              <a:t>WebElement</a:t>
            </a:r>
            <a:r>
              <a:rPr lang="en-US" sz="1400" dirty="0">
                <a:solidFill>
                  <a:srgbClr val="000000"/>
                </a:solidFill>
                <a:latin typeface="Courier New" panose="02070309020205020404" pitchFamily="49" charset="0"/>
                <a:cs typeface="Courier New" panose="02070309020205020404" pitchFamily="49" charset="0"/>
              </a:rPr>
              <a:t> </a:t>
            </a:r>
            <a:r>
              <a:rPr lang="en-US" sz="1400" b="1" dirty="0">
                <a:solidFill>
                  <a:srgbClr val="FF0000"/>
                </a:solidFill>
                <a:latin typeface="Courier New" panose="02070309020205020404" pitchFamily="49" charset="0"/>
                <a:cs typeface="Courier New" panose="02070309020205020404" pitchFamily="49" charset="0"/>
              </a:rPr>
              <a:t>login()</a:t>
            </a:r>
            <a:r>
              <a:rPr lang="en-US" sz="1400" dirty="0">
                <a:solidFill>
                  <a:srgbClr val="000000"/>
                </a:solidFill>
                <a:latin typeface="Courier New" panose="02070309020205020404" pitchFamily="49" charset="0"/>
                <a:cs typeface="Courier New" panose="02070309020205020404" pitchFamily="49" charset="0"/>
              </a:rPr>
              <a:t>;</a:t>
            </a:r>
          </a:p>
          <a:p>
            <a:endParaRPr lang="en-US" sz="1400" dirty="0">
              <a:solidFill>
                <a:srgbClr val="000000"/>
              </a:solidFill>
              <a:latin typeface="Courier New" panose="02070309020205020404" pitchFamily="49" charset="0"/>
              <a:cs typeface="Courier New" panose="02070309020205020404" pitchFamily="49" charset="0"/>
            </a:endParaRPr>
          </a:p>
          <a:p>
            <a:r>
              <a:rPr lang="en-US" sz="1400" dirty="0">
                <a:solidFill>
                  <a:srgbClr val="000000"/>
                </a:solidFill>
                <a:latin typeface="Courier New" panose="02070309020205020404" pitchFamily="49" charset="0"/>
                <a:cs typeface="Courier New" panose="02070309020205020404" pitchFamily="49" charset="0"/>
              </a:rPr>
              <a:t>    </a:t>
            </a:r>
            <a:r>
              <a:rPr lang="en-US" sz="1400" dirty="0">
                <a:solidFill>
                  <a:srgbClr val="808000"/>
                </a:solidFill>
                <a:latin typeface="Courier New" panose="02070309020205020404" pitchFamily="49" charset="0"/>
                <a:cs typeface="Courier New" panose="02070309020205020404" pitchFamily="49" charset="0"/>
              </a:rPr>
              <a:t>@</a:t>
            </a:r>
            <a:r>
              <a:rPr lang="en-US" sz="1400" dirty="0" err="1">
                <a:solidFill>
                  <a:srgbClr val="808000"/>
                </a:solidFill>
                <a:latin typeface="Courier New" panose="02070309020205020404" pitchFamily="49" charset="0"/>
                <a:cs typeface="Courier New" panose="02070309020205020404" pitchFamily="49" charset="0"/>
              </a:rPr>
              <a:t>FindBy</a:t>
            </a:r>
            <a:r>
              <a:rPr lang="en-US" sz="1400" dirty="0">
                <a:solidFill>
                  <a:srgbClr val="000000"/>
                </a:solidFill>
                <a:latin typeface="Courier New" panose="02070309020205020404" pitchFamily="49" charset="0"/>
                <a:cs typeface="Courier New" panose="02070309020205020404" pitchFamily="49" charset="0"/>
              </a:rPr>
              <a:t>(</a:t>
            </a:r>
            <a:r>
              <a:rPr lang="en-US" sz="1400" dirty="0" err="1">
                <a:solidFill>
                  <a:srgbClr val="000000"/>
                </a:solidFill>
                <a:latin typeface="Courier New" panose="02070309020205020404" pitchFamily="49" charset="0"/>
                <a:cs typeface="Courier New" panose="02070309020205020404" pitchFamily="49" charset="0"/>
              </a:rPr>
              <a:t>xpath</a:t>
            </a:r>
            <a:r>
              <a:rPr lang="en-US" sz="1400" dirty="0">
                <a:solidFill>
                  <a:srgbClr val="000000"/>
                </a:solidFill>
                <a:latin typeface="Courier New" panose="02070309020205020404" pitchFamily="49" charset="0"/>
                <a:cs typeface="Courier New" panose="02070309020205020404" pitchFamily="49" charset="0"/>
              </a:rPr>
              <a:t> = </a:t>
            </a:r>
            <a:r>
              <a:rPr lang="en-US" sz="1400" b="1" dirty="0">
                <a:solidFill>
                  <a:srgbClr val="008000"/>
                </a:solidFill>
                <a:latin typeface="Courier New" panose="02070309020205020404" pitchFamily="49" charset="0"/>
                <a:cs typeface="Courier New" panose="02070309020205020404" pitchFamily="49" charset="0"/>
              </a:rPr>
              <a:t>"//xpath2"</a:t>
            </a:r>
            <a:r>
              <a:rPr lang="en-US" sz="1400" dirty="0">
                <a:solidFill>
                  <a:srgbClr val="000000"/>
                </a:solidFill>
                <a:latin typeface="Courier New" panose="02070309020205020404" pitchFamily="49" charset="0"/>
                <a:cs typeface="Courier New" panose="02070309020205020404" pitchFamily="49" charset="0"/>
              </a:rPr>
              <a:t>)</a:t>
            </a:r>
            <a:br>
              <a:rPr lang="en-US" sz="1400" dirty="0">
                <a:solidFill>
                  <a:srgbClr val="000000"/>
                </a:solidFill>
                <a:latin typeface="Courier New" panose="02070309020205020404" pitchFamily="49" charset="0"/>
                <a:cs typeface="Courier New" panose="02070309020205020404" pitchFamily="49" charset="0"/>
              </a:rPr>
            </a:br>
            <a:r>
              <a:rPr lang="en-US" sz="1400" dirty="0">
                <a:solidFill>
                  <a:srgbClr val="000000"/>
                </a:solidFill>
                <a:latin typeface="Courier New" panose="02070309020205020404" pitchFamily="49" charset="0"/>
                <a:cs typeface="Courier New" panose="02070309020205020404" pitchFamily="49" charset="0"/>
              </a:rPr>
              <a:t>    </a:t>
            </a:r>
            <a:r>
              <a:rPr lang="en-US" sz="1400" dirty="0" err="1">
                <a:solidFill>
                  <a:srgbClr val="000000"/>
                </a:solidFill>
                <a:latin typeface="Courier New" panose="02070309020205020404" pitchFamily="49" charset="0"/>
                <a:cs typeface="Courier New" panose="02070309020205020404" pitchFamily="49" charset="0"/>
              </a:rPr>
              <a:t>WebElement</a:t>
            </a:r>
            <a:r>
              <a:rPr lang="en-US" sz="1400" dirty="0">
                <a:solidFill>
                  <a:srgbClr val="000000"/>
                </a:solidFill>
                <a:latin typeface="Courier New" panose="02070309020205020404" pitchFamily="49" charset="0"/>
                <a:cs typeface="Courier New" panose="02070309020205020404" pitchFamily="49" charset="0"/>
              </a:rPr>
              <a:t> </a:t>
            </a:r>
            <a:r>
              <a:rPr lang="en-US" sz="1400" b="1" dirty="0">
                <a:solidFill>
                  <a:srgbClr val="FF0000"/>
                </a:solidFill>
                <a:latin typeface="Courier New" panose="02070309020205020404" pitchFamily="49" charset="0"/>
                <a:cs typeface="Courier New" panose="02070309020205020404" pitchFamily="49" charset="0"/>
              </a:rPr>
              <a:t>password()</a:t>
            </a:r>
            <a:r>
              <a:rPr lang="en-US" sz="1400" dirty="0">
                <a:solidFill>
                  <a:srgbClr val="000000"/>
                </a:solidFill>
                <a:latin typeface="Courier New" panose="02070309020205020404" pitchFamily="49" charset="0"/>
                <a:cs typeface="Courier New" panose="02070309020205020404" pitchFamily="49" charset="0"/>
              </a:rPr>
              <a:t>;</a:t>
            </a:r>
          </a:p>
          <a:p>
            <a:endParaRPr lang="en-US" sz="1400" dirty="0">
              <a:solidFill>
                <a:srgbClr val="000000"/>
              </a:solidFill>
              <a:latin typeface="Courier New" panose="02070309020205020404" pitchFamily="49" charset="0"/>
              <a:cs typeface="Courier New" panose="02070309020205020404" pitchFamily="49" charset="0"/>
            </a:endParaRPr>
          </a:p>
          <a:p>
            <a:r>
              <a:rPr lang="en-US" sz="1400" dirty="0">
                <a:solidFill>
                  <a:srgbClr val="000000"/>
                </a:solidFill>
                <a:latin typeface="Courier New" panose="02070309020205020404" pitchFamily="49" charset="0"/>
                <a:cs typeface="Courier New" panose="02070309020205020404" pitchFamily="49" charset="0"/>
              </a:rPr>
              <a:t>    </a:t>
            </a:r>
            <a:r>
              <a:rPr lang="en-US" sz="1400" dirty="0">
                <a:solidFill>
                  <a:srgbClr val="808000"/>
                </a:solidFill>
                <a:latin typeface="Courier New" panose="02070309020205020404" pitchFamily="49" charset="0"/>
                <a:cs typeface="Courier New" panose="02070309020205020404" pitchFamily="49" charset="0"/>
              </a:rPr>
              <a:t>@</a:t>
            </a:r>
            <a:r>
              <a:rPr lang="en-US" sz="1400" dirty="0" err="1">
                <a:solidFill>
                  <a:srgbClr val="808000"/>
                </a:solidFill>
                <a:latin typeface="Courier New" panose="02070309020205020404" pitchFamily="49" charset="0"/>
                <a:cs typeface="Courier New" panose="02070309020205020404" pitchFamily="49" charset="0"/>
              </a:rPr>
              <a:t>FindBy</a:t>
            </a:r>
            <a:r>
              <a:rPr lang="en-US" sz="1400" dirty="0">
                <a:solidFill>
                  <a:srgbClr val="000000"/>
                </a:solidFill>
                <a:latin typeface="Courier New" panose="02070309020205020404" pitchFamily="49" charset="0"/>
                <a:cs typeface="Courier New" panose="02070309020205020404" pitchFamily="49" charset="0"/>
              </a:rPr>
              <a:t>(</a:t>
            </a:r>
            <a:r>
              <a:rPr lang="en-US" sz="1400" dirty="0" err="1">
                <a:solidFill>
                  <a:srgbClr val="000000"/>
                </a:solidFill>
                <a:latin typeface="Courier New" panose="02070309020205020404" pitchFamily="49" charset="0"/>
                <a:cs typeface="Courier New" panose="02070309020205020404" pitchFamily="49" charset="0"/>
              </a:rPr>
              <a:t>xpath</a:t>
            </a:r>
            <a:r>
              <a:rPr lang="en-US" sz="1400" dirty="0">
                <a:solidFill>
                  <a:srgbClr val="000000"/>
                </a:solidFill>
                <a:latin typeface="Courier New" panose="02070309020205020404" pitchFamily="49" charset="0"/>
                <a:cs typeface="Courier New" panose="02070309020205020404" pitchFamily="49" charset="0"/>
              </a:rPr>
              <a:t> = </a:t>
            </a:r>
            <a:r>
              <a:rPr lang="en-US" sz="1400" b="1" dirty="0">
                <a:solidFill>
                  <a:srgbClr val="008000"/>
                </a:solidFill>
                <a:latin typeface="Courier New" panose="02070309020205020404" pitchFamily="49" charset="0"/>
                <a:cs typeface="Courier New" panose="02070309020205020404" pitchFamily="49" charset="0"/>
              </a:rPr>
              <a:t>"//xpath3</a:t>
            </a:r>
            <a:r>
              <a:rPr lang="ru-RU" sz="1400" b="1" dirty="0">
                <a:solidFill>
                  <a:srgbClr val="008000"/>
                </a:solidFill>
                <a:latin typeface="Courier New" panose="02070309020205020404" pitchFamily="49" charset="0"/>
                <a:cs typeface="Courier New" panose="02070309020205020404" pitchFamily="49" charset="0"/>
              </a:rPr>
              <a:t>"</a:t>
            </a:r>
            <a:r>
              <a:rPr lang="ru-RU" sz="1400" dirty="0">
                <a:solidFill>
                  <a:srgbClr val="000000"/>
                </a:solidFill>
                <a:latin typeface="Courier New" panose="02070309020205020404" pitchFamily="49" charset="0"/>
                <a:cs typeface="Courier New" panose="02070309020205020404" pitchFamily="49" charset="0"/>
              </a:rPr>
              <a:t>)</a:t>
            </a:r>
            <a:br>
              <a:rPr lang="ru-RU" sz="1400" dirty="0">
                <a:solidFill>
                  <a:srgbClr val="000000"/>
                </a:solidFill>
                <a:latin typeface="Courier New" panose="02070309020205020404" pitchFamily="49" charset="0"/>
                <a:cs typeface="Courier New" panose="02070309020205020404" pitchFamily="49" charset="0"/>
              </a:rPr>
            </a:br>
            <a:r>
              <a:rPr lang="ru-RU" sz="1400" dirty="0">
                <a:solidFill>
                  <a:srgbClr val="000000"/>
                </a:solidFill>
                <a:latin typeface="Courier New" panose="02070309020205020404" pitchFamily="49" charset="0"/>
                <a:cs typeface="Courier New" panose="02070309020205020404" pitchFamily="49" charset="0"/>
              </a:rPr>
              <a:t>    </a:t>
            </a:r>
            <a:r>
              <a:rPr lang="en-US" sz="1400" dirty="0" err="1">
                <a:solidFill>
                  <a:srgbClr val="000000"/>
                </a:solidFill>
                <a:latin typeface="Courier New" panose="02070309020205020404" pitchFamily="49" charset="0"/>
                <a:cs typeface="Courier New" panose="02070309020205020404" pitchFamily="49" charset="0"/>
              </a:rPr>
              <a:t>WebElement</a:t>
            </a:r>
            <a:r>
              <a:rPr lang="en-US" sz="1400" dirty="0">
                <a:solidFill>
                  <a:srgbClr val="000000"/>
                </a:solidFill>
                <a:latin typeface="Courier New" panose="02070309020205020404" pitchFamily="49" charset="0"/>
                <a:cs typeface="Courier New" panose="02070309020205020404" pitchFamily="49" charset="0"/>
              </a:rPr>
              <a:t> </a:t>
            </a:r>
            <a:r>
              <a:rPr lang="en-US" sz="1400" b="1" dirty="0">
                <a:solidFill>
                  <a:srgbClr val="FF0000"/>
                </a:solidFill>
                <a:latin typeface="Courier New" panose="02070309020205020404" pitchFamily="49" charset="0"/>
                <a:cs typeface="Courier New" panose="02070309020205020404" pitchFamily="49" charset="0"/>
              </a:rPr>
              <a:t>submit()</a:t>
            </a:r>
            <a:r>
              <a:rPr lang="en-US" sz="1400" dirty="0">
                <a:solidFill>
                  <a:srgbClr val="000000"/>
                </a:solidFill>
                <a:latin typeface="Courier New" panose="02070309020205020404" pitchFamily="49" charset="0"/>
                <a:cs typeface="Courier New" panose="02070309020205020404" pitchFamily="49" charset="0"/>
              </a:rPr>
              <a:t>;</a:t>
            </a:r>
            <a:br>
              <a:rPr lang="en-US" sz="1400" dirty="0">
                <a:solidFill>
                  <a:srgbClr val="000000"/>
                </a:solidFill>
                <a:latin typeface="Courier New" panose="02070309020205020404" pitchFamily="49" charset="0"/>
                <a:cs typeface="Courier New" panose="02070309020205020404" pitchFamily="49" charset="0"/>
              </a:rPr>
            </a:br>
            <a:r>
              <a:rPr lang="en-US" sz="1400" dirty="0">
                <a:solidFill>
                  <a:srgbClr val="000000"/>
                </a:solidFill>
                <a:latin typeface="Courier New" panose="02070309020205020404" pitchFamily="49" charset="0"/>
                <a:cs typeface="Courier New" panose="02070309020205020404" pitchFamily="49" charset="0"/>
              </a:rPr>
              <a:t>}</a:t>
            </a:r>
            <a:endParaRPr lang="ru-RU"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19275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39DE2D1E-EBAA-1F4B-AAD5-F009BBE24D5D}"/>
              </a:ext>
            </a:extLst>
          </p:cNvPr>
          <p:cNvSpPr>
            <a:spLocks noGrp="1"/>
          </p:cNvSpPr>
          <p:nvPr>
            <p:ph type="body" sz="quarter" idx="13"/>
          </p:nvPr>
        </p:nvSpPr>
        <p:spPr>
          <a:xfrm>
            <a:off x="0" y="-12073"/>
            <a:ext cx="9144000" cy="538607"/>
          </a:xfrm>
        </p:spPr>
        <p:txBody>
          <a:bodyPr/>
          <a:lstStyle/>
          <a:p>
            <a:r>
              <a:rPr lang="en" sz="3200" b="1" dirty="0">
                <a:solidFill>
                  <a:schemeClr val="tx1"/>
                </a:solidFill>
              </a:rPr>
              <a:t>Parameterization of elements</a:t>
            </a:r>
            <a:endParaRPr lang="ru-RU" sz="3200" b="1" dirty="0">
              <a:solidFill>
                <a:schemeClr val="tx1"/>
              </a:solidFill>
            </a:endParaRPr>
          </a:p>
        </p:txBody>
      </p:sp>
      <p:pic>
        <p:nvPicPr>
          <p:cNvPr id="3" name="Рисунок 2">
            <a:extLst>
              <a:ext uri="{FF2B5EF4-FFF2-40B4-BE49-F238E27FC236}">
                <a16:creationId xmlns:a16="http://schemas.microsoft.com/office/drawing/2014/main" id="{4AA61B4A-9C08-CC40-B657-3DAD36E76E2B}"/>
              </a:ext>
            </a:extLst>
          </p:cNvPr>
          <p:cNvPicPr>
            <a:picLocks noChangeAspect="1"/>
          </p:cNvPicPr>
          <p:nvPr/>
        </p:nvPicPr>
        <p:blipFill>
          <a:blip r:embed="rId3"/>
          <a:stretch>
            <a:fillRect/>
          </a:stretch>
        </p:blipFill>
        <p:spPr>
          <a:xfrm>
            <a:off x="2297976" y="987574"/>
            <a:ext cx="4548048" cy="3477056"/>
          </a:xfrm>
          <a:prstGeom prst="rect">
            <a:avLst/>
          </a:prstGeom>
        </p:spPr>
      </p:pic>
    </p:spTree>
    <p:extLst>
      <p:ext uri="{BB962C8B-B14F-4D97-AF65-F5344CB8AC3E}">
        <p14:creationId xmlns:p14="http://schemas.microsoft.com/office/powerpoint/2010/main" val="2530153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39DE2D1E-EBAA-1F4B-AAD5-F009BBE24D5D}"/>
              </a:ext>
            </a:extLst>
          </p:cNvPr>
          <p:cNvSpPr>
            <a:spLocks noGrp="1"/>
          </p:cNvSpPr>
          <p:nvPr>
            <p:ph type="body" sz="quarter" idx="13"/>
          </p:nvPr>
        </p:nvSpPr>
        <p:spPr>
          <a:xfrm>
            <a:off x="0" y="-12073"/>
            <a:ext cx="9144000" cy="538607"/>
          </a:xfrm>
        </p:spPr>
        <p:txBody>
          <a:bodyPr/>
          <a:lstStyle/>
          <a:p>
            <a:r>
              <a:rPr lang="en" sz="3200" b="1" dirty="0">
                <a:solidFill>
                  <a:schemeClr val="tx1"/>
                </a:solidFill>
              </a:rPr>
              <a:t>Parameterization of elements</a:t>
            </a:r>
            <a:endParaRPr lang="ru-RU" sz="3200" b="1" dirty="0">
              <a:solidFill>
                <a:schemeClr val="tx1"/>
              </a:solidFill>
            </a:endParaRPr>
          </a:p>
        </p:txBody>
      </p:sp>
      <p:sp>
        <p:nvSpPr>
          <p:cNvPr id="4" name="Прямоугольник 3">
            <a:extLst>
              <a:ext uri="{FF2B5EF4-FFF2-40B4-BE49-F238E27FC236}">
                <a16:creationId xmlns:a16="http://schemas.microsoft.com/office/drawing/2014/main" id="{106BCC54-7EEF-A340-A46B-92A4A6BC7F27}"/>
              </a:ext>
            </a:extLst>
          </p:cNvPr>
          <p:cNvSpPr/>
          <p:nvPr/>
        </p:nvSpPr>
        <p:spPr>
          <a:xfrm>
            <a:off x="827584" y="1059582"/>
            <a:ext cx="9036496" cy="3139321"/>
          </a:xfrm>
          <a:prstGeom prst="rect">
            <a:avLst/>
          </a:prstGeom>
        </p:spPr>
        <p:txBody>
          <a:bodyPr wrap="square">
            <a:spAutoFit/>
          </a:bodyPr>
          <a:lstStyle/>
          <a:p>
            <a:r>
              <a:rPr lang="en-US" sz="2200" b="1" dirty="0">
                <a:solidFill>
                  <a:srgbClr val="000080"/>
                </a:solidFill>
                <a:latin typeface="Courier New" panose="02070309020205020404" pitchFamily="49" charset="0"/>
                <a:cs typeface="Courier New" panose="02070309020205020404" pitchFamily="49" charset="0"/>
              </a:rPr>
              <a:t>public class </a:t>
            </a:r>
            <a:r>
              <a:rPr lang="en-US" sz="2200" dirty="0" err="1">
                <a:solidFill>
                  <a:srgbClr val="000000"/>
                </a:solidFill>
                <a:latin typeface="Courier New" panose="02070309020205020404" pitchFamily="49" charset="0"/>
                <a:cs typeface="Courier New" panose="02070309020205020404" pitchFamily="49" charset="0"/>
              </a:rPr>
              <a:t>MainPage</a:t>
            </a:r>
            <a:r>
              <a:rPr lang="en-US" sz="2200" dirty="0">
                <a:solidFill>
                  <a:srgbClr val="000000"/>
                </a:solidFill>
                <a:latin typeface="Courier New" panose="02070309020205020404" pitchFamily="49" charset="0"/>
                <a:cs typeface="Courier New" panose="02070309020205020404" pitchFamily="49" charset="0"/>
              </a:rPr>
              <a:t> {</a:t>
            </a:r>
          </a:p>
          <a:p>
            <a:endParaRPr lang="en-US" sz="2200" dirty="0">
              <a:solidFill>
                <a:srgbClr val="000000"/>
              </a:solidFill>
              <a:latin typeface="Courier New" panose="02070309020205020404" pitchFamily="49" charset="0"/>
              <a:cs typeface="Courier New" panose="02070309020205020404" pitchFamily="49" charset="0"/>
            </a:endParaRPr>
          </a:p>
          <a:p>
            <a:r>
              <a:rPr lang="en-US" sz="2200" dirty="0">
                <a:solidFill>
                  <a:srgbClr val="000000"/>
                </a:solidFill>
                <a:latin typeface="Courier New" panose="02070309020205020404" pitchFamily="49" charset="0"/>
                <a:cs typeface="Courier New" panose="02070309020205020404" pitchFamily="49" charset="0"/>
              </a:rPr>
              <a:t>    </a:t>
            </a:r>
            <a:r>
              <a:rPr lang="en-US" sz="2200" dirty="0">
                <a:solidFill>
                  <a:srgbClr val="808000"/>
                </a:solidFill>
                <a:latin typeface="Courier New" panose="02070309020205020404" pitchFamily="49" charset="0"/>
                <a:cs typeface="Courier New" panose="02070309020205020404" pitchFamily="49" charset="0"/>
              </a:rPr>
              <a:t>@</a:t>
            </a:r>
            <a:r>
              <a:rPr lang="en-US" sz="2200" dirty="0" err="1">
                <a:solidFill>
                  <a:srgbClr val="808000"/>
                </a:solidFill>
                <a:latin typeface="Courier New" panose="02070309020205020404" pitchFamily="49" charset="0"/>
                <a:cs typeface="Courier New" panose="02070309020205020404" pitchFamily="49" charset="0"/>
              </a:rPr>
              <a:t>FindBy</a:t>
            </a:r>
            <a:r>
              <a:rPr lang="en-US" sz="2200" dirty="0">
                <a:solidFill>
                  <a:srgbClr val="000000"/>
                </a:solidFill>
                <a:latin typeface="Courier New" panose="02070309020205020404" pitchFamily="49" charset="0"/>
                <a:cs typeface="Courier New" panose="02070309020205020404" pitchFamily="49" charset="0"/>
              </a:rPr>
              <a:t>(</a:t>
            </a:r>
            <a:r>
              <a:rPr lang="en-US" sz="2200" b="1" dirty="0">
                <a:solidFill>
                  <a:srgbClr val="008000"/>
                </a:solidFill>
                <a:latin typeface="Courier New" panose="02070309020205020404" pitchFamily="49" charset="0"/>
                <a:cs typeface="Courier New" panose="02070309020205020404" pitchFamily="49" charset="0"/>
              </a:rPr>
              <a:t>"//div[text()='</a:t>
            </a:r>
            <a:r>
              <a:rPr lang="en-US" sz="2200" b="1" dirty="0">
                <a:solidFill>
                  <a:srgbClr val="FF0000"/>
                </a:solidFill>
                <a:latin typeface="Courier New" panose="02070309020205020404" pitchFamily="49" charset="0"/>
                <a:cs typeface="Courier New" panose="02070309020205020404" pitchFamily="49" charset="0"/>
              </a:rPr>
              <a:t>Username</a:t>
            </a:r>
            <a:r>
              <a:rPr lang="en-US" sz="2200" b="1" dirty="0">
                <a:solidFill>
                  <a:srgbClr val="008000"/>
                </a:solidFill>
                <a:latin typeface="Courier New" panose="02070309020205020404" pitchFamily="49" charset="0"/>
                <a:cs typeface="Courier New" panose="02070309020205020404" pitchFamily="49" charset="0"/>
              </a:rPr>
              <a:t>']</a:t>
            </a:r>
            <a:r>
              <a:rPr lang="ru-RU" sz="2200" b="1" dirty="0">
                <a:solidFill>
                  <a:srgbClr val="008000"/>
                </a:solidFill>
                <a:latin typeface="Courier New" panose="02070309020205020404" pitchFamily="49" charset="0"/>
                <a:cs typeface="Courier New" panose="02070309020205020404" pitchFamily="49" charset="0"/>
              </a:rPr>
              <a:t>/</a:t>
            </a:r>
            <a:r>
              <a:rPr lang="en-US" sz="2200" b="1" dirty="0">
                <a:solidFill>
                  <a:srgbClr val="008000"/>
                </a:solidFill>
                <a:latin typeface="Courier New" panose="02070309020205020404" pitchFamily="49" charset="0"/>
                <a:cs typeface="Courier New" panose="02070309020205020404" pitchFamily="49" charset="0"/>
              </a:rPr>
              <a:t>…/input"</a:t>
            </a:r>
            <a:r>
              <a:rPr lang="en-US" sz="2200" dirty="0">
                <a:solidFill>
                  <a:srgbClr val="000000"/>
                </a:solidFill>
                <a:latin typeface="Courier New" panose="02070309020205020404" pitchFamily="49" charset="0"/>
                <a:cs typeface="Courier New" panose="02070309020205020404" pitchFamily="49" charset="0"/>
              </a:rPr>
              <a:t>)</a:t>
            </a:r>
            <a:br>
              <a:rPr lang="en-US" sz="2200" dirty="0">
                <a:solidFill>
                  <a:srgbClr val="000000"/>
                </a:solidFill>
                <a:latin typeface="Courier New" panose="02070309020205020404" pitchFamily="49" charset="0"/>
                <a:cs typeface="Courier New" panose="02070309020205020404" pitchFamily="49" charset="0"/>
              </a:rPr>
            </a:br>
            <a:r>
              <a:rPr lang="en-US" sz="2200" dirty="0">
                <a:solidFill>
                  <a:srgbClr val="000000"/>
                </a:solidFill>
                <a:latin typeface="Courier New" panose="02070309020205020404" pitchFamily="49" charset="0"/>
                <a:cs typeface="Courier New" panose="02070309020205020404" pitchFamily="49" charset="0"/>
              </a:rPr>
              <a:t>    </a:t>
            </a:r>
            <a:r>
              <a:rPr lang="en-US" sz="2200" b="1" dirty="0">
                <a:solidFill>
                  <a:srgbClr val="000080"/>
                </a:solidFill>
                <a:latin typeface="Courier New" panose="02070309020205020404" pitchFamily="49" charset="0"/>
                <a:cs typeface="Courier New" panose="02070309020205020404" pitchFamily="49" charset="0"/>
              </a:rPr>
              <a:t>private </a:t>
            </a:r>
            <a:r>
              <a:rPr lang="en-US" sz="2200" b="1" dirty="0" err="1">
                <a:solidFill>
                  <a:srgbClr val="FF0000"/>
                </a:solidFill>
                <a:latin typeface="Courier New" panose="02070309020205020404" pitchFamily="49" charset="0"/>
                <a:cs typeface="Courier New" panose="02070309020205020404" pitchFamily="49" charset="0"/>
              </a:rPr>
              <a:t>WebElement</a:t>
            </a:r>
            <a:r>
              <a:rPr lang="en-US" sz="2200" dirty="0">
                <a:solidFill>
                  <a:srgbClr val="000000"/>
                </a:solidFill>
                <a:latin typeface="Courier New" panose="02070309020205020404" pitchFamily="49" charset="0"/>
                <a:cs typeface="Courier New" panose="02070309020205020404" pitchFamily="49" charset="0"/>
              </a:rPr>
              <a:t> login;</a:t>
            </a:r>
          </a:p>
          <a:p>
            <a:endParaRPr lang="en-US" sz="2200" dirty="0">
              <a:solidFill>
                <a:srgbClr val="000000"/>
              </a:solidFill>
              <a:latin typeface="Courier New" panose="02070309020205020404" pitchFamily="49" charset="0"/>
              <a:cs typeface="Courier New" panose="02070309020205020404" pitchFamily="49" charset="0"/>
            </a:endParaRPr>
          </a:p>
          <a:p>
            <a:r>
              <a:rPr lang="en-US" sz="2200" dirty="0">
                <a:solidFill>
                  <a:srgbClr val="000000"/>
                </a:solidFill>
                <a:latin typeface="Courier New" panose="02070309020205020404" pitchFamily="49" charset="0"/>
                <a:cs typeface="Courier New" panose="02070309020205020404" pitchFamily="49" charset="0"/>
              </a:rPr>
              <a:t>    </a:t>
            </a:r>
            <a:r>
              <a:rPr lang="en-US" sz="2200" dirty="0">
                <a:solidFill>
                  <a:srgbClr val="808000"/>
                </a:solidFill>
                <a:latin typeface="Courier New" panose="02070309020205020404" pitchFamily="49" charset="0"/>
                <a:cs typeface="Courier New" panose="02070309020205020404" pitchFamily="49" charset="0"/>
              </a:rPr>
              <a:t>@</a:t>
            </a:r>
            <a:r>
              <a:rPr lang="en-US" sz="2200" dirty="0" err="1">
                <a:solidFill>
                  <a:srgbClr val="808000"/>
                </a:solidFill>
                <a:latin typeface="Courier New" panose="02070309020205020404" pitchFamily="49" charset="0"/>
                <a:cs typeface="Courier New" panose="02070309020205020404" pitchFamily="49" charset="0"/>
              </a:rPr>
              <a:t>FindBy</a:t>
            </a:r>
            <a:r>
              <a:rPr lang="en-US" sz="2200" dirty="0">
                <a:solidFill>
                  <a:srgbClr val="000000"/>
                </a:solidFill>
                <a:latin typeface="Courier New" panose="02070309020205020404" pitchFamily="49" charset="0"/>
                <a:cs typeface="Courier New" panose="02070309020205020404" pitchFamily="49" charset="0"/>
              </a:rPr>
              <a:t>(</a:t>
            </a:r>
            <a:r>
              <a:rPr lang="en-US" sz="2200" b="1" dirty="0">
                <a:solidFill>
                  <a:srgbClr val="008000"/>
                </a:solidFill>
                <a:latin typeface="Courier New" panose="02070309020205020404" pitchFamily="49" charset="0"/>
                <a:cs typeface="Courier New" panose="02070309020205020404" pitchFamily="49" charset="0"/>
              </a:rPr>
              <a:t>"//div[text()='</a:t>
            </a:r>
            <a:r>
              <a:rPr lang="en-US" sz="2200" b="1" dirty="0">
                <a:solidFill>
                  <a:srgbClr val="FF0000"/>
                </a:solidFill>
                <a:latin typeface="Courier New" panose="02070309020205020404" pitchFamily="49" charset="0"/>
                <a:cs typeface="Courier New" panose="02070309020205020404" pitchFamily="49" charset="0"/>
              </a:rPr>
              <a:t>Password</a:t>
            </a:r>
            <a:r>
              <a:rPr lang="en-US" sz="2200" b="1" dirty="0">
                <a:solidFill>
                  <a:srgbClr val="008000"/>
                </a:solidFill>
                <a:latin typeface="Courier New" panose="02070309020205020404" pitchFamily="49" charset="0"/>
                <a:cs typeface="Courier New" panose="02070309020205020404" pitchFamily="49" charset="0"/>
              </a:rPr>
              <a:t>']</a:t>
            </a:r>
            <a:r>
              <a:rPr lang="ru-RU" sz="2200" b="1" dirty="0">
                <a:solidFill>
                  <a:srgbClr val="008000"/>
                </a:solidFill>
                <a:latin typeface="Courier New" panose="02070309020205020404" pitchFamily="49" charset="0"/>
                <a:cs typeface="Courier New" panose="02070309020205020404" pitchFamily="49" charset="0"/>
              </a:rPr>
              <a:t>/</a:t>
            </a:r>
            <a:r>
              <a:rPr lang="en-US" sz="2200" b="1" dirty="0">
                <a:solidFill>
                  <a:srgbClr val="008000"/>
                </a:solidFill>
                <a:latin typeface="Courier New" panose="02070309020205020404" pitchFamily="49" charset="0"/>
                <a:cs typeface="Courier New" panose="02070309020205020404" pitchFamily="49" charset="0"/>
              </a:rPr>
              <a:t>…/input"</a:t>
            </a:r>
            <a:r>
              <a:rPr lang="en-US" sz="2200" dirty="0">
                <a:solidFill>
                  <a:srgbClr val="000000"/>
                </a:solidFill>
                <a:latin typeface="Courier New" panose="02070309020205020404" pitchFamily="49" charset="0"/>
                <a:cs typeface="Courier New" panose="02070309020205020404" pitchFamily="49" charset="0"/>
              </a:rPr>
              <a:t>)</a:t>
            </a:r>
            <a:br>
              <a:rPr lang="en-US" sz="2200" dirty="0">
                <a:solidFill>
                  <a:srgbClr val="000000"/>
                </a:solidFill>
                <a:latin typeface="Courier New" panose="02070309020205020404" pitchFamily="49" charset="0"/>
                <a:cs typeface="Courier New" panose="02070309020205020404" pitchFamily="49" charset="0"/>
              </a:rPr>
            </a:br>
            <a:r>
              <a:rPr lang="en-US" sz="2200" dirty="0">
                <a:solidFill>
                  <a:srgbClr val="000000"/>
                </a:solidFill>
                <a:latin typeface="Courier New" panose="02070309020205020404" pitchFamily="49" charset="0"/>
                <a:cs typeface="Courier New" panose="02070309020205020404" pitchFamily="49" charset="0"/>
              </a:rPr>
              <a:t>    </a:t>
            </a:r>
            <a:r>
              <a:rPr lang="en-US" sz="2200" b="1" dirty="0">
                <a:solidFill>
                  <a:srgbClr val="000080"/>
                </a:solidFill>
                <a:latin typeface="Courier New" panose="02070309020205020404" pitchFamily="49" charset="0"/>
                <a:cs typeface="Courier New" panose="02070309020205020404" pitchFamily="49" charset="0"/>
              </a:rPr>
              <a:t>private </a:t>
            </a:r>
            <a:r>
              <a:rPr lang="en-US" sz="2200" b="1" dirty="0" err="1">
                <a:solidFill>
                  <a:srgbClr val="FF0000"/>
                </a:solidFill>
                <a:latin typeface="Courier New" panose="02070309020205020404" pitchFamily="49" charset="0"/>
                <a:cs typeface="Courier New" panose="02070309020205020404" pitchFamily="49" charset="0"/>
              </a:rPr>
              <a:t>WebElement</a:t>
            </a:r>
            <a:r>
              <a:rPr lang="en-US" sz="2200" dirty="0">
                <a:solidFill>
                  <a:srgbClr val="000000"/>
                </a:solidFill>
                <a:latin typeface="Courier New" panose="02070309020205020404" pitchFamily="49" charset="0"/>
                <a:cs typeface="Courier New" panose="02070309020205020404" pitchFamily="49" charset="0"/>
              </a:rPr>
              <a:t> password;</a:t>
            </a:r>
          </a:p>
          <a:p>
            <a:r>
              <a:rPr lang="en-US" sz="2200" dirty="0">
                <a:solidFill>
                  <a:srgbClr val="000000"/>
                </a:solidFill>
                <a:latin typeface="Courier New" panose="02070309020205020404" pitchFamily="49" charset="0"/>
                <a:cs typeface="Courier New" panose="02070309020205020404" pitchFamily="49" charset="0"/>
              </a:rPr>
              <a:t>    //Button and constructor</a:t>
            </a:r>
            <a:br>
              <a:rPr lang="en-US" sz="2200" dirty="0">
                <a:solidFill>
                  <a:srgbClr val="000000"/>
                </a:solidFill>
                <a:latin typeface="Courier New" panose="02070309020205020404" pitchFamily="49" charset="0"/>
                <a:cs typeface="Courier New" panose="02070309020205020404" pitchFamily="49" charset="0"/>
              </a:rPr>
            </a:br>
            <a:r>
              <a:rPr lang="en-US" sz="2200" dirty="0">
                <a:solidFill>
                  <a:srgbClr val="000000"/>
                </a:solidFill>
                <a:latin typeface="Courier New" panose="02070309020205020404" pitchFamily="49" charset="0"/>
                <a:cs typeface="Courier New" panose="02070309020205020404" pitchFamily="49" charset="0"/>
              </a:rPr>
              <a:t>}</a:t>
            </a:r>
            <a:endParaRPr lang="ru-RU" sz="2200" dirty="0">
              <a:latin typeface="Courier New" panose="02070309020205020404" pitchFamily="49" charset="0"/>
              <a:cs typeface="Courier New" panose="02070309020205020404" pitchFamily="49" charset="0"/>
            </a:endParaRPr>
          </a:p>
        </p:txBody>
      </p:sp>
      <p:sp>
        <p:nvSpPr>
          <p:cNvPr id="7" name="Прямоугольник 6">
            <a:extLst>
              <a:ext uri="{FF2B5EF4-FFF2-40B4-BE49-F238E27FC236}">
                <a16:creationId xmlns:a16="http://schemas.microsoft.com/office/drawing/2014/main" id="{CCCA134B-520E-E34A-BBAD-182B38BBF9CD}"/>
              </a:ext>
            </a:extLst>
          </p:cNvPr>
          <p:cNvSpPr/>
          <p:nvPr/>
        </p:nvSpPr>
        <p:spPr>
          <a:xfrm>
            <a:off x="323528" y="699542"/>
            <a:ext cx="7992888" cy="360040"/>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id="{3166701F-460B-564C-B71B-C13BBB5E352A}"/>
              </a:ext>
            </a:extLst>
          </p:cNvPr>
          <p:cNvSpPr/>
          <p:nvPr/>
        </p:nvSpPr>
        <p:spPr>
          <a:xfrm>
            <a:off x="312808" y="3435846"/>
            <a:ext cx="7992888" cy="360040"/>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02066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39DE2D1E-EBAA-1F4B-AAD5-F009BBE24D5D}"/>
              </a:ext>
            </a:extLst>
          </p:cNvPr>
          <p:cNvSpPr>
            <a:spLocks noGrp="1"/>
          </p:cNvSpPr>
          <p:nvPr>
            <p:ph type="body" sz="quarter" idx="13"/>
          </p:nvPr>
        </p:nvSpPr>
        <p:spPr>
          <a:xfrm>
            <a:off x="0" y="-12073"/>
            <a:ext cx="9144000" cy="538607"/>
          </a:xfrm>
        </p:spPr>
        <p:txBody>
          <a:bodyPr/>
          <a:lstStyle/>
          <a:p>
            <a:r>
              <a:rPr lang="en" sz="3200" b="1" dirty="0">
                <a:solidFill>
                  <a:schemeClr val="tx1"/>
                </a:solidFill>
              </a:rPr>
              <a:t>Parameterization of elements</a:t>
            </a:r>
            <a:endParaRPr lang="ru-RU" sz="3200" b="1" dirty="0">
              <a:solidFill>
                <a:schemeClr val="tx1"/>
              </a:solidFill>
            </a:endParaRPr>
          </a:p>
        </p:txBody>
      </p:sp>
      <p:sp>
        <p:nvSpPr>
          <p:cNvPr id="4" name="Прямоугольник 3">
            <a:extLst>
              <a:ext uri="{FF2B5EF4-FFF2-40B4-BE49-F238E27FC236}">
                <a16:creationId xmlns:a16="http://schemas.microsoft.com/office/drawing/2014/main" id="{106BCC54-7EEF-A340-A46B-92A4A6BC7F27}"/>
              </a:ext>
            </a:extLst>
          </p:cNvPr>
          <p:cNvSpPr/>
          <p:nvPr/>
        </p:nvSpPr>
        <p:spPr>
          <a:xfrm>
            <a:off x="467544" y="1131590"/>
            <a:ext cx="8604448" cy="2123658"/>
          </a:xfrm>
          <a:prstGeom prst="rect">
            <a:avLst/>
          </a:prstGeom>
        </p:spPr>
        <p:txBody>
          <a:bodyPr wrap="square">
            <a:spAutoFit/>
          </a:bodyPr>
          <a:lstStyle/>
          <a:p>
            <a:r>
              <a:rPr lang="en-US" sz="2200" b="1" dirty="0">
                <a:solidFill>
                  <a:srgbClr val="000080"/>
                </a:solidFill>
                <a:latin typeface="Courier New" panose="02070309020205020404" pitchFamily="49" charset="0"/>
                <a:cs typeface="Courier New" panose="02070309020205020404" pitchFamily="49" charset="0"/>
              </a:rPr>
              <a:t>public interface </a:t>
            </a:r>
            <a:r>
              <a:rPr lang="en-US" sz="2200" dirty="0" err="1">
                <a:solidFill>
                  <a:srgbClr val="000000"/>
                </a:solidFill>
                <a:latin typeface="Courier New" panose="02070309020205020404" pitchFamily="49" charset="0"/>
                <a:cs typeface="Courier New" panose="02070309020205020404" pitchFamily="49" charset="0"/>
              </a:rPr>
              <a:t>MainPage</a:t>
            </a:r>
            <a:r>
              <a:rPr lang="en-US" sz="2200" dirty="0">
                <a:solidFill>
                  <a:srgbClr val="000000"/>
                </a:solidFill>
                <a:latin typeface="Courier New" panose="02070309020205020404" pitchFamily="49" charset="0"/>
                <a:cs typeface="Courier New" panose="02070309020205020404" pitchFamily="49" charset="0"/>
              </a:rPr>
              <a:t> {</a:t>
            </a:r>
          </a:p>
          <a:p>
            <a:endParaRPr lang="ru-RU" sz="2200" dirty="0">
              <a:solidFill>
                <a:srgbClr val="808000"/>
              </a:solidFill>
              <a:latin typeface="Courier New" panose="02070309020205020404" pitchFamily="49" charset="0"/>
              <a:cs typeface="Courier New" panose="02070309020205020404" pitchFamily="49" charset="0"/>
            </a:endParaRPr>
          </a:p>
          <a:p>
            <a:r>
              <a:rPr lang="en-US" sz="2200" dirty="0">
                <a:solidFill>
                  <a:srgbClr val="000000"/>
                </a:solidFill>
                <a:latin typeface="Courier New" panose="02070309020205020404" pitchFamily="49" charset="0"/>
                <a:cs typeface="Courier New" panose="02070309020205020404" pitchFamily="49" charset="0"/>
              </a:rPr>
              <a:t>    </a:t>
            </a:r>
            <a:r>
              <a:rPr lang="en-US" sz="2200" dirty="0">
                <a:solidFill>
                  <a:srgbClr val="808000"/>
                </a:solidFill>
                <a:latin typeface="Courier New" panose="02070309020205020404" pitchFamily="49" charset="0"/>
                <a:cs typeface="Courier New" panose="02070309020205020404" pitchFamily="49" charset="0"/>
              </a:rPr>
              <a:t>@</a:t>
            </a:r>
            <a:r>
              <a:rPr lang="en-US" sz="2200" dirty="0" err="1">
                <a:solidFill>
                  <a:srgbClr val="808000"/>
                </a:solidFill>
                <a:latin typeface="Courier New" panose="02070309020205020404" pitchFamily="49" charset="0"/>
                <a:cs typeface="Courier New" panose="02070309020205020404" pitchFamily="49" charset="0"/>
              </a:rPr>
              <a:t>FindBy</a:t>
            </a:r>
            <a:r>
              <a:rPr lang="en-US" sz="2200" dirty="0">
                <a:solidFill>
                  <a:srgbClr val="000000"/>
                </a:solidFill>
                <a:latin typeface="Courier New" panose="02070309020205020404" pitchFamily="49" charset="0"/>
                <a:cs typeface="Courier New" panose="02070309020205020404" pitchFamily="49" charset="0"/>
              </a:rPr>
              <a:t>(</a:t>
            </a:r>
            <a:r>
              <a:rPr lang="en-US" sz="2200" b="1" dirty="0">
                <a:solidFill>
                  <a:srgbClr val="008000"/>
                </a:solidFill>
                <a:latin typeface="Courier New" panose="02070309020205020404" pitchFamily="49" charset="0"/>
                <a:cs typeface="Courier New" panose="02070309020205020404" pitchFamily="49" charset="0"/>
              </a:rPr>
              <a:t>"//div[text()='</a:t>
            </a:r>
            <a:r>
              <a:rPr lang="en-US" sz="2200" b="1" dirty="0">
                <a:solidFill>
                  <a:srgbClr val="FF0000"/>
                </a:solidFill>
                <a:latin typeface="Courier New" panose="02070309020205020404" pitchFamily="49" charset="0"/>
                <a:cs typeface="Courier New" panose="02070309020205020404" pitchFamily="49" charset="0"/>
              </a:rPr>
              <a:t>{{ text }}</a:t>
            </a:r>
            <a:r>
              <a:rPr lang="en-US" sz="2200" b="1" dirty="0">
                <a:solidFill>
                  <a:srgbClr val="008000"/>
                </a:solidFill>
                <a:latin typeface="Courier New" panose="02070309020205020404" pitchFamily="49" charset="0"/>
                <a:cs typeface="Courier New" panose="02070309020205020404" pitchFamily="49" charset="0"/>
              </a:rPr>
              <a:t>']</a:t>
            </a:r>
            <a:r>
              <a:rPr lang="ru-RU" sz="2200" b="1" dirty="0">
                <a:solidFill>
                  <a:srgbClr val="008000"/>
                </a:solidFill>
                <a:latin typeface="Courier New" panose="02070309020205020404" pitchFamily="49" charset="0"/>
                <a:cs typeface="Courier New" panose="02070309020205020404" pitchFamily="49" charset="0"/>
              </a:rPr>
              <a:t>/</a:t>
            </a:r>
            <a:r>
              <a:rPr lang="en-US" sz="2200" b="1" dirty="0">
                <a:solidFill>
                  <a:srgbClr val="008000"/>
                </a:solidFill>
                <a:latin typeface="Courier New" panose="02070309020205020404" pitchFamily="49" charset="0"/>
                <a:cs typeface="Courier New" panose="02070309020205020404" pitchFamily="49" charset="0"/>
              </a:rPr>
              <a:t>input"</a:t>
            </a:r>
            <a:r>
              <a:rPr lang="en-US" sz="2200" dirty="0">
                <a:solidFill>
                  <a:srgbClr val="000000"/>
                </a:solidFill>
                <a:latin typeface="Courier New" panose="02070309020205020404" pitchFamily="49" charset="0"/>
                <a:cs typeface="Courier New" panose="02070309020205020404" pitchFamily="49" charset="0"/>
              </a:rPr>
              <a:t>)</a:t>
            </a:r>
            <a:br>
              <a:rPr lang="en-US" sz="2200" dirty="0">
                <a:solidFill>
                  <a:srgbClr val="000000"/>
                </a:solidFill>
                <a:latin typeface="Courier New" panose="02070309020205020404" pitchFamily="49" charset="0"/>
                <a:cs typeface="Courier New" panose="02070309020205020404" pitchFamily="49" charset="0"/>
              </a:rPr>
            </a:br>
            <a:r>
              <a:rPr lang="en-US" sz="2200" dirty="0">
                <a:solidFill>
                  <a:srgbClr val="000000"/>
                </a:solidFill>
                <a:latin typeface="Courier New" panose="02070309020205020404" pitchFamily="49" charset="0"/>
                <a:cs typeface="Courier New" panose="02070309020205020404" pitchFamily="49" charset="0"/>
              </a:rPr>
              <a:t>    </a:t>
            </a:r>
            <a:r>
              <a:rPr lang="en-US" sz="2200" b="1" dirty="0" err="1">
                <a:solidFill>
                  <a:srgbClr val="FF0000"/>
                </a:solidFill>
                <a:latin typeface="Courier New" panose="02070309020205020404" pitchFamily="49" charset="0"/>
                <a:cs typeface="Courier New" panose="02070309020205020404" pitchFamily="49" charset="0"/>
              </a:rPr>
              <a:t>WebElement</a:t>
            </a:r>
            <a:r>
              <a:rPr lang="en-US" sz="2200" dirty="0">
                <a:latin typeface="Courier New" panose="02070309020205020404" pitchFamily="49" charset="0"/>
                <a:cs typeface="Courier New" panose="02070309020205020404" pitchFamily="49" charset="0"/>
              </a:rPr>
              <a:t> input(</a:t>
            </a:r>
            <a:r>
              <a:rPr lang="en-US" sz="2200" b="1" dirty="0">
                <a:solidFill>
                  <a:srgbClr val="FF0000"/>
                </a:solidFill>
                <a:latin typeface="Courier New" panose="02070309020205020404" pitchFamily="49" charset="0"/>
                <a:cs typeface="Courier New" panose="02070309020205020404" pitchFamily="49" charset="0"/>
              </a:rPr>
              <a:t>@Param</a:t>
            </a:r>
            <a:r>
              <a:rPr lang="en-US" sz="2200" dirty="0">
                <a:latin typeface="Courier New" panose="02070309020205020404" pitchFamily="49" charset="0"/>
                <a:cs typeface="Courier New" panose="02070309020205020404" pitchFamily="49" charset="0"/>
              </a:rPr>
              <a:t>(</a:t>
            </a:r>
            <a:r>
              <a:rPr lang="en-US" sz="2200" b="1" dirty="0">
                <a:solidFill>
                  <a:srgbClr val="008000"/>
                </a:solidFill>
                <a:latin typeface="Courier New" panose="02070309020205020404" pitchFamily="49" charset="0"/>
                <a:cs typeface="Courier New" panose="02070309020205020404" pitchFamily="49" charset="0"/>
              </a:rPr>
              <a:t>"text"</a:t>
            </a:r>
            <a:r>
              <a:rPr lang="en-US" sz="2200" dirty="0">
                <a:latin typeface="Courier New" panose="02070309020205020404" pitchFamily="49" charset="0"/>
                <a:cs typeface="Courier New" panose="02070309020205020404" pitchFamily="49" charset="0"/>
              </a:rPr>
              <a:t>) String text);</a:t>
            </a:r>
          </a:p>
          <a:p>
            <a:br>
              <a:rPr lang="en-US" sz="2200" dirty="0">
                <a:solidFill>
                  <a:srgbClr val="000000"/>
                </a:solidFill>
                <a:latin typeface="Courier New" panose="02070309020205020404" pitchFamily="49" charset="0"/>
                <a:cs typeface="Courier New" panose="02070309020205020404" pitchFamily="49" charset="0"/>
              </a:rPr>
            </a:br>
            <a:r>
              <a:rPr lang="en-US" sz="2200" dirty="0">
                <a:solidFill>
                  <a:srgbClr val="000000"/>
                </a:solidFill>
                <a:latin typeface="Courier New" panose="02070309020205020404" pitchFamily="49" charset="0"/>
                <a:cs typeface="Courier New" panose="02070309020205020404" pitchFamily="49" charset="0"/>
              </a:rPr>
              <a:t>}</a:t>
            </a:r>
            <a:endParaRPr lang="ru-RU" sz="22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014457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8B28040B-30DA-414E-A2B5-924609B6368C}"/>
              </a:ext>
            </a:extLst>
          </p:cNvPr>
          <p:cNvSpPr>
            <a:spLocks noGrp="1"/>
          </p:cNvSpPr>
          <p:nvPr>
            <p:ph type="body" sz="quarter" idx="13"/>
          </p:nvPr>
        </p:nvSpPr>
        <p:spPr>
          <a:xfrm>
            <a:off x="0" y="-12073"/>
            <a:ext cx="9144000" cy="538607"/>
          </a:xfrm>
        </p:spPr>
        <p:txBody>
          <a:bodyPr/>
          <a:lstStyle/>
          <a:p>
            <a:r>
              <a:rPr lang="en-US" sz="3200" b="1" dirty="0">
                <a:solidFill>
                  <a:schemeClr val="tx1"/>
                </a:solidFill>
              </a:rPr>
              <a:t>EXAMPLE</a:t>
            </a:r>
            <a:endParaRPr lang="ru-RU" sz="3200" b="1" dirty="0">
              <a:solidFill>
                <a:schemeClr val="tx1"/>
              </a:solidFill>
            </a:endParaRPr>
          </a:p>
        </p:txBody>
      </p:sp>
      <p:sp>
        <p:nvSpPr>
          <p:cNvPr id="4" name="Прямоугольник 3">
            <a:extLst>
              <a:ext uri="{FF2B5EF4-FFF2-40B4-BE49-F238E27FC236}">
                <a16:creationId xmlns:a16="http://schemas.microsoft.com/office/drawing/2014/main" id="{FB9BEDFC-4A29-F54D-A47A-98B2BA0AE505}"/>
              </a:ext>
            </a:extLst>
          </p:cNvPr>
          <p:cNvSpPr/>
          <p:nvPr/>
        </p:nvSpPr>
        <p:spPr>
          <a:xfrm>
            <a:off x="179512" y="843558"/>
            <a:ext cx="8784976" cy="2308324"/>
          </a:xfrm>
          <a:prstGeom prst="rect">
            <a:avLst/>
          </a:prstGeom>
        </p:spPr>
        <p:txBody>
          <a:bodyPr wrap="square">
            <a:spAutoFit/>
          </a:bodyPr>
          <a:lstStyle/>
          <a:p>
            <a:r>
              <a:rPr lang="en" sz="2400" dirty="0">
                <a:solidFill>
                  <a:srgbClr val="808000"/>
                </a:solidFill>
                <a:latin typeface="Courier New" panose="02070309020205020404" pitchFamily="49" charset="0"/>
                <a:cs typeface="Courier New" panose="02070309020205020404" pitchFamily="49" charset="0"/>
              </a:rPr>
              <a:t>@Test</a:t>
            </a:r>
            <a:br>
              <a:rPr lang="en" sz="2400" dirty="0">
                <a:solidFill>
                  <a:srgbClr val="808000"/>
                </a:solidFill>
                <a:latin typeface="Courier New" panose="02070309020205020404" pitchFamily="49" charset="0"/>
                <a:cs typeface="Courier New" panose="02070309020205020404" pitchFamily="49" charset="0"/>
              </a:rPr>
            </a:br>
            <a:r>
              <a:rPr lang="en" sz="2400" b="1" dirty="0">
                <a:solidFill>
                  <a:srgbClr val="000080"/>
                </a:solidFill>
                <a:latin typeface="Courier New" panose="02070309020205020404" pitchFamily="49" charset="0"/>
                <a:cs typeface="Courier New" panose="02070309020205020404" pitchFamily="49" charset="0"/>
              </a:rPr>
              <a:t>public void </a:t>
            </a:r>
            <a:r>
              <a:rPr lang="en" sz="2400" dirty="0" err="1">
                <a:latin typeface="Courier New" panose="02070309020205020404" pitchFamily="49" charset="0"/>
                <a:cs typeface="Courier New" panose="02070309020205020404" pitchFamily="49" charset="0"/>
              </a:rPr>
              <a:t>simpleTest</a:t>
            </a:r>
            <a:r>
              <a:rPr lang="en" sz="2400" dirty="0">
                <a:latin typeface="Courier New" panose="02070309020205020404" pitchFamily="49" charset="0"/>
                <a:cs typeface="Courier New" panose="02070309020205020404" pitchFamily="49" charset="0"/>
              </a:rPr>
              <a:t>() {</a:t>
            </a:r>
            <a:br>
              <a:rPr lang="en" sz="2400" dirty="0">
                <a:latin typeface="Courier New" panose="02070309020205020404" pitchFamily="49" charset="0"/>
                <a:cs typeface="Courier New" panose="02070309020205020404" pitchFamily="49" charset="0"/>
              </a:rPr>
            </a:br>
            <a:r>
              <a:rPr lang="en" sz="2400" dirty="0">
                <a:latin typeface="Courier New" panose="02070309020205020404" pitchFamily="49" charset="0"/>
                <a:cs typeface="Courier New" panose="02070309020205020404" pitchFamily="49" charset="0"/>
              </a:rPr>
              <a:t>  </a:t>
            </a:r>
            <a:r>
              <a:rPr lang="en" sz="2400" dirty="0" err="1">
                <a:latin typeface="Courier New" panose="02070309020205020404" pitchFamily="49" charset="0"/>
                <a:cs typeface="Courier New" panose="02070309020205020404" pitchFamily="49" charset="0"/>
              </a:rPr>
              <a:t>onMainPage</a:t>
            </a:r>
            <a:r>
              <a:rPr lang="en" sz="2400" dirty="0">
                <a:latin typeface="Courier New" panose="02070309020205020404" pitchFamily="49" charset="0"/>
                <a:cs typeface="Courier New" panose="02070309020205020404" pitchFamily="49" charset="0"/>
              </a:rPr>
              <a:t>().</a:t>
            </a:r>
            <a:r>
              <a:rPr lang="en" sz="2400" b="1" dirty="0">
                <a:solidFill>
                  <a:srgbClr val="FF0000"/>
                </a:solidFill>
                <a:latin typeface="Courier New" panose="02070309020205020404" pitchFamily="49" charset="0"/>
                <a:cs typeface="Courier New" panose="02070309020205020404" pitchFamily="49" charset="0"/>
              </a:rPr>
              <a:t>input</a:t>
            </a:r>
            <a:r>
              <a:rPr lang="en" sz="2400" dirty="0">
                <a:latin typeface="Courier New" panose="02070309020205020404" pitchFamily="49" charset="0"/>
                <a:cs typeface="Courier New" panose="02070309020205020404" pitchFamily="49" charset="0"/>
              </a:rPr>
              <a:t>(</a:t>
            </a:r>
            <a:r>
              <a:rPr lang="en" sz="2400" b="1" dirty="0">
                <a:solidFill>
                  <a:srgbClr val="008000"/>
                </a:solidFill>
                <a:latin typeface="Courier New" panose="02070309020205020404" pitchFamily="49" charset="0"/>
                <a:cs typeface="Courier New" panose="02070309020205020404" pitchFamily="49" charset="0"/>
              </a:rPr>
              <a:t>"</a:t>
            </a:r>
            <a:r>
              <a:rPr lang="en-US" sz="2400" b="1" dirty="0">
                <a:solidFill>
                  <a:srgbClr val="008000"/>
                </a:solidFill>
                <a:latin typeface="Courier New" panose="02070309020205020404" pitchFamily="49" charset="0"/>
                <a:cs typeface="Courier New" panose="02070309020205020404" pitchFamily="49" charset="0"/>
              </a:rPr>
              <a:t>Login</a:t>
            </a:r>
            <a:r>
              <a:rPr lang="en" sz="2400" b="1" dirty="0">
                <a:solidFill>
                  <a:srgbClr val="008000"/>
                </a:solidFill>
                <a:latin typeface="Courier New" panose="02070309020205020404" pitchFamily="49" charset="0"/>
                <a:cs typeface="Courier New" panose="02070309020205020404" pitchFamily="49" charset="0"/>
              </a:rPr>
              <a:t>"</a:t>
            </a:r>
            <a:r>
              <a:rPr lang="en" sz="2400" dirty="0">
                <a:latin typeface="Courier New" panose="02070309020205020404" pitchFamily="49" charset="0"/>
                <a:cs typeface="Courier New" panose="02070309020205020404" pitchFamily="49" charset="0"/>
              </a:rPr>
              <a:t>).</a:t>
            </a:r>
            <a:r>
              <a:rPr lang="en" sz="2400" dirty="0" err="1">
                <a:latin typeface="Courier New" panose="02070309020205020404" pitchFamily="49" charset="0"/>
                <a:cs typeface="Courier New" panose="02070309020205020404" pitchFamily="49" charset="0"/>
              </a:rPr>
              <a:t>sendKeys</a:t>
            </a:r>
            <a:r>
              <a:rPr lang="en" sz="2400" dirty="0">
                <a:latin typeface="Courier New" panose="02070309020205020404" pitchFamily="49" charset="0"/>
                <a:cs typeface="Courier New" panose="02070309020205020404" pitchFamily="49" charset="0"/>
              </a:rPr>
              <a:t>(</a:t>
            </a:r>
            <a:r>
              <a:rPr lang="en" sz="2400" b="1" dirty="0">
                <a:solidFill>
                  <a:srgbClr val="008000"/>
                </a:solidFill>
                <a:latin typeface="Courier New" panose="02070309020205020404" pitchFamily="49" charset="0"/>
                <a:cs typeface="Courier New" panose="02070309020205020404" pitchFamily="49" charset="0"/>
              </a:rPr>
              <a:t>"</a:t>
            </a:r>
            <a:r>
              <a:rPr lang="en-US" sz="2400" b="1" dirty="0">
                <a:solidFill>
                  <a:srgbClr val="008000"/>
                </a:solidFill>
                <a:latin typeface="Courier New" panose="02070309020205020404" pitchFamily="49" charset="0"/>
                <a:cs typeface="Courier New" panose="02070309020205020404" pitchFamily="49" charset="0"/>
              </a:rPr>
              <a:t>*</a:t>
            </a:r>
            <a:r>
              <a:rPr lang="en" sz="2400" b="1" dirty="0">
                <a:solidFill>
                  <a:srgbClr val="008000"/>
                </a:solidFill>
                <a:latin typeface="Courier New" panose="02070309020205020404" pitchFamily="49" charset="0"/>
                <a:cs typeface="Courier New" panose="02070309020205020404" pitchFamily="49" charset="0"/>
              </a:rPr>
              <a:t>"</a:t>
            </a:r>
            <a:r>
              <a:rPr lang="en" sz="2400" dirty="0">
                <a:latin typeface="Courier New" panose="02070309020205020404" pitchFamily="49" charset="0"/>
                <a:cs typeface="Courier New" panose="02070309020205020404" pitchFamily="49" charset="0"/>
              </a:rPr>
              <a:t>);</a:t>
            </a:r>
            <a:br>
              <a:rPr lang="en" sz="2400" dirty="0">
                <a:latin typeface="Courier New" panose="02070309020205020404" pitchFamily="49" charset="0"/>
                <a:cs typeface="Courier New" panose="02070309020205020404" pitchFamily="49" charset="0"/>
              </a:rPr>
            </a:br>
            <a:r>
              <a:rPr lang="en" sz="2400" dirty="0">
                <a:latin typeface="Courier New" panose="02070309020205020404" pitchFamily="49" charset="0"/>
                <a:cs typeface="Courier New" panose="02070309020205020404" pitchFamily="49" charset="0"/>
              </a:rPr>
              <a:t>  </a:t>
            </a:r>
            <a:r>
              <a:rPr lang="en" sz="2400" dirty="0" err="1">
                <a:latin typeface="Courier New" panose="02070309020205020404" pitchFamily="49" charset="0"/>
                <a:cs typeface="Courier New" panose="02070309020205020404" pitchFamily="49" charset="0"/>
              </a:rPr>
              <a:t>onMainPage</a:t>
            </a:r>
            <a:r>
              <a:rPr lang="en" sz="2400" dirty="0">
                <a:latin typeface="Courier New" panose="02070309020205020404" pitchFamily="49" charset="0"/>
                <a:cs typeface="Courier New" panose="02070309020205020404" pitchFamily="49" charset="0"/>
              </a:rPr>
              <a:t>().</a:t>
            </a:r>
            <a:r>
              <a:rPr lang="en" sz="2400" b="1" dirty="0">
                <a:solidFill>
                  <a:srgbClr val="FF0000"/>
                </a:solidFill>
                <a:latin typeface="Courier New" panose="02070309020205020404" pitchFamily="49" charset="0"/>
                <a:cs typeface="Courier New" panose="02070309020205020404" pitchFamily="49" charset="0"/>
              </a:rPr>
              <a:t>input</a:t>
            </a:r>
            <a:r>
              <a:rPr lang="en" sz="2400" dirty="0">
                <a:latin typeface="Courier New" panose="02070309020205020404" pitchFamily="49" charset="0"/>
                <a:cs typeface="Courier New" panose="02070309020205020404" pitchFamily="49" charset="0"/>
              </a:rPr>
              <a:t>(</a:t>
            </a:r>
            <a:r>
              <a:rPr lang="en" sz="2400" b="1" dirty="0">
                <a:solidFill>
                  <a:srgbClr val="008000"/>
                </a:solidFill>
                <a:latin typeface="Courier New" panose="02070309020205020404" pitchFamily="49" charset="0"/>
                <a:cs typeface="Courier New" panose="02070309020205020404" pitchFamily="49" charset="0"/>
              </a:rPr>
              <a:t>"</a:t>
            </a:r>
            <a:r>
              <a:rPr lang="en-US" sz="2400" b="1" dirty="0">
                <a:solidFill>
                  <a:srgbClr val="008000"/>
                </a:solidFill>
                <a:latin typeface="Courier New" panose="02070309020205020404" pitchFamily="49" charset="0"/>
                <a:cs typeface="Courier New" panose="02070309020205020404" pitchFamily="49" charset="0"/>
              </a:rPr>
              <a:t>Password</a:t>
            </a:r>
            <a:r>
              <a:rPr lang="en" sz="2400" b="1" dirty="0">
                <a:solidFill>
                  <a:srgbClr val="008000"/>
                </a:solidFill>
                <a:latin typeface="Courier New" panose="02070309020205020404" pitchFamily="49" charset="0"/>
                <a:cs typeface="Courier New" panose="02070309020205020404" pitchFamily="49" charset="0"/>
              </a:rPr>
              <a:t>"</a:t>
            </a:r>
            <a:r>
              <a:rPr lang="en" sz="2400" dirty="0">
                <a:latin typeface="Courier New" panose="02070309020205020404" pitchFamily="49" charset="0"/>
                <a:cs typeface="Courier New" panose="02070309020205020404" pitchFamily="49" charset="0"/>
              </a:rPr>
              <a:t>).</a:t>
            </a:r>
            <a:r>
              <a:rPr lang="en" sz="2400" dirty="0" err="1">
                <a:latin typeface="Courier New" panose="02070309020205020404" pitchFamily="49" charset="0"/>
                <a:cs typeface="Courier New" panose="02070309020205020404" pitchFamily="49" charset="0"/>
              </a:rPr>
              <a:t>sendKeys</a:t>
            </a:r>
            <a:r>
              <a:rPr lang="en" sz="2400" dirty="0">
                <a:latin typeface="Courier New" panose="02070309020205020404" pitchFamily="49" charset="0"/>
                <a:cs typeface="Courier New" panose="02070309020205020404" pitchFamily="49" charset="0"/>
              </a:rPr>
              <a:t>(</a:t>
            </a:r>
            <a:r>
              <a:rPr lang="en" sz="2400" b="1" dirty="0">
                <a:solidFill>
                  <a:srgbClr val="008000"/>
                </a:solidFill>
                <a:latin typeface="Courier New" panose="02070309020205020404" pitchFamily="49" charset="0"/>
                <a:cs typeface="Courier New" panose="02070309020205020404" pitchFamily="49" charset="0"/>
              </a:rPr>
              <a:t>"*"</a:t>
            </a:r>
            <a:r>
              <a:rPr lang="en" sz="2400" dirty="0">
                <a:latin typeface="Courier New" panose="02070309020205020404" pitchFamily="49" charset="0"/>
                <a:cs typeface="Courier New" panose="02070309020205020404" pitchFamily="49" charset="0"/>
              </a:rPr>
              <a:t>);</a:t>
            </a:r>
            <a:br>
              <a:rPr lang="en" sz="2400" dirty="0">
                <a:latin typeface="Courier New" panose="02070309020205020404" pitchFamily="49" charset="0"/>
                <a:cs typeface="Courier New" panose="02070309020205020404" pitchFamily="49" charset="0"/>
              </a:rPr>
            </a:br>
            <a:r>
              <a:rPr lang="en" sz="2400" dirty="0">
                <a:latin typeface="Courier New" panose="02070309020205020404" pitchFamily="49" charset="0"/>
                <a:cs typeface="Courier New" panose="02070309020205020404" pitchFamily="49" charset="0"/>
              </a:rPr>
              <a:t>  </a:t>
            </a:r>
            <a:r>
              <a:rPr lang="en" sz="2400" dirty="0" err="1">
                <a:latin typeface="Courier New" panose="02070309020205020404" pitchFamily="49" charset="0"/>
                <a:cs typeface="Courier New" panose="02070309020205020404" pitchFamily="49" charset="0"/>
              </a:rPr>
              <a:t>onMainPage</a:t>
            </a:r>
            <a:r>
              <a:rPr lang="en" sz="2400" dirty="0">
                <a:latin typeface="Courier New" panose="02070309020205020404" pitchFamily="49" charset="0"/>
                <a:cs typeface="Courier New" panose="02070309020205020404" pitchFamily="49" charset="0"/>
              </a:rPr>
              <a:t>().submit().click();</a:t>
            </a:r>
            <a:br>
              <a:rPr lang="en" sz="2400" dirty="0">
                <a:latin typeface="Courier New" panose="02070309020205020404" pitchFamily="49" charset="0"/>
                <a:cs typeface="Courier New" panose="02070309020205020404" pitchFamily="49" charset="0"/>
              </a:rPr>
            </a:br>
            <a:r>
              <a:rPr lang="en" sz="2400" dirty="0">
                <a:latin typeface="Courier New" panose="02070309020205020404" pitchFamily="49" charset="0"/>
                <a:cs typeface="Courier New" panose="02070309020205020404" pitchFamily="49" charset="0"/>
              </a:rPr>
              <a:t>}</a:t>
            </a:r>
            <a:endParaRPr lang="ru-RU" sz="2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959552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2D985800-0E66-E34C-83CE-018341F4FE66}"/>
              </a:ext>
            </a:extLst>
          </p:cNvPr>
          <p:cNvSpPr>
            <a:spLocks noGrp="1"/>
          </p:cNvSpPr>
          <p:nvPr>
            <p:ph type="body" sz="quarter" idx="13"/>
          </p:nvPr>
        </p:nvSpPr>
        <p:spPr>
          <a:xfrm>
            <a:off x="0" y="-12074"/>
            <a:ext cx="9144000" cy="538607"/>
          </a:xfrm>
        </p:spPr>
        <p:txBody>
          <a:bodyPr/>
          <a:lstStyle/>
          <a:p>
            <a:r>
              <a:rPr lang="en" sz="3200" b="1" dirty="0">
                <a:solidFill>
                  <a:schemeClr val="tx1"/>
                </a:solidFill>
              </a:rPr>
              <a:t>multiple inheritance </a:t>
            </a:r>
            <a:r>
              <a:rPr lang="ru-RU" sz="3200" b="1" dirty="0">
                <a:solidFill>
                  <a:schemeClr val="tx1"/>
                </a:solidFill>
              </a:rPr>
              <a:t>(</a:t>
            </a:r>
            <a:r>
              <a:rPr lang="en-US" sz="3200" b="1" dirty="0">
                <a:solidFill>
                  <a:schemeClr val="tx1"/>
                </a:solidFill>
              </a:rPr>
              <a:t>layers)</a:t>
            </a:r>
            <a:endParaRPr lang="ru-RU" sz="3200" b="1" dirty="0">
              <a:solidFill>
                <a:schemeClr val="tx1"/>
              </a:solidFill>
            </a:endParaRPr>
          </a:p>
        </p:txBody>
      </p:sp>
      <p:sp>
        <p:nvSpPr>
          <p:cNvPr id="5" name="Прямоугольник 4">
            <a:extLst>
              <a:ext uri="{FF2B5EF4-FFF2-40B4-BE49-F238E27FC236}">
                <a16:creationId xmlns:a16="http://schemas.microsoft.com/office/drawing/2014/main" id="{2D2051E0-7306-224D-9626-DE2BB4756AEB}"/>
              </a:ext>
            </a:extLst>
          </p:cNvPr>
          <p:cNvSpPr/>
          <p:nvPr/>
        </p:nvSpPr>
        <p:spPr>
          <a:xfrm>
            <a:off x="104232" y="771550"/>
            <a:ext cx="4392488" cy="1107996"/>
          </a:xfrm>
          <a:prstGeom prst="rect">
            <a:avLst/>
          </a:prstGeom>
        </p:spPr>
        <p:txBody>
          <a:bodyPr wrap="square">
            <a:spAutoFit/>
          </a:bodyPr>
          <a:lstStyle/>
          <a:p>
            <a:r>
              <a:rPr lang="en" sz="2200" b="1" dirty="0">
                <a:solidFill>
                  <a:srgbClr val="000080"/>
                </a:solidFill>
                <a:latin typeface="Courier New" panose="02070309020205020404" pitchFamily="49" charset="0"/>
                <a:cs typeface="Courier New" panose="02070309020205020404" pitchFamily="49" charset="0"/>
              </a:rPr>
              <a:t>public </a:t>
            </a:r>
            <a:r>
              <a:rPr lang="en" sz="2200" dirty="0">
                <a:latin typeface="Courier New" panose="02070309020205020404" pitchFamily="49" charset="0"/>
                <a:cs typeface="Courier New" panose="02070309020205020404" pitchFamily="49" charset="0"/>
              </a:rPr>
              <a:t>class</a:t>
            </a:r>
            <a:r>
              <a:rPr lang="en" sz="2200" b="1" dirty="0">
                <a:solidFill>
                  <a:srgbClr val="000080"/>
                </a:solidFill>
                <a:latin typeface="Courier New" panose="02070309020205020404" pitchFamily="49" charset="0"/>
                <a:cs typeface="Courier New" panose="02070309020205020404" pitchFamily="49" charset="0"/>
              </a:rPr>
              <a:t> </a:t>
            </a:r>
            <a:r>
              <a:rPr lang="en" sz="2200" dirty="0" err="1">
                <a:latin typeface="Courier New" panose="02070309020205020404" pitchFamily="49" charset="0"/>
                <a:cs typeface="Courier New" panose="02070309020205020404" pitchFamily="49" charset="0"/>
              </a:rPr>
              <a:t>MainPage</a:t>
            </a:r>
            <a:r>
              <a:rPr lang="en" sz="2200" dirty="0">
                <a:latin typeface="Courier New" panose="02070309020205020404" pitchFamily="49" charset="0"/>
                <a:cs typeface="Courier New" panose="02070309020205020404" pitchFamily="49" charset="0"/>
              </a:rPr>
              <a:t> {</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r>
              <a:rPr lang="en" sz="2200" b="1" dirty="0">
                <a:solidFill>
                  <a:srgbClr val="000080"/>
                </a:solidFill>
                <a:latin typeface="Courier New" panose="02070309020205020404" pitchFamily="49" charset="0"/>
                <a:cs typeface="Courier New" panose="02070309020205020404" pitchFamily="49" charset="0"/>
              </a:rPr>
              <a:t>private </a:t>
            </a:r>
            <a:r>
              <a:rPr lang="en" sz="2200" b="1" dirty="0">
                <a:solidFill>
                  <a:srgbClr val="FF0000"/>
                </a:solidFill>
                <a:latin typeface="Courier New" panose="02070309020205020404" pitchFamily="49" charset="0"/>
                <a:cs typeface="Courier New" panose="02070309020205020404" pitchFamily="49" charset="0"/>
              </a:rPr>
              <a:t>Header</a:t>
            </a:r>
            <a:r>
              <a:rPr lang="en" sz="2200" dirty="0">
                <a:latin typeface="Courier New" panose="02070309020205020404" pitchFamily="49" charset="0"/>
                <a:cs typeface="Courier New" panose="02070309020205020404" pitchFamily="49" charset="0"/>
              </a:rPr>
              <a:t> </a:t>
            </a:r>
            <a:r>
              <a:rPr lang="en" sz="2200" b="1" dirty="0">
                <a:solidFill>
                  <a:srgbClr val="660E7A"/>
                </a:solidFill>
                <a:latin typeface="Courier New" panose="02070309020205020404" pitchFamily="49" charset="0"/>
                <a:cs typeface="Courier New" panose="02070309020205020404" pitchFamily="49" charset="0"/>
              </a:rPr>
              <a:t>header</a:t>
            </a:r>
            <a:r>
              <a:rPr lang="en" sz="2200" dirty="0">
                <a:latin typeface="Courier New" panose="02070309020205020404" pitchFamily="49" charset="0"/>
                <a:cs typeface="Courier New" panose="02070309020205020404" pitchFamily="49" charset="0"/>
              </a:rPr>
              <a:t>;</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a:t>
            </a:r>
            <a:endParaRPr lang="ru-RU" sz="2200" dirty="0">
              <a:latin typeface="Courier New" panose="02070309020205020404" pitchFamily="49" charset="0"/>
              <a:cs typeface="Courier New" panose="02070309020205020404" pitchFamily="49" charset="0"/>
            </a:endParaRPr>
          </a:p>
        </p:txBody>
      </p:sp>
      <p:sp>
        <p:nvSpPr>
          <p:cNvPr id="10" name="Прямоугольник 9">
            <a:extLst>
              <a:ext uri="{FF2B5EF4-FFF2-40B4-BE49-F238E27FC236}">
                <a16:creationId xmlns:a16="http://schemas.microsoft.com/office/drawing/2014/main" id="{E53D3983-DF9C-B540-9ED3-24B6D15B22B1}"/>
              </a:ext>
            </a:extLst>
          </p:cNvPr>
          <p:cNvSpPr/>
          <p:nvPr/>
        </p:nvSpPr>
        <p:spPr>
          <a:xfrm>
            <a:off x="4572000" y="771550"/>
            <a:ext cx="4608512" cy="1107996"/>
          </a:xfrm>
          <a:prstGeom prst="rect">
            <a:avLst/>
          </a:prstGeom>
        </p:spPr>
        <p:txBody>
          <a:bodyPr wrap="square">
            <a:spAutoFit/>
          </a:bodyPr>
          <a:lstStyle/>
          <a:p>
            <a:r>
              <a:rPr lang="en" sz="2200" b="1" dirty="0">
                <a:solidFill>
                  <a:srgbClr val="000080"/>
                </a:solidFill>
                <a:latin typeface="Courier New" panose="02070309020205020404" pitchFamily="49" charset="0"/>
                <a:cs typeface="Courier New" panose="02070309020205020404" pitchFamily="49" charset="0"/>
              </a:rPr>
              <a:t>public </a:t>
            </a:r>
            <a:r>
              <a:rPr lang="en" sz="2200" dirty="0">
                <a:latin typeface="Courier New" panose="02070309020205020404" pitchFamily="49" charset="0"/>
                <a:cs typeface="Courier New" panose="02070309020205020404" pitchFamily="49" charset="0"/>
              </a:rPr>
              <a:t>class</a:t>
            </a:r>
            <a:r>
              <a:rPr lang="en" sz="2200" b="1" dirty="0">
                <a:solidFill>
                  <a:srgbClr val="000080"/>
                </a:solidFill>
                <a:latin typeface="Courier New" panose="02070309020205020404" pitchFamily="49" charset="0"/>
                <a:cs typeface="Courier New" panose="02070309020205020404" pitchFamily="49" charset="0"/>
              </a:rPr>
              <a:t> </a:t>
            </a:r>
            <a:r>
              <a:rPr lang="en" sz="2200" dirty="0" err="1">
                <a:latin typeface="Courier New" panose="02070309020205020404" pitchFamily="49" charset="0"/>
                <a:cs typeface="Courier New" panose="02070309020205020404" pitchFamily="49" charset="0"/>
              </a:rPr>
              <a:t>AnyPage</a:t>
            </a:r>
            <a:r>
              <a:rPr lang="en" sz="2200" dirty="0">
                <a:latin typeface="Courier New" panose="02070309020205020404" pitchFamily="49" charset="0"/>
                <a:cs typeface="Courier New" panose="02070309020205020404" pitchFamily="49" charset="0"/>
              </a:rPr>
              <a:t> {</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r>
              <a:rPr lang="en" sz="2200" b="1" dirty="0">
                <a:solidFill>
                  <a:srgbClr val="000080"/>
                </a:solidFill>
                <a:latin typeface="Courier New" panose="02070309020205020404" pitchFamily="49" charset="0"/>
                <a:cs typeface="Courier New" panose="02070309020205020404" pitchFamily="49" charset="0"/>
              </a:rPr>
              <a:t>private </a:t>
            </a:r>
            <a:r>
              <a:rPr lang="en" sz="2200" b="1" dirty="0">
                <a:solidFill>
                  <a:srgbClr val="FF0000"/>
                </a:solidFill>
                <a:latin typeface="Courier New" panose="02070309020205020404" pitchFamily="49" charset="0"/>
                <a:cs typeface="Courier New" panose="02070309020205020404" pitchFamily="49" charset="0"/>
              </a:rPr>
              <a:t>Header</a:t>
            </a:r>
            <a:r>
              <a:rPr lang="en" sz="2200" dirty="0">
                <a:latin typeface="Courier New" panose="02070309020205020404" pitchFamily="49" charset="0"/>
                <a:cs typeface="Courier New" panose="02070309020205020404" pitchFamily="49" charset="0"/>
              </a:rPr>
              <a:t> </a:t>
            </a:r>
            <a:r>
              <a:rPr lang="en" sz="2200" b="1" dirty="0">
                <a:solidFill>
                  <a:srgbClr val="660E7A"/>
                </a:solidFill>
                <a:latin typeface="Courier New" panose="02070309020205020404" pitchFamily="49" charset="0"/>
                <a:cs typeface="Courier New" panose="02070309020205020404" pitchFamily="49" charset="0"/>
              </a:rPr>
              <a:t>header</a:t>
            </a:r>
            <a:r>
              <a:rPr lang="en" sz="2200" dirty="0">
                <a:latin typeface="Courier New" panose="02070309020205020404" pitchFamily="49" charset="0"/>
                <a:cs typeface="Courier New" panose="02070309020205020404" pitchFamily="49" charset="0"/>
              </a:rPr>
              <a:t>;</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a:t>
            </a:r>
            <a:endParaRPr lang="ru-RU" sz="2200" dirty="0">
              <a:latin typeface="Courier New" panose="02070309020205020404" pitchFamily="49" charset="0"/>
              <a:cs typeface="Courier New" panose="02070309020205020404" pitchFamily="49" charset="0"/>
            </a:endParaRPr>
          </a:p>
        </p:txBody>
      </p:sp>
      <p:cxnSp>
        <p:nvCxnSpPr>
          <p:cNvPr id="15" name="Прямая соединительная линия 14">
            <a:extLst>
              <a:ext uri="{FF2B5EF4-FFF2-40B4-BE49-F238E27FC236}">
                <a16:creationId xmlns:a16="http://schemas.microsoft.com/office/drawing/2014/main" id="{49853CE1-23F0-7942-A496-6A26D2EBC826}"/>
              </a:ext>
            </a:extLst>
          </p:cNvPr>
          <p:cNvCxnSpPr>
            <a:cxnSpLocks/>
          </p:cNvCxnSpPr>
          <p:nvPr/>
        </p:nvCxnSpPr>
        <p:spPr>
          <a:xfrm>
            <a:off x="4496720" y="761910"/>
            <a:ext cx="0" cy="1368152"/>
          </a:xfrm>
          <a:prstGeom prst="line">
            <a:avLst/>
          </a:prstGeom>
          <a:ln w="57150">
            <a:solidFill>
              <a:srgbClr val="00A89D"/>
            </a:solidFill>
          </a:ln>
        </p:spPr>
        <p:style>
          <a:lnRef idx="1">
            <a:schemeClr val="accent1"/>
          </a:lnRef>
          <a:fillRef idx="0">
            <a:schemeClr val="accent1"/>
          </a:fillRef>
          <a:effectRef idx="0">
            <a:schemeClr val="accent1"/>
          </a:effectRef>
          <a:fontRef idx="minor">
            <a:schemeClr val="tx1"/>
          </a:fontRef>
        </p:style>
      </p:cxnSp>
      <p:sp>
        <p:nvSpPr>
          <p:cNvPr id="17" name="Прямоугольник 16">
            <a:extLst>
              <a:ext uri="{FF2B5EF4-FFF2-40B4-BE49-F238E27FC236}">
                <a16:creationId xmlns:a16="http://schemas.microsoft.com/office/drawing/2014/main" id="{F91AF0F4-2B88-5241-BB6C-DB8A6B3D4193}"/>
              </a:ext>
            </a:extLst>
          </p:cNvPr>
          <p:cNvSpPr/>
          <p:nvPr/>
        </p:nvSpPr>
        <p:spPr>
          <a:xfrm>
            <a:off x="701826" y="3196323"/>
            <a:ext cx="7758606" cy="1477328"/>
          </a:xfrm>
          <a:prstGeom prst="rect">
            <a:avLst/>
          </a:prstGeom>
        </p:spPr>
        <p:txBody>
          <a:bodyPr wrap="square">
            <a:spAutoFit/>
          </a:bodyPr>
          <a:lstStyle/>
          <a:p>
            <a:r>
              <a:rPr lang="en" b="1" dirty="0">
                <a:solidFill>
                  <a:srgbClr val="000080"/>
                </a:solidFill>
                <a:latin typeface="Courier New" panose="02070309020205020404" pitchFamily="49" charset="0"/>
                <a:cs typeface="Courier New" panose="02070309020205020404" pitchFamily="49" charset="0"/>
              </a:rPr>
              <a:t>public class </a:t>
            </a:r>
            <a:r>
              <a:rPr lang="en" dirty="0">
                <a:latin typeface="Courier New" panose="02070309020205020404" pitchFamily="49" charset="0"/>
                <a:cs typeface="Courier New" panose="02070309020205020404" pitchFamily="49" charset="0"/>
              </a:rPr>
              <a:t>Header {</a:t>
            </a:r>
            <a:br>
              <a:rPr lang="en" dirty="0">
                <a:latin typeface="Courier New" panose="02070309020205020404" pitchFamily="49" charset="0"/>
                <a:cs typeface="Courier New" panose="02070309020205020404" pitchFamily="49" charset="0"/>
              </a:rPr>
            </a:br>
            <a:r>
              <a:rPr lang="en" dirty="0">
                <a:latin typeface="Courier New" panose="02070309020205020404" pitchFamily="49" charset="0"/>
                <a:cs typeface="Courier New" panose="02070309020205020404" pitchFamily="49" charset="0"/>
              </a:rPr>
              <a:t>    </a:t>
            </a:r>
            <a:r>
              <a:rPr lang="en" dirty="0">
                <a:solidFill>
                  <a:srgbClr val="808000"/>
                </a:solidFill>
                <a:latin typeface="Courier New" panose="02070309020205020404" pitchFamily="49" charset="0"/>
                <a:cs typeface="Courier New" panose="02070309020205020404" pitchFamily="49" charset="0"/>
              </a:rPr>
              <a:t>@</a:t>
            </a:r>
            <a:r>
              <a:rPr lang="en" dirty="0" err="1">
                <a:solidFill>
                  <a:srgbClr val="808000"/>
                </a:solidFill>
                <a:latin typeface="Courier New" panose="02070309020205020404" pitchFamily="49" charset="0"/>
                <a:cs typeface="Courier New" panose="02070309020205020404" pitchFamily="49" charset="0"/>
              </a:rPr>
              <a:t>FindBy</a:t>
            </a:r>
            <a:r>
              <a:rPr lang="en" dirty="0">
                <a:latin typeface="Courier New" panose="02070309020205020404" pitchFamily="49" charset="0"/>
                <a:cs typeface="Courier New" panose="02070309020205020404" pitchFamily="49" charset="0"/>
              </a:rPr>
              <a:t>(</a:t>
            </a:r>
            <a:r>
              <a:rPr lang="en" dirty="0" err="1">
                <a:latin typeface="Courier New" panose="02070309020205020404" pitchFamily="49" charset="0"/>
                <a:cs typeface="Courier New" panose="02070309020205020404" pitchFamily="49" charset="0"/>
              </a:rPr>
              <a:t>xpath</a:t>
            </a:r>
            <a:r>
              <a:rPr lang="en" dirty="0">
                <a:latin typeface="Courier New" panose="02070309020205020404" pitchFamily="49" charset="0"/>
                <a:cs typeface="Courier New" panose="02070309020205020404" pitchFamily="49" charset="0"/>
              </a:rPr>
              <a:t> = </a:t>
            </a:r>
            <a:r>
              <a:rPr lang="en" b="1" dirty="0">
                <a:solidFill>
                  <a:srgbClr val="008000"/>
                </a:solidFill>
                <a:latin typeface="Courier New" panose="02070309020205020404" pitchFamily="49" charset="0"/>
                <a:cs typeface="Courier New" panose="02070309020205020404" pitchFamily="49" charset="0"/>
              </a:rPr>
              <a:t>".//input…"</a:t>
            </a:r>
            <a:r>
              <a:rPr lang="en" dirty="0">
                <a:latin typeface="Courier New" panose="02070309020205020404" pitchFamily="49" charset="0"/>
                <a:cs typeface="Courier New" panose="02070309020205020404" pitchFamily="49" charset="0"/>
              </a:rPr>
              <a:t>)</a:t>
            </a:r>
            <a:br>
              <a:rPr lang="en" dirty="0">
                <a:latin typeface="Courier New" panose="02070309020205020404" pitchFamily="49" charset="0"/>
                <a:cs typeface="Courier New" panose="02070309020205020404" pitchFamily="49" charset="0"/>
              </a:rPr>
            </a:br>
            <a:r>
              <a:rPr lang="en" dirty="0">
                <a:latin typeface="Courier New" panose="02070309020205020404" pitchFamily="49" charset="0"/>
                <a:cs typeface="Courier New" panose="02070309020205020404" pitchFamily="49" charset="0"/>
              </a:rPr>
              <a:t>    </a:t>
            </a:r>
            <a:r>
              <a:rPr lang="en" dirty="0" err="1">
                <a:latin typeface="Courier New" panose="02070309020205020404" pitchFamily="49" charset="0"/>
                <a:cs typeface="Courier New" panose="02070309020205020404" pitchFamily="49" charset="0"/>
              </a:rPr>
              <a:t>WebElement</a:t>
            </a:r>
            <a:r>
              <a:rPr lang="en" dirty="0">
                <a:latin typeface="Courier New" panose="02070309020205020404" pitchFamily="49" charset="0"/>
                <a:cs typeface="Courier New" panose="02070309020205020404" pitchFamily="49" charset="0"/>
              </a:rPr>
              <a:t> </a:t>
            </a:r>
            <a:r>
              <a:rPr lang="en" b="1" dirty="0">
                <a:solidFill>
                  <a:srgbClr val="660E7A"/>
                </a:solidFill>
                <a:latin typeface="Courier New" panose="02070309020205020404" pitchFamily="49" charset="0"/>
                <a:cs typeface="Courier New" panose="02070309020205020404" pitchFamily="49" charset="0"/>
              </a:rPr>
              <a:t>search</a:t>
            </a:r>
            <a:r>
              <a:rPr lang="en" dirty="0">
                <a:latin typeface="Courier New" panose="02070309020205020404" pitchFamily="49" charset="0"/>
                <a:cs typeface="Courier New" panose="02070309020205020404" pitchFamily="49" charset="0"/>
              </a:rPr>
              <a:t>;</a:t>
            </a:r>
            <a:br>
              <a:rPr lang="en" dirty="0">
                <a:latin typeface="Courier New" panose="02070309020205020404" pitchFamily="49" charset="0"/>
                <a:cs typeface="Courier New" panose="02070309020205020404" pitchFamily="49" charset="0"/>
              </a:rPr>
            </a:br>
            <a:r>
              <a:rPr lang="en" dirty="0">
                <a:latin typeface="Courier New" panose="02070309020205020404" pitchFamily="49" charset="0"/>
                <a:cs typeface="Courier New" panose="02070309020205020404" pitchFamily="49" charset="0"/>
              </a:rPr>
              <a:t>    //Getter</a:t>
            </a:r>
            <a:br>
              <a:rPr lang="en" dirty="0">
                <a:latin typeface="Courier New" panose="02070309020205020404" pitchFamily="49" charset="0"/>
                <a:cs typeface="Courier New" panose="02070309020205020404" pitchFamily="49" charset="0"/>
              </a:rPr>
            </a:br>
            <a:r>
              <a:rPr lang="en" dirty="0">
                <a:latin typeface="Courier New" panose="02070309020205020404" pitchFamily="49" charset="0"/>
                <a:cs typeface="Courier New" panose="02070309020205020404" pitchFamily="49" charset="0"/>
              </a:rPr>
              <a:t>}</a:t>
            </a:r>
            <a:endParaRPr lang="ru-RU" dirty="0">
              <a:latin typeface="Courier New" panose="02070309020205020404" pitchFamily="49" charset="0"/>
              <a:cs typeface="Courier New" panose="02070309020205020404" pitchFamily="49" charset="0"/>
            </a:endParaRPr>
          </a:p>
        </p:txBody>
      </p:sp>
      <p:sp>
        <p:nvSpPr>
          <p:cNvPr id="19" name="Прямоугольник 18">
            <a:extLst>
              <a:ext uri="{FF2B5EF4-FFF2-40B4-BE49-F238E27FC236}">
                <a16:creationId xmlns:a16="http://schemas.microsoft.com/office/drawing/2014/main" id="{65F9DCF0-1DB4-B74D-8EBE-E557F1AEAA24}"/>
              </a:ext>
            </a:extLst>
          </p:cNvPr>
          <p:cNvSpPr/>
          <p:nvPr/>
        </p:nvSpPr>
        <p:spPr>
          <a:xfrm>
            <a:off x="575556" y="4070961"/>
            <a:ext cx="7992888" cy="216024"/>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2" name="Скругленная соединительная линия 21">
            <a:extLst>
              <a:ext uri="{FF2B5EF4-FFF2-40B4-BE49-F238E27FC236}">
                <a16:creationId xmlns:a16="http://schemas.microsoft.com/office/drawing/2014/main" id="{78C9931C-4F93-5F48-833F-E4987156F556}"/>
              </a:ext>
            </a:extLst>
          </p:cNvPr>
          <p:cNvCxnSpPr>
            <a:cxnSpLocks/>
          </p:cNvCxnSpPr>
          <p:nvPr/>
        </p:nvCxnSpPr>
        <p:spPr>
          <a:xfrm rot="16200000" flipV="1">
            <a:off x="1614791" y="2072576"/>
            <a:ext cx="1844333" cy="538425"/>
          </a:xfrm>
          <a:prstGeom prst="curvedConnector3">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Скругленная соединительная линия 24">
            <a:extLst>
              <a:ext uri="{FF2B5EF4-FFF2-40B4-BE49-F238E27FC236}">
                <a16:creationId xmlns:a16="http://schemas.microsoft.com/office/drawing/2014/main" id="{BFDED10F-D797-C74B-87B0-D3DAFE052896}"/>
              </a:ext>
            </a:extLst>
          </p:cNvPr>
          <p:cNvCxnSpPr>
            <a:cxnSpLocks/>
          </p:cNvCxnSpPr>
          <p:nvPr/>
        </p:nvCxnSpPr>
        <p:spPr>
          <a:xfrm flipV="1">
            <a:off x="2806170" y="1445987"/>
            <a:ext cx="3958294" cy="1817968"/>
          </a:xfrm>
          <a:prstGeom prst="curvedConnector3">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3" name="Рисунок 2">
            <a:extLst>
              <a:ext uri="{FF2B5EF4-FFF2-40B4-BE49-F238E27FC236}">
                <a16:creationId xmlns:a16="http://schemas.microsoft.com/office/drawing/2014/main" id="{6A35D456-7251-F948-8CD8-CD8EA84CC76A}"/>
              </a:ext>
            </a:extLst>
          </p:cNvPr>
          <p:cNvPicPr>
            <a:picLocks noChangeAspect="1"/>
          </p:cNvPicPr>
          <p:nvPr/>
        </p:nvPicPr>
        <p:blipFill>
          <a:blip r:embed="rId3"/>
          <a:stretch>
            <a:fillRect/>
          </a:stretch>
        </p:blipFill>
        <p:spPr>
          <a:xfrm>
            <a:off x="0" y="2364116"/>
            <a:ext cx="9144000" cy="720000"/>
          </a:xfrm>
          <a:prstGeom prst="rect">
            <a:avLst/>
          </a:prstGeom>
        </p:spPr>
      </p:pic>
    </p:spTree>
    <p:extLst>
      <p:ext uri="{BB962C8B-B14F-4D97-AF65-F5344CB8AC3E}">
        <p14:creationId xmlns:p14="http://schemas.microsoft.com/office/powerpoint/2010/main" val="860277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2D985800-0E66-E34C-83CE-018341F4FE66}"/>
              </a:ext>
            </a:extLst>
          </p:cNvPr>
          <p:cNvSpPr>
            <a:spLocks noGrp="1"/>
          </p:cNvSpPr>
          <p:nvPr>
            <p:ph type="body" sz="quarter" idx="13"/>
          </p:nvPr>
        </p:nvSpPr>
        <p:spPr>
          <a:xfrm>
            <a:off x="0" y="-12074"/>
            <a:ext cx="9144000" cy="538607"/>
          </a:xfrm>
        </p:spPr>
        <p:txBody>
          <a:bodyPr/>
          <a:lstStyle/>
          <a:p>
            <a:r>
              <a:rPr lang="en" sz="3200" b="1" dirty="0">
                <a:solidFill>
                  <a:schemeClr val="tx1"/>
                </a:solidFill>
              </a:rPr>
              <a:t>multiple inheritance</a:t>
            </a:r>
            <a:r>
              <a:rPr lang="ru-RU" sz="3200" b="1" dirty="0">
                <a:solidFill>
                  <a:schemeClr val="tx1"/>
                </a:solidFill>
              </a:rPr>
              <a:t> (</a:t>
            </a:r>
            <a:r>
              <a:rPr lang="en-US" sz="3200" b="1" dirty="0">
                <a:solidFill>
                  <a:schemeClr val="tx1"/>
                </a:solidFill>
              </a:rPr>
              <a:t>layers)</a:t>
            </a:r>
            <a:endParaRPr lang="ru-RU" sz="3200" b="1" dirty="0">
              <a:solidFill>
                <a:schemeClr val="tx1"/>
              </a:solidFill>
            </a:endParaRPr>
          </a:p>
        </p:txBody>
      </p:sp>
      <p:sp>
        <p:nvSpPr>
          <p:cNvPr id="5" name="Прямоугольник 4">
            <a:extLst>
              <a:ext uri="{FF2B5EF4-FFF2-40B4-BE49-F238E27FC236}">
                <a16:creationId xmlns:a16="http://schemas.microsoft.com/office/drawing/2014/main" id="{0A94D7E7-3F36-6843-96E9-AEDA88D799D9}"/>
              </a:ext>
            </a:extLst>
          </p:cNvPr>
          <p:cNvSpPr/>
          <p:nvPr/>
        </p:nvSpPr>
        <p:spPr>
          <a:xfrm>
            <a:off x="251520" y="1123200"/>
            <a:ext cx="9144000" cy="1446550"/>
          </a:xfrm>
          <a:prstGeom prst="rect">
            <a:avLst/>
          </a:prstGeom>
          <a:noFill/>
        </p:spPr>
        <p:txBody>
          <a:bodyPr wrap="square">
            <a:spAutoFit/>
          </a:bodyPr>
          <a:lstStyle/>
          <a:p>
            <a:r>
              <a:rPr lang="en" sz="2200" b="1" dirty="0">
                <a:solidFill>
                  <a:srgbClr val="000080"/>
                </a:solidFill>
                <a:latin typeface="Courier New" panose="02070309020205020404" pitchFamily="49" charset="0"/>
                <a:cs typeface="Courier New" panose="02070309020205020404" pitchFamily="49" charset="0"/>
              </a:rPr>
              <a:t>public </a:t>
            </a:r>
            <a:r>
              <a:rPr lang="en" sz="2200" b="1" dirty="0">
                <a:solidFill>
                  <a:srgbClr val="FF0000"/>
                </a:solidFill>
                <a:latin typeface="Courier New" panose="02070309020205020404" pitchFamily="49" charset="0"/>
                <a:cs typeface="Courier New" panose="02070309020205020404" pitchFamily="49" charset="0"/>
              </a:rPr>
              <a:t>interface</a:t>
            </a:r>
            <a:r>
              <a:rPr lang="en" sz="2200" b="1" dirty="0">
                <a:solidFill>
                  <a:srgbClr val="000080"/>
                </a:solidFill>
                <a:latin typeface="Courier New" panose="02070309020205020404" pitchFamily="49" charset="0"/>
                <a:cs typeface="Courier New" panose="02070309020205020404" pitchFamily="49" charset="0"/>
              </a:rPr>
              <a:t> </a:t>
            </a:r>
            <a:r>
              <a:rPr lang="en" sz="2200" dirty="0" err="1">
                <a:latin typeface="Courier New" panose="02070309020205020404" pitchFamily="49" charset="0"/>
                <a:cs typeface="Courier New" panose="02070309020205020404" pitchFamily="49" charset="0"/>
              </a:rPr>
              <a:t>WithHeader</a:t>
            </a:r>
            <a:r>
              <a:rPr lang="en" sz="2200" dirty="0">
                <a:latin typeface="Courier New" panose="02070309020205020404" pitchFamily="49" charset="0"/>
                <a:cs typeface="Courier New" panose="02070309020205020404" pitchFamily="49" charset="0"/>
              </a:rPr>
              <a:t> {</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r>
              <a:rPr lang="en" sz="2200" dirty="0">
                <a:solidFill>
                  <a:srgbClr val="808000"/>
                </a:solidFill>
                <a:latin typeface="Courier New" panose="02070309020205020404" pitchFamily="49" charset="0"/>
                <a:cs typeface="Courier New" panose="02070309020205020404" pitchFamily="49" charset="0"/>
              </a:rPr>
              <a:t>@</a:t>
            </a:r>
            <a:r>
              <a:rPr lang="en" sz="2200" dirty="0" err="1">
                <a:solidFill>
                  <a:srgbClr val="808000"/>
                </a:solidFill>
                <a:latin typeface="Courier New" panose="02070309020205020404" pitchFamily="49" charset="0"/>
                <a:cs typeface="Courier New" panose="02070309020205020404" pitchFamily="49" charset="0"/>
              </a:rPr>
              <a:t>FindBy</a:t>
            </a:r>
            <a:r>
              <a:rPr lang="en" sz="2200" dirty="0">
                <a:latin typeface="Courier New" panose="02070309020205020404" pitchFamily="49" charset="0"/>
                <a:cs typeface="Courier New" panose="02070309020205020404" pitchFamily="49" charset="0"/>
              </a:rPr>
              <a:t>(</a:t>
            </a:r>
            <a:r>
              <a:rPr lang="en" sz="2200" b="1" dirty="0">
                <a:solidFill>
                  <a:srgbClr val="008000"/>
                </a:solidFill>
                <a:latin typeface="Courier New" panose="02070309020205020404" pitchFamily="49" charset="0"/>
                <a:cs typeface="Courier New" panose="02070309020205020404" pitchFamily="49" charset="0"/>
              </a:rPr>
              <a:t>"//header[contains(.,'Header')]"</a:t>
            </a:r>
            <a:r>
              <a:rPr lang="en" sz="2200" dirty="0">
                <a:latin typeface="Courier New" panose="02070309020205020404" pitchFamily="49" charset="0"/>
                <a:cs typeface="Courier New" panose="02070309020205020404" pitchFamily="49" charset="0"/>
              </a:rPr>
              <a:t>)</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r>
              <a:rPr lang="en" sz="2200" b="1" dirty="0">
                <a:solidFill>
                  <a:srgbClr val="FF0000"/>
                </a:solidFill>
                <a:latin typeface="Courier New" panose="02070309020205020404" pitchFamily="49" charset="0"/>
                <a:cs typeface="Courier New" panose="02070309020205020404" pitchFamily="49" charset="0"/>
              </a:rPr>
              <a:t>Header</a:t>
            </a:r>
            <a:r>
              <a:rPr lang="en" sz="2200" dirty="0">
                <a:latin typeface="Courier New" panose="02070309020205020404" pitchFamily="49" charset="0"/>
                <a:cs typeface="Courier New" panose="02070309020205020404" pitchFamily="49" charset="0"/>
              </a:rPr>
              <a:t> header();</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a:t>
            </a:r>
            <a:endParaRPr lang="ru-RU" sz="2200" dirty="0">
              <a:latin typeface="Courier New" panose="02070309020205020404" pitchFamily="49" charset="0"/>
              <a:cs typeface="Courier New" panose="02070309020205020404" pitchFamily="49" charset="0"/>
            </a:endParaRPr>
          </a:p>
        </p:txBody>
      </p:sp>
      <p:sp>
        <p:nvSpPr>
          <p:cNvPr id="12" name="Прямоугольник 11">
            <a:extLst>
              <a:ext uri="{FF2B5EF4-FFF2-40B4-BE49-F238E27FC236}">
                <a16:creationId xmlns:a16="http://schemas.microsoft.com/office/drawing/2014/main" id="{39062E16-9E4F-0242-BE63-CD7C155688CA}"/>
              </a:ext>
            </a:extLst>
          </p:cNvPr>
          <p:cNvSpPr/>
          <p:nvPr/>
        </p:nvSpPr>
        <p:spPr>
          <a:xfrm>
            <a:off x="719064" y="1475725"/>
            <a:ext cx="8208912" cy="360040"/>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a16="http://schemas.microsoft.com/office/drawing/2014/main" id="{C91A0C16-99D4-BD44-BD15-8044690D0AEA}"/>
              </a:ext>
            </a:extLst>
          </p:cNvPr>
          <p:cNvSpPr/>
          <p:nvPr/>
        </p:nvSpPr>
        <p:spPr>
          <a:xfrm>
            <a:off x="251520" y="3593816"/>
            <a:ext cx="8856984" cy="1723549"/>
          </a:xfrm>
          <a:prstGeom prst="rect">
            <a:avLst/>
          </a:prstGeom>
        </p:spPr>
        <p:txBody>
          <a:bodyPr wrap="square">
            <a:spAutoFit/>
          </a:bodyPr>
          <a:lstStyle/>
          <a:p>
            <a:r>
              <a:rPr lang="en" sz="2200" b="1" dirty="0">
                <a:solidFill>
                  <a:srgbClr val="000080"/>
                </a:solidFill>
                <a:latin typeface="Courier New" panose="02070309020205020404" pitchFamily="49" charset="0"/>
                <a:cs typeface="Courier New" panose="02070309020205020404" pitchFamily="49" charset="0"/>
              </a:rPr>
              <a:t>public interface </a:t>
            </a:r>
            <a:r>
              <a:rPr lang="en" sz="2200" b="1" dirty="0">
                <a:solidFill>
                  <a:srgbClr val="FF0000"/>
                </a:solidFill>
                <a:latin typeface="Courier New" panose="02070309020205020404" pitchFamily="49" charset="0"/>
                <a:cs typeface="Courier New" panose="02070309020205020404" pitchFamily="49" charset="0"/>
              </a:rPr>
              <a:t>Header</a:t>
            </a:r>
            <a:r>
              <a:rPr lang="en" sz="2200" dirty="0">
                <a:latin typeface="Courier New" panose="02070309020205020404" pitchFamily="49" charset="0"/>
                <a:cs typeface="Courier New" panose="02070309020205020404" pitchFamily="49" charset="0"/>
              </a:rPr>
              <a:t>  {</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r>
              <a:rPr lang="en" sz="2200" dirty="0">
                <a:solidFill>
                  <a:srgbClr val="808000"/>
                </a:solidFill>
                <a:latin typeface="Courier New" panose="02070309020205020404" pitchFamily="49" charset="0"/>
                <a:cs typeface="Courier New" panose="02070309020205020404" pitchFamily="49" charset="0"/>
              </a:rPr>
              <a:t>@</a:t>
            </a:r>
            <a:r>
              <a:rPr lang="en" sz="2200" dirty="0" err="1">
                <a:solidFill>
                  <a:srgbClr val="808000"/>
                </a:solidFill>
                <a:latin typeface="Courier New" panose="02070309020205020404" pitchFamily="49" charset="0"/>
                <a:cs typeface="Courier New" panose="02070309020205020404" pitchFamily="49" charset="0"/>
              </a:rPr>
              <a:t>FindBy</a:t>
            </a:r>
            <a:r>
              <a:rPr lang="en" sz="2200" dirty="0">
                <a:latin typeface="Courier New" panose="02070309020205020404" pitchFamily="49" charset="0"/>
                <a:cs typeface="Courier New" panose="02070309020205020404" pitchFamily="49" charset="0"/>
              </a:rPr>
              <a:t>(</a:t>
            </a:r>
            <a:r>
              <a:rPr lang="en" sz="2200" b="1" dirty="0">
                <a:solidFill>
                  <a:srgbClr val="008000"/>
                </a:solidFill>
                <a:latin typeface="Courier New" panose="02070309020205020404" pitchFamily="49" charset="0"/>
                <a:cs typeface="Courier New" panose="02070309020205020404" pitchFamily="49" charset="0"/>
              </a:rPr>
              <a:t>".//input…"</a:t>
            </a:r>
            <a:r>
              <a:rPr lang="en" sz="2200" dirty="0">
                <a:latin typeface="Courier New" panose="02070309020205020404" pitchFamily="49" charset="0"/>
                <a:cs typeface="Courier New" panose="02070309020205020404" pitchFamily="49" charset="0"/>
              </a:rPr>
              <a:t>)</a:t>
            </a:r>
            <a:br>
              <a:rPr lang="en" sz="2200" dirty="0">
                <a:latin typeface="Courier New" panose="02070309020205020404" pitchFamily="49" charset="0"/>
                <a:cs typeface="Courier New" panose="02070309020205020404" pitchFamily="49" charset="0"/>
              </a:rPr>
            </a:br>
            <a:r>
              <a:rPr lang="ru-RU" sz="2200" dirty="0">
                <a:latin typeface="Courier New" panose="02070309020205020404" pitchFamily="49" charset="0"/>
                <a:cs typeface="Courier New" panose="02070309020205020404" pitchFamily="49" charset="0"/>
              </a:rPr>
              <a:t>    </a:t>
            </a:r>
            <a:r>
              <a:rPr lang="en" sz="2200" dirty="0" err="1">
                <a:latin typeface="Courier New" panose="02070309020205020404" pitchFamily="49" charset="0"/>
                <a:cs typeface="Courier New" panose="02070309020205020404" pitchFamily="49" charset="0"/>
              </a:rPr>
              <a:t>WebElement</a:t>
            </a:r>
            <a:r>
              <a:rPr lang="en" sz="2200" dirty="0">
                <a:latin typeface="Courier New" panose="02070309020205020404" pitchFamily="49" charset="0"/>
                <a:cs typeface="Courier New" panose="02070309020205020404" pitchFamily="49" charset="0"/>
              </a:rPr>
              <a:t> </a:t>
            </a:r>
            <a:r>
              <a:rPr lang="en" sz="2200" b="1" dirty="0" err="1">
                <a:solidFill>
                  <a:srgbClr val="FF0000"/>
                </a:solidFill>
                <a:latin typeface="Courier New" panose="02070309020205020404" pitchFamily="49" charset="0"/>
                <a:cs typeface="Courier New" panose="02070309020205020404" pitchFamily="49" charset="0"/>
              </a:rPr>
              <a:t>searchInput</a:t>
            </a:r>
            <a:r>
              <a:rPr lang="en" sz="2200" dirty="0">
                <a:latin typeface="Courier New" panose="02070309020205020404" pitchFamily="49" charset="0"/>
                <a:cs typeface="Courier New" panose="02070309020205020404" pitchFamily="49" charset="0"/>
              </a:rPr>
              <a:t>();</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a:t>
            </a:r>
            <a:br>
              <a:rPr lang="en" dirty="0"/>
            </a:br>
            <a:endParaRPr lang="ru-RU" dirty="0"/>
          </a:p>
        </p:txBody>
      </p:sp>
      <p:pic>
        <p:nvPicPr>
          <p:cNvPr id="16" name="Рисунок 15">
            <a:extLst>
              <a:ext uri="{FF2B5EF4-FFF2-40B4-BE49-F238E27FC236}">
                <a16:creationId xmlns:a16="http://schemas.microsoft.com/office/drawing/2014/main" id="{82474F44-4783-CB43-895B-B75F3D3E287A}"/>
              </a:ext>
            </a:extLst>
          </p:cNvPr>
          <p:cNvPicPr>
            <a:picLocks noChangeAspect="1"/>
          </p:cNvPicPr>
          <p:nvPr/>
        </p:nvPicPr>
        <p:blipFill>
          <a:blip r:embed="rId3"/>
          <a:stretch>
            <a:fillRect/>
          </a:stretch>
        </p:blipFill>
        <p:spPr>
          <a:xfrm>
            <a:off x="0" y="2715766"/>
            <a:ext cx="9144000" cy="720000"/>
          </a:xfrm>
          <a:prstGeom prst="rect">
            <a:avLst/>
          </a:prstGeom>
        </p:spPr>
      </p:pic>
      <p:cxnSp>
        <p:nvCxnSpPr>
          <p:cNvPr id="4" name="Скругленная соединительная линия 3">
            <a:extLst>
              <a:ext uri="{FF2B5EF4-FFF2-40B4-BE49-F238E27FC236}">
                <a16:creationId xmlns:a16="http://schemas.microsoft.com/office/drawing/2014/main" id="{F2106033-D01A-254D-B237-6B834A972824}"/>
              </a:ext>
            </a:extLst>
          </p:cNvPr>
          <p:cNvCxnSpPr>
            <a:cxnSpLocks/>
          </p:cNvCxnSpPr>
          <p:nvPr/>
        </p:nvCxnSpPr>
        <p:spPr>
          <a:xfrm rot="16200000" flipV="1">
            <a:off x="1191261" y="2431371"/>
            <a:ext cx="1648910" cy="936104"/>
          </a:xfrm>
          <a:prstGeom prst="curvedConnector3">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 name="Скругленная соединительная линия 18">
            <a:extLst>
              <a:ext uri="{FF2B5EF4-FFF2-40B4-BE49-F238E27FC236}">
                <a16:creationId xmlns:a16="http://schemas.microsoft.com/office/drawing/2014/main" id="{56CB02E0-341F-F448-A5B3-06B80E5BE7A6}"/>
              </a:ext>
            </a:extLst>
          </p:cNvPr>
          <p:cNvCxnSpPr/>
          <p:nvPr/>
        </p:nvCxnSpPr>
        <p:spPr>
          <a:xfrm flipV="1">
            <a:off x="3491880" y="3075806"/>
            <a:ext cx="1944216" cy="1296144"/>
          </a:xfrm>
          <a:prstGeom prst="curvedConnector3">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7981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2D985800-0E66-E34C-83CE-018341F4FE66}"/>
              </a:ext>
            </a:extLst>
          </p:cNvPr>
          <p:cNvSpPr>
            <a:spLocks noGrp="1"/>
          </p:cNvSpPr>
          <p:nvPr>
            <p:ph type="body" sz="quarter" idx="13"/>
          </p:nvPr>
        </p:nvSpPr>
        <p:spPr>
          <a:xfrm>
            <a:off x="0" y="-12074"/>
            <a:ext cx="9144000" cy="538607"/>
          </a:xfrm>
        </p:spPr>
        <p:txBody>
          <a:bodyPr/>
          <a:lstStyle/>
          <a:p>
            <a:r>
              <a:rPr lang="en-US" sz="3200" b="1" dirty="0">
                <a:solidFill>
                  <a:schemeClr val="tx1"/>
                </a:solidFill>
              </a:rPr>
              <a:t>EXAMPLE</a:t>
            </a:r>
            <a:endParaRPr lang="ru-RU" sz="3200" b="1" dirty="0">
              <a:solidFill>
                <a:schemeClr val="tx1"/>
              </a:solidFill>
            </a:endParaRPr>
          </a:p>
        </p:txBody>
      </p:sp>
      <p:sp>
        <p:nvSpPr>
          <p:cNvPr id="5" name="Прямоугольник 4">
            <a:extLst>
              <a:ext uri="{FF2B5EF4-FFF2-40B4-BE49-F238E27FC236}">
                <a16:creationId xmlns:a16="http://schemas.microsoft.com/office/drawing/2014/main" id="{C1727F79-4DA3-6A41-B0B6-DC0B37D4D71B}"/>
              </a:ext>
            </a:extLst>
          </p:cNvPr>
          <p:cNvSpPr/>
          <p:nvPr/>
        </p:nvSpPr>
        <p:spPr>
          <a:xfrm>
            <a:off x="251520" y="1126721"/>
            <a:ext cx="9612560" cy="430887"/>
          </a:xfrm>
          <a:prstGeom prst="rect">
            <a:avLst/>
          </a:prstGeom>
        </p:spPr>
        <p:txBody>
          <a:bodyPr wrap="square">
            <a:spAutoFit/>
          </a:bodyPr>
          <a:lstStyle/>
          <a:p>
            <a:r>
              <a:rPr lang="en" sz="2200" b="1" dirty="0">
                <a:solidFill>
                  <a:srgbClr val="000080"/>
                </a:solidFill>
                <a:latin typeface="Courier New" panose="02070309020205020404" pitchFamily="49" charset="0"/>
                <a:cs typeface="Courier New" panose="02070309020205020404" pitchFamily="49" charset="0"/>
              </a:rPr>
              <a:t>public interface </a:t>
            </a:r>
            <a:r>
              <a:rPr lang="en" sz="2200" dirty="0" err="1">
                <a:latin typeface="Courier New" panose="02070309020205020404" pitchFamily="49" charset="0"/>
                <a:cs typeface="Courier New" panose="02070309020205020404" pitchFamily="49" charset="0"/>
              </a:rPr>
              <a:t>MainPage</a:t>
            </a:r>
            <a:r>
              <a:rPr lang="en" sz="2200" dirty="0">
                <a:latin typeface="Courier New" panose="02070309020205020404" pitchFamily="49" charset="0"/>
                <a:cs typeface="Courier New" panose="02070309020205020404" pitchFamily="49" charset="0"/>
              </a:rPr>
              <a:t> </a:t>
            </a:r>
            <a:r>
              <a:rPr lang="en" sz="2200" b="1" dirty="0">
                <a:solidFill>
                  <a:srgbClr val="000080"/>
                </a:solidFill>
                <a:latin typeface="Courier New" panose="02070309020205020404" pitchFamily="49" charset="0"/>
                <a:cs typeface="Courier New" panose="02070309020205020404" pitchFamily="49" charset="0"/>
              </a:rPr>
              <a:t>extends </a:t>
            </a:r>
            <a:r>
              <a:rPr lang="en" sz="2200" b="1" dirty="0" err="1">
                <a:solidFill>
                  <a:srgbClr val="FF0000"/>
                </a:solidFill>
                <a:latin typeface="Courier New" panose="02070309020205020404" pitchFamily="49" charset="0"/>
                <a:cs typeface="Courier New" panose="02070309020205020404" pitchFamily="49" charset="0"/>
              </a:rPr>
              <a:t>WithHeader</a:t>
            </a:r>
            <a:endParaRPr lang="en" sz="2200" dirty="0">
              <a:latin typeface="Courier New" panose="02070309020205020404" pitchFamily="49" charset="0"/>
              <a:cs typeface="Courier New" panose="02070309020205020404" pitchFamily="49" charset="0"/>
            </a:endParaRPr>
          </a:p>
        </p:txBody>
      </p:sp>
      <p:sp>
        <p:nvSpPr>
          <p:cNvPr id="3" name="Прямоугольник 2">
            <a:extLst>
              <a:ext uri="{FF2B5EF4-FFF2-40B4-BE49-F238E27FC236}">
                <a16:creationId xmlns:a16="http://schemas.microsoft.com/office/drawing/2014/main" id="{83E0670A-09CC-F146-BB69-B6F869C97912}"/>
              </a:ext>
            </a:extLst>
          </p:cNvPr>
          <p:cNvSpPr/>
          <p:nvPr/>
        </p:nvSpPr>
        <p:spPr>
          <a:xfrm>
            <a:off x="251520" y="1801605"/>
            <a:ext cx="9144000" cy="430887"/>
          </a:xfrm>
          <a:prstGeom prst="rect">
            <a:avLst/>
          </a:prstGeom>
        </p:spPr>
        <p:txBody>
          <a:bodyPr wrap="square">
            <a:spAutoFit/>
          </a:bodyPr>
          <a:lstStyle/>
          <a:p>
            <a:r>
              <a:rPr lang="en" sz="2200" b="1" dirty="0">
                <a:solidFill>
                  <a:srgbClr val="000080"/>
                </a:solidFill>
                <a:latin typeface="Courier New" panose="02070309020205020404" pitchFamily="49" charset="0"/>
                <a:cs typeface="Courier New" panose="02070309020205020404" pitchFamily="49" charset="0"/>
              </a:rPr>
              <a:t>public interface </a:t>
            </a:r>
            <a:r>
              <a:rPr lang="en" sz="2200" dirty="0" err="1">
                <a:latin typeface="Courier New" panose="02070309020205020404" pitchFamily="49" charset="0"/>
                <a:cs typeface="Courier New" panose="02070309020205020404" pitchFamily="49" charset="0"/>
              </a:rPr>
              <a:t>AnyPage</a:t>
            </a:r>
            <a:r>
              <a:rPr lang="en" sz="2200" dirty="0">
                <a:latin typeface="Courier New" panose="02070309020205020404" pitchFamily="49" charset="0"/>
                <a:cs typeface="Courier New" panose="02070309020205020404" pitchFamily="49" charset="0"/>
              </a:rPr>
              <a:t> </a:t>
            </a:r>
            <a:r>
              <a:rPr lang="en" sz="2200" b="1" dirty="0">
                <a:solidFill>
                  <a:srgbClr val="000080"/>
                </a:solidFill>
                <a:latin typeface="Courier New" panose="02070309020205020404" pitchFamily="49" charset="0"/>
                <a:cs typeface="Courier New" panose="02070309020205020404" pitchFamily="49" charset="0"/>
              </a:rPr>
              <a:t>extends </a:t>
            </a:r>
            <a:r>
              <a:rPr lang="en" sz="2200" b="1" dirty="0" err="1">
                <a:solidFill>
                  <a:srgbClr val="FF0000"/>
                </a:solidFill>
                <a:latin typeface="Courier New" panose="02070309020205020404" pitchFamily="49" charset="0"/>
                <a:cs typeface="Courier New" panose="02070309020205020404" pitchFamily="49" charset="0"/>
              </a:rPr>
              <a:t>WithHeader</a:t>
            </a:r>
            <a:endParaRPr lang="ru-RU" sz="2200" dirty="0">
              <a:latin typeface="Courier New" panose="02070309020205020404" pitchFamily="49" charset="0"/>
              <a:cs typeface="Courier New" panose="02070309020205020404" pitchFamily="49" charset="0"/>
            </a:endParaRPr>
          </a:p>
        </p:txBody>
      </p:sp>
      <p:sp>
        <p:nvSpPr>
          <p:cNvPr id="7" name="Прямоугольник 6">
            <a:extLst>
              <a:ext uri="{FF2B5EF4-FFF2-40B4-BE49-F238E27FC236}">
                <a16:creationId xmlns:a16="http://schemas.microsoft.com/office/drawing/2014/main" id="{C1BBE6CE-2D62-6A46-8BF5-D9739645B328}"/>
              </a:ext>
            </a:extLst>
          </p:cNvPr>
          <p:cNvSpPr/>
          <p:nvPr/>
        </p:nvSpPr>
        <p:spPr>
          <a:xfrm>
            <a:off x="251520" y="2476489"/>
            <a:ext cx="9324528" cy="430887"/>
          </a:xfrm>
          <a:prstGeom prst="rect">
            <a:avLst/>
          </a:prstGeom>
        </p:spPr>
        <p:txBody>
          <a:bodyPr wrap="square">
            <a:spAutoFit/>
          </a:bodyPr>
          <a:lstStyle/>
          <a:p>
            <a:r>
              <a:rPr lang="en" sz="2200" b="1" dirty="0">
                <a:solidFill>
                  <a:srgbClr val="000080"/>
                </a:solidFill>
                <a:latin typeface="Courier New" panose="02070309020205020404" pitchFamily="49" charset="0"/>
                <a:cs typeface="Courier New" panose="02070309020205020404" pitchFamily="49" charset="0"/>
              </a:rPr>
              <a:t>public interface </a:t>
            </a:r>
            <a:r>
              <a:rPr lang="en" sz="2200" dirty="0" err="1">
                <a:latin typeface="Courier New" panose="02070309020205020404" pitchFamily="49" charset="0"/>
                <a:cs typeface="Courier New" panose="02070309020205020404" pitchFamily="49" charset="0"/>
              </a:rPr>
              <a:t>MainPage</a:t>
            </a:r>
            <a:r>
              <a:rPr lang="en" sz="2200" dirty="0">
                <a:latin typeface="Courier New" panose="02070309020205020404" pitchFamily="49" charset="0"/>
                <a:cs typeface="Courier New" panose="02070309020205020404" pitchFamily="49" charset="0"/>
              </a:rPr>
              <a:t> </a:t>
            </a:r>
            <a:r>
              <a:rPr lang="en" sz="2200" b="1" dirty="0">
                <a:solidFill>
                  <a:srgbClr val="000080"/>
                </a:solidFill>
                <a:latin typeface="Courier New" panose="02070309020205020404" pitchFamily="49" charset="0"/>
                <a:cs typeface="Courier New" panose="02070309020205020404" pitchFamily="49" charset="0"/>
              </a:rPr>
              <a:t>extends </a:t>
            </a:r>
            <a:r>
              <a:rPr lang="en" sz="2200" b="1" dirty="0" err="1">
                <a:solidFill>
                  <a:srgbClr val="FF0000"/>
                </a:solidFill>
                <a:latin typeface="Courier New" panose="02070309020205020404" pitchFamily="49" charset="0"/>
                <a:cs typeface="Courier New" panose="02070309020205020404" pitchFamily="49" charset="0"/>
              </a:rPr>
              <a:t>WithHeader</a:t>
            </a:r>
            <a:r>
              <a:rPr lang="en" sz="2200" dirty="0">
                <a:latin typeface="Courier New" panose="02070309020205020404" pitchFamily="49" charset="0"/>
                <a:cs typeface="Courier New" panose="02070309020205020404" pitchFamily="49" charset="0"/>
              </a:rPr>
              <a:t>,</a:t>
            </a:r>
            <a:endParaRPr lang="ru-RU" sz="2200" dirty="0">
              <a:latin typeface="Courier New" panose="02070309020205020404" pitchFamily="49" charset="0"/>
              <a:cs typeface="Courier New" panose="02070309020205020404" pitchFamily="49" charset="0"/>
            </a:endParaRPr>
          </a:p>
        </p:txBody>
      </p:sp>
      <p:sp>
        <p:nvSpPr>
          <p:cNvPr id="11" name="Прямоугольник 10">
            <a:extLst>
              <a:ext uri="{FF2B5EF4-FFF2-40B4-BE49-F238E27FC236}">
                <a16:creationId xmlns:a16="http://schemas.microsoft.com/office/drawing/2014/main" id="{1E85F8A5-8E70-F84B-80AA-19F109F0E50E}"/>
              </a:ext>
            </a:extLst>
          </p:cNvPr>
          <p:cNvSpPr/>
          <p:nvPr/>
        </p:nvSpPr>
        <p:spPr>
          <a:xfrm>
            <a:off x="5974889" y="2798175"/>
            <a:ext cx="2053767" cy="430887"/>
          </a:xfrm>
          <a:prstGeom prst="rect">
            <a:avLst/>
          </a:prstGeom>
        </p:spPr>
        <p:txBody>
          <a:bodyPr wrap="none">
            <a:spAutoFit/>
          </a:bodyPr>
          <a:lstStyle/>
          <a:p>
            <a:r>
              <a:rPr lang="en" sz="2200" b="1" dirty="0" err="1">
                <a:solidFill>
                  <a:srgbClr val="FF0000"/>
                </a:solidFill>
                <a:latin typeface="Courier New" panose="02070309020205020404" pitchFamily="49" charset="0"/>
                <a:cs typeface="Courier New" panose="02070309020205020404" pitchFamily="49" charset="0"/>
              </a:rPr>
              <a:t>WithFooter</a:t>
            </a:r>
            <a:r>
              <a:rPr lang="en" sz="2200" dirty="0">
                <a:latin typeface="Courier New" panose="02070309020205020404" pitchFamily="49" charset="0"/>
                <a:cs typeface="Courier New" panose="02070309020205020404" pitchFamily="49" charset="0"/>
              </a:rPr>
              <a:t>,</a:t>
            </a:r>
            <a:endParaRPr lang="ru-RU" sz="2200" dirty="0"/>
          </a:p>
        </p:txBody>
      </p:sp>
      <p:sp>
        <p:nvSpPr>
          <p:cNvPr id="12" name="Прямоугольник 11">
            <a:extLst>
              <a:ext uri="{FF2B5EF4-FFF2-40B4-BE49-F238E27FC236}">
                <a16:creationId xmlns:a16="http://schemas.microsoft.com/office/drawing/2014/main" id="{A13087C6-C630-4246-B68B-3BA4A4E8F37E}"/>
              </a:ext>
            </a:extLst>
          </p:cNvPr>
          <p:cNvSpPr/>
          <p:nvPr/>
        </p:nvSpPr>
        <p:spPr>
          <a:xfrm>
            <a:off x="5974889" y="3148975"/>
            <a:ext cx="2053767" cy="430887"/>
          </a:xfrm>
          <a:prstGeom prst="rect">
            <a:avLst/>
          </a:prstGeom>
        </p:spPr>
        <p:txBody>
          <a:bodyPr wrap="none">
            <a:spAutoFit/>
          </a:bodyPr>
          <a:lstStyle/>
          <a:p>
            <a:r>
              <a:rPr lang="en" sz="2200" b="1" dirty="0" err="1">
                <a:solidFill>
                  <a:srgbClr val="FF0000"/>
                </a:solidFill>
                <a:latin typeface="Courier New" panose="02070309020205020404" pitchFamily="49" charset="0"/>
                <a:cs typeface="Courier New" panose="02070309020205020404" pitchFamily="49" charset="0"/>
              </a:rPr>
              <a:t>WithSidebar</a:t>
            </a:r>
            <a:endParaRPr lang="ru-RU" sz="2200" dirty="0"/>
          </a:p>
        </p:txBody>
      </p:sp>
    </p:spTree>
    <p:extLst>
      <p:ext uri="{BB962C8B-B14F-4D97-AF65-F5344CB8AC3E}">
        <p14:creationId xmlns:p14="http://schemas.microsoft.com/office/powerpoint/2010/main" val="3042630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4A4E4FE2-8975-E54B-85A4-2C8356ED564A}"/>
              </a:ext>
            </a:extLst>
          </p:cNvPr>
          <p:cNvSpPr>
            <a:spLocks noGrp="1"/>
          </p:cNvSpPr>
          <p:nvPr>
            <p:ph type="body" sz="quarter" idx="13"/>
          </p:nvPr>
        </p:nvSpPr>
        <p:spPr>
          <a:xfrm>
            <a:off x="0" y="-12073"/>
            <a:ext cx="9144000" cy="538607"/>
          </a:xfrm>
        </p:spPr>
        <p:txBody>
          <a:bodyPr/>
          <a:lstStyle/>
          <a:p>
            <a:r>
              <a:rPr lang="en" sz="3200" b="1" dirty="0">
                <a:solidFill>
                  <a:schemeClr val="tx1"/>
                </a:solidFill>
              </a:rPr>
              <a:t>multiple inheritance</a:t>
            </a:r>
            <a:r>
              <a:rPr lang="en-US" sz="3200" b="1" dirty="0">
                <a:solidFill>
                  <a:schemeClr val="tx1"/>
                </a:solidFill>
              </a:rPr>
              <a:t> (ELEMENTS)</a:t>
            </a:r>
            <a:endParaRPr lang="ru-RU" sz="3200" b="1" dirty="0">
              <a:solidFill>
                <a:schemeClr val="tx1"/>
              </a:solidFill>
            </a:endParaRPr>
          </a:p>
        </p:txBody>
      </p:sp>
      <p:sp>
        <p:nvSpPr>
          <p:cNvPr id="3" name="Прямоугольник 2">
            <a:extLst>
              <a:ext uri="{FF2B5EF4-FFF2-40B4-BE49-F238E27FC236}">
                <a16:creationId xmlns:a16="http://schemas.microsoft.com/office/drawing/2014/main" id="{D2DD2482-5947-5342-BBBB-0946499CD17B}"/>
              </a:ext>
            </a:extLst>
          </p:cNvPr>
          <p:cNvSpPr/>
          <p:nvPr/>
        </p:nvSpPr>
        <p:spPr>
          <a:xfrm>
            <a:off x="107504" y="1104214"/>
            <a:ext cx="9144000" cy="1446550"/>
          </a:xfrm>
          <a:prstGeom prst="rect">
            <a:avLst/>
          </a:prstGeom>
        </p:spPr>
        <p:txBody>
          <a:bodyPr wrap="square">
            <a:spAutoFit/>
          </a:bodyPr>
          <a:lstStyle/>
          <a:p>
            <a:r>
              <a:rPr lang="en" sz="2200" b="1" dirty="0">
                <a:solidFill>
                  <a:srgbClr val="000080"/>
                </a:solidFill>
                <a:latin typeface="Courier New" panose="02070309020205020404" pitchFamily="49" charset="0"/>
                <a:cs typeface="Courier New" panose="02070309020205020404" pitchFamily="49" charset="0"/>
              </a:rPr>
              <a:t>public interface </a:t>
            </a:r>
            <a:r>
              <a:rPr lang="en" sz="2200" dirty="0">
                <a:latin typeface="Courier New" panose="02070309020205020404" pitchFamily="49" charset="0"/>
                <a:cs typeface="Courier New" panose="02070309020205020404" pitchFamily="49" charset="0"/>
              </a:rPr>
              <a:t>Button {</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r>
              <a:rPr lang="en" sz="2200" dirty="0">
                <a:solidFill>
                  <a:srgbClr val="808000"/>
                </a:solidFill>
                <a:latin typeface="Courier New" panose="02070309020205020404" pitchFamily="49" charset="0"/>
                <a:cs typeface="Courier New" panose="02070309020205020404" pitchFamily="49" charset="0"/>
              </a:rPr>
              <a:t>@</a:t>
            </a:r>
            <a:r>
              <a:rPr lang="en" sz="2200" dirty="0" err="1">
                <a:solidFill>
                  <a:srgbClr val="808000"/>
                </a:solidFill>
                <a:latin typeface="Courier New" panose="02070309020205020404" pitchFamily="49" charset="0"/>
                <a:cs typeface="Courier New" panose="02070309020205020404" pitchFamily="49" charset="0"/>
              </a:rPr>
              <a:t>FindBy</a:t>
            </a:r>
            <a:r>
              <a:rPr lang="en" sz="2200" dirty="0">
                <a:latin typeface="Courier New" panose="02070309020205020404" pitchFamily="49" charset="0"/>
                <a:cs typeface="Courier New" panose="02070309020205020404" pitchFamily="49" charset="0"/>
              </a:rPr>
              <a:t>(</a:t>
            </a:r>
            <a:r>
              <a:rPr lang="en" sz="2200" b="1" dirty="0">
                <a:solidFill>
                  <a:srgbClr val="008000"/>
                </a:solidFill>
                <a:latin typeface="Courier New" panose="02070309020205020404" pitchFamily="49" charset="0"/>
                <a:cs typeface="Courier New" panose="02070309020205020404" pitchFamily="49" charset="0"/>
              </a:rPr>
              <a:t>".//a[contains(., '{{ value }}')]"</a:t>
            </a:r>
            <a:r>
              <a:rPr lang="en" sz="2200" dirty="0">
                <a:latin typeface="Courier New" panose="02070309020205020404" pitchFamily="49" charset="0"/>
                <a:cs typeface="Courier New" panose="02070309020205020404" pitchFamily="49" charset="0"/>
              </a:rPr>
              <a:t>)</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r>
              <a:rPr lang="en" sz="2200" b="1" dirty="0" err="1">
                <a:solidFill>
                  <a:srgbClr val="FF0000"/>
                </a:solidFill>
                <a:latin typeface="Courier New" panose="02070309020205020404" pitchFamily="49" charset="0"/>
                <a:cs typeface="Courier New" panose="02070309020205020404" pitchFamily="49" charset="0"/>
              </a:rPr>
              <a:t>WebElement</a:t>
            </a:r>
            <a:r>
              <a:rPr lang="en" sz="2200" dirty="0">
                <a:latin typeface="Courier New" panose="02070309020205020404" pitchFamily="49" charset="0"/>
                <a:cs typeface="Courier New" panose="02070309020205020404" pitchFamily="49" charset="0"/>
              </a:rPr>
              <a:t> button(</a:t>
            </a:r>
            <a:r>
              <a:rPr lang="en" sz="2200" b="1" dirty="0">
                <a:solidFill>
                  <a:srgbClr val="FF0000"/>
                </a:solidFill>
                <a:latin typeface="Courier New" panose="02070309020205020404" pitchFamily="49" charset="0"/>
                <a:cs typeface="Courier New" panose="02070309020205020404" pitchFamily="49" charset="0"/>
              </a:rPr>
              <a:t>@Param</a:t>
            </a:r>
            <a:r>
              <a:rPr lang="en" sz="2200" dirty="0">
                <a:latin typeface="Courier New" panose="02070309020205020404" pitchFamily="49" charset="0"/>
                <a:cs typeface="Courier New" panose="02070309020205020404" pitchFamily="49" charset="0"/>
              </a:rPr>
              <a:t>(</a:t>
            </a:r>
            <a:r>
              <a:rPr lang="en" sz="2200" b="1" dirty="0">
                <a:solidFill>
                  <a:srgbClr val="008000"/>
                </a:solidFill>
                <a:latin typeface="Courier New" panose="02070309020205020404" pitchFamily="49" charset="0"/>
                <a:cs typeface="Courier New" panose="02070309020205020404" pitchFamily="49" charset="0"/>
              </a:rPr>
              <a:t>"value"</a:t>
            </a:r>
            <a:r>
              <a:rPr lang="en" sz="2200" dirty="0">
                <a:latin typeface="Courier New" panose="02070309020205020404" pitchFamily="49" charset="0"/>
                <a:cs typeface="Courier New" panose="02070309020205020404" pitchFamily="49" charset="0"/>
              </a:rPr>
              <a:t>) String value);</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a:t>
            </a:r>
            <a:endParaRPr lang="ru-RU" sz="2200" dirty="0">
              <a:latin typeface="Courier New" panose="02070309020205020404" pitchFamily="49" charset="0"/>
              <a:cs typeface="Courier New" panose="02070309020205020404" pitchFamily="49" charset="0"/>
            </a:endParaRPr>
          </a:p>
        </p:txBody>
      </p:sp>
      <p:pic>
        <p:nvPicPr>
          <p:cNvPr id="13" name="Рисунок 12">
            <a:extLst>
              <a:ext uri="{FF2B5EF4-FFF2-40B4-BE49-F238E27FC236}">
                <a16:creationId xmlns:a16="http://schemas.microsoft.com/office/drawing/2014/main" id="{B3615911-84C7-DA4A-858D-DA3E5806123B}"/>
              </a:ext>
            </a:extLst>
          </p:cNvPr>
          <p:cNvPicPr>
            <a:picLocks noChangeAspect="1"/>
          </p:cNvPicPr>
          <p:nvPr/>
        </p:nvPicPr>
        <p:blipFill>
          <a:blip r:embed="rId3"/>
          <a:stretch>
            <a:fillRect/>
          </a:stretch>
        </p:blipFill>
        <p:spPr>
          <a:xfrm>
            <a:off x="0" y="2931790"/>
            <a:ext cx="9144000" cy="720000"/>
          </a:xfrm>
          <a:prstGeom prst="rect">
            <a:avLst/>
          </a:prstGeom>
        </p:spPr>
      </p:pic>
      <p:sp>
        <p:nvSpPr>
          <p:cNvPr id="14" name="Прямоугольник 13">
            <a:extLst>
              <a:ext uri="{FF2B5EF4-FFF2-40B4-BE49-F238E27FC236}">
                <a16:creationId xmlns:a16="http://schemas.microsoft.com/office/drawing/2014/main" id="{381234AB-7859-4242-9BEA-DF7D7259BA69}"/>
              </a:ext>
            </a:extLst>
          </p:cNvPr>
          <p:cNvSpPr/>
          <p:nvPr/>
        </p:nvSpPr>
        <p:spPr>
          <a:xfrm>
            <a:off x="719064" y="1475725"/>
            <a:ext cx="8208912" cy="360040"/>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 name="Рисунок 14">
            <a:extLst>
              <a:ext uri="{FF2B5EF4-FFF2-40B4-BE49-F238E27FC236}">
                <a16:creationId xmlns:a16="http://schemas.microsoft.com/office/drawing/2014/main" id="{6B6ECFFF-37D4-FD4C-ABEB-321F1489FA0E}"/>
              </a:ext>
            </a:extLst>
          </p:cNvPr>
          <p:cNvPicPr>
            <a:picLocks noChangeAspect="1"/>
          </p:cNvPicPr>
          <p:nvPr/>
        </p:nvPicPr>
        <p:blipFill>
          <a:blip r:embed="rId4"/>
          <a:stretch>
            <a:fillRect/>
          </a:stretch>
        </p:blipFill>
        <p:spPr>
          <a:xfrm rot="11320657">
            <a:off x="1821033" y="3685018"/>
            <a:ext cx="542432" cy="801320"/>
          </a:xfrm>
          <a:prstGeom prst="rect">
            <a:avLst/>
          </a:prstGeom>
        </p:spPr>
      </p:pic>
      <p:pic>
        <p:nvPicPr>
          <p:cNvPr id="16" name="Рисунок 15">
            <a:extLst>
              <a:ext uri="{FF2B5EF4-FFF2-40B4-BE49-F238E27FC236}">
                <a16:creationId xmlns:a16="http://schemas.microsoft.com/office/drawing/2014/main" id="{808B2822-0C29-6241-888C-F554F252005B}"/>
              </a:ext>
            </a:extLst>
          </p:cNvPr>
          <p:cNvPicPr>
            <a:picLocks noChangeAspect="1"/>
          </p:cNvPicPr>
          <p:nvPr/>
        </p:nvPicPr>
        <p:blipFill>
          <a:blip r:embed="rId4"/>
          <a:stretch>
            <a:fillRect/>
          </a:stretch>
        </p:blipFill>
        <p:spPr>
          <a:xfrm rot="11186190">
            <a:off x="3535086" y="3694219"/>
            <a:ext cx="542432" cy="801320"/>
          </a:xfrm>
          <a:prstGeom prst="rect">
            <a:avLst/>
          </a:prstGeom>
        </p:spPr>
      </p:pic>
      <p:pic>
        <p:nvPicPr>
          <p:cNvPr id="19" name="Рисунок 18">
            <a:extLst>
              <a:ext uri="{FF2B5EF4-FFF2-40B4-BE49-F238E27FC236}">
                <a16:creationId xmlns:a16="http://schemas.microsoft.com/office/drawing/2014/main" id="{1023F66B-DBD7-604E-B2F6-6ECCE5AC0888}"/>
              </a:ext>
            </a:extLst>
          </p:cNvPr>
          <p:cNvPicPr>
            <a:picLocks noChangeAspect="1"/>
          </p:cNvPicPr>
          <p:nvPr/>
        </p:nvPicPr>
        <p:blipFill>
          <a:blip r:embed="rId4"/>
          <a:stretch>
            <a:fillRect/>
          </a:stretch>
        </p:blipFill>
        <p:spPr>
          <a:xfrm rot="11186190">
            <a:off x="7711549" y="3676562"/>
            <a:ext cx="542432" cy="801320"/>
          </a:xfrm>
          <a:prstGeom prst="rect">
            <a:avLst/>
          </a:prstGeom>
        </p:spPr>
      </p:pic>
      <p:pic>
        <p:nvPicPr>
          <p:cNvPr id="20" name="Рисунок 19">
            <a:extLst>
              <a:ext uri="{FF2B5EF4-FFF2-40B4-BE49-F238E27FC236}">
                <a16:creationId xmlns:a16="http://schemas.microsoft.com/office/drawing/2014/main" id="{EBDC960B-6C32-2B43-A2B3-7BC60266BAE4}"/>
              </a:ext>
            </a:extLst>
          </p:cNvPr>
          <p:cNvPicPr>
            <a:picLocks noChangeAspect="1"/>
          </p:cNvPicPr>
          <p:nvPr/>
        </p:nvPicPr>
        <p:blipFill>
          <a:blip r:embed="rId4"/>
          <a:stretch>
            <a:fillRect/>
          </a:stretch>
        </p:blipFill>
        <p:spPr>
          <a:xfrm rot="11186190">
            <a:off x="8428986" y="3676562"/>
            <a:ext cx="542432" cy="801320"/>
          </a:xfrm>
          <a:prstGeom prst="rect">
            <a:avLst/>
          </a:prstGeom>
        </p:spPr>
      </p:pic>
      <p:sp>
        <p:nvSpPr>
          <p:cNvPr id="21" name="Закрывающая фигурная скобка 20">
            <a:extLst>
              <a:ext uri="{FF2B5EF4-FFF2-40B4-BE49-F238E27FC236}">
                <a16:creationId xmlns:a16="http://schemas.microsoft.com/office/drawing/2014/main" id="{A783B668-5488-C347-B007-1B55A085A2FD}"/>
              </a:ext>
            </a:extLst>
          </p:cNvPr>
          <p:cNvSpPr/>
          <p:nvPr/>
        </p:nvSpPr>
        <p:spPr>
          <a:xfrm rot="5400000">
            <a:off x="5265964" y="1154035"/>
            <a:ext cx="281324" cy="6984777"/>
          </a:xfrm>
          <a:prstGeom prst="rightBrace">
            <a:avLst/>
          </a:prstGeom>
          <a:ln w="34925">
            <a:solidFill>
              <a:srgbClr val="FF0000"/>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ru-RU" dirty="0">
              <a:solidFill>
                <a:schemeClr val="accent5"/>
              </a:solidFill>
            </a:endParaRPr>
          </a:p>
        </p:txBody>
      </p:sp>
      <p:sp>
        <p:nvSpPr>
          <p:cNvPr id="22" name="TextBox 21">
            <a:extLst>
              <a:ext uri="{FF2B5EF4-FFF2-40B4-BE49-F238E27FC236}">
                <a16:creationId xmlns:a16="http://schemas.microsoft.com/office/drawing/2014/main" id="{53A06A3E-5DDB-504D-99F8-F3D82DFF4E92}"/>
              </a:ext>
            </a:extLst>
          </p:cNvPr>
          <p:cNvSpPr txBox="1"/>
          <p:nvPr/>
        </p:nvSpPr>
        <p:spPr>
          <a:xfrm>
            <a:off x="4777159" y="4712826"/>
            <a:ext cx="1258934" cy="523220"/>
          </a:xfrm>
          <a:prstGeom prst="rect">
            <a:avLst/>
          </a:prstGeom>
          <a:noFill/>
        </p:spPr>
        <p:txBody>
          <a:bodyPr wrap="none" rtlCol="0">
            <a:spAutoFit/>
          </a:bodyPr>
          <a:lstStyle/>
          <a:p>
            <a:r>
              <a:rPr lang="ru-RU" b="1" dirty="0">
                <a:solidFill>
                  <a:schemeClr val="accent5"/>
                </a:solidFill>
              </a:rPr>
              <a:t> </a:t>
            </a:r>
            <a:r>
              <a:rPr lang="en-US" sz="2800" b="1" dirty="0"/>
              <a:t>Button</a:t>
            </a:r>
            <a:endParaRPr lang="ru-RU" sz="2800" b="1" dirty="0"/>
          </a:p>
        </p:txBody>
      </p:sp>
    </p:spTree>
    <p:extLst>
      <p:ext uri="{BB962C8B-B14F-4D97-AF65-F5344CB8AC3E}">
        <p14:creationId xmlns:p14="http://schemas.microsoft.com/office/powerpoint/2010/main" val="289856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4A4E4FE2-8975-E54B-85A4-2C8356ED564A}"/>
              </a:ext>
            </a:extLst>
          </p:cNvPr>
          <p:cNvSpPr>
            <a:spLocks noGrp="1"/>
          </p:cNvSpPr>
          <p:nvPr>
            <p:ph type="body" sz="quarter" idx="13"/>
          </p:nvPr>
        </p:nvSpPr>
        <p:spPr>
          <a:xfrm>
            <a:off x="0" y="-12073"/>
            <a:ext cx="9144000" cy="538607"/>
          </a:xfrm>
        </p:spPr>
        <p:txBody>
          <a:bodyPr/>
          <a:lstStyle/>
          <a:p>
            <a:r>
              <a:rPr lang="en" sz="3200" b="1" dirty="0">
                <a:solidFill>
                  <a:schemeClr val="tx1"/>
                </a:solidFill>
              </a:rPr>
              <a:t>multiple inheritance</a:t>
            </a:r>
            <a:r>
              <a:rPr lang="ru-RU" sz="3200" b="1" dirty="0">
                <a:solidFill>
                  <a:schemeClr val="tx1"/>
                </a:solidFill>
              </a:rPr>
              <a:t> (</a:t>
            </a:r>
            <a:r>
              <a:rPr lang="en-US" sz="3200" b="1" dirty="0">
                <a:solidFill>
                  <a:schemeClr val="tx1"/>
                </a:solidFill>
              </a:rPr>
              <a:t>ELEMENTS)</a:t>
            </a:r>
            <a:endParaRPr lang="ru-RU" sz="3200" b="1" dirty="0">
              <a:solidFill>
                <a:schemeClr val="tx1"/>
              </a:solidFill>
            </a:endParaRPr>
          </a:p>
        </p:txBody>
      </p:sp>
      <p:sp>
        <p:nvSpPr>
          <p:cNvPr id="11" name="Прямоугольник 10">
            <a:extLst>
              <a:ext uri="{FF2B5EF4-FFF2-40B4-BE49-F238E27FC236}">
                <a16:creationId xmlns:a16="http://schemas.microsoft.com/office/drawing/2014/main" id="{2731F5F6-8790-6A4D-A744-7399C46CE904}"/>
              </a:ext>
            </a:extLst>
          </p:cNvPr>
          <p:cNvSpPr/>
          <p:nvPr/>
        </p:nvSpPr>
        <p:spPr>
          <a:xfrm>
            <a:off x="251520" y="1132135"/>
            <a:ext cx="9144000" cy="1107996"/>
          </a:xfrm>
          <a:prstGeom prst="rect">
            <a:avLst/>
          </a:prstGeom>
        </p:spPr>
        <p:txBody>
          <a:bodyPr wrap="square">
            <a:spAutoFit/>
          </a:bodyPr>
          <a:lstStyle/>
          <a:p>
            <a:r>
              <a:rPr lang="en" sz="2200" b="1" dirty="0">
                <a:solidFill>
                  <a:srgbClr val="000080"/>
                </a:solidFill>
                <a:latin typeface="Courier New" panose="02070309020205020404" pitchFamily="49" charset="0"/>
                <a:cs typeface="Courier New" panose="02070309020205020404" pitchFamily="49" charset="0"/>
              </a:rPr>
              <a:t>public interface </a:t>
            </a:r>
            <a:r>
              <a:rPr lang="en" sz="2200" dirty="0">
                <a:latin typeface="Courier New" panose="02070309020205020404" pitchFamily="49" charset="0"/>
                <a:cs typeface="Courier New" panose="02070309020205020404" pitchFamily="49" charset="0"/>
              </a:rPr>
              <a:t>Header </a:t>
            </a:r>
            <a:r>
              <a:rPr lang="en" sz="2200" b="1" dirty="0">
                <a:solidFill>
                  <a:srgbClr val="000080"/>
                </a:solidFill>
                <a:latin typeface="Courier New" panose="02070309020205020404" pitchFamily="49" charset="0"/>
                <a:cs typeface="Courier New" panose="02070309020205020404" pitchFamily="49" charset="0"/>
              </a:rPr>
              <a:t>extends </a:t>
            </a:r>
            <a:r>
              <a:rPr lang="en" sz="2200" b="1" dirty="0">
                <a:solidFill>
                  <a:srgbClr val="FF0000"/>
                </a:solidFill>
                <a:latin typeface="Courier New" panose="02070309020205020404" pitchFamily="49" charset="0"/>
                <a:cs typeface="Courier New" panose="02070309020205020404" pitchFamily="49" charset="0"/>
              </a:rPr>
              <a:t>Button</a:t>
            </a:r>
            <a:r>
              <a:rPr lang="en" sz="2200" b="1" dirty="0">
                <a:latin typeface="Courier New" panose="02070309020205020404" pitchFamily="49" charset="0"/>
                <a:cs typeface="Courier New" panose="02070309020205020404" pitchFamily="49" charset="0"/>
              </a:rPr>
              <a:t> </a:t>
            </a:r>
            <a:r>
              <a:rPr lang="en" sz="2200" dirty="0">
                <a:latin typeface="Courier New" panose="02070309020205020404" pitchFamily="49" charset="0"/>
                <a:cs typeface="Courier New" panose="02070309020205020404" pitchFamily="49" charset="0"/>
              </a:rPr>
              <a:t>{</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a:t>
            </a:r>
            <a:endParaRPr lang="ru-RU" sz="2200" dirty="0">
              <a:latin typeface="Courier New" panose="02070309020205020404" pitchFamily="49" charset="0"/>
              <a:cs typeface="Courier New" panose="02070309020205020404" pitchFamily="49" charset="0"/>
            </a:endParaRPr>
          </a:p>
        </p:txBody>
      </p:sp>
      <p:sp>
        <p:nvSpPr>
          <p:cNvPr id="12" name="Прямоугольник 11">
            <a:extLst>
              <a:ext uri="{FF2B5EF4-FFF2-40B4-BE49-F238E27FC236}">
                <a16:creationId xmlns:a16="http://schemas.microsoft.com/office/drawing/2014/main" id="{6FB24D79-75F4-D740-A869-7BD2F3F40B1C}"/>
              </a:ext>
            </a:extLst>
          </p:cNvPr>
          <p:cNvSpPr/>
          <p:nvPr/>
        </p:nvSpPr>
        <p:spPr>
          <a:xfrm>
            <a:off x="251520" y="2374741"/>
            <a:ext cx="9144000" cy="1107996"/>
          </a:xfrm>
          <a:prstGeom prst="rect">
            <a:avLst/>
          </a:prstGeom>
        </p:spPr>
        <p:txBody>
          <a:bodyPr wrap="square">
            <a:spAutoFit/>
          </a:bodyPr>
          <a:lstStyle/>
          <a:p>
            <a:r>
              <a:rPr lang="en" sz="2200" b="1" dirty="0">
                <a:solidFill>
                  <a:srgbClr val="000080"/>
                </a:solidFill>
                <a:latin typeface="Courier New" panose="02070309020205020404" pitchFamily="49" charset="0"/>
                <a:cs typeface="Courier New" panose="02070309020205020404" pitchFamily="49" charset="0"/>
              </a:rPr>
              <a:t>public interface </a:t>
            </a:r>
            <a:r>
              <a:rPr lang="en" sz="2200" dirty="0">
                <a:latin typeface="Courier New" panose="02070309020205020404" pitchFamily="49" charset="0"/>
                <a:cs typeface="Courier New" panose="02070309020205020404" pitchFamily="49" charset="0"/>
              </a:rPr>
              <a:t>Footer </a:t>
            </a:r>
            <a:r>
              <a:rPr lang="en" sz="2200" b="1" dirty="0">
                <a:solidFill>
                  <a:srgbClr val="000080"/>
                </a:solidFill>
                <a:latin typeface="Courier New" panose="02070309020205020404" pitchFamily="49" charset="0"/>
                <a:cs typeface="Courier New" panose="02070309020205020404" pitchFamily="49" charset="0"/>
              </a:rPr>
              <a:t>extends </a:t>
            </a:r>
            <a:r>
              <a:rPr lang="en" sz="2200" b="1" dirty="0" err="1">
                <a:solidFill>
                  <a:srgbClr val="FF0000"/>
                </a:solidFill>
                <a:latin typeface="Courier New" panose="02070309020205020404" pitchFamily="49" charset="0"/>
                <a:cs typeface="Courier New" panose="02070309020205020404" pitchFamily="49" charset="0"/>
              </a:rPr>
              <a:t>Button</a:t>
            </a:r>
            <a:r>
              <a:rPr lang="en" sz="2200" dirty="0" err="1">
                <a:latin typeface="Courier New" panose="02070309020205020404" pitchFamily="49" charset="0"/>
                <a:cs typeface="Courier New" panose="02070309020205020404" pitchFamily="49" charset="0"/>
              </a:rPr>
              <a:t>,</a:t>
            </a:r>
            <a:r>
              <a:rPr lang="en" sz="2200" b="1" dirty="0" err="1">
                <a:solidFill>
                  <a:srgbClr val="FF0000"/>
                </a:solidFill>
                <a:latin typeface="Courier New" panose="02070309020205020404" pitchFamily="49" charset="0"/>
                <a:cs typeface="Courier New" panose="02070309020205020404" pitchFamily="49" charset="0"/>
              </a:rPr>
              <a:t>Input</a:t>
            </a:r>
            <a:r>
              <a:rPr lang="en" sz="2200" b="1" dirty="0">
                <a:latin typeface="Courier New" panose="02070309020205020404" pitchFamily="49" charset="0"/>
                <a:cs typeface="Courier New" panose="02070309020205020404" pitchFamily="49" charset="0"/>
              </a:rPr>
              <a:t> </a:t>
            </a:r>
            <a:r>
              <a:rPr lang="en" sz="2200" dirty="0">
                <a:latin typeface="Courier New" panose="02070309020205020404" pitchFamily="49" charset="0"/>
                <a:cs typeface="Courier New" panose="02070309020205020404" pitchFamily="49" charset="0"/>
              </a:rPr>
              <a:t>{</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a:t>
            </a:r>
            <a:endParaRPr lang="ru-RU" sz="22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146288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3F6D48EB-67A8-8B4E-83AE-3C87E9A31100}"/>
              </a:ext>
            </a:extLst>
          </p:cNvPr>
          <p:cNvSpPr>
            <a:spLocks noGrp="1"/>
          </p:cNvSpPr>
          <p:nvPr>
            <p:ph type="body" sz="quarter" idx="13"/>
          </p:nvPr>
        </p:nvSpPr>
        <p:spPr>
          <a:xfrm>
            <a:off x="0" y="-12073"/>
            <a:ext cx="9144000" cy="538607"/>
          </a:xfrm>
        </p:spPr>
        <p:txBody>
          <a:bodyPr/>
          <a:lstStyle/>
          <a:p>
            <a:r>
              <a:rPr lang="en-US" sz="3200" b="1" dirty="0">
                <a:solidFill>
                  <a:schemeClr val="tx1"/>
                </a:solidFill>
              </a:rPr>
              <a:t>Agenda</a:t>
            </a:r>
            <a:endParaRPr lang="ru-RU" sz="3200" b="1" dirty="0">
              <a:solidFill>
                <a:schemeClr val="tx1"/>
              </a:solidFill>
            </a:endParaRPr>
          </a:p>
        </p:txBody>
      </p:sp>
      <p:sp>
        <p:nvSpPr>
          <p:cNvPr id="4" name="TextBox 3">
            <a:extLst>
              <a:ext uri="{FF2B5EF4-FFF2-40B4-BE49-F238E27FC236}">
                <a16:creationId xmlns:a16="http://schemas.microsoft.com/office/drawing/2014/main" id="{C3A5CD40-8417-2546-89DC-AAF2FE62E4FE}"/>
              </a:ext>
            </a:extLst>
          </p:cNvPr>
          <p:cNvSpPr txBox="1"/>
          <p:nvPr/>
        </p:nvSpPr>
        <p:spPr>
          <a:xfrm>
            <a:off x="223200" y="842400"/>
            <a:ext cx="5932976" cy="2287678"/>
          </a:xfrm>
          <a:prstGeom prst="rect">
            <a:avLst/>
          </a:prstGeom>
          <a:noFill/>
        </p:spPr>
        <p:txBody>
          <a:bodyPr wrap="square" rtlCol="0">
            <a:spAutoFit/>
          </a:bodyPr>
          <a:lstStyle/>
          <a:p>
            <a:pPr marL="457200" indent="-457200">
              <a:lnSpc>
                <a:spcPct val="130000"/>
              </a:lnSpc>
              <a:buFont typeface="Arial" panose="020B0604020202020204" pitchFamily="34" charset="0"/>
              <a:buChar char="•"/>
            </a:pPr>
            <a:r>
              <a:rPr lang="en-US" sz="2800" b="1" dirty="0"/>
              <a:t>Page Object wrappers </a:t>
            </a:r>
          </a:p>
          <a:p>
            <a:pPr marL="457200" indent="-457200">
              <a:lnSpc>
                <a:spcPct val="130000"/>
              </a:lnSpc>
              <a:buFont typeface="Arial" panose="020B0604020202020204" pitchFamily="34" charset="0"/>
              <a:buChar char="•"/>
            </a:pPr>
            <a:r>
              <a:rPr lang="en-US" sz="2800" b="1" dirty="0"/>
              <a:t>Open questions in Page Object</a:t>
            </a:r>
          </a:p>
          <a:p>
            <a:pPr marL="457200" indent="-457200">
              <a:lnSpc>
                <a:spcPct val="130000"/>
              </a:lnSpc>
              <a:buFont typeface="Arial" panose="020B0604020202020204" pitchFamily="34" charset="0"/>
              <a:buChar char="•"/>
            </a:pPr>
            <a:r>
              <a:rPr lang="en-US" sz="2800" b="1" dirty="0"/>
              <a:t>Page Object through interface</a:t>
            </a:r>
          </a:p>
          <a:p>
            <a:pPr marL="457200" indent="-457200">
              <a:lnSpc>
                <a:spcPct val="130000"/>
              </a:lnSpc>
              <a:buFont typeface="Arial" panose="020B0604020202020204" pitchFamily="34" charset="0"/>
              <a:buChar char="•"/>
            </a:pPr>
            <a:r>
              <a:rPr lang="en-US" sz="2800" b="1" dirty="0"/>
              <a:t>Sample of implementation </a:t>
            </a:r>
            <a:r>
              <a:rPr lang="ru-RU" sz="2800" b="1" dirty="0"/>
              <a:t> </a:t>
            </a:r>
          </a:p>
        </p:txBody>
      </p:sp>
    </p:spTree>
    <p:extLst>
      <p:ext uri="{BB962C8B-B14F-4D97-AF65-F5344CB8AC3E}">
        <p14:creationId xmlns:p14="http://schemas.microsoft.com/office/powerpoint/2010/main" val="3105413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49ABB3D2-170E-984E-97AD-1A78A049F42D}"/>
              </a:ext>
            </a:extLst>
          </p:cNvPr>
          <p:cNvSpPr/>
          <p:nvPr/>
        </p:nvSpPr>
        <p:spPr>
          <a:xfrm>
            <a:off x="251520" y="808132"/>
            <a:ext cx="9144000" cy="1785104"/>
          </a:xfrm>
          <a:prstGeom prst="rect">
            <a:avLst/>
          </a:prstGeom>
        </p:spPr>
        <p:txBody>
          <a:bodyPr wrap="square">
            <a:spAutoFit/>
          </a:bodyPr>
          <a:lstStyle/>
          <a:p>
            <a:r>
              <a:rPr lang="en" sz="2200" dirty="0">
                <a:solidFill>
                  <a:srgbClr val="808000"/>
                </a:solidFill>
                <a:latin typeface="Courier New" panose="02070309020205020404" pitchFamily="49" charset="0"/>
                <a:cs typeface="Courier New" panose="02070309020205020404" pitchFamily="49" charset="0"/>
              </a:rPr>
              <a:t>@Test</a:t>
            </a:r>
            <a:br>
              <a:rPr lang="en" sz="2200" dirty="0">
                <a:solidFill>
                  <a:srgbClr val="808000"/>
                </a:solidFill>
                <a:latin typeface="Courier New" panose="02070309020205020404" pitchFamily="49" charset="0"/>
                <a:cs typeface="Courier New" panose="02070309020205020404" pitchFamily="49" charset="0"/>
              </a:rPr>
            </a:br>
            <a:r>
              <a:rPr lang="en" sz="2200" b="1" dirty="0">
                <a:solidFill>
                  <a:srgbClr val="000080"/>
                </a:solidFill>
                <a:latin typeface="Courier New" panose="02070309020205020404" pitchFamily="49" charset="0"/>
                <a:cs typeface="Courier New" panose="02070309020205020404" pitchFamily="49" charset="0"/>
              </a:rPr>
              <a:t>public void </a:t>
            </a:r>
            <a:r>
              <a:rPr lang="en" sz="2200" dirty="0" err="1">
                <a:latin typeface="Courier New" panose="02070309020205020404" pitchFamily="49" charset="0"/>
                <a:cs typeface="Courier New" panose="02070309020205020404" pitchFamily="49" charset="0"/>
              </a:rPr>
              <a:t>simpleTest</a:t>
            </a:r>
            <a:r>
              <a:rPr lang="en" sz="2200" dirty="0">
                <a:latin typeface="Courier New" panose="02070309020205020404" pitchFamily="49" charset="0"/>
                <a:cs typeface="Courier New" panose="02070309020205020404" pitchFamily="49" charset="0"/>
              </a:rPr>
              <a:t>() {</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r>
              <a:rPr lang="en" sz="2200" dirty="0" err="1">
                <a:latin typeface="Courier New" panose="02070309020205020404" pitchFamily="49" charset="0"/>
                <a:cs typeface="Courier New" panose="02070309020205020404" pitchFamily="49" charset="0"/>
              </a:rPr>
              <a:t>onMainPage</a:t>
            </a:r>
            <a:r>
              <a:rPr lang="en" sz="2200" dirty="0">
                <a:latin typeface="Courier New" panose="02070309020205020404" pitchFamily="49" charset="0"/>
                <a:cs typeface="Courier New" panose="02070309020205020404" pitchFamily="49" charset="0"/>
              </a:rPr>
              <a:t>().header().</a:t>
            </a:r>
            <a:r>
              <a:rPr lang="en" sz="2200" b="1" dirty="0">
                <a:solidFill>
                  <a:srgbClr val="FF0000"/>
                </a:solidFill>
                <a:latin typeface="Courier New" panose="02070309020205020404" pitchFamily="49" charset="0"/>
                <a:cs typeface="Courier New" panose="02070309020205020404" pitchFamily="49" charset="0"/>
              </a:rPr>
              <a:t>button</a:t>
            </a:r>
            <a:r>
              <a:rPr lang="en" sz="2200" dirty="0">
                <a:latin typeface="Courier New" panose="02070309020205020404" pitchFamily="49" charset="0"/>
                <a:cs typeface="Courier New" panose="02070309020205020404" pitchFamily="49" charset="0"/>
              </a:rPr>
              <a:t>(</a:t>
            </a:r>
            <a:r>
              <a:rPr lang="en" sz="2200" b="1" dirty="0">
                <a:solidFill>
                  <a:srgbClr val="008000"/>
                </a:solidFill>
                <a:latin typeface="Courier New" panose="02070309020205020404" pitchFamily="49" charset="0"/>
                <a:cs typeface="Courier New" panose="02070309020205020404" pitchFamily="49" charset="0"/>
              </a:rPr>
              <a:t>"</a:t>
            </a:r>
            <a:r>
              <a:rPr lang="en" sz="2200" b="1" dirty="0" err="1">
                <a:solidFill>
                  <a:srgbClr val="008000"/>
                </a:solidFill>
                <a:latin typeface="Courier New" panose="02070309020205020404" pitchFamily="49" charset="0"/>
                <a:cs typeface="Courier New" panose="02070309020205020404" pitchFamily="49" charset="0"/>
              </a:rPr>
              <a:t>Prise</a:t>
            </a:r>
            <a:r>
              <a:rPr lang="en" sz="2200" b="1" dirty="0">
                <a:solidFill>
                  <a:srgbClr val="008000"/>
                </a:solidFill>
                <a:latin typeface="Courier New" panose="02070309020205020404" pitchFamily="49" charset="0"/>
                <a:cs typeface="Courier New" panose="02070309020205020404" pitchFamily="49" charset="0"/>
              </a:rPr>
              <a:t>"</a:t>
            </a:r>
            <a:r>
              <a:rPr lang="en" sz="2200" dirty="0">
                <a:latin typeface="Courier New" panose="02070309020205020404" pitchFamily="49" charset="0"/>
                <a:cs typeface="Courier New" panose="02070309020205020404" pitchFamily="49" charset="0"/>
              </a:rPr>
              <a:t>).click();</a:t>
            </a:r>
          </a:p>
          <a:p>
            <a:r>
              <a:rPr lang="en" sz="2200" dirty="0">
                <a:latin typeface="Courier New" panose="02070309020205020404" pitchFamily="49" charset="0"/>
                <a:cs typeface="Courier New" panose="02070309020205020404" pitchFamily="49" charset="0"/>
              </a:rPr>
              <a:t> </a:t>
            </a:r>
            <a:r>
              <a:rPr lang="en" sz="2200" dirty="0" err="1">
                <a:latin typeface="Courier New" panose="02070309020205020404" pitchFamily="49" charset="0"/>
                <a:cs typeface="Courier New" panose="02070309020205020404" pitchFamily="49" charset="0"/>
              </a:rPr>
              <a:t>onMainPage</a:t>
            </a:r>
            <a:r>
              <a:rPr lang="en" sz="2200" dirty="0">
                <a:latin typeface="Courier New" panose="02070309020205020404" pitchFamily="49" charset="0"/>
                <a:cs typeface="Courier New" panose="02070309020205020404" pitchFamily="49" charset="0"/>
              </a:rPr>
              <a:t>().header().</a:t>
            </a:r>
            <a:r>
              <a:rPr lang="en" sz="2200" b="1" dirty="0">
                <a:solidFill>
                  <a:srgbClr val="FF0000"/>
                </a:solidFill>
                <a:latin typeface="Courier New" panose="02070309020205020404" pitchFamily="49" charset="0"/>
                <a:cs typeface="Courier New" panose="02070309020205020404" pitchFamily="49" charset="0"/>
              </a:rPr>
              <a:t>input</a:t>
            </a:r>
            <a:r>
              <a:rPr lang="en" sz="2200" dirty="0">
                <a:latin typeface="Courier New" panose="02070309020205020404" pitchFamily="49" charset="0"/>
                <a:cs typeface="Courier New" panose="02070309020205020404" pitchFamily="49" charset="0"/>
              </a:rPr>
              <a:t>(</a:t>
            </a:r>
            <a:r>
              <a:rPr lang="en" sz="2200" b="1" dirty="0">
                <a:solidFill>
                  <a:srgbClr val="008000"/>
                </a:solidFill>
                <a:latin typeface="Courier New" panose="02070309020205020404" pitchFamily="49" charset="0"/>
                <a:cs typeface="Courier New" panose="02070309020205020404" pitchFamily="49" charset="0"/>
              </a:rPr>
              <a:t>"Search"</a:t>
            </a:r>
            <a:r>
              <a:rPr lang="en" sz="2200" dirty="0">
                <a:latin typeface="Courier New" panose="02070309020205020404" pitchFamily="49" charset="0"/>
                <a:cs typeface="Courier New" panose="02070309020205020404" pitchFamily="49" charset="0"/>
              </a:rPr>
              <a:t>).</a:t>
            </a:r>
            <a:r>
              <a:rPr lang="en" sz="2200" dirty="0" err="1">
                <a:latin typeface="Courier New" panose="02070309020205020404" pitchFamily="49" charset="0"/>
                <a:cs typeface="Courier New" panose="02070309020205020404" pitchFamily="49" charset="0"/>
              </a:rPr>
              <a:t>sendKeys</a:t>
            </a:r>
            <a:r>
              <a:rPr lang="en" sz="2200" dirty="0">
                <a:latin typeface="Courier New" panose="02070309020205020404" pitchFamily="49" charset="0"/>
                <a:cs typeface="Courier New" panose="02070309020205020404" pitchFamily="49" charset="0"/>
              </a:rPr>
              <a:t>(</a:t>
            </a:r>
            <a:r>
              <a:rPr lang="en" sz="2200" b="1" dirty="0">
                <a:solidFill>
                  <a:srgbClr val="008000"/>
                </a:solidFill>
                <a:latin typeface="Courier New" panose="02070309020205020404" pitchFamily="49" charset="0"/>
                <a:cs typeface="Courier New" panose="02070309020205020404" pitchFamily="49" charset="0"/>
              </a:rPr>
              <a:t>"*"</a:t>
            </a:r>
            <a:r>
              <a:rPr lang="en" sz="2200" dirty="0">
                <a:latin typeface="Courier New" panose="02070309020205020404" pitchFamily="49" charset="0"/>
                <a:cs typeface="Courier New" panose="02070309020205020404" pitchFamily="49" charset="0"/>
              </a:rPr>
              <a:t>);</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a:t>
            </a:r>
            <a:endParaRPr lang="ru-RU" sz="2200" dirty="0">
              <a:latin typeface="Courier New" panose="02070309020205020404" pitchFamily="49" charset="0"/>
              <a:cs typeface="Courier New" panose="02070309020205020404" pitchFamily="49" charset="0"/>
            </a:endParaRPr>
          </a:p>
        </p:txBody>
      </p:sp>
      <p:sp>
        <p:nvSpPr>
          <p:cNvPr id="2" name="Текст 1">
            <a:extLst>
              <a:ext uri="{FF2B5EF4-FFF2-40B4-BE49-F238E27FC236}">
                <a16:creationId xmlns:a16="http://schemas.microsoft.com/office/drawing/2014/main" id="{2D985800-0E66-E34C-83CE-018341F4FE66}"/>
              </a:ext>
            </a:extLst>
          </p:cNvPr>
          <p:cNvSpPr>
            <a:spLocks noGrp="1"/>
          </p:cNvSpPr>
          <p:nvPr>
            <p:ph type="body" sz="quarter" idx="13"/>
          </p:nvPr>
        </p:nvSpPr>
        <p:spPr>
          <a:xfrm>
            <a:off x="0" y="-12074"/>
            <a:ext cx="9144000" cy="538607"/>
          </a:xfrm>
        </p:spPr>
        <p:txBody>
          <a:bodyPr/>
          <a:lstStyle/>
          <a:p>
            <a:r>
              <a:rPr lang="en-US" sz="3200" b="1" dirty="0">
                <a:solidFill>
                  <a:schemeClr val="tx1"/>
                </a:solidFill>
              </a:rPr>
              <a:t>EXAMPLE</a:t>
            </a:r>
            <a:endParaRPr lang="ru-RU" sz="3200" b="1" dirty="0">
              <a:solidFill>
                <a:schemeClr val="tx1"/>
              </a:solidFill>
            </a:endParaRPr>
          </a:p>
        </p:txBody>
      </p:sp>
    </p:spTree>
    <p:extLst>
      <p:ext uri="{BB962C8B-B14F-4D97-AF65-F5344CB8AC3E}">
        <p14:creationId xmlns:p14="http://schemas.microsoft.com/office/powerpoint/2010/main" val="3772069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2D985800-0E66-E34C-83CE-018341F4FE66}"/>
              </a:ext>
            </a:extLst>
          </p:cNvPr>
          <p:cNvSpPr>
            <a:spLocks noGrp="1"/>
          </p:cNvSpPr>
          <p:nvPr>
            <p:ph type="body" sz="quarter" idx="13"/>
          </p:nvPr>
        </p:nvSpPr>
        <p:spPr>
          <a:xfrm>
            <a:off x="0" y="-12074"/>
            <a:ext cx="9144000" cy="538607"/>
          </a:xfrm>
        </p:spPr>
        <p:txBody>
          <a:bodyPr/>
          <a:lstStyle/>
          <a:p>
            <a:r>
              <a:rPr lang="en-US" sz="3200" b="1" dirty="0">
                <a:solidFill>
                  <a:schemeClr val="tx1"/>
                </a:solidFill>
              </a:rPr>
              <a:t>Element’s TREE</a:t>
            </a:r>
            <a:endParaRPr lang="ru-RU" sz="3200" b="1" dirty="0">
              <a:solidFill>
                <a:schemeClr val="tx1"/>
              </a:solidFill>
            </a:endParaRPr>
          </a:p>
        </p:txBody>
      </p:sp>
      <p:pic>
        <p:nvPicPr>
          <p:cNvPr id="10" name="Рисунок 9">
            <a:extLst>
              <a:ext uri="{FF2B5EF4-FFF2-40B4-BE49-F238E27FC236}">
                <a16:creationId xmlns:a16="http://schemas.microsoft.com/office/drawing/2014/main" id="{95AEC4ED-0612-8F41-B71C-1F95394E48FB}"/>
              </a:ext>
            </a:extLst>
          </p:cNvPr>
          <p:cNvPicPr>
            <a:picLocks noChangeAspect="1"/>
          </p:cNvPicPr>
          <p:nvPr/>
        </p:nvPicPr>
        <p:blipFill>
          <a:blip r:embed="rId3"/>
          <a:stretch>
            <a:fillRect/>
          </a:stretch>
        </p:blipFill>
        <p:spPr>
          <a:xfrm>
            <a:off x="251520" y="987574"/>
            <a:ext cx="8388424" cy="3492929"/>
          </a:xfrm>
          <a:prstGeom prst="rect">
            <a:avLst/>
          </a:prstGeom>
        </p:spPr>
      </p:pic>
    </p:spTree>
    <p:extLst>
      <p:ext uri="{BB962C8B-B14F-4D97-AF65-F5344CB8AC3E}">
        <p14:creationId xmlns:p14="http://schemas.microsoft.com/office/powerpoint/2010/main" val="3169667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2785FC67-21AA-E246-ACD7-FDCCB7915191}"/>
              </a:ext>
            </a:extLst>
          </p:cNvPr>
          <p:cNvSpPr>
            <a:spLocks noGrp="1"/>
          </p:cNvSpPr>
          <p:nvPr>
            <p:ph type="body" sz="quarter" idx="13"/>
          </p:nvPr>
        </p:nvSpPr>
        <p:spPr>
          <a:xfrm>
            <a:off x="0" y="-12073"/>
            <a:ext cx="9144000" cy="538607"/>
          </a:xfrm>
        </p:spPr>
        <p:txBody>
          <a:bodyPr/>
          <a:lstStyle/>
          <a:p>
            <a:r>
              <a:rPr lang="en-US" sz="3200" b="1" dirty="0">
                <a:solidFill>
                  <a:schemeClr val="tx1"/>
                </a:solidFill>
              </a:rPr>
              <a:t>DEFAULT METHOD</a:t>
            </a:r>
            <a:endParaRPr lang="ru-RU" sz="3200" b="1" dirty="0">
              <a:solidFill>
                <a:schemeClr val="tx1"/>
              </a:solidFill>
            </a:endParaRPr>
          </a:p>
        </p:txBody>
      </p:sp>
      <p:sp>
        <p:nvSpPr>
          <p:cNvPr id="5" name="Прямоугольник 4">
            <a:extLst>
              <a:ext uri="{FF2B5EF4-FFF2-40B4-BE49-F238E27FC236}">
                <a16:creationId xmlns:a16="http://schemas.microsoft.com/office/drawing/2014/main" id="{9EAB47D1-75B9-0E41-8CC2-35A1CFCEBF3E}"/>
              </a:ext>
            </a:extLst>
          </p:cNvPr>
          <p:cNvSpPr/>
          <p:nvPr/>
        </p:nvSpPr>
        <p:spPr>
          <a:xfrm>
            <a:off x="179512" y="1652136"/>
            <a:ext cx="9252520" cy="954107"/>
          </a:xfrm>
          <a:prstGeom prst="rect">
            <a:avLst/>
          </a:prstGeom>
        </p:spPr>
        <p:txBody>
          <a:bodyPr wrap="square">
            <a:spAutoFit/>
          </a:bodyPr>
          <a:lstStyle/>
          <a:p>
            <a:r>
              <a:rPr lang="en" sz="2800" dirty="0" err="1"/>
              <a:t>onMainPage</a:t>
            </a:r>
            <a:r>
              <a:rPr lang="en" sz="2800" dirty="0"/>
              <a:t>().header().</a:t>
            </a:r>
            <a:r>
              <a:rPr lang="en" sz="2800" dirty="0" err="1"/>
              <a:t>withInput</a:t>
            </a:r>
            <a:r>
              <a:rPr lang="en" sz="2800" dirty="0"/>
              <a:t>(</a:t>
            </a:r>
            <a:r>
              <a:rPr lang="en" sz="2800" b="1" dirty="0">
                <a:solidFill>
                  <a:srgbClr val="008000"/>
                </a:solidFill>
              </a:rPr>
              <a:t>"GitHub"</a:t>
            </a:r>
            <a:r>
              <a:rPr lang="en" sz="2800" dirty="0"/>
              <a:t>).</a:t>
            </a:r>
            <a:r>
              <a:rPr lang="en" sz="2800" b="1" dirty="0">
                <a:solidFill>
                  <a:srgbClr val="FF0000"/>
                </a:solidFill>
              </a:rPr>
              <a:t>clear</a:t>
            </a:r>
            <a:r>
              <a:rPr lang="en" sz="2800" dirty="0"/>
              <a:t>();</a:t>
            </a:r>
            <a:br>
              <a:rPr lang="en" sz="2800" dirty="0"/>
            </a:br>
            <a:r>
              <a:rPr lang="en" sz="2800" dirty="0" err="1"/>
              <a:t>onMainPage</a:t>
            </a:r>
            <a:r>
              <a:rPr lang="en" sz="2800" dirty="0"/>
              <a:t>().header().</a:t>
            </a:r>
            <a:r>
              <a:rPr lang="en" sz="2800" dirty="0" err="1"/>
              <a:t>withInput</a:t>
            </a:r>
            <a:r>
              <a:rPr lang="en" sz="2800" dirty="0"/>
              <a:t>(</a:t>
            </a:r>
            <a:r>
              <a:rPr lang="en" sz="2800" b="1" dirty="0">
                <a:solidFill>
                  <a:srgbClr val="008000"/>
                </a:solidFill>
              </a:rPr>
              <a:t>"GitHub"</a:t>
            </a:r>
            <a:r>
              <a:rPr lang="en" sz="2800" dirty="0"/>
              <a:t>).</a:t>
            </a:r>
            <a:r>
              <a:rPr lang="en" sz="2800" b="1" dirty="0" err="1">
                <a:solidFill>
                  <a:srgbClr val="FF0000"/>
                </a:solidFill>
              </a:rPr>
              <a:t>sendKeys</a:t>
            </a:r>
            <a:r>
              <a:rPr lang="en" sz="2800" dirty="0"/>
              <a:t>(</a:t>
            </a:r>
            <a:r>
              <a:rPr lang="en" sz="2800" b="1" dirty="0">
                <a:solidFill>
                  <a:srgbClr val="008000"/>
                </a:solidFill>
              </a:rPr>
              <a:t>"*"</a:t>
            </a:r>
            <a:r>
              <a:rPr lang="en" sz="2800" dirty="0"/>
              <a:t>);</a:t>
            </a:r>
            <a:endParaRPr lang="ru-RU" sz="2800" dirty="0"/>
          </a:p>
        </p:txBody>
      </p:sp>
    </p:spTree>
    <p:extLst>
      <p:ext uri="{BB962C8B-B14F-4D97-AF65-F5344CB8AC3E}">
        <p14:creationId xmlns:p14="http://schemas.microsoft.com/office/powerpoint/2010/main" val="1310946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2785FC67-21AA-E246-ACD7-FDCCB7915191}"/>
              </a:ext>
            </a:extLst>
          </p:cNvPr>
          <p:cNvSpPr>
            <a:spLocks noGrp="1"/>
          </p:cNvSpPr>
          <p:nvPr>
            <p:ph type="body" sz="quarter" idx="13"/>
          </p:nvPr>
        </p:nvSpPr>
        <p:spPr>
          <a:xfrm>
            <a:off x="0" y="-12073"/>
            <a:ext cx="9144000" cy="538607"/>
          </a:xfrm>
        </p:spPr>
        <p:txBody>
          <a:bodyPr/>
          <a:lstStyle/>
          <a:p>
            <a:r>
              <a:rPr lang="en-US" sz="3200" b="1" dirty="0">
                <a:solidFill>
                  <a:schemeClr val="tx1"/>
                </a:solidFill>
              </a:rPr>
              <a:t>DEFAULT METHOD</a:t>
            </a:r>
            <a:endParaRPr lang="ru-RU" sz="3200" b="1" dirty="0">
              <a:solidFill>
                <a:schemeClr val="tx1"/>
              </a:solidFill>
            </a:endParaRPr>
          </a:p>
        </p:txBody>
      </p:sp>
      <p:sp>
        <p:nvSpPr>
          <p:cNvPr id="4" name="Прямоугольник 3">
            <a:extLst>
              <a:ext uri="{FF2B5EF4-FFF2-40B4-BE49-F238E27FC236}">
                <a16:creationId xmlns:a16="http://schemas.microsoft.com/office/drawing/2014/main" id="{CC0F4E87-5146-614D-A91E-57E1DFE55F75}"/>
              </a:ext>
            </a:extLst>
          </p:cNvPr>
          <p:cNvSpPr/>
          <p:nvPr/>
        </p:nvSpPr>
        <p:spPr>
          <a:xfrm>
            <a:off x="0" y="771550"/>
            <a:ext cx="9505056" cy="3754874"/>
          </a:xfrm>
          <a:prstGeom prst="rect">
            <a:avLst/>
          </a:prstGeom>
        </p:spPr>
        <p:txBody>
          <a:bodyPr wrap="square">
            <a:spAutoFit/>
          </a:bodyPr>
          <a:lstStyle/>
          <a:p>
            <a:r>
              <a:rPr lang="en" sz="2200" b="1" dirty="0">
                <a:solidFill>
                  <a:srgbClr val="000080"/>
                </a:solidFill>
                <a:latin typeface="Courier New" panose="02070309020205020404" pitchFamily="49" charset="0"/>
                <a:cs typeface="Courier New" panose="02070309020205020404" pitchFamily="49" charset="0"/>
              </a:rPr>
              <a:t>public interface </a:t>
            </a:r>
            <a:r>
              <a:rPr lang="en" sz="2200" dirty="0">
                <a:latin typeface="Courier New" panose="02070309020205020404" pitchFamily="49" charset="0"/>
                <a:cs typeface="Courier New" panose="02070309020205020404" pitchFamily="49" charset="0"/>
              </a:rPr>
              <a:t>Input {</a:t>
            </a:r>
            <a:br>
              <a:rPr lang="en" sz="2200" dirty="0">
                <a:latin typeface="Courier New" panose="02070309020205020404" pitchFamily="49" charset="0"/>
                <a:cs typeface="Courier New" panose="02070309020205020404" pitchFamily="49" charset="0"/>
              </a:rPr>
            </a:b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r>
              <a:rPr lang="en" sz="2200" dirty="0">
                <a:solidFill>
                  <a:srgbClr val="808000"/>
                </a:solidFill>
                <a:latin typeface="Courier New" panose="02070309020205020404" pitchFamily="49" charset="0"/>
                <a:cs typeface="Courier New" panose="02070309020205020404" pitchFamily="49" charset="0"/>
              </a:rPr>
              <a:t>@</a:t>
            </a:r>
            <a:r>
              <a:rPr lang="en" sz="2200" dirty="0" err="1">
                <a:solidFill>
                  <a:srgbClr val="808000"/>
                </a:solidFill>
                <a:latin typeface="Courier New" panose="02070309020205020404" pitchFamily="49" charset="0"/>
                <a:cs typeface="Courier New" panose="02070309020205020404" pitchFamily="49" charset="0"/>
              </a:rPr>
              <a:t>FindBy</a:t>
            </a:r>
            <a:r>
              <a:rPr lang="en" sz="2200" dirty="0">
                <a:latin typeface="Courier New" panose="02070309020205020404" pitchFamily="49" charset="0"/>
                <a:cs typeface="Courier New" panose="02070309020205020404" pitchFamily="49" charset="0"/>
              </a:rPr>
              <a:t>(</a:t>
            </a:r>
            <a:r>
              <a:rPr lang="en" sz="2200" b="1" dirty="0">
                <a:solidFill>
                  <a:srgbClr val="008000"/>
                </a:solidFill>
                <a:latin typeface="Courier New" panose="02070309020205020404" pitchFamily="49" charset="0"/>
                <a:cs typeface="Courier New" panose="02070309020205020404" pitchFamily="49" charset="0"/>
              </a:rPr>
              <a:t>"//</a:t>
            </a:r>
            <a:r>
              <a:rPr lang="en-US" sz="2200" b="1" dirty="0">
                <a:solidFill>
                  <a:srgbClr val="008000"/>
                </a:solidFill>
                <a:latin typeface="Courier New" panose="02070309020205020404" pitchFamily="49" charset="0"/>
                <a:cs typeface="Courier New" panose="02070309020205020404" pitchFamily="49" charset="0"/>
              </a:rPr>
              <a:t>….</a:t>
            </a:r>
            <a:r>
              <a:rPr lang="en" sz="2200" b="1" dirty="0">
                <a:solidFill>
                  <a:srgbClr val="008000"/>
                </a:solidFill>
                <a:latin typeface="Courier New" panose="02070309020205020404" pitchFamily="49" charset="0"/>
                <a:cs typeface="Courier New" panose="02070309020205020404" pitchFamily="49" charset="0"/>
              </a:rPr>
              <a:t>"</a:t>
            </a:r>
            <a:r>
              <a:rPr lang="en" sz="2200" dirty="0">
                <a:latin typeface="Courier New" panose="02070309020205020404" pitchFamily="49" charset="0"/>
                <a:cs typeface="Courier New" panose="02070309020205020404" pitchFamily="49" charset="0"/>
              </a:rPr>
              <a:t>)</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r>
              <a:rPr lang="en" sz="2200" dirty="0" err="1">
                <a:latin typeface="Courier New" panose="02070309020205020404" pitchFamily="49" charset="0"/>
                <a:cs typeface="Courier New" panose="02070309020205020404" pitchFamily="49" charset="0"/>
              </a:rPr>
              <a:t>WebElement</a:t>
            </a:r>
            <a:r>
              <a:rPr lang="en" sz="2200" dirty="0">
                <a:latin typeface="Courier New" panose="02070309020205020404" pitchFamily="49" charset="0"/>
                <a:cs typeface="Courier New" panose="02070309020205020404" pitchFamily="49" charset="0"/>
              </a:rPr>
              <a:t> </a:t>
            </a:r>
            <a:r>
              <a:rPr lang="en" sz="2200" dirty="0" err="1">
                <a:latin typeface="Courier New" panose="02070309020205020404" pitchFamily="49" charset="0"/>
                <a:cs typeface="Courier New" panose="02070309020205020404" pitchFamily="49" charset="0"/>
              </a:rPr>
              <a:t>withInput</a:t>
            </a:r>
            <a:r>
              <a:rPr lang="en" sz="2200" dirty="0">
                <a:latin typeface="Courier New" panose="02070309020205020404" pitchFamily="49" charset="0"/>
                <a:cs typeface="Courier New" panose="02070309020205020404" pitchFamily="49" charset="0"/>
              </a:rPr>
              <a:t>(</a:t>
            </a:r>
            <a:r>
              <a:rPr lang="en" sz="2200" dirty="0">
                <a:solidFill>
                  <a:srgbClr val="808000"/>
                </a:solidFill>
                <a:latin typeface="Courier New" panose="02070309020205020404" pitchFamily="49" charset="0"/>
                <a:cs typeface="Courier New" panose="02070309020205020404" pitchFamily="49" charset="0"/>
              </a:rPr>
              <a:t>@Param</a:t>
            </a:r>
            <a:r>
              <a:rPr lang="en" sz="2200" dirty="0">
                <a:latin typeface="Courier New" panose="02070309020205020404" pitchFamily="49" charset="0"/>
                <a:cs typeface="Courier New" panose="02070309020205020404" pitchFamily="49" charset="0"/>
              </a:rPr>
              <a:t>(</a:t>
            </a:r>
            <a:r>
              <a:rPr lang="en" sz="2200" b="1" dirty="0">
                <a:solidFill>
                  <a:srgbClr val="008000"/>
                </a:solidFill>
                <a:latin typeface="Courier New" panose="02070309020205020404" pitchFamily="49" charset="0"/>
                <a:cs typeface="Courier New" panose="02070309020205020404" pitchFamily="49" charset="0"/>
              </a:rPr>
              <a:t>"value"</a:t>
            </a:r>
            <a:r>
              <a:rPr lang="en" sz="2200" dirty="0">
                <a:latin typeface="Courier New" panose="02070309020205020404" pitchFamily="49" charset="0"/>
                <a:cs typeface="Courier New" panose="02070309020205020404" pitchFamily="49" charset="0"/>
              </a:rPr>
              <a:t>) String value);</a:t>
            </a:r>
            <a:br>
              <a:rPr lang="en" sz="2200" dirty="0">
                <a:latin typeface="Courier New" panose="02070309020205020404" pitchFamily="49" charset="0"/>
                <a:cs typeface="Courier New" panose="02070309020205020404" pitchFamily="49" charset="0"/>
              </a:rPr>
            </a:b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r>
              <a:rPr lang="en" sz="2200" b="1" dirty="0">
                <a:solidFill>
                  <a:srgbClr val="000080"/>
                </a:solidFill>
                <a:latin typeface="Courier New" panose="02070309020205020404" pitchFamily="49" charset="0"/>
                <a:cs typeface="Courier New" panose="02070309020205020404" pitchFamily="49" charset="0"/>
              </a:rPr>
              <a:t>default </a:t>
            </a:r>
            <a:r>
              <a:rPr lang="en" sz="2200" dirty="0" err="1">
                <a:latin typeface="Courier New" panose="02070309020205020404" pitchFamily="49" charset="0"/>
                <a:cs typeface="Courier New" panose="02070309020205020404" pitchFamily="49" charset="0"/>
              </a:rPr>
              <a:t>WebElement</a:t>
            </a:r>
            <a:r>
              <a:rPr lang="en" sz="2200" dirty="0">
                <a:latin typeface="Courier New" panose="02070309020205020404" pitchFamily="49" charset="0"/>
                <a:cs typeface="Courier New" panose="02070309020205020404" pitchFamily="49" charset="0"/>
              </a:rPr>
              <a:t> </a:t>
            </a:r>
            <a:r>
              <a:rPr lang="en" sz="2200" dirty="0" err="1">
                <a:latin typeface="Courier New" panose="02070309020205020404" pitchFamily="49" charset="0"/>
                <a:cs typeface="Courier New" panose="02070309020205020404" pitchFamily="49" charset="0"/>
              </a:rPr>
              <a:t>withClearInput</a:t>
            </a:r>
            <a:r>
              <a:rPr lang="en" sz="2200" dirty="0">
                <a:latin typeface="Courier New" panose="02070309020205020404" pitchFamily="49" charset="0"/>
                <a:cs typeface="Courier New" panose="02070309020205020404" pitchFamily="49" charset="0"/>
              </a:rPr>
              <a:t>(String value) {</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r>
              <a:rPr lang="en" sz="2200" b="1" dirty="0" err="1">
                <a:solidFill>
                  <a:srgbClr val="FF0000"/>
                </a:solidFill>
                <a:latin typeface="Courier New" panose="02070309020205020404" pitchFamily="49" charset="0"/>
                <a:cs typeface="Courier New" panose="02070309020205020404" pitchFamily="49" charset="0"/>
              </a:rPr>
              <a:t>withInput</a:t>
            </a:r>
            <a:r>
              <a:rPr lang="en" sz="2200" b="1" dirty="0">
                <a:solidFill>
                  <a:srgbClr val="FF0000"/>
                </a:solidFill>
                <a:latin typeface="Courier New" panose="02070309020205020404" pitchFamily="49" charset="0"/>
                <a:cs typeface="Courier New" panose="02070309020205020404" pitchFamily="49" charset="0"/>
              </a:rPr>
              <a:t>(value).clear();</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r>
              <a:rPr lang="en" sz="2200" b="1" dirty="0">
                <a:solidFill>
                  <a:srgbClr val="000080"/>
                </a:solidFill>
                <a:latin typeface="Courier New" panose="02070309020205020404" pitchFamily="49" charset="0"/>
                <a:cs typeface="Courier New" panose="02070309020205020404" pitchFamily="49" charset="0"/>
              </a:rPr>
              <a:t>return </a:t>
            </a:r>
            <a:r>
              <a:rPr lang="en" sz="2200" dirty="0" err="1">
                <a:latin typeface="Courier New" panose="02070309020205020404" pitchFamily="49" charset="0"/>
                <a:cs typeface="Courier New" panose="02070309020205020404" pitchFamily="49" charset="0"/>
              </a:rPr>
              <a:t>withInput</a:t>
            </a:r>
            <a:r>
              <a:rPr lang="en" sz="2200" dirty="0">
                <a:latin typeface="Courier New" panose="02070309020205020404" pitchFamily="49" charset="0"/>
                <a:cs typeface="Courier New" panose="02070309020205020404" pitchFamily="49" charset="0"/>
              </a:rPr>
              <a:t>(value);</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a:t>
            </a:r>
            <a:br>
              <a:rPr lang="en" dirty="0"/>
            </a:br>
            <a:endParaRPr lang="ru-RU" dirty="0"/>
          </a:p>
        </p:txBody>
      </p:sp>
    </p:spTree>
    <p:extLst>
      <p:ext uri="{BB962C8B-B14F-4D97-AF65-F5344CB8AC3E}">
        <p14:creationId xmlns:p14="http://schemas.microsoft.com/office/powerpoint/2010/main" val="3039138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830534D0-FF21-9C46-9424-DB26BF916927}"/>
              </a:ext>
            </a:extLst>
          </p:cNvPr>
          <p:cNvSpPr>
            <a:spLocks noGrp="1"/>
          </p:cNvSpPr>
          <p:nvPr>
            <p:ph type="body" sz="quarter" idx="13"/>
          </p:nvPr>
        </p:nvSpPr>
        <p:spPr>
          <a:xfrm>
            <a:off x="0" y="-12073"/>
            <a:ext cx="9144000" cy="538607"/>
          </a:xfrm>
        </p:spPr>
        <p:txBody>
          <a:bodyPr/>
          <a:lstStyle/>
          <a:p>
            <a:r>
              <a:rPr lang="en-US" sz="3200" b="1" dirty="0">
                <a:solidFill>
                  <a:schemeClr val="tx1"/>
                </a:solidFill>
              </a:rPr>
              <a:t>EXAMPLE</a:t>
            </a:r>
            <a:endParaRPr lang="ru-RU" sz="3200" b="1" dirty="0">
              <a:solidFill>
                <a:schemeClr val="tx1"/>
              </a:solidFill>
            </a:endParaRPr>
          </a:p>
        </p:txBody>
      </p:sp>
      <p:sp>
        <p:nvSpPr>
          <p:cNvPr id="3" name="Прямоугольник 2">
            <a:extLst>
              <a:ext uri="{FF2B5EF4-FFF2-40B4-BE49-F238E27FC236}">
                <a16:creationId xmlns:a16="http://schemas.microsoft.com/office/drawing/2014/main" id="{66BCDAB0-1044-C442-84A2-ED83C71DE05F}"/>
              </a:ext>
            </a:extLst>
          </p:cNvPr>
          <p:cNvSpPr/>
          <p:nvPr/>
        </p:nvSpPr>
        <p:spPr>
          <a:xfrm>
            <a:off x="1403648" y="1059582"/>
            <a:ext cx="6552728" cy="2308324"/>
          </a:xfrm>
          <a:prstGeom prst="rect">
            <a:avLst/>
          </a:prstGeom>
        </p:spPr>
        <p:txBody>
          <a:bodyPr wrap="square">
            <a:spAutoFit/>
          </a:bodyPr>
          <a:lstStyle/>
          <a:p>
            <a:r>
              <a:rPr lang="en" sz="2400" dirty="0">
                <a:solidFill>
                  <a:srgbClr val="808000"/>
                </a:solidFill>
                <a:latin typeface="Courier New" panose="02070309020205020404" pitchFamily="49" charset="0"/>
                <a:cs typeface="Courier New" panose="02070309020205020404" pitchFamily="49" charset="0"/>
              </a:rPr>
              <a:t>@Test</a:t>
            </a:r>
            <a:br>
              <a:rPr lang="en" sz="2400" dirty="0">
                <a:solidFill>
                  <a:srgbClr val="808000"/>
                </a:solidFill>
                <a:latin typeface="Courier New" panose="02070309020205020404" pitchFamily="49" charset="0"/>
                <a:cs typeface="Courier New" panose="02070309020205020404" pitchFamily="49" charset="0"/>
              </a:rPr>
            </a:br>
            <a:r>
              <a:rPr lang="en" sz="2400" b="1" dirty="0">
                <a:solidFill>
                  <a:srgbClr val="000080"/>
                </a:solidFill>
                <a:latin typeface="Courier New" panose="02070309020205020404" pitchFamily="49" charset="0"/>
                <a:cs typeface="Courier New" panose="02070309020205020404" pitchFamily="49" charset="0"/>
              </a:rPr>
              <a:t>public void </a:t>
            </a:r>
            <a:r>
              <a:rPr lang="en" sz="2400" dirty="0" err="1">
                <a:latin typeface="Courier New" panose="02070309020205020404" pitchFamily="49" charset="0"/>
                <a:cs typeface="Courier New" panose="02070309020205020404" pitchFamily="49" charset="0"/>
              </a:rPr>
              <a:t>simpleTest</a:t>
            </a:r>
            <a:r>
              <a:rPr lang="en" sz="2400" dirty="0">
                <a:latin typeface="Courier New" panose="02070309020205020404" pitchFamily="49" charset="0"/>
                <a:cs typeface="Courier New" panose="02070309020205020404" pitchFamily="49" charset="0"/>
              </a:rPr>
              <a:t>() {</a:t>
            </a:r>
            <a:br>
              <a:rPr lang="en" sz="2400" dirty="0">
                <a:latin typeface="Courier New" panose="02070309020205020404" pitchFamily="49" charset="0"/>
                <a:cs typeface="Courier New" panose="02070309020205020404" pitchFamily="49" charset="0"/>
              </a:rPr>
            </a:br>
            <a:r>
              <a:rPr lang="ru-RU" sz="2400" dirty="0">
                <a:latin typeface="Courier New" panose="02070309020205020404" pitchFamily="49" charset="0"/>
                <a:cs typeface="Courier New" panose="02070309020205020404" pitchFamily="49" charset="0"/>
              </a:rPr>
              <a:t> </a:t>
            </a:r>
            <a:r>
              <a:rPr lang="en" sz="2400" dirty="0" err="1">
                <a:latin typeface="Courier New" panose="02070309020205020404" pitchFamily="49" charset="0"/>
                <a:cs typeface="Courier New" panose="02070309020205020404" pitchFamily="49" charset="0"/>
              </a:rPr>
              <a:t>onMainPage</a:t>
            </a:r>
            <a:r>
              <a:rPr lang="en" sz="2400" dirty="0">
                <a:latin typeface="Courier New" panose="02070309020205020404" pitchFamily="49" charset="0"/>
                <a:cs typeface="Courier New" panose="02070309020205020404" pitchFamily="49" charset="0"/>
              </a:rPr>
              <a:t>().header()</a:t>
            </a:r>
            <a:endParaRPr lang="ru-RU" sz="2400" dirty="0">
              <a:latin typeface="Courier New" panose="02070309020205020404" pitchFamily="49" charset="0"/>
              <a:cs typeface="Courier New" panose="02070309020205020404" pitchFamily="49" charset="0"/>
            </a:endParaRPr>
          </a:p>
          <a:p>
            <a:r>
              <a:rPr lang="ru-RU" sz="2400" dirty="0">
                <a:latin typeface="Courier New" panose="02070309020205020404" pitchFamily="49" charset="0"/>
                <a:cs typeface="Courier New" panose="02070309020205020404" pitchFamily="49" charset="0"/>
              </a:rPr>
              <a:t>	</a:t>
            </a:r>
            <a:r>
              <a:rPr lang="en" sz="2400" dirty="0">
                <a:latin typeface="Courier New" panose="02070309020205020404" pitchFamily="49" charset="0"/>
                <a:cs typeface="Courier New" panose="02070309020205020404" pitchFamily="49" charset="0"/>
              </a:rPr>
              <a:t>.</a:t>
            </a:r>
            <a:r>
              <a:rPr lang="en" sz="2400" b="1" dirty="0" err="1">
                <a:solidFill>
                  <a:srgbClr val="FF0000"/>
                </a:solidFill>
                <a:latin typeface="Courier New" panose="02070309020205020404" pitchFamily="49" charset="0"/>
                <a:cs typeface="Courier New" panose="02070309020205020404" pitchFamily="49" charset="0"/>
              </a:rPr>
              <a:t>withClearInput</a:t>
            </a:r>
            <a:r>
              <a:rPr lang="en" sz="2400" dirty="0">
                <a:latin typeface="Courier New" panose="02070309020205020404" pitchFamily="49" charset="0"/>
                <a:cs typeface="Courier New" panose="02070309020205020404" pitchFamily="49" charset="0"/>
              </a:rPr>
              <a:t>(</a:t>
            </a:r>
            <a:r>
              <a:rPr lang="en" sz="2400" b="1" dirty="0">
                <a:solidFill>
                  <a:srgbClr val="008000"/>
                </a:solidFill>
                <a:latin typeface="Courier New" panose="02070309020205020404" pitchFamily="49" charset="0"/>
                <a:cs typeface="Courier New" panose="02070309020205020404" pitchFamily="49" charset="0"/>
              </a:rPr>
              <a:t>"GitHub"</a:t>
            </a:r>
            <a:r>
              <a:rPr lang="en" sz="2400" dirty="0">
                <a:latin typeface="Courier New" panose="02070309020205020404" pitchFamily="49" charset="0"/>
                <a:cs typeface="Courier New" panose="02070309020205020404" pitchFamily="49" charset="0"/>
              </a:rPr>
              <a:t>)</a:t>
            </a:r>
            <a:endParaRPr lang="ru-RU" sz="2400" dirty="0">
              <a:latin typeface="Courier New" panose="02070309020205020404" pitchFamily="49" charset="0"/>
              <a:cs typeface="Courier New" panose="02070309020205020404" pitchFamily="49" charset="0"/>
            </a:endParaRPr>
          </a:p>
          <a:p>
            <a:r>
              <a:rPr lang="ru-RU" sz="2400" dirty="0">
                <a:latin typeface="Courier New" panose="02070309020205020404" pitchFamily="49" charset="0"/>
                <a:cs typeface="Courier New" panose="02070309020205020404" pitchFamily="49" charset="0"/>
              </a:rPr>
              <a:t>	</a:t>
            </a:r>
            <a:r>
              <a:rPr lang="en" sz="2400" dirty="0">
                <a:latin typeface="Courier New" panose="02070309020205020404" pitchFamily="49" charset="0"/>
                <a:cs typeface="Courier New" panose="02070309020205020404" pitchFamily="49" charset="0"/>
              </a:rPr>
              <a:t>.</a:t>
            </a:r>
            <a:r>
              <a:rPr lang="en" sz="2400" dirty="0" err="1">
                <a:latin typeface="Courier New" panose="02070309020205020404" pitchFamily="49" charset="0"/>
                <a:cs typeface="Courier New" panose="02070309020205020404" pitchFamily="49" charset="0"/>
              </a:rPr>
              <a:t>sendKeys</a:t>
            </a:r>
            <a:r>
              <a:rPr lang="en" sz="2400" dirty="0">
                <a:latin typeface="Courier New" panose="02070309020205020404" pitchFamily="49" charset="0"/>
                <a:cs typeface="Courier New" panose="02070309020205020404" pitchFamily="49" charset="0"/>
              </a:rPr>
              <a:t>(</a:t>
            </a:r>
            <a:r>
              <a:rPr lang="en" sz="2400" b="1" dirty="0">
                <a:solidFill>
                  <a:srgbClr val="008000"/>
                </a:solidFill>
                <a:latin typeface="Courier New" panose="02070309020205020404" pitchFamily="49" charset="0"/>
                <a:cs typeface="Courier New" panose="02070309020205020404" pitchFamily="49" charset="0"/>
              </a:rPr>
              <a:t>"Atlas"</a:t>
            </a:r>
            <a:r>
              <a:rPr lang="en" sz="2400" dirty="0">
                <a:latin typeface="Courier New" panose="02070309020205020404" pitchFamily="49" charset="0"/>
                <a:cs typeface="Courier New" panose="02070309020205020404" pitchFamily="49" charset="0"/>
              </a:rPr>
              <a:t>);</a:t>
            </a:r>
            <a:br>
              <a:rPr lang="en" sz="2400" dirty="0">
                <a:latin typeface="Courier New" panose="02070309020205020404" pitchFamily="49" charset="0"/>
                <a:cs typeface="Courier New" panose="02070309020205020404" pitchFamily="49" charset="0"/>
              </a:rPr>
            </a:br>
            <a:r>
              <a:rPr lang="en" sz="2400" dirty="0">
                <a:latin typeface="Courier New" panose="02070309020205020404" pitchFamily="49" charset="0"/>
                <a:cs typeface="Courier New" panose="02070309020205020404" pitchFamily="49" charset="0"/>
              </a:rPr>
              <a:t>}</a:t>
            </a:r>
            <a:endParaRPr lang="ru-RU" sz="2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973837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E5D7E762-4772-7047-96AD-5DBA8D0DC16A}"/>
              </a:ext>
            </a:extLst>
          </p:cNvPr>
          <p:cNvSpPr>
            <a:spLocks noGrp="1"/>
          </p:cNvSpPr>
          <p:nvPr>
            <p:ph type="body" sz="quarter" idx="13"/>
          </p:nvPr>
        </p:nvSpPr>
        <p:spPr>
          <a:xfrm>
            <a:off x="0" y="-12074"/>
            <a:ext cx="9144000" cy="538607"/>
          </a:xfrm>
        </p:spPr>
        <p:txBody>
          <a:bodyPr/>
          <a:lstStyle/>
          <a:p>
            <a:r>
              <a:rPr lang="en" sz="3200" b="1" dirty="0">
                <a:solidFill>
                  <a:schemeClr val="tx1"/>
                </a:solidFill>
              </a:rPr>
              <a:t>Benefits</a:t>
            </a:r>
            <a:endParaRPr lang="ru-RU" sz="3200" b="1" dirty="0">
              <a:solidFill>
                <a:schemeClr val="tx1"/>
              </a:solidFill>
            </a:endParaRPr>
          </a:p>
        </p:txBody>
      </p:sp>
      <p:sp>
        <p:nvSpPr>
          <p:cNvPr id="3" name="TextBox 2">
            <a:extLst>
              <a:ext uri="{FF2B5EF4-FFF2-40B4-BE49-F238E27FC236}">
                <a16:creationId xmlns:a16="http://schemas.microsoft.com/office/drawing/2014/main" id="{BDC9368D-0781-3F43-9E8D-81EC19772485}"/>
              </a:ext>
            </a:extLst>
          </p:cNvPr>
          <p:cNvSpPr txBox="1"/>
          <p:nvPr/>
        </p:nvSpPr>
        <p:spPr>
          <a:xfrm>
            <a:off x="2267744" y="1263699"/>
            <a:ext cx="6264696" cy="2616101"/>
          </a:xfrm>
          <a:prstGeom prst="rect">
            <a:avLst/>
          </a:prstGeom>
          <a:noFill/>
        </p:spPr>
        <p:txBody>
          <a:bodyPr wrap="square" rtlCol="0">
            <a:spAutoFit/>
          </a:bodyPr>
          <a:lstStyle/>
          <a:p>
            <a:pPr marL="342900" indent="-342900">
              <a:buAutoNum type="arabicPeriod"/>
            </a:pPr>
            <a:r>
              <a:rPr lang="en-US" sz="3200" dirty="0"/>
              <a:t>Parametrized Element</a:t>
            </a:r>
          </a:p>
          <a:p>
            <a:pPr marL="342900" indent="-342900">
              <a:buAutoNum type="arabicPeriod"/>
            </a:pPr>
            <a:r>
              <a:rPr lang="en-US" sz="3200" dirty="0"/>
              <a:t>Reduce boilerplate code</a:t>
            </a:r>
          </a:p>
          <a:p>
            <a:pPr marL="342900" indent="-342900">
              <a:buAutoNum type="arabicPeriod"/>
            </a:pPr>
            <a:r>
              <a:rPr lang="en-US" sz="3200" dirty="0"/>
              <a:t>Multiple inheritance </a:t>
            </a:r>
          </a:p>
          <a:p>
            <a:pPr marL="342900" indent="-342900">
              <a:buAutoNum type="arabicPeriod"/>
            </a:pPr>
            <a:r>
              <a:rPr lang="en-US" sz="3200" dirty="0"/>
              <a:t>Default methods</a:t>
            </a:r>
          </a:p>
          <a:p>
            <a:pPr marL="342900" indent="-342900">
              <a:buAutoNum type="arabicPeriod"/>
            </a:pPr>
            <a:endParaRPr lang="en-US" dirty="0"/>
          </a:p>
          <a:p>
            <a:pPr marL="342900" indent="-342900">
              <a:buAutoNum type="arabicPeriod"/>
            </a:pPr>
            <a:endParaRPr lang="en-US" dirty="0"/>
          </a:p>
        </p:txBody>
      </p:sp>
    </p:spTree>
    <p:extLst>
      <p:ext uri="{BB962C8B-B14F-4D97-AF65-F5344CB8AC3E}">
        <p14:creationId xmlns:p14="http://schemas.microsoft.com/office/powerpoint/2010/main" val="21680354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01FA5E0D-FF96-3540-957B-4AE27AE2D6F6}"/>
              </a:ext>
            </a:extLst>
          </p:cNvPr>
          <p:cNvSpPr>
            <a:spLocks noGrp="1"/>
          </p:cNvSpPr>
          <p:nvPr>
            <p:ph type="body" sz="quarter" idx="13"/>
          </p:nvPr>
        </p:nvSpPr>
        <p:spPr/>
        <p:txBody>
          <a:bodyPr/>
          <a:lstStyle/>
          <a:p>
            <a:endParaRPr lang="ru-RU"/>
          </a:p>
        </p:txBody>
      </p:sp>
      <p:pic>
        <p:nvPicPr>
          <p:cNvPr id="4100" name="Picture 4" descr="Image result for Implementation">
            <a:extLst>
              <a:ext uri="{FF2B5EF4-FFF2-40B4-BE49-F238E27FC236}">
                <a16:creationId xmlns:a16="http://schemas.microsoft.com/office/drawing/2014/main" id="{38EB2B72-2F00-0842-9E23-8F1565090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1545"/>
            <a:ext cx="9144000" cy="6146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0548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D5D02309-224F-E84E-A344-997A8D302E47}"/>
              </a:ext>
            </a:extLst>
          </p:cNvPr>
          <p:cNvSpPr>
            <a:spLocks noGrp="1"/>
          </p:cNvSpPr>
          <p:nvPr>
            <p:ph type="body" sz="quarter" idx="13"/>
          </p:nvPr>
        </p:nvSpPr>
        <p:spPr>
          <a:xfrm>
            <a:off x="0" y="-12073"/>
            <a:ext cx="9144000" cy="538607"/>
          </a:xfrm>
        </p:spPr>
        <p:txBody>
          <a:bodyPr/>
          <a:lstStyle/>
          <a:p>
            <a:r>
              <a:rPr lang="en-US" sz="3200" b="1" dirty="0">
                <a:solidFill>
                  <a:schemeClr val="tx1"/>
                </a:solidFill>
              </a:rPr>
              <a:t>ATLAS</a:t>
            </a:r>
            <a:endParaRPr lang="ru-RU" sz="3200" b="1" dirty="0">
              <a:solidFill>
                <a:schemeClr val="tx1"/>
              </a:solidFill>
            </a:endParaRPr>
          </a:p>
        </p:txBody>
      </p:sp>
      <p:sp>
        <p:nvSpPr>
          <p:cNvPr id="9" name="Прямоугольник 8">
            <a:extLst>
              <a:ext uri="{FF2B5EF4-FFF2-40B4-BE49-F238E27FC236}">
                <a16:creationId xmlns:a16="http://schemas.microsoft.com/office/drawing/2014/main" id="{F94921F8-AF72-114D-B3D6-7874FDD11381}"/>
              </a:ext>
            </a:extLst>
          </p:cNvPr>
          <p:cNvSpPr/>
          <p:nvPr/>
        </p:nvSpPr>
        <p:spPr>
          <a:xfrm>
            <a:off x="683569" y="701371"/>
            <a:ext cx="8064895" cy="954107"/>
          </a:xfrm>
          <a:prstGeom prst="rect">
            <a:avLst/>
          </a:prstGeom>
        </p:spPr>
        <p:txBody>
          <a:bodyPr wrap="square">
            <a:spAutoFit/>
          </a:bodyPr>
          <a:lstStyle/>
          <a:p>
            <a:r>
              <a:rPr lang="en" sz="2800" b="1" dirty="0"/>
              <a:t>Atlas (Application test layouts)</a:t>
            </a:r>
            <a:r>
              <a:rPr lang="en" sz="2800" dirty="0"/>
              <a:t> </a:t>
            </a:r>
            <a:r>
              <a:rPr lang="ru-RU" sz="2800" dirty="0"/>
              <a:t> </a:t>
            </a:r>
            <a:r>
              <a:rPr lang="en" sz="2800" dirty="0"/>
              <a:t>- flexible framework for multiplatform products.</a:t>
            </a:r>
            <a:endParaRPr lang="ru-RU" sz="2800" dirty="0"/>
          </a:p>
        </p:txBody>
      </p:sp>
      <p:pic>
        <p:nvPicPr>
          <p:cNvPr id="3" name="Рисунок 2">
            <a:extLst>
              <a:ext uri="{FF2B5EF4-FFF2-40B4-BE49-F238E27FC236}">
                <a16:creationId xmlns:a16="http://schemas.microsoft.com/office/drawing/2014/main" id="{D0FFC2C3-A6C7-8D4E-BECC-6034B247CC47}"/>
              </a:ext>
            </a:extLst>
          </p:cNvPr>
          <p:cNvPicPr>
            <a:picLocks noChangeAspect="1"/>
          </p:cNvPicPr>
          <p:nvPr/>
        </p:nvPicPr>
        <p:blipFill>
          <a:blip r:embed="rId3"/>
          <a:stretch>
            <a:fillRect/>
          </a:stretch>
        </p:blipFill>
        <p:spPr>
          <a:xfrm>
            <a:off x="1113681" y="1987699"/>
            <a:ext cx="6916638" cy="2630557"/>
          </a:xfrm>
          <a:prstGeom prst="rect">
            <a:avLst/>
          </a:prstGeom>
        </p:spPr>
      </p:pic>
      <p:sp>
        <p:nvSpPr>
          <p:cNvPr id="5" name="Прямоугольник 4">
            <a:extLst>
              <a:ext uri="{FF2B5EF4-FFF2-40B4-BE49-F238E27FC236}">
                <a16:creationId xmlns:a16="http://schemas.microsoft.com/office/drawing/2014/main" id="{FBA269B3-574F-4D40-A5CE-54BF68EB34E8}"/>
              </a:ext>
            </a:extLst>
          </p:cNvPr>
          <p:cNvSpPr/>
          <p:nvPr/>
        </p:nvSpPr>
        <p:spPr>
          <a:xfrm>
            <a:off x="2547473" y="4618256"/>
            <a:ext cx="4481099" cy="461665"/>
          </a:xfrm>
          <a:prstGeom prst="rect">
            <a:avLst/>
          </a:prstGeom>
        </p:spPr>
        <p:txBody>
          <a:bodyPr wrap="none">
            <a:spAutoFit/>
          </a:bodyPr>
          <a:lstStyle/>
          <a:p>
            <a:r>
              <a:rPr lang="ru-RU" sz="2400" b="1" dirty="0">
                <a:hlinkClick r:id="rId4"/>
              </a:rPr>
              <a:t>https://</a:t>
            </a:r>
            <a:r>
              <a:rPr lang="en-US" sz="2400" b="1" dirty="0">
                <a:hlinkClick r:id="rId4"/>
              </a:rPr>
              <a:t>g</a:t>
            </a:r>
            <a:r>
              <a:rPr lang="ru-RU" sz="2400" b="1" dirty="0">
                <a:hlinkClick r:id="rId4"/>
              </a:rPr>
              <a:t>it</a:t>
            </a:r>
            <a:r>
              <a:rPr lang="en-US" sz="2400" b="1" dirty="0">
                <a:hlinkClick r:id="rId4"/>
              </a:rPr>
              <a:t>h</a:t>
            </a:r>
            <a:r>
              <a:rPr lang="ru-RU" sz="2400" b="1" dirty="0">
                <a:hlinkClick r:id="rId4"/>
              </a:rPr>
              <a:t>ub.com/qameta/atlas</a:t>
            </a:r>
            <a:endParaRPr lang="en-US" sz="2400" b="1" dirty="0"/>
          </a:p>
        </p:txBody>
      </p:sp>
    </p:spTree>
    <p:extLst>
      <p:ext uri="{BB962C8B-B14F-4D97-AF65-F5344CB8AC3E}">
        <p14:creationId xmlns:p14="http://schemas.microsoft.com/office/powerpoint/2010/main" val="631399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F8E759B6-28D7-6C4E-80EC-DD2D280A3966}"/>
              </a:ext>
            </a:extLst>
          </p:cNvPr>
          <p:cNvSpPr>
            <a:spLocks noGrp="1"/>
          </p:cNvSpPr>
          <p:nvPr>
            <p:ph type="body" sz="quarter" idx="13"/>
          </p:nvPr>
        </p:nvSpPr>
        <p:spPr>
          <a:xfrm>
            <a:off x="0" y="-12073"/>
            <a:ext cx="9144000" cy="538607"/>
          </a:xfrm>
        </p:spPr>
        <p:txBody>
          <a:bodyPr/>
          <a:lstStyle/>
          <a:p>
            <a:r>
              <a:rPr lang="en" sz="3200" b="1" dirty="0">
                <a:solidFill>
                  <a:schemeClr val="tx1"/>
                </a:solidFill>
              </a:rPr>
              <a:t>architecture</a:t>
            </a:r>
            <a:endParaRPr lang="ru-RU" sz="3200" b="1" dirty="0">
              <a:solidFill>
                <a:schemeClr val="tx1"/>
              </a:solidFill>
            </a:endParaRPr>
          </a:p>
        </p:txBody>
      </p:sp>
      <p:graphicFrame>
        <p:nvGraphicFramePr>
          <p:cNvPr id="5" name="Схема 4">
            <a:extLst>
              <a:ext uri="{FF2B5EF4-FFF2-40B4-BE49-F238E27FC236}">
                <a16:creationId xmlns:a16="http://schemas.microsoft.com/office/drawing/2014/main" id="{88820749-9C55-8749-B4C9-A7FAF4617990}"/>
              </a:ext>
            </a:extLst>
          </p:cNvPr>
          <p:cNvGraphicFramePr/>
          <p:nvPr>
            <p:extLst>
              <p:ext uri="{D42A27DB-BD31-4B8C-83A1-F6EECF244321}">
                <p14:modId xmlns:p14="http://schemas.microsoft.com/office/powerpoint/2010/main" val="1650377859"/>
              </p:ext>
            </p:extLst>
          </p:nvPr>
        </p:nvGraphicFramePr>
        <p:xfrm>
          <a:off x="0" y="699542"/>
          <a:ext cx="9252520"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01843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2A77C18D-3FED-2246-AD0D-9E9485FCBE79}"/>
              </a:ext>
            </a:extLst>
          </p:cNvPr>
          <p:cNvSpPr>
            <a:spLocks noGrp="1"/>
          </p:cNvSpPr>
          <p:nvPr>
            <p:ph type="body" sz="quarter" idx="13"/>
          </p:nvPr>
        </p:nvSpPr>
        <p:spPr>
          <a:xfrm>
            <a:off x="0" y="-12074"/>
            <a:ext cx="9144000" cy="538607"/>
          </a:xfrm>
        </p:spPr>
        <p:txBody>
          <a:bodyPr/>
          <a:lstStyle/>
          <a:p>
            <a:r>
              <a:rPr lang="en-US" sz="3200" b="1" dirty="0">
                <a:solidFill>
                  <a:schemeClr val="tx1"/>
                </a:solidFill>
              </a:rPr>
              <a:t>SAMPLE TEST</a:t>
            </a:r>
            <a:endParaRPr lang="ru-RU" sz="3200" b="1" dirty="0">
              <a:solidFill>
                <a:schemeClr val="tx1"/>
              </a:solidFill>
            </a:endParaRPr>
          </a:p>
        </p:txBody>
      </p:sp>
      <p:sp>
        <p:nvSpPr>
          <p:cNvPr id="4" name="Прямоугольник 3">
            <a:extLst>
              <a:ext uri="{FF2B5EF4-FFF2-40B4-BE49-F238E27FC236}">
                <a16:creationId xmlns:a16="http://schemas.microsoft.com/office/drawing/2014/main" id="{370965CE-36C1-0C4E-AF29-F8090ECAC689}"/>
              </a:ext>
            </a:extLst>
          </p:cNvPr>
          <p:cNvSpPr/>
          <p:nvPr/>
        </p:nvSpPr>
        <p:spPr>
          <a:xfrm>
            <a:off x="0" y="1203598"/>
            <a:ext cx="10801200" cy="2308324"/>
          </a:xfrm>
          <a:prstGeom prst="rect">
            <a:avLst/>
          </a:prstGeom>
        </p:spPr>
        <p:txBody>
          <a:bodyPr wrap="square">
            <a:spAutoFit/>
          </a:bodyPr>
          <a:lstStyle/>
          <a:p>
            <a:r>
              <a:rPr lang="en" dirty="0">
                <a:solidFill>
                  <a:srgbClr val="808000"/>
                </a:solidFill>
                <a:latin typeface="Courier New" panose="02070309020205020404" pitchFamily="49" charset="0"/>
                <a:cs typeface="Courier New" panose="02070309020205020404" pitchFamily="49" charset="0"/>
              </a:rPr>
              <a:t>@Test</a:t>
            </a:r>
            <a:br>
              <a:rPr lang="en" dirty="0">
                <a:solidFill>
                  <a:srgbClr val="808000"/>
                </a:solidFill>
                <a:latin typeface="Courier New" panose="02070309020205020404" pitchFamily="49" charset="0"/>
                <a:cs typeface="Courier New" panose="02070309020205020404" pitchFamily="49" charset="0"/>
              </a:rPr>
            </a:br>
            <a:r>
              <a:rPr lang="en" b="1" dirty="0">
                <a:solidFill>
                  <a:srgbClr val="000080"/>
                </a:solidFill>
                <a:latin typeface="Courier New" panose="02070309020205020404" pitchFamily="49" charset="0"/>
                <a:cs typeface="Courier New" panose="02070309020205020404" pitchFamily="49" charset="0"/>
              </a:rPr>
              <a:t>public void </a:t>
            </a:r>
            <a:r>
              <a:rPr lang="en" dirty="0" err="1">
                <a:latin typeface="Courier New" panose="02070309020205020404" pitchFamily="49" charset="0"/>
                <a:cs typeface="Courier New" panose="02070309020205020404" pitchFamily="49" charset="0"/>
              </a:rPr>
              <a:t>simpleWebSiteTest</a:t>
            </a:r>
            <a:r>
              <a:rPr lang="en" dirty="0">
                <a:latin typeface="Courier New" panose="02070309020205020404" pitchFamily="49" charset="0"/>
                <a:cs typeface="Courier New" panose="02070309020205020404" pitchFamily="49" charset="0"/>
              </a:rPr>
              <a:t>() {</a:t>
            </a:r>
            <a:br>
              <a:rPr lang="en" dirty="0">
                <a:latin typeface="Courier New" panose="02070309020205020404" pitchFamily="49" charset="0"/>
                <a:cs typeface="Courier New" panose="02070309020205020404" pitchFamily="49" charset="0"/>
              </a:rPr>
            </a:br>
            <a:r>
              <a:rPr lang="en" dirty="0">
                <a:latin typeface="Courier New" panose="02070309020205020404" pitchFamily="49" charset="0"/>
                <a:cs typeface="Courier New" panose="02070309020205020404" pitchFamily="49" charset="0"/>
              </a:rPr>
              <a:t>    </a:t>
            </a:r>
            <a:r>
              <a:rPr lang="en" dirty="0" err="1">
                <a:latin typeface="Courier New" panose="02070309020205020404" pitchFamily="49" charset="0"/>
                <a:cs typeface="Courier New" panose="02070309020205020404" pitchFamily="49" charset="0"/>
              </a:rPr>
              <a:t>onSite</a:t>
            </a:r>
            <a:r>
              <a:rPr lang="en" dirty="0">
                <a:latin typeface="Courier New" panose="02070309020205020404" pitchFamily="49" charset="0"/>
                <a:cs typeface="Courier New" panose="02070309020205020404" pitchFamily="49" charset="0"/>
              </a:rPr>
              <a:t>().</a:t>
            </a:r>
            <a:r>
              <a:rPr lang="en" dirty="0" err="1">
                <a:latin typeface="Courier New" panose="02070309020205020404" pitchFamily="49" charset="0"/>
                <a:cs typeface="Courier New" panose="02070309020205020404" pitchFamily="49" charset="0"/>
              </a:rPr>
              <a:t>onMainPage</a:t>
            </a:r>
            <a:r>
              <a:rPr lang="en" dirty="0">
                <a:latin typeface="Courier New" panose="02070309020205020404" pitchFamily="49" charset="0"/>
                <a:cs typeface="Courier New" panose="02070309020205020404" pitchFamily="49" charset="0"/>
              </a:rPr>
              <a:t>().open();</a:t>
            </a:r>
            <a:br>
              <a:rPr lang="en" dirty="0">
                <a:latin typeface="Courier New" panose="02070309020205020404" pitchFamily="49" charset="0"/>
                <a:cs typeface="Courier New" panose="02070309020205020404" pitchFamily="49" charset="0"/>
              </a:rPr>
            </a:br>
            <a:r>
              <a:rPr lang="en" dirty="0">
                <a:latin typeface="Courier New" panose="02070309020205020404" pitchFamily="49" charset="0"/>
                <a:cs typeface="Courier New" panose="02070309020205020404" pitchFamily="49" charset="0"/>
              </a:rPr>
              <a:t>    </a:t>
            </a:r>
            <a:r>
              <a:rPr lang="en" dirty="0" err="1">
                <a:latin typeface="Courier New" panose="02070309020205020404" pitchFamily="49" charset="0"/>
                <a:cs typeface="Courier New" panose="02070309020205020404" pitchFamily="49" charset="0"/>
              </a:rPr>
              <a:t>onSite</a:t>
            </a:r>
            <a:r>
              <a:rPr lang="en" dirty="0">
                <a:latin typeface="Courier New" panose="02070309020205020404" pitchFamily="49" charset="0"/>
                <a:cs typeface="Courier New" panose="02070309020205020404" pitchFamily="49" charset="0"/>
              </a:rPr>
              <a:t>().</a:t>
            </a:r>
            <a:r>
              <a:rPr lang="en" dirty="0" err="1">
                <a:latin typeface="Courier New" panose="02070309020205020404" pitchFamily="49" charset="0"/>
                <a:cs typeface="Courier New" panose="02070309020205020404" pitchFamily="49" charset="0"/>
              </a:rPr>
              <a:t>onMainPage</a:t>
            </a:r>
            <a:r>
              <a:rPr lang="en" dirty="0">
                <a:latin typeface="Courier New" panose="02070309020205020404" pitchFamily="49" charset="0"/>
                <a:cs typeface="Courier New" panose="02070309020205020404" pitchFamily="49" charset="0"/>
              </a:rPr>
              <a:t>().header().</a:t>
            </a:r>
            <a:r>
              <a:rPr lang="en" dirty="0" err="1">
                <a:latin typeface="Courier New" panose="02070309020205020404" pitchFamily="49" charset="0"/>
                <a:cs typeface="Courier New" panose="02070309020205020404" pitchFamily="49" charset="0"/>
              </a:rPr>
              <a:t>searchInput</a:t>
            </a:r>
            <a:r>
              <a:rPr lang="en" dirty="0">
                <a:latin typeface="Courier New" panose="02070309020205020404" pitchFamily="49" charset="0"/>
                <a:cs typeface="Courier New" panose="02070309020205020404" pitchFamily="49" charset="0"/>
              </a:rPr>
              <a:t>().</a:t>
            </a:r>
            <a:r>
              <a:rPr lang="en" dirty="0" err="1">
                <a:latin typeface="Courier New" panose="02070309020205020404" pitchFamily="49" charset="0"/>
                <a:cs typeface="Courier New" panose="02070309020205020404" pitchFamily="49" charset="0"/>
              </a:rPr>
              <a:t>sendKeys</a:t>
            </a:r>
            <a:r>
              <a:rPr lang="en" dirty="0">
                <a:latin typeface="Courier New" panose="02070309020205020404" pitchFamily="49" charset="0"/>
                <a:cs typeface="Courier New" panose="02070309020205020404" pitchFamily="49" charset="0"/>
              </a:rPr>
              <a:t>(</a:t>
            </a:r>
            <a:r>
              <a:rPr lang="en" b="1" dirty="0">
                <a:solidFill>
                  <a:srgbClr val="008000"/>
                </a:solidFill>
                <a:latin typeface="Courier New" panose="02070309020205020404" pitchFamily="49" charset="0"/>
                <a:cs typeface="Courier New" panose="02070309020205020404" pitchFamily="49" charset="0"/>
              </a:rPr>
              <a:t>"Atlas"</a:t>
            </a:r>
            <a:r>
              <a:rPr lang="en" dirty="0">
                <a:latin typeface="Courier New" panose="02070309020205020404" pitchFamily="49" charset="0"/>
                <a:cs typeface="Courier New" panose="02070309020205020404" pitchFamily="49" charset="0"/>
              </a:rPr>
              <a:t>)</a:t>
            </a:r>
            <a:br>
              <a:rPr lang="en" dirty="0">
                <a:latin typeface="Courier New" panose="02070309020205020404" pitchFamily="49" charset="0"/>
                <a:cs typeface="Courier New" panose="02070309020205020404" pitchFamily="49" charset="0"/>
              </a:rPr>
            </a:br>
            <a:r>
              <a:rPr lang="en" dirty="0">
                <a:latin typeface="Courier New" panose="02070309020205020404" pitchFamily="49" charset="0"/>
                <a:cs typeface="Courier New" panose="02070309020205020404" pitchFamily="49" charset="0"/>
              </a:rPr>
              <a:t>    </a:t>
            </a:r>
            <a:r>
              <a:rPr lang="en" dirty="0" err="1">
                <a:latin typeface="Courier New" panose="02070309020205020404" pitchFamily="49" charset="0"/>
                <a:cs typeface="Courier New" panose="02070309020205020404" pitchFamily="49" charset="0"/>
              </a:rPr>
              <a:t>onSite</a:t>
            </a:r>
            <a:r>
              <a:rPr lang="en" dirty="0">
                <a:latin typeface="Courier New" panose="02070309020205020404" pitchFamily="49" charset="0"/>
                <a:cs typeface="Courier New" panose="02070309020205020404" pitchFamily="49" charset="0"/>
              </a:rPr>
              <a:t>().</a:t>
            </a:r>
            <a:r>
              <a:rPr lang="en" dirty="0" err="1">
                <a:latin typeface="Courier New" panose="02070309020205020404" pitchFamily="49" charset="0"/>
                <a:cs typeface="Courier New" panose="02070309020205020404" pitchFamily="49" charset="0"/>
              </a:rPr>
              <a:t>onMainPage</a:t>
            </a:r>
            <a:r>
              <a:rPr lang="en" dirty="0">
                <a:latin typeface="Courier New" panose="02070309020205020404" pitchFamily="49" charset="0"/>
                <a:cs typeface="Courier New" panose="02070309020205020404" pitchFamily="49" charset="0"/>
              </a:rPr>
              <a:t>().header().</a:t>
            </a:r>
            <a:r>
              <a:rPr lang="en" dirty="0" err="1">
                <a:latin typeface="Courier New" panose="02070309020205020404" pitchFamily="49" charset="0"/>
                <a:cs typeface="Courier New" panose="02070309020205020404" pitchFamily="49" charset="0"/>
              </a:rPr>
              <a:t>searchInput</a:t>
            </a:r>
            <a:r>
              <a:rPr lang="en" dirty="0">
                <a:latin typeface="Courier New" panose="02070309020205020404" pitchFamily="49" charset="0"/>
                <a:cs typeface="Courier New" panose="02070309020205020404" pitchFamily="49" charset="0"/>
              </a:rPr>
              <a:t>().submit();</a:t>
            </a:r>
            <a:br>
              <a:rPr lang="en" dirty="0">
                <a:latin typeface="Courier New" panose="02070309020205020404" pitchFamily="49" charset="0"/>
                <a:cs typeface="Courier New" panose="02070309020205020404" pitchFamily="49" charset="0"/>
              </a:rPr>
            </a:br>
            <a:r>
              <a:rPr lang="en" dirty="0">
                <a:latin typeface="Courier New" panose="02070309020205020404" pitchFamily="49" charset="0"/>
                <a:cs typeface="Courier New" panose="02070309020205020404" pitchFamily="49" charset="0"/>
              </a:rPr>
              <a:t>    </a:t>
            </a:r>
            <a:r>
              <a:rPr lang="en" dirty="0" err="1">
                <a:latin typeface="Courier New" panose="02070309020205020404" pitchFamily="49" charset="0"/>
                <a:cs typeface="Courier New" panose="02070309020205020404" pitchFamily="49" charset="0"/>
              </a:rPr>
              <a:t>onSite</a:t>
            </a:r>
            <a:r>
              <a:rPr lang="en" dirty="0">
                <a:latin typeface="Courier New" panose="02070309020205020404" pitchFamily="49" charset="0"/>
                <a:cs typeface="Courier New" panose="02070309020205020404" pitchFamily="49" charset="0"/>
              </a:rPr>
              <a:t>().</a:t>
            </a:r>
            <a:r>
              <a:rPr lang="en" dirty="0" err="1">
                <a:latin typeface="Courier New" panose="02070309020205020404" pitchFamily="49" charset="0"/>
                <a:cs typeface="Courier New" panose="02070309020205020404" pitchFamily="49" charset="0"/>
              </a:rPr>
              <a:t>onSearchPage</a:t>
            </a:r>
            <a:r>
              <a:rPr lang="en" dirty="0">
                <a:latin typeface="Courier New" panose="02070309020205020404" pitchFamily="49" charset="0"/>
                <a:cs typeface="Courier New" panose="02070309020205020404" pitchFamily="49" charset="0"/>
              </a:rPr>
              <a:t>(</a:t>
            </a:r>
            <a:r>
              <a:rPr lang="en" b="1" dirty="0">
                <a:solidFill>
                  <a:srgbClr val="008000"/>
                </a:solidFill>
                <a:latin typeface="Courier New" panose="02070309020205020404" pitchFamily="49" charset="0"/>
                <a:cs typeface="Courier New" panose="02070309020205020404" pitchFamily="49" charset="0"/>
              </a:rPr>
              <a:t>"Junit 5"</a:t>
            </a:r>
            <a:r>
              <a:rPr lang="en" dirty="0">
                <a:latin typeface="Courier New" panose="02070309020205020404" pitchFamily="49" charset="0"/>
                <a:cs typeface="Courier New" panose="02070309020205020404" pitchFamily="49" charset="0"/>
              </a:rPr>
              <a:t>)</a:t>
            </a:r>
          </a:p>
          <a:p>
            <a:r>
              <a:rPr lang="en" dirty="0">
                <a:latin typeface="Courier New" panose="02070309020205020404" pitchFamily="49" charset="0"/>
                <a:cs typeface="Courier New" panose="02070309020205020404" pitchFamily="49" charset="0"/>
              </a:rPr>
              <a:t>	     .repositories().</a:t>
            </a:r>
            <a:r>
              <a:rPr lang="en" dirty="0" err="1">
                <a:latin typeface="Courier New" panose="02070309020205020404" pitchFamily="49" charset="0"/>
                <a:cs typeface="Courier New" panose="02070309020205020404" pitchFamily="49" charset="0"/>
              </a:rPr>
              <a:t>waitUntil</a:t>
            </a:r>
            <a:r>
              <a:rPr lang="en" dirty="0">
                <a:latin typeface="Courier New" panose="02070309020205020404" pitchFamily="49" charset="0"/>
                <a:cs typeface="Courier New" panose="02070309020205020404" pitchFamily="49" charset="0"/>
              </a:rPr>
              <a:t>(</a:t>
            </a:r>
            <a:r>
              <a:rPr lang="en" i="1" dirty="0" err="1">
                <a:latin typeface="Courier New" panose="02070309020205020404" pitchFamily="49" charset="0"/>
                <a:cs typeface="Courier New" panose="02070309020205020404" pitchFamily="49" charset="0"/>
              </a:rPr>
              <a:t>hasSize</a:t>
            </a:r>
            <a:r>
              <a:rPr lang="en" dirty="0">
                <a:latin typeface="Courier New" panose="02070309020205020404" pitchFamily="49" charset="0"/>
                <a:cs typeface="Courier New" panose="02070309020205020404" pitchFamily="49" charset="0"/>
              </a:rPr>
              <a:t>(</a:t>
            </a:r>
            <a:r>
              <a:rPr lang="en" dirty="0">
                <a:solidFill>
                  <a:srgbClr val="0000FF"/>
                </a:solidFill>
                <a:latin typeface="Courier New" panose="02070309020205020404" pitchFamily="49" charset="0"/>
                <a:cs typeface="Courier New" panose="02070309020205020404" pitchFamily="49" charset="0"/>
              </a:rPr>
              <a:t>10</a:t>
            </a:r>
            <a:r>
              <a:rPr lang="en" dirty="0">
                <a:latin typeface="Courier New" panose="02070309020205020404" pitchFamily="49" charset="0"/>
                <a:cs typeface="Courier New" panose="02070309020205020404" pitchFamily="49" charset="0"/>
              </a:rPr>
              <a:t>));</a:t>
            </a:r>
            <a:br>
              <a:rPr lang="en" dirty="0">
                <a:latin typeface="Courier New" panose="02070309020205020404" pitchFamily="49" charset="0"/>
                <a:cs typeface="Courier New" panose="02070309020205020404" pitchFamily="49" charset="0"/>
              </a:rPr>
            </a:br>
            <a:r>
              <a:rPr lang="en" dirty="0">
                <a:latin typeface="Courier New" panose="02070309020205020404" pitchFamily="49" charset="0"/>
                <a:cs typeface="Courier New" panose="02070309020205020404" pitchFamily="49" charset="0"/>
              </a:rPr>
              <a:t>}</a:t>
            </a:r>
            <a:endParaRPr lang="ru-RU"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987236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304A9588-47BE-6E49-B529-0B943728FE7B}"/>
              </a:ext>
            </a:extLst>
          </p:cNvPr>
          <p:cNvPicPr>
            <a:picLocks noChangeAspect="1"/>
          </p:cNvPicPr>
          <p:nvPr/>
        </p:nvPicPr>
        <p:blipFill>
          <a:blip r:embed="rId3"/>
          <a:stretch>
            <a:fillRect/>
          </a:stretch>
        </p:blipFill>
        <p:spPr>
          <a:xfrm>
            <a:off x="-51758" y="-216803"/>
            <a:ext cx="9209255" cy="5577106"/>
          </a:xfrm>
          <a:prstGeom prst="rect">
            <a:avLst/>
          </a:prstGeom>
        </p:spPr>
      </p:pic>
      <p:sp>
        <p:nvSpPr>
          <p:cNvPr id="8" name="TextBox 7">
            <a:extLst>
              <a:ext uri="{FF2B5EF4-FFF2-40B4-BE49-F238E27FC236}">
                <a16:creationId xmlns:a16="http://schemas.microsoft.com/office/drawing/2014/main" id="{BC40E8E8-E339-7C43-A457-9DC5C36346C4}"/>
              </a:ext>
            </a:extLst>
          </p:cNvPr>
          <p:cNvSpPr txBox="1"/>
          <p:nvPr/>
        </p:nvSpPr>
        <p:spPr>
          <a:xfrm>
            <a:off x="-145110" y="51470"/>
            <a:ext cx="5653214" cy="584775"/>
          </a:xfrm>
          <a:prstGeom prst="rect">
            <a:avLst/>
          </a:prstGeom>
          <a:noFill/>
        </p:spPr>
        <p:txBody>
          <a:bodyPr wrap="square" rtlCol="0">
            <a:spAutoFit/>
          </a:bodyPr>
          <a:lstStyle/>
          <a:p>
            <a:r>
              <a:rPr lang="en-US" sz="3200" b="1" dirty="0">
                <a:solidFill>
                  <a:schemeClr val="bg1"/>
                </a:solidFill>
                <a:highlight>
                  <a:srgbClr val="FF0000"/>
                </a:highlight>
              </a:rPr>
              <a:t>&gt;&gt; Let start to make automation</a:t>
            </a:r>
            <a:endParaRPr lang="ru-RU" sz="3200" b="1" dirty="0">
              <a:solidFill>
                <a:schemeClr val="bg1"/>
              </a:solidFill>
              <a:highlight>
                <a:srgbClr val="FF0000"/>
              </a:highlight>
            </a:endParaRPr>
          </a:p>
        </p:txBody>
      </p:sp>
      <p:sp>
        <p:nvSpPr>
          <p:cNvPr id="9" name="TextBox 8">
            <a:extLst>
              <a:ext uri="{FF2B5EF4-FFF2-40B4-BE49-F238E27FC236}">
                <a16:creationId xmlns:a16="http://schemas.microsoft.com/office/drawing/2014/main" id="{2BC1EEDF-8254-FF4A-BF3C-BC221A831876}"/>
              </a:ext>
            </a:extLst>
          </p:cNvPr>
          <p:cNvSpPr txBox="1"/>
          <p:nvPr/>
        </p:nvSpPr>
        <p:spPr>
          <a:xfrm>
            <a:off x="6903031" y="4371950"/>
            <a:ext cx="2349489" cy="584775"/>
          </a:xfrm>
          <a:prstGeom prst="rect">
            <a:avLst/>
          </a:prstGeom>
          <a:noFill/>
        </p:spPr>
        <p:txBody>
          <a:bodyPr wrap="none" rtlCol="0">
            <a:spAutoFit/>
          </a:bodyPr>
          <a:lstStyle/>
          <a:p>
            <a:pPr algn="r"/>
            <a:r>
              <a:rPr lang="en-US" sz="3200" b="1" dirty="0">
                <a:solidFill>
                  <a:schemeClr val="bg1"/>
                </a:solidFill>
                <a:highlight>
                  <a:srgbClr val="FF0000"/>
                </a:highlight>
              </a:rPr>
              <a:t>Yes, Boss! &lt;&lt;</a:t>
            </a:r>
            <a:endParaRPr lang="ru-RU" sz="3200" b="1" dirty="0">
              <a:solidFill>
                <a:schemeClr val="bg1"/>
              </a:solidFill>
              <a:highlight>
                <a:srgbClr val="FF0000"/>
              </a:highlight>
            </a:endParaRPr>
          </a:p>
        </p:txBody>
      </p:sp>
    </p:spTree>
    <p:extLst>
      <p:ext uri="{BB962C8B-B14F-4D97-AF65-F5344CB8AC3E}">
        <p14:creationId xmlns:p14="http://schemas.microsoft.com/office/powerpoint/2010/main" val="17454019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8B28040B-30DA-414E-A2B5-924609B6368C}"/>
              </a:ext>
            </a:extLst>
          </p:cNvPr>
          <p:cNvSpPr>
            <a:spLocks noGrp="1"/>
          </p:cNvSpPr>
          <p:nvPr>
            <p:ph type="body" sz="quarter" idx="13"/>
          </p:nvPr>
        </p:nvSpPr>
        <p:spPr>
          <a:xfrm>
            <a:off x="0" y="-12073"/>
            <a:ext cx="9144000" cy="538607"/>
          </a:xfrm>
        </p:spPr>
        <p:txBody>
          <a:bodyPr/>
          <a:lstStyle/>
          <a:p>
            <a:r>
              <a:rPr lang="en-US" sz="3200" b="1" dirty="0">
                <a:solidFill>
                  <a:schemeClr val="tx1"/>
                </a:solidFill>
              </a:rPr>
              <a:t>ATLAS Page OBJECT</a:t>
            </a:r>
            <a:endParaRPr lang="ru-RU" sz="3200" b="1" dirty="0">
              <a:solidFill>
                <a:schemeClr val="tx1"/>
              </a:solidFill>
            </a:endParaRPr>
          </a:p>
        </p:txBody>
      </p:sp>
      <p:sp>
        <p:nvSpPr>
          <p:cNvPr id="3" name="Прямоугольник 2">
            <a:extLst>
              <a:ext uri="{FF2B5EF4-FFF2-40B4-BE49-F238E27FC236}">
                <a16:creationId xmlns:a16="http://schemas.microsoft.com/office/drawing/2014/main" id="{AB860B9E-9250-704F-AF4D-52FB91EB5532}"/>
              </a:ext>
            </a:extLst>
          </p:cNvPr>
          <p:cNvSpPr/>
          <p:nvPr/>
        </p:nvSpPr>
        <p:spPr>
          <a:xfrm>
            <a:off x="107504" y="686344"/>
            <a:ext cx="9306272" cy="1015663"/>
          </a:xfrm>
          <a:prstGeom prst="rect">
            <a:avLst/>
          </a:prstGeom>
        </p:spPr>
        <p:txBody>
          <a:bodyPr wrap="square">
            <a:spAutoFit/>
          </a:bodyPr>
          <a:lstStyle/>
          <a:p>
            <a:r>
              <a:rPr lang="en" sz="2000" dirty="0">
                <a:solidFill>
                  <a:srgbClr val="808000"/>
                </a:solidFill>
                <a:latin typeface="Courier New" panose="02070309020205020404" pitchFamily="49" charset="0"/>
                <a:cs typeface="Courier New" panose="02070309020205020404" pitchFamily="49" charset="0"/>
              </a:rPr>
              <a:t>@Before </a:t>
            </a:r>
            <a:r>
              <a:rPr lang="en" sz="2000" b="1" dirty="0">
                <a:solidFill>
                  <a:srgbClr val="000080"/>
                </a:solidFill>
                <a:latin typeface="Courier New" panose="02070309020205020404" pitchFamily="49" charset="0"/>
                <a:cs typeface="Courier New" panose="02070309020205020404" pitchFamily="49" charset="0"/>
              </a:rPr>
              <a:t>public void </a:t>
            </a:r>
            <a:r>
              <a:rPr lang="en-US" sz="2000" dirty="0" err="1">
                <a:latin typeface="Courier New" panose="02070309020205020404" pitchFamily="49" charset="0"/>
                <a:cs typeface="Courier New" panose="02070309020205020404" pitchFamily="49" charset="0"/>
              </a:rPr>
              <a:t>setUp</a:t>
            </a:r>
            <a:r>
              <a:rPr lang="en" sz="2000" dirty="0">
                <a:latin typeface="Courier New" panose="02070309020205020404" pitchFamily="49" charset="0"/>
                <a:cs typeface="Courier New" panose="02070309020205020404" pitchFamily="49" charset="0"/>
              </a:rPr>
              <a:t>() {</a:t>
            </a:r>
            <a:br>
              <a:rPr lang="en" sz="2000" dirty="0">
                <a:latin typeface="Courier New" panose="02070309020205020404" pitchFamily="49" charset="0"/>
                <a:cs typeface="Courier New" panose="02070309020205020404" pitchFamily="49" charset="0"/>
              </a:rPr>
            </a:br>
            <a:r>
              <a:rPr lang="en" sz="2000" dirty="0">
                <a:latin typeface="Courier New" panose="02070309020205020404" pitchFamily="49" charset="0"/>
                <a:cs typeface="Courier New" panose="02070309020205020404" pitchFamily="49" charset="0"/>
              </a:rPr>
              <a:t>    </a:t>
            </a:r>
            <a:r>
              <a:rPr lang="en" sz="2000" b="1" dirty="0">
                <a:solidFill>
                  <a:srgbClr val="660E7A"/>
                </a:solidFill>
                <a:latin typeface="Courier New" panose="02070309020205020404" pitchFamily="49" charset="0"/>
                <a:cs typeface="Courier New" panose="02070309020205020404" pitchFamily="49" charset="0"/>
              </a:rPr>
              <a:t>atlas </a:t>
            </a:r>
            <a:r>
              <a:rPr lang="en" sz="2000" dirty="0">
                <a:latin typeface="Courier New" panose="02070309020205020404" pitchFamily="49" charset="0"/>
                <a:cs typeface="Courier New" panose="02070309020205020404" pitchFamily="49" charset="0"/>
              </a:rPr>
              <a:t>= </a:t>
            </a:r>
            <a:r>
              <a:rPr lang="en" sz="2000" b="1" dirty="0">
                <a:solidFill>
                  <a:srgbClr val="000080"/>
                </a:solidFill>
                <a:latin typeface="Courier New" panose="02070309020205020404" pitchFamily="49" charset="0"/>
                <a:cs typeface="Courier New" panose="02070309020205020404" pitchFamily="49" charset="0"/>
              </a:rPr>
              <a:t>new </a:t>
            </a:r>
            <a:r>
              <a:rPr lang="en" sz="2000" dirty="0">
                <a:latin typeface="Courier New" panose="02070309020205020404" pitchFamily="49" charset="0"/>
                <a:cs typeface="Courier New" panose="02070309020205020404" pitchFamily="49" charset="0"/>
              </a:rPr>
              <a:t>Atlas(</a:t>
            </a:r>
            <a:r>
              <a:rPr lang="en" sz="2000" b="1" dirty="0">
                <a:solidFill>
                  <a:srgbClr val="000080"/>
                </a:solidFill>
                <a:latin typeface="Courier New" panose="02070309020205020404" pitchFamily="49" charset="0"/>
                <a:cs typeface="Courier New" panose="02070309020205020404" pitchFamily="49" charset="0"/>
              </a:rPr>
              <a:t>new </a:t>
            </a:r>
            <a:r>
              <a:rPr lang="en" sz="2000" dirty="0" err="1">
                <a:latin typeface="Courier New" panose="02070309020205020404" pitchFamily="49" charset="0"/>
                <a:cs typeface="Courier New" panose="02070309020205020404" pitchFamily="49" charset="0"/>
              </a:rPr>
              <a:t>WebDriverConfiguration</a:t>
            </a:r>
            <a:r>
              <a:rPr lang="en" sz="2000" dirty="0">
                <a:latin typeface="Courier New" panose="02070309020205020404" pitchFamily="49" charset="0"/>
                <a:cs typeface="Courier New" panose="02070309020205020404" pitchFamily="49" charset="0"/>
              </a:rPr>
              <a:t>(</a:t>
            </a:r>
            <a:r>
              <a:rPr lang="en" sz="2000" b="1" dirty="0">
                <a:solidFill>
                  <a:srgbClr val="660E7A"/>
                </a:solidFill>
                <a:latin typeface="Courier New" panose="02070309020205020404" pitchFamily="49" charset="0"/>
                <a:cs typeface="Courier New" panose="02070309020205020404" pitchFamily="49" charset="0"/>
              </a:rPr>
              <a:t>driver)</a:t>
            </a:r>
            <a:r>
              <a:rPr lang="en" sz="2000" dirty="0">
                <a:latin typeface="Courier New" panose="02070309020205020404" pitchFamily="49" charset="0"/>
                <a:cs typeface="Courier New" panose="02070309020205020404" pitchFamily="49" charset="0"/>
              </a:rPr>
              <a:t>);</a:t>
            </a:r>
          </a:p>
          <a:p>
            <a:r>
              <a:rPr lang="en" sz="2000" dirty="0">
                <a:latin typeface="Courier New" panose="02070309020205020404" pitchFamily="49" charset="0"/>
                <a:cs typeface="Courier New" panose="02070309020205020404" pitchFamily="49" charset="0"/>
              </a:rPr>
              <a:t>}</a:t>
            </a:r>
            <a:endParaRPr lang="ru-RU" sz="2000" dirty="0">
              <a:latin typeface="Courier New" panose="02070309020205020404" pitchFamily="49" charset="0"/>
              <a:cs typeface="Courier New" panose="02070309020205020404" pitchFamily="49" charset="0"/>
            </a:endParaRPr>
          </a:p>
        </p:txBody>
      </p:sp>
      <p:sp>
        <p:nvSpPr>
          <p:cNvPr id="4" name="Прямоугольник 3">
            <a:extLst>
              <a:ext uri="{FF2B5EF4-FFF2-40B4-BE49-F238E27FC236}">
                <a16:creationId xmlns:a16="http://schemas.microsoft.com/office/drawing/2014/main" id="{FB9BEDFC-4A29-F54D-A47A-98B2BA0AE505}"/>
              </a:ext>
            </a:extLst>
          </p:cNvPr>
          <p:cNvSpPr/>
          <p:nvPr/>
        </p:nvSpPr>
        <p:spPr>
          <a:xfrm>
            <a:off x="107504" y="1892595"/>
            <a:ext cx="7920880" cy="1938992"/>
          </a:xfrm>
          <a:prstGeom prst="rect">
            <a:avLst/>
          </a:prstGeom>
        </p:spPr>
        <p:txBody>
          <a:bodyPr wrap="square">
            <a:spAutoFit/>
          </a:bodyPr>
          <a:lstStyle/>
          <a:p>
            <a:r>
              <a:rPr lang="en" sz="2000" dirty="0">
                <a:solidFill>
                  <a:srgbClr val="808000"/>
                </a:solidFill>
                <a:latin typeface="Courier New" panose="02070309020205020404" pitchFamily="49" charset="0"/>
                <a:cs typeface="Courier New" panose="02070309020205020404" pitchFamily="49" charset="0"/>
              </a:rPr>
              <a:t>@Test </a:t>
            </a:r>
            <a:r>
              <a:rPr lang="en" sz="2000" b="1" dirty="0">
                <a:solidFill>
                  <a:srgbClr val="000080"/>
                </a:solidFill>
                <a:latin typeface="Courier New" panose="02070309020205020404" pitchFamily="49" charset="0"/>
                <a:cs typeface="Courier New" panose="02070309020205020404" pitchFamily="49" charset="0"/>
              </a:rPr>
              <a:t>public void </a:t>
            </a:r>
            <a:r>
              <a:rPr lang="en" sz="2000" dirty="0" err="1">
                <a:latin typeface="Courier New" panose="02070309020205020404" pitchFamily="49" charset="0"/>
                <a:cs typeface="Courier New" panose="02070309020205020404" pitchFamily="49" charset="0"/>
              </a:rPr>
              <a:t>simpleTest</a:t>
            </a:r>
            <a:r>
              <a:rPr lang="en" sz="2000" dirty="0">
                <a:latin typeface="Courier New" panose="02070309020205020404" pitchFamily="49" charset="0"/>
                <a:cs typeface="Courier New" panose="02070309020205020404" pitchFamily="49" charset="0"/>
              </a:rPr>
              <a:t>() {</a:t>
            </a:r>
          </a:p>
          <a:p>
            <a:r>
              <a:rPr lang="en" sz="2000" dirty="0">
                <a:latin typeface="Courier New" panose="02070309020205020404" pitchFamily="49" charset="0"/>
                <a:cs typeface="Courier New" panose="02070309020205020404" pitchFamily="49" charset="0"/>
              </a:rPr>
              <a:t>    </a:t>
            </a:r>
            <a:r>
              <a:rPr lang="en" sz="2000" dirty="0" err="1">
                <a:latin typeface="Courier New" panose="02070309020205020404" pitchFamily="49" charset="0"/>
                <a:cs typeface="Courier New" panose="02070309020205020404" pitchFamily="49" charset="0"/>
              </a:rPr>
              <a:t>onMainPage</a:t>
            </a:r>
            <a:r>
              <a:rPr lang="en" sz="2000" dirty="0">
                <a:latin typeface="Courier New" panose="02070309020205020404" pitchFamily="49" charset="0"/>
                <a:cs typeface="Courier New" panose="02070309020205020404" pitchFamily="49" charset="0"/>
              </a:rPr>
              <a:t>().open(</a:t>
            </a:r>
            <a:r>
              <a:rPr lang="en" sz="2000" b="1" dirty="0">
                <a:solidFill>
                  <a:srgbClr val="008000"/>
                </a:solidFill>
                <a:latin typeface="Courier New" panose="02070309020205020404" pitchFamily="49" charset="0"/>
                <a:cs typeface="Courier New" panose="02070309020205020404" pitchFamily="49" charset="0"/>
              </a:rPr>
              <a:t>"YOUR_SITE"</a:t>
            </a:r>
            <a:r>
              <a:rPr lang="en" sz="2000" dirty="0">
                <a:latin typeface="Courier New" panose="02070309020205020404" pitchFamily="49" charset="0"/>
                <a:cs typeface="Courier New" panose="02070309020205020404" pitchFamily="49" charset="0"/>
              </a:rPr>
              <a:t>);</a:t>
            </a:r>
            <a:br>
              <a:rPr lang="en" sz="2000" dirty="0">
                <a:latin typeface="Courier New" panose="02070309020205020404" pitchFamily="49" charset="0"/>
                <a:cs typeface="Courier New" panose="02070309020205020404" pitchFamily="49" charset="0"/>
              </a:rPr>
            </a:br>
            <a:r>
              <a:rPr lang="en" sz="2000" dirty="0">
                <a:latin typeface="Courier New" panose="02070309020205020404" pitchFamily="49" charset="0"/>
                <a:cs typeface="Courier New" panose="02070309020205020404" pitchFamily="49" charset="0"/>
              </a:rPr>
              <a:t>    </a:t>
            </a:r>
            <a:r>
              <a:rPr lang="en" sz="2000" dirty="0" err="1">
                <a:latin typeface="Courier New" panose="02070309020205020404" pitchFamily="49" charset="0"/>
                <a:cs typeface="Courier New" panose="02070309020205020404" pitchFamily="49" charset="0"/>
              </a:rPr>
              <a:t>onMainPage</a:t>
            </a:r>
            <a:r>
              <a:rPr lang="en" sz="2000" dirty="0">
                <a:latin typeface="Courier New" panose="02070309020205020404" pitchFamily="49" charset="0"/>
                <a:cs typeface="Courier New" panose="02070309020205020404" pitchFamily="49" charset="0"/>
              </a:rPr>
              <a:t>().login().</a:t>
            </a:r>
            <a:r>
              <a:rPr lang="en" sz="2000" dirty="0" err="1">
                <a:latin typeface="Courier New" panose="02070309020205020404" pitchFamily="49" charset="0"/>
                <a:cs typeface="Courier New" panose="02070309020205020404" pitchFamily="49" charset="0"/>
              </a:rPr>
              <a:t>sendKeys</a:t>
            </a:r>
            <a:r>
              <a:rPr lang="en" sz="2000" dirty="0">
                <a:latin typeface="Courier New" panose="02070309020205020404" pitchFamily="49" charset="0"/>
                <a:cs typeface="Courier New" panose="02070309020205020404" pitchFamily="49" charset="0"/>
              </a:rPr>
              <a:t>(</a:t>
            </a:r>
            <a:r>
              <a:rPr lang="en" sz="2000" b="1" dirty="0">
                <a:solidFill>
                  <a:srgbClr val="008000"/>
                </a:solidFill>
                <a:latin typeface="Courier New" panose="02070309020205020404" pitchFamily="49" charset="0"/>
                <a:cs typeface="Courier New" panose="02070309020205020404" pitchFamily="49" charset="0"/>
              </a:rPr>
              <a:t>"login"</a:t>
            </a:r>
            <a:r>
              <a:rPr lang="en" sz="2000" dirty="0">
                <a:latin typeface="Courier New" panose="02070309020205020404" pitchFamily="49" charset="0"/>
                <a:cs typeface="Courier New" panose="02070309020205020404" pitchFamily="49" charset="0"/>
              </a:rPr>
              <a:t>);</a:t>
            </a:r>
            <a:br>
              <a:rPr lang="en" sz="2000" dirty="0">
                <a:latin typeface="Courier New" panose="02070309020205020404" pitchFamily="49" charset="0"/>
                <a:cs typeface="Courier New" panose="02070309020205020404" pitchFamily="49" charset="0"/>
              </a:rPr>
            </a:br>
            <a:r>
              <a:rPr lang="en" sz="2000" dirty="0">
                <a:latin typeface="Courier New" panose="02070309020205020404" pitchFamily="49" charset="0"/>
                <a:cs typeface="Courier New" panose="02070309020205020404" pitchFamily="49" charset="0"/>
              </a:rPr>
              <a:t>    </a:t>
            </a:r>
            <a:r>
              <a:rPr lang="en" sz="2000" dirty="0" err="1">
                <a:latin typeface="Courier New" panose="02070309020205020404" pitchFamily="49" charset="0"/>
                <a:cs typeface="Courier New" panose="02070309020205020404" pitchFamily="49" charset="0"/>
              </a:rPr>
              <a:t>onMainPage</a:t>
            </a:r>
            <a:r>
              <a:rPr lang="en" sz="2000" dirty="0">
                <a:latin typeface="Courier New" panose="02070309020205020404" pitchFamily="49" charset="0"/>
                <a:cs typeface="Courier New" panose="02070309020205020404" pitchFamily="49" charset="0"/>
              </a:rPr>
              <a:t>().password().</a:t>
            </a:r>
            <a:r>
              <a:rPr lang="en" sz="2000" dirty="0" err="1">
                <a:latin typeface="Courier New" panose="02070309020205020404" pitchFamily="49" charset="0"/>
                <a:cs typeface="Courier New" panose="02070309020205020404" pitchFamily="49" charset="0"/>
              </a:rPr>
              <a:t>sendKeys</a:t>
            </a:r>
            <a:r>
              <a:rPr lang="en" sz="2000" dirty="0">
                <a:latin typeface="Courier New" panose="02070309020205020404" pitchFamily="49" charset="0"/>
                <a:cs typeface="Courier New" panose="02070309020205020404" pitchFamily="49" charset="0"/>
              </a:rPr>
              <a:t>(</a:t>
            </a:r>
            <a:r>
              <a:rPr lang="en" sz="2000" b="1" dirty="0">
                <a:solidFill>
                  <a:srgbClr val="008000"/>
                </a:solidFill>
                <a:latin typeface="Courier New" panose="02070309020205020404" pitchFamily="49" charset="0"/>
                <a:cs typeface="Courier New" panose="02070309020205020404" pitchFamily="49" charset="0"/>
              </a:rPr>
              <a:t>"pass"</a:t>
            </a:r>
            <a:r>
              <a:rPr lang="en" sz="2000" dirty="0">
                <a:latin typeface="Courier New" panose="02070309020205020404" pitchFamily="49" charset="0"/>
                <a:cs typeface="Courier New" panose="02070309020205020404" pitchFamily="49" charset="0"/>
              </a:rPr>
              <a:t>);</a:t>
            </a:r>
            <a:br>
              <a:rPr lang="en" sz="2000" dirty="0">
                <a:latin typeface="Courier New" panose="02070309020205020404" pitchFamily="49" charset="0"/>
                <a:cs typeface="Courier New" panose="02070309020205020404" pitchFamily="49" charset="0"/>
              </a:rPr>
            </a:br>
            <a:r>
              <a:rPr lang="en" sz="2000" dirty="0">
                <a:latin typeface="Courier New" panose="02070309020205020404" pitchFamily="49" charset="0"/>
                <a:cs typeface="Courier New" panose="02070309020205020404" pitchFamily="49" charset="0"/>
              </a:rPr>
              <a:t>    </a:t>
            </a:r>
            <a:r>
              <a:rPr lang="en" sz="2000" dirty="0" err="1">
                <a:latin typeface="Courier New" panose="02070309020205020404" pitchFamily="49" charset="0"/>
                <a:cs typeface="Courier New" panose="02070309020205020404" pitchFamily="49" charset="0"/>
              </a:rPr>
              <a:t>onMainPage</a:t>
            </a:r>
            <a:r>
              <a:rPr lang="en" sz="2000" dirty="0">
                <a:latin typeface="Courier New" panose="02070309020205020404" pitchFamily="49" charset="0"/>
                <a:cs typeface="Courier New" panose="02070309020205020404" pitchFamily="49" charset="0"/>
              </a:rPr>
              <a:t>().submit().click();</a:t>
            </a:r>
            <a:br>
              <a:rPr lang="en" sz="2000" dirty="0">
                <a:latin typeface="Courier New" panose="02070309020205020404" pitchFamily="49" charset="0"/>
                <a:cs typeface="Courier New" panose="02070309020205020404" pitchFamily="49" charset="0"/>
              </a:rPr>
            </a:br>
            <a:r>
              <a:rPr lang="en" sz="2000" dirty="0">
                <a:latin typeface="Courier New" panose="02070309020205020404" pitchFamily="49" charset="0"/>
                <a:cs typeface="Courier New" panose="02070309020205020404" pitchFamily="49" charset="0"/>
              </a:rPr>
              <a:t>}</a:t>
            </a:r>
            <a:endParaRPr lang="ru-RU" sz="2000" dirty="0">
              <a:latin typeface="Courier New" panose="02070309020205020404" pitchFamily="49" charset="0"/>
              <a:cs typeface="Courier New" panose="02070309020205020404" pitchFamily="49" charset="0"/>
            </a:endParaRPr>
          </a:p>
        </p:txBody>
      </p:sp>
      <p:sp>
        <p:nvSpPr>
          <p:cNvPr id="9" name="Прямоугольник 8">
            <a:extLst>
              <a:ext uri="{FF2B5EF4-FFF2-40B4-BE49-F238E27FC236}">
                <a16:creationId xmlns:a16="http://schemas.microsoft.com/office/drawing/2014/main" id="{CC30C6F5-BEB0-0643-B56B-519F3FE513F0}"/>
              </a:ext>
            </a:extLst>
          </p:cNvPr>
          <p:cNvSpPr/>
          <p:nvPr/>
        </p:nvSpPr>
        <p:spPr>
          <a:xfrm>
            <a:off x="142659" y="4022175"/>
            <a:ext cx="8604448" cy="707886"/>
          </a:xfrm>
          <a:prstGeom prst="rect">
            <a:avLst/>
          </a:prstGeom>
        </p:spPr>
        <p:txBody>
          <a:bodyPr wrap="square">
            <a:spAutoFit/>
          </a:bodyPr>
          <a:lstStyle/>
          <a:p>
            <a:r>
              <a:rPr lang="en" sz="2000" b="1" dirty="0">
                <a:solidFill>
                  <a:srgbClr val="000080"/>
                </a:solidFill>
                <a:latin typeface="Courier New" panose="02070309020205020404" pitchFamily="49" charset="0"/>
                <a:cs typeface="Courier New" panose="02070309020205020404" pitchFamily="49" charset="0"/>
              </a:rPr>
              <a:t>private </a:t>
            </a:r>
            <a:r>
              <a:rPr lang="en" sz="2000" dirty="0" err="1">
                <a:latin typeface="Courier New" panose="02070309020205020404" pitchFamily="49" charset="0"/>
                <a:cs typeface="Courier New" panose="02070309020205020404" pitchFamily="49" charset="0"/>
              </a:rPr>
              <a:t>MainPage</a:t>
            </a:r>
            <a:r>
              <a:rPr lang="en" sz="2000" dirty="0">
                <a:latin typeface="Courier New" panose="02070309020205020404" pitchFamily="49" charset="0"/>
                <a:cs typeface="Courier New" panose="02070309020205020404" pitchFamily="49" charset="0"/>
              </a:rPr>
              <a:t> </a:t>
            </a:r>
            <a:r>
              <a:rPr lang="en" sz="2000" dirty="0" err="1">
                <a:latin typeface="Courier New" panose="02070309020205020404" pitchFamily="49" charset="0"/>
                <a:cs typeface="Courier New" panose="02070309020205020404" pitchFamily="49" charset="0"/>
              </a:rPr>
              <a:t>onMainPage</a:t>
            </a:r>
            <a:r>
              <a:rPr lang="en" sz="2000" dirty="0">
                <a:latin typeface="Courier New" panose="02070309020205020404" pitchFamily="49" charset="0"/>
                <a:cs typeface="Courier New" panose="02070309020205020404" pitchFamily="49" charset="0"/>
              </a:rPr>
              <a:t>() {</a:t>
            </a:r>
            <a:br>
              <a:rPr lang="en" sz="2000" dirty="0">
                <a:latin typeface="Courier New" panose="02070309020205020404" pitchFamily="49" charset="0"/>
                <a:cs typeface="Courier New" panose="02070309020205020404" pitchFamily="49" charset="0"/>
              </a:rPr>
            </a:br>
            <a:r>
              <a:rPr lang="en" sz="2000" dirty="0">
                <a:latin typeface="Courier New" panose="02070309020205020404" pitchFamily="49" charset="0"/>
                <a:cs typeface="Courier New" panose="02070309020205020404" pitchFamily="49" charset="0"/>
              </a:rPr>
              <a:t>    </a:t>
            </a:r>
            <a:r>
              <a:rPr lang="en" sz="2000" b="1" dirty="0">
                <a:solidFill>
                  <a:srgbClr val="000080"/>
                </a:solidFill>
                <a:latin typeface="Courier New" panose="02070309020205020404" pitchFamily="49" charset="0"/>
                <a:cs typeface="Courier New" panose="02070309020205020404" pitchFamily="49" charset="0"/>
              </a:rPr>
              <a:t>return </a:t>
            </a:r>
            <a:r>
              <a:rPr lang="en" sz="2000" b="1" dirty="0" err="1">
                <a:solidFill>
                  <a:srgbClr val="660E7A"/>
                </a:solidFill>
                <a:latin typeface="Courier New" panose="02070309020205020404" pitchFamily="49" charset="0"/>
                <a:cs typeface="Courier New" panose="02070309020205020404" pitchFamily="49" charset="0"/>
              </a:rPr>
              <a:t>atlas</a:t>
            </a:r>
            <a:r>
              <a:rPr lang="en" sz="2000" dirty="0" err="1">
                <a:latin typeface="Courier New" panose="02070309020205020404" pitchFamily="49" charset="0"/>
                <a:cs typeface="Courier New" panose="02070309020205020404" pitchFamily="49" charset="0"/>
              </a:rPr>
              <a:t>.create</a:t>
            </a:r>
            <a:r>
              <a:rPr lang="en" sz="2000" dirty="0">
                <a:latin typeface="Courier New" panose="02070309020205020404" pitchFamily="49" charset="0"/>
                <a:cs typeface="Courier New" panose="02070309020205020404" pitchFamily="49" charset="0"/>
              </a:rPr>
              <a:t>(</a:t>
            </a:r>
            <a:r>
              <a:rPr lang="en" sz="2000" b="1" dirty="0">
                <a:solidFill>
                  <a:srgbClr val="660E7A"/>
                </a:solidFill>
                <a:latin typeface="Courier New" panose="02070309020205020404" pitchFamily="49" charset="0"/>
                <a:cs typeface="Courier New" panose="02070309020205020404" pitchFamily="49" charset="0"/>
              </a:rPr>
              <a:t>driver</a:t>
            </a:r>
            <a:r>
              <a:rPr lang="en" sz="2000" dirty="0">
                <a:latin typeface="Courier New" panose="02070309020205020404" pitchFamily="49" charset="0"/>
                <a:cs typeface="Courier New" panose="02070309020205020404" pitchFamily="49" charset="0"/>
              </a:rPr>
              <a:t>, </a:t>
            </a:r>
            <a:r>
              <a:rPr lang="en" sz="2000" dirty="0" err="1">
                <a:latin typeface="Courier New" panose="02070309020205020404" pitchFamily="49" charset="0"/>
                <a:cs typeface="Courier New" panose="02070309020205020404" pitchFamily="49" charset="0"/>
              </a:rPr>
              <a:t>MainPage.</a:t>
            </a:r>
            <a:r>
              <a:rPr lang="en" sz="2000" b="1" dirty="0" err="1">
                <a:solidFill>
                  <a:srgbClr val="000080"/>
                </a:solidFill>
                <a:latin typeface="Courier New" panose="02070309020205020404" pitchFamily="49" charset="0"/>
                <a:cs typeface="Courier New" panose="02070309020205020404" pitchFamily="49" charset="0"/>
              </a:rPr>
              <a:t>class</a:t>
            </a:r>
            <a:r>
              <a:rPr lang="en" sz="2000" dirty="0">
                <a:latin typeface="Courier New" panose="02070309020205020404" pitchFamily="49" charset="0"/>
                <a:cs typeface="Courier New" panose="02070309020205020404" pitchFamily="49" charset="0"/>
              </a:rPr>
              <a:t>);}</a:t>
            </a:r>
            <a:endParaRPr lang="ru-RU" sz="2000" dirty="0">
              <a:latin typeface="Courier New" panose="02070309020205020404" pitchFamily="49" charset="0"/>
              <a:cs typeface="Courier New" panose="02070309020205020404" pitchFamily="49" charset="0"/>
            </a:endParaRPr>
          </a:p>
        </p:txBody>
      </p:sp>
      <p:sp>
        <p:nvSpPr>
          <p:cNvPr id="6" name="Овал 5">
            <a:extLst>
              <a:ext uri="{FF2B5EF4-FFF2-40B4-BE49-F238E27FC236}">
                <a16:creationId xmlns:a16="http://schemas.microsoft.com/office/drawing/2014/main" id="{1C75AE86-A8D2-2245-9ED6-CFEE9F63628C}"/>
              </a:ext>
            </a:extLst>
          </p:cNvPr>
          <p:cNvSpPr/>
          <p:nvPr/>
        </p:nvSpPr>
        <p:spPr>
          <a:xfrm>
            <a:off x="4794726" y="480215"/>
            <a:ext cx="579367" cy="57936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latin typeface="Courier New" panose="02070309020205020404" pitchFamily="49" charset="0"/>
                <a:cs typeface="Courier New" panose="02070309020205020404" pitchFamily="49" charset="0"/>
              </a:rPr>
              <a:t>1</a:t>
            </a:r>
            <a:endParaRPr lang="ru-RU" b="1" dirty="0">
              <a:latin typeface="Courier New" panose="02070309020205020404" pitchFamily="49" charset="0"/>
              <a:cs typeface="Courier New" panose="02070309020205020404" pitchFamily="49" charset="0"/>
            </a:endParaRPr>
          </a:p>
        </p:txBody>
      </p:sp>
      <p:sp>
        <p:nvSpPr>
          <p:cNvPr id="8" name="Прямоугольник 7">
            <a:extLst>
              <a:ext uri="{FF2B5EF4-FFF2-40B4-BE49-F238E27FC236}">
                <a16:creationId xmlns:a16="http://schemas.microsoft.com/office/drawing/2014/main" id="{F8A47AAE-A05B-434B-91CF-0285E3032EB0}"/>
              </a:ext>
            </a:extLst>
          </p:cNvPr>
          <p:cNvSpPr/>
          <p:nvPr/>
        </p:nvSpPr>
        <p:spPr>
          <a:xfrm>
            <a:off x="0" y="1892594"/>
            <a:ext cx="7992888" cy="3055419"/>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342068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8B28040B-30DA-414E-A2B5-924609B6368C}"/>
              </a:ext>
            </a:extLst>
          </p:cNvPr>
          <p:cNvSpPr>
            <a:spLocks noGrp="1"/>
          </p:cNvSpPr>
          <p:nvPr>
            <p:ph type="body" sz="quarter" idx="13"/>
          </p:nvPr>
        </p:nvSpPr>
        <p:spPr>
          <a:xfrm>
            <a:off x="0" y="-12073"/>
            <a:ext cx="9144000" cy="538607"/>
          </a:xfrm>
        </p:spPr>
        <p:txBody>
          <a:bodyPr/>
          <a:lstStyle/>
          <a:p>
            <a:r>
              <a:rPr lang="en-US" sz="3200" b="1" dirty="0">
                <a:solidFill>
                  <a:schemeClr val="tx1"/>
                </a:solidFill>
              </a:rPr>
              <a:t>ATLAS Page OBJECT</a:t>
            </a:r>
            <a:endParaRPr lang="ru-RU" sz="3200" b="1" dirty="0">
              <a:solidFill>
                <a:schemeClr val="tx1"/>
              </a:solidFill>
            </a:endParaRPr>
          </a:p>
        </p:txBody>
      </p:sp>
      <p:sp>
        <p:nvSpPr>
          <p:cNvPr id="3" name="Прямоугольник 2">
            <a:extLst>
              <a:ext uri="{FF2B5EF4-FFF2-40B4-BE49-F238E27FC236}">
                <a16:creationId xmlns:a16="http://schemas.microsoft.com/office/drawing/2014/main" id="{AB860B9E-9250-704F-AF4D-52FB91EB5532}"/>
              </a:ext>
            </a:extLst>
          </p:cNvPr>
          <p:cNvSpPr/>
          <p:nvPr/>
        </p:nvSpPr>
        <p:spPr>
          <a:xfrm>
            <a:off x="107504" y="686344"/>
            <a:ext cx="9306272" cy="1015663"/>
          </a:xfrm>
          <a:prstGeom prst="rect">
            <a:avLst/>
          </a:prstGeom>
        </p:spPr>
        <p:txBody>
          <a:bodyPr wrap="square">
            <a:spAutoFit/>
          </a:bodyPr>
          <a:lstStyle/>
          <a:p>
            <a:r>
              <a:rPr lang="en" sz="2000" b="1" dirty="0">
                <a:solidFill>
                  <a:srgbClr val="808000"/>
                </a:solidFill>
                <a:latin typeface="Courier New" panose="02070309020205020404" pitchFamily="49" charset="0"/>
                <a:cs typeface="Courier New" panose="02070309020205020404" pitchFamily="49" charset="0"/>
              </a:rPr>
              <a:t>@Before</a:t>
            </a:r>
            <a:r>
              <a:rPr lang="en" sz="2000" dirty="0">
                <a:solidFill>
                  <a:srgbClr val="808000"/>
                </a:solidFill>
                <a:latin typeface="Courier New" panose="02070309020205020404" pitchFamily="49" charset="0"/>
                <a:cs typeface="Courier New" panose="02070309020205020404" pitchFamily="49" charset="0"/>
              </a:rPr>
              <a:t> </a:t>
            </a:r>
            <a:r>
              <a:rPr lang="en" sz="2000" b="1" dirty="0">
                <a:solidFill>
                  <a:srgbClr val="000080"/>
                </a:solidFill>
                <a:latin typeface="Courier New" panose="02070309020205020404" pitchFamily="49" charset="0"/>
                <a:cs typeface="Courier New" panose="02070309020205020404" pitchFamily="49" charset="0"/>
              </a:rPr>
              <a:t>public void </a:t>
            </a:r>
            <a:r>
              <a:rPr lang="en-US" sz="2000" dirty="0" err="1">
                <a:latin typeface="Courier New" panose="02070309020205020404" pitchFamily="49" charset="0"/>
                <a:cs typeface="Courier New" panose="02070309020205020404" pitchFamily="49" charset="0"/>
              </a:rPr>
              <a:t>setUp</a:t>
            </a:r>
            <a:r>
              <a:rPr lang="en" sz="2000" dirty="0">
                <a:latin typeface="Courier New" panose="02070309020205020404" pitchFamily="49" charset="0"/>
                <a:cs typeface="Courier New" panose="02070309020205020404" pitchFamily="49" charset="0"/>
              </a:rPr>
              <a:t>() {</a:t>
            </a:r>
            <a:br>
              <a:rPr lang="en" sz="2000" dirty="0">
                <a:latin typeface="Courier New" panose="02070309020205020404" pitchFamily="49" charset="0"/>
                <a:cs typeface="Courier New" panose="02070309020205020404" pitchFamily="49" charset="0"/>
              </a:rPr>
            </a:br>
            <a:r>
              <a:rPr lang="en" sz="2000" dirty="0">
                <a:latin typeface="Courier New" panose="02070309020205020404" pitchFamily="49" charset="0"/>
                <a:cs typeface="Courier New" panose="02070309020205020404" pitchFamily="49" charset="0"/>
              </a:rPr>
              <a:t>    </a:t>
            </a:r>
            <a:r>
              <a:rPr lang="en" sz="2000" b="1" dirty="0">
                <a:solidFill>
                  <a:srgbClr val="660E7A"/>
                </a:solidFill>
                <a:latin typeface="Courier New" panose="02070309020205020404" pitchFamily="49" charset="0"/>
                <a:cs typeface="Courier New" panose="02070309020205020404" pitchFamily="49" charset="0"/>
              </a:rPr>
              <a:t>atlas </a:t>
            </a:r>
            <a:r>
              <a:rPr lang="en" sz="2000" dirty="0">
                <a:latin typeface="Courier New" panose="02070309020205020404" pitchFamily="49" charset="0"/>
                <a:cs typeface="Courier New" panose="02070309020205020404" pitchFamily="49" charset="0"/>
              </a:rPr>
              <a:t>= </a:t>
            </a:r>
            <a:r>
              <a:rPr lang="en" sz="2000" b="1" dirty="0">
                <a:solidFill>
                  <a:srgbClr val="000080"/>
                </a:solidFill>
                <a:latin typeface="Courier New" panose="02070309020205020404" pitchFamily="49" charset="0"/>
                <a:cs typeface="Courier New" panose="02070309020205020404" pitchFamily="49" charset="0"/>
              </a:rPr>
              <a:t>new </a:t>
            </a:r>
            <a:r>
              <a:rPr lang="en" sz="2000" dirty="0">
                <a:latin typeface="Courier New" panose="02070309020205020404" pitchFamily="49" charset="0"/>
                <a:cs typeface="Courier New" panose="02070309020205020404" pitchFamily="49" charset="0"/>
              </a:rPr>
              <a:t>Atlas(</a:t>
            </a:r>
            <a:r>
              <a:rPr lang="en" sz="2000" b="1" dirty="0">
                <a:solidFill>
                  <a:srgbClr val="000080"/>
                </a:solidFill>
                <a:latin typeface="Courier New" panose="02070309020205020404" pitchFamily="49" charset="0"/>
                <a:cs typeface="Courier New" panose="02070309020205020404" pitchFamily="49" charset="0"/>
              </a:rPr>
              <a:t>new </a:t>
            </a:r>
            <a:r>
              <a:rPr lang="en" sz="2000" dirty="0" err="1">
                <a:latin typeface="Courier New" panose="02070309020205020404" pitchFamily="49" charset="0"/>
                <a:cs typeface="Courier New" panose="02070309020205020404" pitchFamily="49" charset="0"/>
              </a:rPr>
              <a:t>WebDriverConfiguration</a:t>
            </a:r>
            <a:r>
              <a:rPr lang="en" sz="2000" dirty="0">
                <a:latin typeface="Courier New" panose="02070309020205020404" pitchFamily="49" charset="0"/>
                <a:cs typeface="Courier New" panose="02070309020205020404" pitchFamily="49" charset="0"/>
              </a:rPr>
              <a:t>(</a:t>
            </a:r>
            <a:r>
              <a:rPr lang="en" sz="2000" b="1" dirty="0">
                <a:solidFill>
                  <a:srgbClr val="660E7A"/>
                </a:solidFill>
                <a:latin typeface="Courier New" panose="02070309020205020404" pitchFamily="49" charset="0"/>
                <a:cs typeface="Courier New" panose="02070309020205020404" pitchFamily="49" charset="0"/>
              </a:rPr>
              <a:t>driver)</a:t>
            </a:r>
            <a:r>
              <a:rPr lang="en" sz="2000" dirty="0">
                <a:latin typeface="Courier New" panose="02070309020205020404" pitchFamily="49" charset="0"/>
                <a:cs typeface="Courier New" panose="02070309020205020404" pitchFamily="49" charset="0"/>
              </a:rPr>
              <a:t>);</a:t>
            </a:r>
          </a:p>
          <a:p>
            <a:r>
              <a:rPr lang="en" sz="2000" dirty="0">
                <a:latin typeface="Courier New" panose="02070309020205020404" pitchFamily="49" charset="0"/>
                <a:cs typeface="Courier New" panose="02070309020205020404" pitchFamily="49" charset="0"/>
              </a:rPr>
              <a:t>}</a:t>
            </a:r>
            <a:endParaRPr lang="ru-RU" sz="2000" dirty="0">
              <a:latin typeface="Courier New" panose="02070309020205020404" pitchFamily="49" charset="0"/>
              <a:cs typeface="Courier New" panose="02070309020205020404" pitchFamily="49" charset="0"/>
            </a:endParaRPr>
          </a:p>
        </p:txBody>
      </p:sp>
      <p:sp>
        <p:nvSpPr>
          <p:cNvPr id="4" name="Прямоугольник 3">
            <a:extLst>
              <a:ext uri="{FF2B5EF4-FFF2-40B4-BE49-F238E27FC236}">
                <a16:creationId xmlns:a16="http://schemas.microsoft.com/office/drawing/2014/main" id="{FB9BEDFC-4A29-F54D-A47A-98B2BA0AE505}"/>
              </a:ext>
            </a:extLst>
          </p:cNvPr>
          <p:cNvSpPr/>
          <p:nvPr/>
        </p:nvSpPr>
        <p:spPr>
          <a:xfrm>
            <a:off x="107504" y="1892595"/>
            <a:ext cx="7920880" cy="1938992"/>
          </a:xfrm>
          <a:prstGeom prst="rect">
            <a:avLst/>
          </a:prstGeom>
        </p:spPr>
        <p:txBody>
          <a:bodyPr wrap="square">
            <a:spAutoFit/>
          </a:bodyPr>
          <a:lstStyle/>
          <a:p>
            <a:r>
              <a:rPr lang="en" sz="2000" dirty="0">
                <a:solidFill>
                  <a:srgbClr val="808000"/>
                </a:solidFill>
                <a:latin typeface="Courier New" panose="02070309020205020404" pitchFamily="49" charset="0"/>
                <a:cs typeface="Courier New" panose="02070309020205020404" pitchFamily="49" charset="0"/>
              </a:rPr>
              <a:t>@Test </a:t>
            </a:r>
            <a:r>
              <a:rPr lang="en" sz="2000" b="1" dirty="0">
                <a:solidFill>
                  <a:srgbClr val="000080"/>
                </a:solidFill>
                <a:latin typeface="Courier New" panose="02070309020205020404" pitchFamily="49" charset="0"/>
                <a:cs typeface="Courier New" panose="02070309020205020404" pitchFamily="49" charset="0"/>
              </a:rPr>
              <a:t>public void </a:t>
            </a:r>
            <a:r>
              <a:rPr lang="en" sz="2000" dirty="0" err="1">
                <a:latin typeface="Courier New" panose="02070309020205020404" pitchFamily="49" charset="0"/>
                <a:cs typeface="Courier New" panose="02070309020205020404" pitchFamily="49" charset="0"/>
              </a:rPr>
              <a:t>simpleTest</a:t>
            </a:r>
            <a:r>
              <a:rPr lang="en" sz="2000" dirty="0">
                <a:latin typeface="Courier New" panose="02070309020205020404" pitchFamily="49" charset="0"/>
                <a:cs typeface="Courier New" panose="02070309020205020404" pitchFamily="49" charset="0"/>
              </a:rPr>
              <a:t>() {</a:t>
            </a:r>
          </a:p>
          <a:p>
            <a:r>
              <a:rPr lang="en" sz="2000" dirty="0">
                <a:latin typeface="Courier New" panose="02070309020205020404" pitchFamily="49" charset="0"/>
                <a:cs typeface="Courier New" panose="02070309020205020404" pitchFamily="49" charset="0"/>
              </a:rPr>
              <a:t>    </a:t>
            </a:r>
            <a:r>
              <a:rPr lang="en" sz="2000" dirty="0" err="1">
                <a:latin typeface="Courier New" panose="02070309020205020404" pitchFamily="49" charset="0"/>
                <a:cs typeface="Courier New" panose="02070309020205020404" pitchFamily="49" charset="0"/>
              </a:rPr>
              <a:t>onMainPage</a:t>
            </a:r>
            <a:r>
              <a:rPr lang="en" sz="2000" dirty="0">
                <a:latin typeface="Courier New" panose="02070309020205020404" pitchFamily="49" charset="0"/>
                <a:cs typeface="Courier New" panose="02070309020205020404" pitchFamily="49" charset="0"/>
              </a:rPr>
              <a:t>().open(</a:t>
            </a:r>
            <a:r>
              <a:rPr lang="en" sz="2000" b="1" dirty="0">
                <a:solidFill>
                  <a:srgbClr val="008000"/>
                </a:solidFill>
                <a:latin typeface="Courier New" panose="02070309020205020404" pitchFamily="49" charset="0"/>
                <a:cs typeface="Courier New" panose="02070309020205020404" pitchFamily="49" charset="0"/>
              </a:rPr>
              <a:t>"YOUR_SITE"</a:t>
            </a:r>
            <a:r>
              <a:rPr lang="en" sz="2000" dirty="0">
                <a:latin typeface="Courier New" panose="02070309020205020404" pitchFamily="49" charset="0"/>
                <a:cs typeface="Courier New" panose="02070309020205020404" pitchFamily="49" charset="0"/>
              </a:rPr>
              <a:t>);</a:t>
            </a:r>
            <a:br>
              <a:rPr lang="en" sz="2000" dirty="0">
                <a:latin typeface="Courier New" panose="02070309020205020404" pitchFamily="49" charset="0"/>
                <a:cs typeface="Courier New" panose="02070309020205020404" pitchFamily="49" charset="0"/>
              </a:rPr>
            </a:br>
            <a:r>
              <a:rPr lang="en" sz="2000" dirty="0">
                <a:latin typeface="Courier New" panose="02070309020205020404" pitchFamily="49" charset="0"/>
                <a:cs typeface="Courier New" panose="02070309020205020404" pitchFamily="49" charset="0"/>
              </a:rPr>
              <a:t>    </a:t>
            </a:r>
            <a:r>
              <a:rPr lang="en" sz="2000" dirty="0" err="1">
                <a:latin typeface="Courier New" panose="02070309020205020404" pitchFamily="49" charset="0"/>
                <a:cs typeface="Courier New" panose="02070309020205020404" pitchFamily="49" charset="0"/>
              </a:rPr>
              <a:t>onMainPage</a:t>
            </a:r>
            <a:r>
              <a:rPr lang="en" sz="2000" dirty="0">
                <a:latin typeface="Courier New" panose="02070309020205020404" pitchFamily="49" charset="0"/>
                <a:cs typeface="Courier New" panose="02070309020205020404" pitchFamily="49" charset="0"/>
              </a:rPr>
              <a:t>().login().</a:t>
            </a:r>
            <a:r>
              <a:rPr lang="en" sz="2000" dirty="0" err="1">
                <a:latin typeface="Courier New" panose="02070309020205020404" pitchFamily="49" charset="0"/>
                <a:cs typeface="Courier New" panose="02070309020205020404" pitchFamily="49" charset="0"/>
              </a:rPr>
              <a:t>sendKeys</a:t>
            </a:r>
            <a:r>
              <a:rPr lang="en" sz="2000" dirty="0">
                <a:latin typeface="Courier New" panose="02070309020205020404" pitchFamily="49" charset="0"/>
                <a:cs typeface="Courier New" panose="02070309020205020404" pitchFamily="49" charset="0"/>
              </a:rPr>
              <a:t>(</a:t>
            </a:r>
            <a:r>
              <a:rPr lang="en" sz="2000" b="1" dirty="0">
                <a:solidFill>
                  <a:srgbClr val="008000"/>
                </a:solidFill>
                <a:latin typeface="Courier New" panose="02070309020205020404" pitchFamily="49" charset="0"/>
                <a:cs typeface="Courier New" panose="02070309020205020404" pitchFamily="49" charset="0"/>
              </a:rPr>
              <a:t>"login"</a:t>
            </a:r>
            <a:r>
              <a:rPr lang="en" sz="2000" dirty="0">
                <a:latin typeface="Courier New" panose="02070309020205020404" pitchFamily="49" charset="0"/>
                <a:cs typeface="Courier New" panose="02070309020205020404" pitchFamily="49" charset="0"/>
              </a:rPr>
              <a:t>);</a:t>
            </a:r>
            <a:br>
              <a:rPr lang="en" sz="2000" dirty="0">
                <a:latin typeface="Courier New" panose="02070309020205020404" pitchFamily="49" charset="0"/>
                <a:cs typeface="Courier New" panose="02070309020205020404" pitchFamily="49" charset="0"/>
              </a:rPr>
            </a:br>
            <a:r>
              <a:rPr lang="en" sz="2000" dirty="0">
                <a:latin typeface="Courier New" panose="02070309020205020404" pitchFamily="49" charset="0"/>
                <a:cs typeface="Courier New" panose="02070309020205020404" pitchFamily="49" charset="0"/>
              </a:rPr>
              <a:t>    </a:t>
            </a:r>
            <a:r>
              <a:rPr lang="en" sz="2000" dirty="0" err="1">
                <a:latin typeface="Courier New" panose="02070309020205020404" pitchFamily="49" charset="0"/>
                <a:cs typeface="Courier New" panose="02070309020205020404" pitchFamily="49" charset="0"/>
              </a:rPr>
              <a:t>onMainPage</a:t>
            </a:r>
            <a:r>
              <a:rPr lang="en" sz="2000" dirty="0">
                <a:latin typeface="Courier New" panose="02070309020205020404" pitchFamily="49" charset="0"/>
                <a:cs typeface="Courier New" panose="02070309020205020404" pitchFamily="49" charset="0"/>
              </a:rPr>
              <a:t>().password().</a:t>
            </a:r>
            <a:r>
              <a:rPr lang="en" sz="2000" dirty="0" err="1">
                <a:latin typeface="Courier New" panose="02070309020205020404" pitchFamily="49" charset="0"/>
                <a:cs typeface="Courier New" panose="02070309020205020404" pitchFamily="49" charset="0"/>
              </a:rPr>
              <a:t>sendKeys</a:t>
            </a:r>
            <a:r>
              <a:rPr lang="en" sz="2000" dirty="0">
                <a:latin typeface="Courier New" panose="02070309020205020404" pitchFamily="49" charset="0"/>
                <a:cs typeface="Courier New" panose="02070309020205020404" pitchFamily="49" charset="0"/>
              </a:rPr>
              <a:t>(</a:t>
            </a:r>
            <a:r>
              <a:rPr lang="en" sz="2000" b="1" dirty="0">
                <a:solidFill>
                  <a:srgbClr val="008000"/>
                </a:solidFill>
                <a:latin typeface="Courier New" panose="02070309020205020404" pitchFamily="49" charset="0"/>
                <a:cs typeface="Courier New" panose="02070309020205020404" pitchFamily="49" charset="0"/>
              </a:rPr>
              <a:t>"pass"</a:t>
            </a:r>
            <a:r>
              <a:rPr lang="en" sz="2000" dirty="0">
                <a:latin typeface="Courier New" panose="02070309020205020404" pitchFamily="49" charset="0"/>
                <a:cs typeface="Courier New" panose="02070309020205020404" pitchFamily="49" charset="0"/>
              </a:rPr>
              <a:t>);</a:t>
            </a:r>
            <a:br>
              <a:rPr lang="en" sz="2000" dirty="0">
                <a:latin typeface="Courier New" panose="02070309020205020404" pitchFamily="49" charset="0"/>
                <a:cs typeface="Courier New" panose="02070309020205020404" pitchFamily="49" charset="0"/>
              </a:rPr>
            </a:br>
            <a:r>
              <a:rPr lang="en" sz="2000" dirty="0">
                <a:latin typeface="Courier New" panose="02070309020205020404" pitchFamily="49" charset="0"/>
                <a:cs typeface="Courier New" panose="02070309020205020404" pitchFamily="49" charset="0"/>
              </a:rPr>
              <a:t>    </a:t>
            </a:r>
            <a:r>
              <a:rPr lang="en" sz="2000" dirty="0" err="1">
                <a:latin typeface="Courier New" panose="02070309020205020404" pitchFamily="49" charset="0"/>
                <a:cs typeface="Courier New" panose="02070309020205020404" pitchFamily="49" charset="0"/>
              </a:rPr>
              <a:t>onMainPage</a:t>
            </a:r>
            <a:r>
              <a:rPr lang="en" sz="2000" dirty="0">
                <a:latin typeface="Courier New" panose="02070309020205020404" pitchFamily="49" charset="0"/>
                <a:cs typeface="Courier New" panose="02070309020205020404" pitchFamily="49" charset="0"/>
              </a:rPr>
              <a:t>().submit().click();</a:t>
            </a:r>
            <a:br>
              <a:rPr lang="en" sz="2000" dirty="0">
                <a:latin typeface="Courier New" panose="02070309020205020404" pitchFamily="49" charset="0"/>
                <a:cs typeface="Courier New" panose="02070309020205020404" pitchFamily="49" charset="0"/>
              </a:rPr>
            </a:br>
            <a:r>
              <a:rPr lang="en" sz="2000" dirty="0">
                <a:latin typeface="Courier New" panose="02070309020205020404" pitchFamily="49" charset="0"/>
                <a:cs typeface="Courier New" panose="02070309020205020404" pitchFamily="49" charset="0"/>
              </a:rPr>
              <a:t>}</a:t>
            </a:r>
            <a:endParaRPr lang="ru-RU" sz="2000" dirty="0">
              <a:latin typeface="Courier New" panose="02070309020205020404" pitchFamily="49" charset="0"/>
              <a:cs typeface="Courier New" panose="02070309020205020404" pitchFamily="49" charset="0"/>
            </a:endParaRPr>
          </a:p>
        </p:txBody>
      </p:sp>
      <p:sp>
        <p:nvSpPr>
          <p:cNvPr id="9" name="Прямоугольник 8">
            <a:extLst>
              <a:ext uri="{FF2B5EF4-FFF2-40B4-BE49-F238E27FC236}">
                <a16:creationId xmlns:a16="http://schemas.microsoft.com/office/drawing/2014/main" id="{CC30C6F5-BEB0-0643-B56B-519F3FE513F0}"/>
              </a:ext>
            </a:extLst>
          </p:cNvPr>
          <p:cNvSpPr/>
          <p:nvPr/>
        </p:nvSpPr>
        <p:spPr>
          <a:xfrm>
            <a:off x="142659" y="4022175"/>
            <a:ext cx="8604448" cy="707886"/>
          </a:xfrm>
          <a:prstGeom prst="rect">
            <a:avLst/>
          </a:prstGeom>
        </p:spPr>
        <p:txBody>
          <a:bodyPr wrap="square">
            <a:spAutoFit/>
          </a:bodyPr>
          <a:lstStyle/>
          <a:p>
            <a:r>
              <a:rPr lang="en" sz="2000" b="1" dirty="0">
                <a:solidFill>
                  <a:srgbClr val="000080"/>
                </a:solidFill>
                <a:latin typeface="Courier New" panose="02070309020205020404" pitchFamily="49" charset="0"/>
                <a:cs typeface="Courier New" panose="02070309020205020404" pitchFamily="49" charset="0"/>
              </a:rPr>
              <a:t>private </a:t>
            </a:r>
            <a:r>
              <a:rPr lang="en" sz="2000" dirty="0" err="1">
                <a:latin typeface="Courier New" panose="02070309020205020404" pitchFamily="49" charset="0"/>
                <a:cs typeface="Courier New" panose="02070309020205020404" pitchFamily="49" charset="0"/>
              </a:rPr>
              <a:t>MainPage</a:t>
            </a:r>
            <a:r>
              <a:rPr lang="en" sz="2000" dirty="0">
                <a:latin typeface="Courier New" panose="02070309020205020404" pitchFamily="49" charset="0"/>
                <a:cs typeface="Courier New" panose="02070309020205020404" pitchFamily="49" charset="0"/>
              </a:rPr>
              <a:t> </a:t>
            </a:r>
            <a:r>
              <a:rPr lang="en" sz="2000" dirty="0" err="1">
                <a:latin typeface="Courier New" panose="02070309020205020404" pitchFamily="49" charset="0"/>
                <a:cs typeface="Courier New" panose="02070309020205020404" pitchFamily="49" charset="0"/>
              </a:rPr>
              <a:t>onMainPage</a:t>
            </a:r>
            <a:r>
              <a:rPr lang="en" sz="2000" dirty="0">
                <a:latin typeface="Courier New" panose="02070309020205020404" pitchFamily="49" charset="0"/>
                <a:cs typeface="Courier New" panose="02070309020205020404" pitchFamily="49" charset="0"/>
              </a:rPr>
              <a:t>() {</a:t>
            </a:r>
            <a:br>
              <a:rPr lang="en" sz="2000" dirty="0">
                <a:latin typeface="Courier New" panose="02070309020205020404" pitchFamily="49" charset="0"/>
                <a:cs typeface="Courier New" panose="02070309020205020404" pitchFamily="49" charset="0"/>
              </a:rPr>
            </a:br>
            <a:r>
              <a:rPr lang="en" sz="2000" dirty="0">
                <a:latin typeface="Courier New" panose="02070309020205020404" pitchFamily="49" charset="0"/>
                <a:cs typeface="Courier New" panose="02070309020205020404" pitchFamily="49" charset="0"/>
              </a:rPr>
              <a:t>    </a:t>
            </a:r>
            <a:r>
              <a:rPr lang="en" sz="2000" b="1" dirty="0">
                <a:solidFill>
                  <a:srgbClr val="000080"/>
                </a:solidFill>
                <a:latin typeface="Courier New" panose="02070309020205020404" pitchFamily="49" charset="0"/>
                <a:cs typeface="Courier New" panose="02070309020205020404" pitchFamily="49" charset="0"/>
              </a:rPr>
              <a:t>return </a:t>
            </a:r>
            <a:r>
              <a:rPr lang="en" sz="2000" b="1" dirty="0" err="1">
                <a:solidFill>
                  <a:srgbClr val="660E7A"/>
                </a:solidFill>
                <a:latin typeface="Courier New" panose="02070309020205020404" pitchFamily="49" charset="0"/>
                <a:cs typeface="Courier New" panose="02070309020205020404" pitchFamily="49" charset="0"/>
              </a:rPr>
              <a:t>atlas</a:t>
            </a:r>
            <a:r>
              <a:rPr lang="en" sz="2000" dirty="0" err="1">
                <a:latin typeface="Courier New" panose="02070309020205020404" pitchFamily="49" charset="0"/>
                <a:cs typeface="Courier New" panose="02070309020205020404" pitchFamily="49" charset="0"/>
              </a:rPr>
              <a:t>.create</a:t>
            </a:r>
            <a:r>
              <a:rPr lang="en" sz="2000" dirty="0">
                <a:latin typeface="Courier New" panose="02070309020205020404" pitchFamily="49" charset="0"/>
                <a:cs typeface="Courier New" panose="02070309020205020404" pitchFamily="49" charset="0"/>
              </a:rPr>
              <a:t>(</a:t>
            </a:r>
            <a:r>
              <a:rPr lang="en" sz="2000" b="1" dirty="0">
                <a:solidFill>
                  <a:srgbClr val="660E7A"/>
                </a:solidFill>
                <a:latin typeface="Courier New" panose="02070309020205020404" pitchFamily="49" charset="0"/>
                <a:cs typeface="Courier New" panose="02070309020205020404" pitchFamily="49" charset="0"/>
              </a:rPr>
              <a:t>driver</a:t>
            </a:r>
            <a:r>
              <a:rPr lang="en" sz="2000" dirty="0">
                <a:latin typeface="Courier New" panose="02070309020205020404" pitchFamily="49" charset="0"/>
                <a:cs typeface="Courier New" panose="02070309020205020404" pitchFamily="49" charset="0"/>
              </a:rPr>
              <a:t>, </a:t>
            </a:r>
            <a:r>
              <a:rPr lang="en" sz="2000" dirty="0" err="1">
                <a:latin typeface="Courier New" panose="02070309020205020404" pitchFamily="49" charset="0"/>
                <a:cs typeface="Courier New" panose="02070309020205020404" pitchFamily="49" charset="0"/>
              </a:rPr>
              <a:t>MainPage.</a:t>
            </a:r>
            <a:r>
              <a:rPr lang="en" sz="2000" b="1" dirty="0" err="1">
                <a:solidFill>
                  <a:srgbClr val="000080"/>
                </a:solidFill>
                <a:latin typeface="Courier New" panose="02070309020205020404" pitchFamily="49" charset="0"/>
                <a:cs typeface="Courier New" panose="02070309020205020404" pitchFamily="49" charset="0"/>
              </a:rPr>
              <a:t>class</a:t>
            </a:r>
            <a:r>
              <a:rPr lang="en" sz="2000" dirty="0">
                <a:latin typeface="Courier New" panose="02070309020205020404" pitchFamily="49" charset="0"/>
                <a:cs typeface="Courier New" panose="02070309020205020404" pitchFamily="49" charset="0"/>
              </a:rPr>
              <a:t>);}</a:t>
            </a:r>
            <a:endParaRPr lang="ru-RU" sz="2000" dirty="0">
              <a:latin typeface="Courier New" panose="02070309020205020404" pitchFamily="49" charset="0"/>
              <a:cs typeface="Courier New" panose="02070309020205020404" pitchFamily="49" charset="0"/>
            </a:endParaRPr>
          </a:p>
        </p:txBody>
      </p:sp>
      <p:sp>
        <p:nvSpPr>
          <p:cNvPr id="6" name="Овал 5">
            <a:extLst>
              <a:ext uri="{FF2B5EF4-FFF2-40B4-BE49-F238E27FC236}">
                <a16:creationId xmlns:a16="http://schemas.microsoft.com/office/drawing/2014/main" id="{1C75AE86-A8D2-2245-9ED6-CFEE9F63628C}"/>
              </a:ext>
            </a:extLst>
          </p:cNvPr>
          <p:cNvSpPr/>
          <p:nvPr/>
        </p:nvSpPr>
        <p:spPr>
          <a:xfrm>
            <a:off x="4794726" y="480215"/>
            <a:ext cx="579367" cy="57936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latin typeface="Courier New" panose="02070309020205020404" pitchFamily="49" charset="0"/>
                <a:cs typeface="Courier New" panose="02070309020205020404" pitchFamily="49" charset="0"/>
              </a:rPr>
              <a:t>1</a:t>
            </a:r>
            <a:endParaRPr lang="ru-RU" b="1" dirty="0">
              <a:latin typeface="Courier New" panose="02070309020205020404" pitchFamily="49" charset="0"/>
              <a:cs typeface="Courier New" panose="02070309020205020404" pitchFamily="49" charset="0"/>
            </a:endParaRPr>
          </a:p>
        </p:txBody>
      </p:sp>
      <p:sp>
        <p:nvSpPr>
          <p:cNvPr id="8" name="Прямоугольник 7">
            <a:extLst>
              <a:ext uri="{FF2B5EF4-FFF2-40B4-BE49-F238E27FC236}">
                <a16:creationId xmlns:a16="http://schemas.microsoft.com/office/drawing/2014/main" id="{F8A47AAE-A05B-434B-91CF-0285E3032EB0}"/>
              </a:ext>
            </a:extLst>
          </p:cNvPr>
          <p:cNvSpPr/>
          <p:nvPr/>
        </p:nvSpPr>
        <p:spPr>
          <a:xfrm>
            <a:off x="0" y="1892595"/>
            <a:ext cx="7992888" cy="1938992"/>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a:extLst>
              <a:ext uri="{FF2B5EF4-FFF2-40B4-BE49-F238E27FC236}">
                <a16:creationId xmlns:a16="http://schemas.microsoft.com/office/drawing/2014/main" id="{53DE2659-0DC0-D44E-B532-493CEE560340}"/>
              </a:ext>
            </a:extLst>
          </p:cNvPr>
          <p:cNvSpPr/>
          <p:nvPr/>
        </p:nvSpPr>
        <p:spPr>
          <a:xfrm>
            <a:off x="168733" y="4393145"/>
            <a:ext cx="579367" cy="57936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latin typeface="Courier New" panose="02070309020205020404" pitchFamily="49" charset="0"/>
                <a:cs typeface="Courier New" panose="02070309020205020404" pitchFamily="49" charset="0"/>
              </a:rPr>
              <a:t>2</a:t>
            </a:r>
            <a:endParaRPr lang="ru-RU"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9121368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8B28040B-30DA-414E-A2B5-924609B6368C}"/>
              </a:ext>
            </a:extLst>
          </p:cNvPr>
          <p:cNvSpPr>
            <a:spLocks noGrp="1"/>
          </p:cNvSpPr>
          <p:nvPr>
            <p:ph type="body" sz="quarter" idx="13"/>
          </p:nvPr>
        </p:nvSpPr>
        <p:spPr>
          <a:xfrm>
            <a:off x="0" y="-12073"/>
            <a:ext cx="9144000" cy="538607"/>
          </a:xfrm>
        </p:spPr>
        <p:txBody>
          <a:bodyPr/>
          <a:lstStyle/>
          <a:p>
            <a:r>
              <a:rPr lang="en-US" sz="3200" b="1" dirty="0">
                <a:solidFill>
                  <a:schemeClr val="tx1"/>
                </a:solidFill>
              </a:rPr>
              <a:t>ATLAS Page OBJECT</a:t>
            </a:r>
            <a:endParaRPr lang="ru-RU" sz="3200" b="1" dirty="0">
              <a:solidFill>
                <a:schemeClr val="tx1"/>
              </a:solidFill>
            </a:endParaRPr>
          </a:p>
        </p:txBody>
      </p:sp>
      <p:sp>
        <p:nvSpPr>
          <p:cNvPr id="3" name="Прямоугольник 2">
            <a:extLst>
              <a:ext uri="{FF2B5EF4-FFF2-40B4-BE49-F238E27FC236}">
                <a16:creationId xmlns:a16="http://schemas.microsoft.com/office/drawing/2014/main" id="{AB860B9E-9250-704F-AF4D-52FB91EB5532}"/>
              </a:ext>
            </a:extLst>
          </p:cNvPr>
          <p:cNvSpPr/>
          <p:nvPr/>
        </p:nvSpPr>
        <p:spPr>
          <a:xfrm>
            <a:off x="107504" y="686344"/>
            <a:ext cx="9306272" cy="1015663"/>
          </a:xfrm>
          <a:prstGeom prst="rect">
            <a:avLst/>
          </a:prstGeom>
        </p:spPr>
        <p:txBody>
          <a:bodyPr wrap="square">
            <a:spAutoFit/>
          </a:bodyPr>
          <a:lstStyle/>
          <a:p>
            <a:r>
              <a:rPr lang="en" sz="2000" b="1" dirty="0">
                <a:solidFill>
                  <a:srgbClr val="808000"/>
                </a:solidFill>
                <a:latin typeface="Courier New" panose="02070309020205020404" pitchFamily="49" charset="0"/>
                <a:cs typeface="Courier New" panose="02070309020205020404" pitchFamily="49" charset="0"/>
              </a:rPr>
              <a:t>@Before</a:t>
            </a:r>
            <a:r>
              <a:rPr lang="en" sz="2000" dirty="0">
                <a:solidFill>
                  <a:srgbClr val="808000"/>
                </a:solidFill>
                <a:latin typeface="Courier New" panose="02070309020205020404" pitchFamily="49" charset="0"/>
                <a:cs typeface="Courier New" panose="02070309020205020404" pitchFamily="49" charset="0"/>
              </a:rPr>
              <a:t> </a:t>
            </a:r>
            <a:r>
              <a:rPr lang="en" sz="2000" b="1" dirty="0">
                <a:solidFill>
                  <a:srgbClr val="000080"/>
                </a:solidFill>
                <a:latin typeface="Courier New" panose="02070309020205020404" pitchFamily="49" charset="0"/>
                <a:cs typeface="Courier New" panose="02070309020205020404" pitchFamily="49" charset="0"/>
              </a:rPr>
              <a:t>public void </a:t>
            </a:r>
            <a:r>
              <a:rPr lang="en-US" sz="2000" dirty="0" err="1">
                <a:latin typeface="Courier New" panose="02070309020205020404" pitchFamily="49" charset="0"/>
                <a:cs typeface="Courier New" panose="02070309020205020404" pitchFamily="49" charset="0"/>
              </a:rPr>
              <a:t>setUp</a:t>
            </a:r>
            <a:r>
              <a:rPr lang="en" sz="2000" dirty="0">
                <a:latin typeface="Courier New" panose="02070309020205020404" pitchFamily="49" charset="0"/>
                <a:cs typeface="Courier New" panose="02070309020205020404" pitchFamily="49" charset="0"/>
              </a:rPr>
              <a:t>() {</a:t>
            </a:r>
            <a:br>
              <a:rPr lang="en" sz="2000" dirty="0">
                <a:latin typeface="Courier New" panose="02070309020205020404" pitchFamily="49" charset="0"/>
                <a:cs typeface="Courier New" panose="02070309020205020404" pitchFamily="49" charset="0"/>
              </a:rPr>
            </a:br>
            <a:r>
              <a:rPr lang="en" sz="2000" dirty="0">
                <a:latin typeface="Courier New" panose="02070309020205020404" pitchFamily="49" charset="0"/>
                <a:cs typeface="Courier New" panose="02070309020205020404" pitchFamily="49" charset="0"/>
              </a:rPr>
              <a:t>    </a:t>
            </a:r>
            <a:r>
              <a:rPr lang="en" sz="2000" b="1" dirty="0">
                <a:solidFill>
                  <a:srgbClr val="660E7A"/>
                </a:solidFill>
                <a:latin typeface="Courier New" panose="02070309020205020404" pitchFamily="49" charset="0"/>
                <a:cs typeface="Courier New" panose="02070309020205020404" pitchFamily="49" charset="0"/>
              </a:rPr>
              <a:t>atlas </a:t>
            </a:r>
            <a:r>
              <a:rPr lang="en" sz="2000" dirty="0">
                <a:latin typeface="Courier New" panose="02070309020205020404" pitchFamily="49" charset="0"/>
                <a:cs typeface="Courier New" panose="02070309020205020404" pitchFamily="49" charset="0"/>
              </a:rPr>
              <a:t>= </a:t>
            </a:r>
            <a:r>
              <a:rPr lang="en" sz="2000" b="1" dirty="0">
                <a:solidFill>
                  <a:srgbClr val="000080"/>
                </a:solidFill>
                <a:latin typeface="Courier New" panose="02070309020205020404" pitchFamily="49" charset="0"/>
                <a:cs typeface="Courier New" panose="02070309020205020404" pitchFamily="49" charset="0"/>
              </a:rPr>
              <a:t>new </a:t>
            </a:r>
            <a:r>
              <a:rPr lang="en" sz="2000" dirty="0">
                <a:latin typeface="Courier New" panose="02070309020205020404" pitchFamily="49" charset="0"/>
                <a:cs typeface="Courier New" panose="02070309020205020404" pitchFamily="49" charset="0"/>
              </a:rPr>
              <a:t>Atlas(</a:t>
            </a:r>
            <a:r>
              <a:rPr lang="en" sz="2000" b="1" dirty="0">
                <a:solidFill>
                  <a:srgbClr val="000080"/>
                </a:solidFill>
                <a:latin typeface="Courier New" panose="02070309020205020404" pitchFamily="49" charset="0"/>
                <a:cs typeface="Courier New" panose="02070309020205020404" pitchFamily="49" charset="0"/>
              </a:rPr>
              <a:t>new </a:t>
            </a:r>
            <a:r>
              <a:rPr lang="en" sz="2000" dirty="0" err="1">
                <a:latin typeface="Courier New" panose="02070309020205020404" pitchFamily="49" charset="0"/>
                <a:cs typeface="Courier New" panose="02070309020205020404" pitchFamily="49" charset="0"/>
              </a:rPr>
              <a:t>WebDriverConfiguration</a:t>
            </a:r>
            <a:r>
              <a:rPr lang="en" sz="2000" dirty="0">
                <a:latin typeface="Courier New" panose="02070309020205020404" pitchFamily="49" charset="0"/>
                <a:cs typeface="Courier New" panose="02070309020205020404" pitchFamily="49" charset="0"/>
              </a:rPr>
              <a:t>(</a:t>
            </a:r>
            <a:r>
              <a:rPr lang="en" sz="2000" b="1" dirty="0">
                <a:solidFill>
                  <a:srgbClr val="660E7A"/>
                </a:solidFill>
                <a:latin typeface="Courier New" panose="02070309020205020404" pitchFamily="49" charset="0"/>
                <a:cs typeface="Courier New" panose="02070309020205020404" pitchFamily="49" charset="0"/>
              </a:rPr>
              <a:t>driver)</a:t>
            </a:r>
            <a:r>
              <a:rPr lang="en" sz="2000" dirty="0">
                <a:latin typeface="Courier New" panose="02070309020205020404" pitchFamily="49" charset="0"/>
                <a:cs typeface="Courier New" panose="02070309020205020404" pitchFamily="49" charset="0"/>
              </a:rPr>
              <a:t>);</a:t>
            </a:r>
          </a:p>
          <a:p>
            <a:r>
              <a:rPr lang="en" sz="2000" dirty="0">
                <a:latin typeface="Courier New" panose="02070309020205020404" pitchFamily="49" charset="0"/>
                <a:cs typeface="Courier New" panose="02070309020205020404" pitchFamily="49" charset="0"/>
              </a:rPr>
              <a:t>}</a:t>
            </a:r>
            <a:endParaRPr lang="ru-RU" sz="2000" dirty="0">
              <a:latin typeface="Courier New" panose="02070309020205020404" pitchFamily="49" charset="0"/>
              <a:cs typeface="Courier New" panose="02070309020205020404" pitchFamily="49" charset="0"/>
            </a:endParaRPr>
          </a:p>
        </p:txBody>
      </p:sp>
      <p:sp>
        <p:nvSpPr>
          <p:cNvPr id="4" name="Прямоугольник 3">
            <a:extLst>
              <a:ext uri="{FF2B5EF4-FFF2-40B4-BE49-F238E27FC236}">
                <a16:creationId xmlns:a16="http://schemas.microsoft.com/office/drawing/2014/main" id="{FB9BEDFC-4A29-F54D-A47A-98B2BA0AE505}"/>
              </a:ext>
            </a:extLst>
          </p:cNvPr>
          <p:cNvSpPr/>
          <p:nvPr/>
        </p:nvSpPr>
        <p:spPr>
          <a:xfrm>
            <a:off x="107504" y="1892595"/>
            <a:ext cx="7920880" cy="1938992"/>
          </a:xfrm>
          <a:prstGeom prst="rect">
            <a:avLst/>
          </a:prstGeom>
        </p:spPr>
        <p:txBody>
          <a:bodyPr wrap="square">
            <a:spAutoFit/>
          </a:bodyPr>
          <a:lstStyle/>
          <a:p>
            <a:r>
              <a:rPr lang="en" sz="2000" b="1" dirty="0">
                <a:solidFill>
                  <a:srgbClr val="808000"/>
                </a:solidFill>
                <a:latin typeface="Courier New" panose="02070309020205020404" pitchFamily="49" charset="0"/>
                <a:cs typeface="Courier New" panose="02070309020205020404" pitchFamily="49" charset="0"/>
              </a:rPr>
              <a:t>@Test</a:t>
            </a:r>
            <a:r>
              <a:rPr lang="en" sz="2000" dirty="0">
                <a:solidFill>
                  <a:srgbClr val="808000"/>
                </a:solidFill>
                <a:latin typeface="Courier New" panose="02070309020205020404" pitchFamily="49" charset="0"/>
                <a:cs typeface="Courier New" panose="02070309020205020404" pitchFamily="49" charset="0"/>
              </a:rPr>
              <a:t> </a:t>
            </a:r>
            <a:r>
              <a:rPr lang="en" sz="2000" b="1" dirty="0">
                <a:solidFill>
                  <a:srgbClr val="000080"/>
                </a:solidFill>
                <a:latin typeface="Courier New" panose="02070309020205020404" pitchFamily="49" charset="0"/>
                <a:cs typeface="Courier New" panose="02070309020205020404" pitchFamily="49" charset="0"/>
              </a:rPr>
              <a:t>public void </a:t>
            </a:r>
            <a:r>
              <a:rPr lang="en" sz="2000" dirty="0" err="1">
                <a:latin typeface="Courier New" panose="02070309020205020404" pitchFamily="49" charset="0"/>
                <a:cs typeface="Courier New" panose="02070309020205020404" pitchFamily="49" charset="0"/>
              </a:rPr>
              <a:t>simpleTest</a:t>
            </a:r>
            <a:r>
              <a:rPr lang="en" sz="2000" dirty="0">
                <a:latin typeface="Courier New" panose="02070309020205020404" pitchFamily="49" charset="0"/>
                <a:cs typeface="Courier New" panose="02070309020205020404" pitchFamily="49" charset="0"/>
              </a:rPr>
              <a:t>() {</a:t>
            </a:r>
          </a:p>
          <a:p>
            <a:r>
              <a:rPr lang="en" sz="2000" dirty="0">
                <a:latin typeface="Courier New" panose="02070309020205020404" pitchFamily="49" charset="0"/>
                <a:cs typeface="Courier New" panose="02070309020205020404" pitchFamily="49" charset="0"/>
              </a:rPr>
              <a:t>    </a:t>
            </a:r>
            <a:r>
              <a:rPr lang="en" sz="2000" dirty="0" err="1">
                <a:latin typeface="Courier New" panose="02070309020205020404" pitchFamily="49" charset="0"/>
                <a:cs typeface="Courier New" panose="02070309020205020404" pitchFamily="49" charset="0"/>
              </a:rPr>
              <a:t>onMainPage</a:t>
            </a:r>
            <a:r>
              <a:rPr lang="en" sz="2000" dirty="0">
                <a:latin typeface="Courier New" panose="02070309020205020404" pitchFamily="49" charset="0"/>
                <a:cs typeface="Courier New" panose="02070309020205020404" pitchFamily="49" charset="0"/>
              </a:rPr>
              <a:t>().open(</a:t>
            </a:r>
            <a:r>
              <a:rPr lang="en" sz="2000" b="1" dirty="0">
                <a:solidFill>
                  <a:srgbClr val="008000"/>
                </a:solidFill>
                <a:latin typeface="Courier New" panose="02070309020205020404" pitchFamily="49" charset="0"/>
                <a:cs typeface="Courier New" panose="02070309020205020404" pitchFamily="49" charset="0"/>
              </a:rPr>
              <a:t>"YOUR_SITE"</a:t>
            </a:r>
            <a:r>
              <a:rPr lang="en" sz="2000" dirty="0">
                <a:latin typeface="Courier New" panose="02070309020205020404" pitchFamily="49" charset="0"/>
                <a:cs typeface="Courier New" panose="02070309020205020404" pitchFamily="49" charset="0"/>
              </a:rPr>
              <a:t>);</a:t>
            </a:r>
            <a:br>
              <a:rPr lang="en" sz="2000" dirty="0">
                <a:latin typeface="Courier New" panose="02070309020205020404" pitchFamily="49" charset="0"/>
                <a:cs typeface="Courier New" panose="02070309020205020404" pitchFamily="49" charset="0"/>
              </a:rPr>
            </a:br>
            <a:r>
              <a:rPr lang="en" sz="2000" dirty="0">
                <a:latin typeface="Courier New" panose="02070309020205020404" pitchFamily="49" charset="0"/>
                <a:cs typeface="Courier New" panose="02070309020205020404" pitchFamily="49" charset="0"/>
              </a:rPr>
              <a:t>    </a:t>
            </a:r>
            <a:r>
              <a:rPr lang="en" sz="2000" dirty="0" err="1">
                <a:latin typeface="Courier New" panose="02070309020205020404" pitchFamily="49" charset="0"/>
                <a:cs typeface="Courier New" panose="02070309020205020404" pitchFamily="49" charset="0"/>
              </a:rPr>
              <a:t>onMainPage</a:t>
            </a:r>
            <a:r>
              <a:rPr lang="en" sz="2000" dirty="0">
                <a:latin typeface="Courier New" panose="02070309020205020404" pitchFamily="49" charset="0"/>
                <a:cs typeface="Courier New" panose="02070309020205020404" pitchFamily="49" charset="0"/>
              </a:rPr>
              <a:t>().login().</a:t>
            </a:r>
            <a:r>
              <a:rPr lang="en" sz="2000" dirty="0" err="1">
                <a:latin typeface="Courier New" panose="02070309020205020404" pitchFamily="49" charset="0"/>
                <a:cs typeface="Courier New" panose="02070309020205020404" pitchFamily="49" charset="0"/>
              </a:rPr>
              <a:t>sendKeys</a:t>
            </a:r>
            <a:r>
              <a:rPr lang="en" sz="2000" dirty="0">
                <a:latin typeface="Courier New" panose="02070309020205020404" pitchFamily="49" charset="0"/>
                <a:cs typeface="Courier New" panose="02070309020205020404" pitchFamily="49" charset="0"/>
              </a:rPr>
              <a:t>(</a:t>
            </a:r>
            <a:r>
              <a:rPr lang="en" sz="2000" b="1" dirty="0">
                <a:solidFill>
                  <a:srgbClr val="008000"/>
                </a:solidFill>
                <a:latin typeface="Courier New" panose="02070309020205020404" pitchFamily="49" charset="0"/>
                <a:cs typeface="Courier New" panose="02070309020205020404" pitchFamily="49" charset="0"/>
              </a:rPr>
              <a:t>"login"</a:t>
            </a:r>
            <a:r>
              <a:rPr lang="en" sz="2000" dirty="0">
                <a:latin typeface="Courier New" panose="02070309020205020404" pitchFamily="49" charset="0"/>
                <a:cs typeface="Courier New" panose="02070309020205020404" pitchFamily="49" charset="0"/>
              </a:rPr>
              <a:t>);</a:t>
            </a:r>
            <a:br>
              <a:rPr lang="en" sz="2000" dirty="0">
                <a:latin typeface="Courier New" panose="02070309020205020404" pitchFamily="49" charset="0"/>
                <a:cs typeface="Courier New" panose="02070309020205020404" pitchFamily="49" charset="0"/>
              </a:rPr>
            </a:br>
            <a:r>
              <a:rPr lang="en" sz="2000" dirty="0">
                <a:latin typeface="Courier New" panose="02070309020205020404" pitchFamily="49" charset="0"/>
                <a:cs typeface="Courier New" panose="02070309020205020404" pitchFamily="49" charset="0"/>
              </a:rPr>
              <a:t>    </a:t>
            </a:r>
            <a:r>
              <a:rPr lang="en" sz="2000" dirty="0" err="1">
                <a:latin typeface="Courier New" panose="02070309020205020404" pitchFamily="49" charset="0"/>
                <a:cs typeface="Courier New" panose="02070309020205020404" pitchFamily="49" charset="0"/>
              </a:rPr>
              <a:t>onMainPage</a:t>
            </a:r>
            <a:r>
              <a:rPr lang="en" sz="2000" dirty="0">
                <a:latin typeface="Courier New" panose="02070309020205020404" pitchFamily="49" charset="0"/>
                <a:cs typeface="Courier New" panose="02070309020205020404" pitchFamily="49" charset="0"/>
              </a:rPr>
              <a:t>().password().</a:t>
            </a:r>
            <a:r>
              <a:rPr lang="en" sz="2000" dirty="0" err="1">
                <a:latin typeface="Courier New" panose="02070309020205020404" pitchFamily="49" charset="0"/>
                <a:cs typeface="Courier New" panose="02070309020205020404" pitchFamily="49" charset="0"/>
              </a:rPr>
              <a:t>sendKeys</a:t>
            </a:r>
            <a:r>
              <a:rPr lang="en" sz="2000" dirty="0">
                <a:latin typeface="Courier New" panose="02070309020205020404" pitchFamily="49" charset="0"/>
                <a:cs typeface="Courier New" panose="02070309020205020404" pitchFamily="49" charset="0"/>
              </a:rPr>
              <a:t>(</a:t>
            </a:r>
            <a:r>
              <a:rPr lang="en" sz="2000" b="1" dirty="0">
                <a:solidFill>
                  <a:srgbClr val="008000"/>
                </a:solidFill>
                <a:latin typeface="Courier New" panose="02070309020205020404" pitchFamily="49" charset="0"/>
                <a:cs typeface="Courier New" panose="02070309020205020404" pitchFamily="49" charset="0"/>
              </a:rPr>
              <a:t>"pass"</a:t>
            </a:r>
            <a:r>
              <a:rPr lang="en" sz="2000" dirty="0">
                <a:latin typeface="Courier New" panose="02070309020205020404" pitchFamily="49" charset="0"/>
                <a:cs typeface="Courier New" panose="02070309020205020404" pitchFamily="49" charset="0"/>
              </a:rPr>
              <a:t>);</a:t>
            </a:r>
            <a:br>
              <a:rPr lang="en" sz="2000" dirty="0">
                <a:latin typeface="Courier New" panose="02070309020205020404" pitchFamily="49" charset="0"/>
                <a:cs typeface="Courier New" panose="02070309020205020404" pitchFamily="49" charset="0"/>
              </a:rPr>
            </a:br>
            <a:r>
              <a:rPr lang="en" sz="2000" dirty="0">
                <a:latin typeface="Courier New" panose="02070309020205020404" pitchFamily="49" charset="0"/>
                <a:cs typeface="Courier New" panose="02070309020205020404" pitchFamily="49" charset="0"/>
              </a:rPr>
              <a:t>    </a:t>
            </a:r>
            <a:r>
              <a:rPr lang="en" sz="2000" dirty="0" err="1">
                <a:latin typeface="Courier New" panose="02070309020205020404" pitchFamily="49" charset="0"/>
                <a:cs typeface="Courier New" panose="02070309020205020404" pitchFamily="49" charset="0"/>
              </a:rPr>
              <a:t>onMainPage</a:t>
            </a:r>
            <a:r>
              <a:rPr lang="en" sz="2000" dirty="0">
                <a:latin typeface="Courier New" panose="02070309020205020404" pitchFamily="49" charset="0"/>
                <a:cs typeface="Courier New" panose="02070309020205020404" pitchFamily="49" charset="0"/>
              </a:rPr>
              <a:t>().submit().click();</a:t>
            </a:r>
            <a:br>
              <a:rPr lang="en" sz="2000" dirty="0">
                <a:latin typeface="Courier New" panose="02070309020205020404" pitchFamily="49" charset="0"/>
                <a:cs typeface="Courier New" panose="02070309020205020404" pitchFamily="49" charset="0"/>
              </a:rPr>
            </a:br>
            <a:r>
              <a:rPr lang="en" sz="2000" dirty="0">
                <a:latin typeface="Courier New" panose="02070309020205020404" pitchFamily="49" charset="0"/>
                <a:cs typeface="Courier New" panose="02070309020205020404" pitchFamily="49" charset="0"/>
              </a:rPr>
              <a:t>}</a:t>
            </a:r>
            <a:endParaRPr lang="ru-RU" sz="2000" dirty="0">
              <a:latin typeface="Courier New" panose="02070309020205020404" pitchFamily="49" charset="0"/>
              <a:cs typeface="Courier New" panose="02070309020205020404" pitchFamily="49" charset="0"/>
            </a:endParaRPr>
          </a:p>
        </p:txBody>
      </p:sp>
      <p:sp>
        <p:nvSpPr>
          <p:cNvPr id="9" name="Прямоугольник 8">
            <a:extLst>
              <a:ext uri="{FF2B5EF4-FFF2-40B4-BE49-F238E27FC236}">
                <a16:creationId xmlns:a16="http://schemas.microsoft.com/office/drawing/2014/main" id="{CC30C6F5-BEB0-0643-B56B-519F3FE513F0}"/>
              </a:ext>
            </a:extLst>
          </p:cNvPr>
          <p:cNvSpPr/>
          <p:nvPr/>
        </p:nvSpPr>
        <p:spPr>
          <a:xfrm>
            <a:off x="142659" y="4022175"/>
            <a:ext cx="8604448" cy="707886"/>
          </a:xfrm>
          <a:prstGeom prst="rect">
            <a:avLst/>
          </a:prstGeom>
        </p:spPr>
        <p:txBody>
          <a:bodyPr wrap="square">
            <a:spAutoFit/>
          </a:bodyPr>
          <a:lstStyle/>
          <a:p>
            <a:r>
              <a:rPr lang="en" sz="2000" b="1" dirty="0">
                <a:solidFill>
                  <a:srgbClr val="000080"/>
                </a:solidFill>
                <a:latin typeface="Courier New" panose="02070309020205020404" pitchFamily="49" charset="0"/>
                <a:cs typeface="Courier New" panose="02070309020205020404" pitchFamily="49" charset="0"/>
              </a:rPr>
              <a:t>private </a:t>
            </a:r>
            <a:r>
              <a:rPr lang="en" sz="2000" dirty="0" err="1">
                <a:latin typeface="Courier New" panose="02070309020205020404" pitchFamily="49" charset="0"/>
                <a:cs typeface="Courier New" panose="02070309020205020404" pitchFamily="49" charset="0"/>
              </a:rPr>
              <a:t>MainPage</a:t>
            </a:r>
            <a:r>
              <a:rPr lang="en" sz="2000" dirty="0">
                <a:latin typeface="Courier New" panose="02070309020205020404" pitchFamily="49" charset="0"/>
                <a:cs typeface="Courier New" panose="02070309020205020404" pitchFamily="49" charset="0"/>
              </a:rPr>
              <a:t> </a:t>
            </a:r>
            <a:r>
              <a:rPr lang="en" sz="2000" dirty="0" err="1">
                <a:latin typeface="Courier New" panose="02070309020205020404" pitchFamily="49" charset="0"/>
                <a:cs typeface="Courier New" panose="02070309020205020404" pitchFamily="49" charset="0"/>
              </a:rPr>
              <a:t>onMainPage</a:t>
            </a:r>
            <a:r>
              <a:rPr lang="en" sz="2000" dirty="0">
                <a:latin typeface="Courier New" panose="02070309020205020404" pitchFamily="49" charset="0"/>
                <a:cs typeface="Courier New" panose="02070309020205020404" pitchFamily="49" charset="0"/>
              </a:rPr>
              <a:t>() {</a:t>
            </a:r>
            <a:br>
              <a:rPr lang="en" sz="2000" dirty="0">
                <a:latin typeface="Courier New" panose="02070309020205020404" pitchFamily="49" charset="0"/>
                <a:cs typeface="Courier New" panose="02070309020205020404" pitchFamily="49" charset="0"/>
              </a:rPr>
            </a:br>
            <a:r>
              <a:rPr lang="en" sz="2000" dirty="0">
                <a:latin typeface="Courier New" panose="02070309020205020404" pitchFamily="49" charset="0"/>
                <a:cs typeface="Courier New" panose="02070309020205020404" pitchFamily="49" charset="0"/>
              </a:rPr>
              <a:t>    </a:t>
            </a:r>
            <a:r>
              <a:rPr lang="en" sz="2000" b="1" dirty="0">
                <a:solidFill>
                  <a:srgbClr val="000080"/>
                </a:solidFill>
                <a:latin typeface="Courier New" panose="02070309020205020404" pitchFamily="49" charset="0"/>
                <a:cs typeface="Courier New" panose="02070309020205020404" pitchFamily="49" charset="0"/>
              </a:rPr>
              <a:t>return </a:t>
            </a:r>
            <a:r>
              <a:rPr lang="en" sz="2000" b="1" dirty="0" err="1">
                <a:solidFill>
                  <a:srgbClr val="660E7A"/>
                </a:solidFill>
                <a:latin typeface="Courier New" panose="02070309020205020404" pitchFamily="49" charset="0"/>
                <a:cs typeface="Courier New" panose="02070309020205020404" pitchFamily="49" charset="0"/>
              </a:rPr>
              <a:t>atlas</a:t>
            </a:r>
            <a:r>
              <a:rPr lang="en" sz="2000" dirty="0" err="1">
                <a:latin typeface="Courier New" panose="02070309020205020404" pitchFamily="49" charset="0"/>
                <a:cs typeface="Courier New" panose="02070309020205020404" pitchFamily="49" charset="0"/>
              </a:rPr>
              <a:t>.create</a:t>
            </a:r>
            <a:r>
              <a:rPr lang="en" sz="2000" dirty="0">
                <a:latin typeface="Courier New" panose="02070309020205020404" pitchFamily="49" charset="0"/>
                <a:cs typeface="Courier New" panose="02070309020205020404" pitchFamily="49" charset="0"/>
              </a:rPr>
              <a:t>(</a:t>
            </a:r>
            <a:r>
              <a:rPr lang="en" sz="2000" b="1" dirty="0">
                <a:solidFill>
                  <a:srgbClr val="660E7A"/>
                </a:solidFill>
                <a:latin typeface="Courier New" panose="02070309020205020404" pitchFamily="49" charset="0"/>
                <a:cs typeface="Courier New" panose="02070309020205020404" pitchFamily="49" charset="0"/>
              </a:rPr>
              <a:t>driver</a:t>
            </a:r>
            <a:r>
              <a:rPr lang="en" sz="2000" dirty="0">
                <a:latin typeface="Courier New" panose="02070309020205020404" pitchFamily="49" charset="0"/>
                <a:cs typeface="Courier New" panose="02070309020205020404" pitchFamily="49" charset="0"/>
              </a:rPr>
              <a:t>, </a:t>
            </a:r>
            <a:r>
              <a:rPr lang="en" sz="2000" dirty="0" err="1">
                <a:latin typeface="Courier New" panose="02070309020205020404" pitchFamily="49" charset="0"/>
                <a:cs typeface="Courier New" panose="02070309020205020404" pitchFamily="49" charset="0"/>
              </a:rPr>
              <a:t>MainPage.</a:t>
            </a:r>
            <a:r>
              <a:rPr lang="en" sz="2000" b="1" dirty="0" err="1">
                <a:solidFill>
                  <a:srgbClr val="000080"/>
                </a:solidFill>
                <a:latin typeface="Courier New" panose="02070309020205020404" pitchFamily="49" charset="0"/>
                <a:cs typeface="Courier New" panose="02070309020205020404" pitchFamily="49" charset="0"/>
              </a:rPr>
              <a:t>class</a:t>
            </a:r>
            <a:r>
              <a:rPr lang="en" sz="2000" dirty="0">
                <a:latin typeface="Courier New" panose="02070309020205020404" pitchFamily="49" charset="0"/>
                <a:cs typeface="Courier New" panose="02070309020205020404" pitchFamily="49" charset="0"/>
              </a:rPr>
              <a:t>);}</a:t>
            </a:r>
            <a:endParaRPr lang="ru-RU" sz="2000" dirty="0">
              <a:latin typeface="Courier New" panose="02070309020205020404" pitchFamily="49" charset="0"/>
              <a:cs typeface="Courier New" panose="02070309020205020404" pitchFamily="49" charset="0"/>
            </a:endParaRPr>
          </a:p>
        </p:txBody>
      </p:sp>
      <p:sp>
        <p:nvSpPr>
          <p:cNvPr id="6" name="Овал 5">
            <a:extLst>
              <a:ext uri="{FF2B5EF4-FFF2-40B4-BE49-F238E27FC236}">
                <a16:creationId xmlns:a16="http://schemas.microsoft.com/office/drawing/2014/main" id="{1C75AE86-A8D2-2245-9ED6-CFEE9F63628C}"/>
              </a:ext>
            </a:extLst>
          </p:cNvPr>
          <p:cNvSpPr/>
          <p:nvPr/>
        </p:nvSpPr>
        <p:spPr>
          <a:xfrm>
            <a:off x="4794726" y="480215"/>
            <a:ext cx="579367" cy="57936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latin typeface="Courier New" panose="02070309020205020404" pitchFamily="49" charset="0"/>
                <a:cs typeface="Courier New" panose="02070309020205020404" pitchFamily="49" charset="0"/>
              </a:rPr>
              <a:t>1</a:t>
            </a:r>
            <a:endParaRPr lang="ru-RU" b="1" dirty="0">
              <a:latin typeface="Courier New" panose="02070309020205020404" pitchFamily="49" charset="0"/>
              <a:cs typeface="Courier New" panose="02070309020205020404" pitchFamily="49" charset="0"/>
            </a:endParaRPr>
          </a:p>
        </p:txBody>
      </p:sp>
      <p:sp>
        <p:nvSpPr>
          <p:cNvPr id="10" name="Овал 9">
            <a:extLst>
              <a:ext uri="{FF2B5EF4-FFF2-40B4-BE49-F238E27FC236}">
                <a16:creationId xmlns:a16="http://schemas.microsoft.com/office/drawing/2014/main" id="{53DE2659-0DC0-D44E-B532-493CEE560340}"/>
              </a:ext>
            </a:extLst>
          </p:cNvPr>
          <p:cNvSpPr/>
          <p:nvPr/>
        </p:nvSpPr>
        <p:spPr>
          <a:xfrm>
            <a:off x="168733" y="4393145"/>
            <a:ext cx="579367" cy="57936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latin typeface="Courier New" panose="02070309020205020404" pitchFamily="49" charset="0"/>
                <a:cs typeface="Courier New" panose="02070309020205020404" pitchFamily="49" charset="0"/>
              </a:rPr>
              <a:t>2</a:t>
            </a:r>
            <a:endParaRPr lang="ru-RU" b="1" dirty="0">
              <a:latin typeface="Courier New" panose="02070309020205020404" pitchFamily="49" charset="0"/>
              <a:cs typeface="Courier New" panose="02070309020205020404" pitchFamily="49" charset="0"/>
            </a:endParaRPr>
          </a:p>
        </p:txBody>
      </p:sp>
      <p:sp>
        <p:nvSpPr>
          <p:cNvPr id="11" name="Овал 10">
            <a:extLst>
              <a:ext uri="{FF2B5EF4-FFF2-40B4-BE49-F238E27FC236}">
                <a16:creationId xmlns:a16="http://schemas.microsoft.com/office/drawing/2014/main" id="{92279424-309B-374F-A2AB-66728BE8A131}"/>
              </a:ext>
            </a:extLst>
          </p:cNvPr>
          <p:cNvSpPr/>
          <p:nvPr/>
        </p:nvSpPr>
        <p:spPr>
          <a:xfrm>
            <a:off x="7236296" y="2282724"/>
            <a:ext cx="579367" cy="57936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latin typeface="Courier New" panose="02070309020205020404" pitchFamily="49" charset="0"/>
                <a:cs typeface="Courier New" panose="02070309020205020404" pitchFamily="49" charset="0"/>
              </a:rPr>
              <a:t>3</a:t>
            </a:r>
            <a:endParaRPr lang="ru-RU"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7311089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A346ACC1-E7CE-7C44-A56F-D965995D6519}"/>
              </a:ext>
            </a:extLst>
          </p:cNvPr>
          <p:cNvSpPr>
            <a:spLocks noGrp="1"/>
          </p:cNvSpPr>
          <p:nvPr>
            <p:ph type="body" sz="quarter" idx="13"/>
          </p:nvPr>
        </p:nvSpPr>
        <p:spPr>
          <a:xfrm>
            <a:off x="0" y="18704"/>
            <a:ext cx="9144000" cy="477052"/>
          </a:xfrm>
        </p:spPr>
        <p:txBody>
          <a:bodyPr/>
          <a:lstStyle/>
          <a:p>
            <a:r>
              <a:rPr lang="en-US" sz="2800" b="1" dirty="0">
                <a:solidFill>
                  <a:schemeClr val="tx1"/>
                </a:solidFill>
              </a:rPr>
              <a:t>EMBEDDED RETRY</a:t>
            </a:r>
            <a:endParaRPr lang="ru-RU" sz="2800" b="1" dirty="0">
              <a:solidFill>
                <a:schemeClr val="tx1"/>
              </a:solidFill>
            </a:endParaRPr>
          </a:p>
        </p:txBody>
      </p:sp>
      <p:sp>
        <p:nvSpPr>
          <p:cNvPr id="5" name="Прямоугольник 4">
            <a:extLst>
              <a:ext uri="{FF2B5EF4-FFF2-40B4-BE49-F238E27FC236}">
                <a16:creationId xmlns:a16="http://schemas.microsoft.com/office/drawing/2014/main" id="{2D900450-11BE-5842-9DF3-5EB5A1593DF4}"/>
              </a:ext>
            </a:extLst>
          </p:cNvPr>
          <p:cNvSpPr/>
          <p:nvPr/>
        </p:nvSpPr>
        <p:spPr>
          <a:xfrm>
            <a:off x="211677" y="2614141"/>
            <a:ext cx="8932323" cy="461665"/>
          </a:xfrm>
          <a:prstGeom prst="rect">
            <a:avLst/>
          </a:prstGeom>
        </p:spPr>
        <p:txBody>
          <a:bodyPr wrap="square">
            <a:spAutoFit/>
          </a:bodyPr>
          <a:lstStyle/>
          <a:p>
            <a:r>
              <a:rPr lang="en" sz="2400" dirty="0"/>
              <a:t> </a:t>
            </a:r>
            <a:r>
              <a:rPr lang="en" sz="2400" dirty="0" err="1"/>
              <a:t>onMainPage</a:t>
            </a:r>
            <a:r>
              <a:rPr lang="en" sz="2400" dirty="0"/>
              <a:t>().header().</a:t>
            </a:r>
            <a:r>
              <a:rPr lang="en" sz="2400" dirty="0" err="1"/>
              <a:t>withClearInput</a:t>
            </a:r>
            <a:r>
              <a:rPr lang="en" sz="2400" dirty="0"/>
              <a:t>(</a:t>
            </a:r>
            <a:r>
              <a:rPr lang="en" sz="2400" b="1" dirty="0">
                <a:solidFill>
                  <a:srgbClr val="008000"/>
                </a:solidFill>
              </a:rPr>
              <a:t>"GitHub"</a:t>
            </a:r>
            <a:r>
              <a:rPr lang="en" sz="2400" dirty="0"/>
              <a:t>).</a:t>
            </a:r>
            <a:r>
              <a:rPr lang="en" sz="2400" dirty="0" err="1"/>
              <a:t>sendKeys</a:t>
            </a:r>
            <a:r>
              <a:rPr lang="en" sz="2400" dirty="0"/>
              <a:t>(</a:t>
            </a:r>
            <a:r>
              <a:rPr lang="en" sz="2400" b="1" dirty="0">
                <a:solidFill>
                  <a:srgbClr val="008000"/>
                </a:solidFill>
              </a:rPr>
              <a:t>"Atlas"</a:t>
            </a:r>
            <a:r>
              <a:rPr lang="en" sz="2400" dirty="0"/>
              <a:t>);</a:t>
            </a:r>
            <a:endParaRPr lang="ru-RU" sz="2400" dirty="0"/>
          </a:p>
        </p:txBody>
      </p:sp>
      <p:sp>
        <p:nvSpPr>
          <p:cNvPr id="6" name="Молния 5">
            <a:extLst>
              <a:ext uri="{FF2B5EF4-FFF2-40B4-BE49-F238E27FC236}">
                <a16:creationId xmlns:a16="http://schemas.microsoft.com/office/drawing/2014/main" id="{69CA44CB-2A31-5F45-82F4-6A24FDB87C03}"/>
              </a:ext>
            </a:extLst>
          </p:cNvPr>
          <p:cNvSpPr/>
          <p:nvPr/>
        </p:nvSpPr>
        <p:spPr>
          <a:xfrm>
            <a:off x="4067944" y="2114599"/>
            <a:ext cx="360040" cy="432048"/>
          </a:xfrm>
          <a:prstGeom prst="lightningBol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id="{A9113FA7-B111-DA4E-9B08-416768C39F52}"/>
              </a:ext>
            </a:extLst>
          </p:cNvPr>
          <p:cNvSpPr/>
          <p:nvPr/>
        </p:nvSpPr>
        <p:spPr>
          <a:xfrm>
            <a:off x="2339752" y="813192"/>
            <a:ext cx="2650406" cy="461665"/>
          </a:xfrm>
          <a:prstGeom prst="rect">
            <a:avLst/>
          </a:prstGeom>
        </p:spPr>
        <p:txBody>
          <a:bodyPr wrap="none">
            <a:spAutoFit/>
          </a:bodyPr>
          <a:lstStyle/>
          <a:p>
            <a:r>
              <a:rPr lang="en" sz="2400" dirty="0" err="1"/>
              <a:t>NotFoundException</a:t>
            </a:r>
            <a:endParaRPr lang="ru-RU" sz="2400" dirty="0"/>
          </a:p>
        </p:txBody>
      </p:sp>
      <p:sp>
        <p:nvSpPr>
          <p:cNvPr id="9" name="Прямоугольник 8">
            <a:extLst>
              <a:ext uri="{FF2B5EF4-FFF2-40B4-BE49-F238E27FC236}">
                <a16:creationId xmlns:a16="http://schemas.microsoft.com/office/drawing/2014/main" id="{CFBBABD8-595A-8248-9164-46BA4F5EEE2C}"/>
              </a:ext>
            </a:extLst>
          </p:cNvPr>
          <p:cNvSpPr/>
          <p:nvPr/>
        </p:nvSpPr>
        <p:spPr>
          <a:xfrm>
            <a:off x="2339752" y="1144302"/>
            <a:ext cx="4306500" cy="461665"/>
          </a:xfrm>
          <a:prstGeom prst="rect">
            <a:avLst/>
          </a:prstGeom>
        </p:spPr>
        <p:txBody>
          <a:bodyPr wrap="none">
            <a:spAutoFit/>
          </a:bodyPr>
          <a:lstStyle/>
          <a:p>
            <a:r>
              <a:rPr lang="en" sz="2400" dirty="0" err="1"/>
              <a:t>StaleElementReferenceException</a:t>
            </a:r>
            <a:endParaRPr lang="ru-RU" sz="2400" dirty="0"/>
          </a:p>
        </p:txBody>
      </p:sp>
      <p:sp>
        <p:nvSpPr>
          <p:cNvPr id="10" name="Прямоугольник 9">
            <a:extLst>
              <a:ext uri="{FF2B5EF4-FFF2-40B4-BE49-F238E27FC236}">
                <a16:creationId xmlns:a16="http://schemas.microsoft.com/office/drawing/2014/main" id="{63DAD073-A3F3-854F-815D-9514E4EA512F}"/>
              </a:ext>
            </a:extLst>
          </p:cNvPr>
          <p:cNvSpPr/>
          <p:nvPr/>
        </p:nvSpPr>
        <p:spPr>
          <a:xfrm>
            <a:off x="2340931" y="1490928"/>
            <a:ext cx="4767459" cy="461665"/>
          </a:xfrm>
          <a:prstGeom prst="rect">
            <a:avLst/>
          </a:prstGeom>
        </p:spPr>
        <p:txBody>
          <a:bodyPr wrap="none">
            <a:spAutoFit/>
          </a:bodyPr>
          <a:lstStyle/>
          <a:p>
            <a:r>
              <a:rPr lang="en" sz="2400" dirty="0" err="1"/>
              <a:t>OtherElementWouldReceiveTheClick</a:t>
            </a:r>
            <a:endParaRPr lang="ru-RU" sz="2400" dirty="0"/>
          </a:p>
        </p:txBody>
      </p:sp>
      <p:sp>
        <p:nvSpPr>
          <p:cNvPr id="11" name="Открывающая фигурная скобка 10">
            <a:extLst>
              <a:ext uri="{FF2B5EF4-FFF2-40B4-BE49-F238E27FC236}">
                <a16:creationId xmlns:a16="http://schemas.microsoft.com/office/drawing/2014/main" id="{58F797CA-553C-9149-8597-7F304228BB18}"/>
              </a:ext>
            </a:extLst>
          </p:cNvPr>
          <p:cNvSpPr/>
          <p:nvPr/>
        </p:nvSpPr>
        <p:spPr>
          <a:xfrm rot="16200000">
            <a:off x="4615469" y="-377143"/>
            <a:ext cx="216024" cy="4767459"/>
          </a:xfrm>
          <a:prstGeom prst="leftBrace">
            <a:avLst/>
          </a:prstGeom>
          <a:ln w="6350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ru-RU"/>
          </a:p>
        </p:txBody>
      </p:sp>
      <p:sp>
        <p:nvSpPr>
          <p:cNvPr id="12" name="Скругленный прямоугольник 11">
            <a:extLst>
              <a:ext uri="{FF2B5EF4-FFF2-40B4-BE49-F238E27FC236}">
                <a16:creationId xmlns:a16="http://schemas.microsoft.com/office/drawing/2014/main" id="{3473EF47-FADC-F24D-9BA6-CF305ECE3C76}"/>
              </a:ext>
            </a:extLst>
          </p:cNvPr>
          <p:cNvSpPr/>
          <p:nvPr/>
        </p:nvSpPr>
        <p:spPr>
          <a:xfrm>
            <a:off x="2263342" y="3339688"/>
            <a:ext cx="4617315" cy="619358"/>
          </a:xfrm>
          <a:prstGeom prst="roundRect">
            <a:avLst/>
          </a:prstGeom>
          <a:ln>
            <a:solidFill>
              <a:srgbClr val="00A89D"/>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 sz="2800" b="1" dirty="0"/>
              <a:t>Repeat again</a:t>
            </a:r>
            <a:endParaRPr lang="ru-RU" sz="2800" b="1" dirty="0"/>
          </a:p>
        </p:txBody>
      </p:sp>
    </p:spTree>
    <p:extLst>
      <p:ext uri="{BB962C8B-B14F-4D97-AF65-F5344CB8AC3E}">
        <p14:creationId xmlns:p14="http://schemas.microsoft.com/office/powerpoint/2010/main" val="7836417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493A6C56-C7E4-9A49-86B7-3AABA6268D54}"/>
              </a:ext>
            </a:extLst>
          </p:cNvPr>
          <p:cNvSpPr>
            <a:spLocks noGrp="1"/>
          </p:cNvSpPr>
          <p:nvPr>
            <p:ph type="body" sz="quarter" idx="13"/>
          </p:nvPr>
        </p:nvSpPr>
        <p:spPr>
          <a:xfrm>
            <a:off x="0" y="-12073"/>
            <a:ext cx="9144000" cy="538607"/>
          </a:xfrm>
        </p:spPr>
        <p:txBody>
          <a:bodyPr/>
          <a:lstStyle/>
          <a:p>
            <a:r>
              <a:rPr lang="en-US" sz="3200" b="1" dirty="0">
                <a:solidFill>
                  <a:schemeClr val="tx1"/>
                </a:solidFill>
              </a:rPr>
              <a:t>GLOBAL RETRY</a:t>
            </a:r>
            <a:endParaRPr lang="ru-RU" sz="3200" b="1" dirty="0">
              <a:solidFill>
                <a:schemeClr val="tx1"/>
              </a:solidFill>
            </a:endParaRPr>
          </a:p>
        </p:txBody>
      </p:sp>
      <p:sp>
        <p:nvSpPr>
          <p:cNvPr id="3" name="Прямоугольник 2">
            <a:extLst>
              <a:ext uri="{FF2B5EF4-FFF2-40B4-BE49-F238E27FC236}">
                <a16:creationId xmlns:a16="http://schemas.microsoft.com/office/drawing/2014/main" id="{11F91AD0-656C-EB46-80D8-8A8764C23001}"/>
              </a:ext>
            </a:extLst>
          </p:cNvPr>
          <p:cNvSpPr/>
          <p:nvPr/>
        </p:nvSpPr>
        <p:spPr>
          <a:xfrm>
            <a:off x="107504" y="1635646"/>
            <a:ext cx="10188624" cy="507831"/>
          </a:xfrm>
          <a:prstGeom prst="rect">
            <a:avLst/>
          </a:prstGeom>
        </p:spPr>
        <p:txBody>
          <a:bodyPr wrap="square">
            <a:spAutoFit/>
          </a:bodyPr>
          <a:lstStyle/>
          <a:p>
            <a:r>
              <a:rPr lang="en" sz="2600" b="1" dirty="0">
                <a:solidFill>
                  <a:srgbClr val="000080"/>
                </a:solidFill>
                <a:latin typeface="Courier New" panose="02070309020205020404" pitchFamily="49" charset="0"/>
                <a:cs typeface="Courier New" panose="02070309020205020404" pitchFamily="49" charset="0"/>
              </a:rPr>
              <a:t>new </a:t>
            </a:r>
            <a:r>
              <a:rPr lang="en" sz="2600" dirty="0">
                <a:latin typeface="Courier New" panose="02070309020205020404" pitchFamily="49" charset="0"/>
                <a:cs typeface="Courier New" panose="02070309020205020404" pitchFamily="49" charset="0"/>
              </a:rPr>
              <a:t>Atlas(</a:t>
            </a:r>
            <a:r>
              <a:rPr lang="en" sz="2600" b="1" dirty="0">
                <a:solidFill>
                  <a:srgbClr val="000080"/>
                </a:solidFill>
                <a:latin typeface="Courier New" panose="02070309020205020404" pitchFamily="49" charset="0"/>
                <a:cs typeface="Courier New" panose="02070309020205020404" pitchFamily="49" charset="0"/>
              </a:rPr>
              <a:t>…</a:t>
            </a:r>
            <a:r>
              <a:rPr lang="en" sz="2600" dirty="0">
                <a:latin typeface="Courier New" panose="02070309020205020404" pitchFamily="49" charset="0"/>
                <a:cs typeface="Courier New" panose="02070309020205020404" pitchFamily="49" charset="0"/>
              </a:rPr>
              <a:t>).</a:t>
            </a:r>
            <a:r>
              <a:rPr lang="en" sz="2600" b="1" dirty="0">
                <a:solidFill>
                  <a:srgbClr val="FF0000"/>
                </a:solidFill>
                <a:latin typeface="Courier New" panose="02070309020205020404" pitchFamily="49" charset="0"/>
                <a:cs typeface="Courier New" panose="02070309020205020404" pitchFamily="49" charset="0"/>
              </a:rPr>
              <a:t>timeouts(</a:t>
            </a:r>
            <a:r>
              <a:rPr lang="en" sz="2600" dirty="0">
                <a:solidFill>
                  <a:srgbClr val="0000FF"/>
                </a:solidFill>
                <a:latin typeface="Courier New" panose="02070309020205020404" pitchFamily="49" charset="0"/>
                <a:cs typeface="Courier New" panose="02070309020205020404" pitchFamily="49" charset="0"/>
              </a:rPr>
              <a:t>15000L</a:t>
            </a:r>
            <a:r>
              <a:rPr lang="en" sz="2600" b="1" dirty="0">
                <a:solidFill>
                  <a:srgbClr val="FF0000"/>
                </a:solidFill>
                <a:latin typeface="Courier New" panose="02070309020205020404" pitchFamily="49" charset="0"/>
                <a:cs typeface="Courier New" panose="02070309020205020404" pitchFamily="49" charset="0"/>
              </a:rPr>
              <a:t>)</a:t>
            </a:r>
            <a:r>
              <a:rPr lang="en" sz="2600" dirty="0">
                <a:latin typeface="Courier New" panose="02070309020205020404" pitchFamily="49" charset="0"/>
                <a:cs typeface="Courier New" panose="02070309020205020404" pitchFamily="49" charset="0"/>
              </a:rPr>
              <a:t>.</a:t>
            </a:r>
            <a:r>
              <a:rPr lang="en" sz="2600" b="1" dirty="0">
                <a:solidFill>
                  <a:srgbClr val="FF0000"/>
                </a:solidFill>
                <a:latin typeface="Courier New" panose="02070309020205020404" pitchFamily="49" charset="0"/>
                <a:cs typeface="Courier New" panose="02070309020205020404" pitchFamily="49" charset="0"/>
              </a:rPr>
              <a:t>polling(</a:t>
            </a:r>
            <a:r>
              <a:rPr lang="en" sz="2600" dirty="0">
                <a:solidFill>
                  <a:srgbClr val="0000FF"/>
                </a:solidFill>
                <a:latin typeface="Courier New" panose="02070309020205020404" pitchFamily="49" charset="0"/>
                <a:cs typeface="Courier New" panose="02070309020205020404" pitchFamily="49" charset="0"/>
              </a:rPr>
              <a:t>1000L</a:t>
            </a:r>
            <a:r>
              <a:rPr lang="en" sz="2600" b="1" dirty="0">
                <a:solidFill>
                  <a:srgbClr val="FF0000"/>
                </a:solidFill>
                <a:latin typeface="Courier New" panose="02070309020205020404" pitchFamily="49" charset="0"/>
                <a:cs typeface="Courier New" panose="02070309020205020404" pitchFamily="49" charset="0"/>
              </a:rPr>
              <a:t>)</a:t>
            </a:r>
            <a:r>
              <a:rPr lang="en" sz="2600" dirty="0">
                <a:latin typeface="Courier New" panose="02070309020205020404" pitchFamily="49" charset="0"/>
                <a:cs typeface="Courier New" panose="02070309020205020404" pitchFamily="49" charset="0"/>
              </a:rPr>
              <a:t>;</a:t>
            </a:r>
            <a:endParaRPr lang="ru-RU" sz="26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0584514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A346ACC1-E7CE-7C44-A56F-D965995D6519}"/>
              </a:ext>
            </a:extLst>
          </p:cNvPr>
          <p:cNvSpPr>
            <a:spLocks noGrp="1"/>
          </p:cNvSpPr>
          <p:nvPr>
            <p:ph type="body" sz="quarter" idx="13"/>
          </p:nvPr>
        </p:nvSpPr>
        <p:spPr>
          <a:xfrm>
            <a:off x="0" y="-12073"/>
            <a:ext cx="9144000" cy="538607"/>
          </a:xfrm>
        </p:spPr>
        <p:txBody>
          <a:bodyPr/>
          <a:lstStyle/>
          <a:p>
            <a:r>
              <a:rPr lang="en-US" sz="3200" b="1" dirty="0">
                <a:solidFill>
                  <a:schemeClr val="tx1"/>
                </a:solidFill>
              </a:rPr>
              <a:t>ELEMENT RETRY</a:t>
            </a:r>
            <a:endParaRPr lang="ru-RU" sz="3200" b="1" dirty="0">
              <a:solidFill>
                <a:schemeClr val="tx1"/>
              </a:solidFill>
            </a:endParaRPr>
          </a:p>
        </p:txBody>
      </p:sp>
      <p:sp>
        <p:nvSpPr>
          <p:cNvPr id="3" name="Прямоугольник 2">
            <a:extLst>
              <a:ext uri="{FF2B5EF4-FFF2-40B4-BE49-F238E27FC236}">
                <a16:creationId xmlns:a16="http://schemas.microsoft.com/office/drawing/2014/main" id="{1AEB40E5-6117-0844-A932-D7F17E140610}"/>
              </a:ext>
            </a:extLst>
          </p:cNvPr>
          <p:cNvSpPr/>
          <p:nvPr/>
        </p:nvSpPr>
        <p:spPr>
          <a:xfrm>
            <a:off x="179512" y="1419622"/>
            <a:ext cx="9217024" cy="1384995"/>
          </a:xfrm>
          <a:prstGeom prst="rect">
            <a:avLst/>
          </a:prstGeom>
        </p:spPr>
        <p:txBody>
          <a:bodyPr wrap="square">
            <a:spAutoFit/>
          </a:bodyPr>
          <a:lstStyle/>
          <a:p>
            <a:r>
              <a:rPr lang="en" sz="2800" b="1" dirty="0">
                <a:solidFill>
                  <a:srgbClr val="FF0000"/>
                </a:solidFill>
                <a:latin typeface="Courier New" panose="02070309020205020404" pitchFamily="49" charset="0"/>
                <a:cs typeface="Courier New" panose="02070309020205020404" pitchFamily="49" charset="0"/>
              </a:rPr>
              <a:t>@Retry </a:t>
            </a:r>
            <a:r>
              <a:rPr lang="en" sz="2800" dirty="0">
                <a:latin typeface="Courier New" panose="02070309020205020404" pitchFamily="49" charset="0"/>
                <a:cs typeface="Courier New" panose="02070309020205020404" pitchFamily="49" charset="0"/>
              </a:rPr>
              <a:t>(</a:t>
            </a:r>
            <a:r>
              <a:rPr lang="en" sz="2800" b="1" dirty="0">
                <a:solidFill>
                  <a:srgbClr val="FF0000"/>
                </a:solidFill>
                <a:latin typeface="Courier New" panose="02070309020205020404" pitchFamily="49" charset="0"/>
                <a:cs typeface="Courier New" panose="02070309020205020404" pitchFamily="49" charset="0"/>
              </a:rPr>
              <a:t>timeout</a:t>
            </a:r>
            <a:r>
              <a:rPr lang="en" sz="2800" dirty="0">
                <a:latin typeface="Courier New" panose="02070309020205020404" pitchFamily="49" charset="0"/>
                <a:cs typeface="Courier New" panose="02070309020205020404" pitchFamily="49" charset="0"/>
              </a:rPr>
              <a:t> = </a:t>
            </a:r>
            <a:r>
              <a:rPr lang="ru-RU" sz="2800" dirty="0">
                <a:solidFill>
                  <a:srgbClr val="0000FF"/>
                </a:solidFill>
                <a:latin typeface="Courier New" panose="02070309020205020404" pitchFamily="49" charset="0"/>
                <a:cs typeface="Courier New" panose="02070309020205020404" pitchFamily="49" charset="0"/>
              </a:rPr>
              <a:t>3</a:t>
            </a:r>
            <a:r>
              <a:rPr lang="en" sz="2800" dirty="0">
                <a:solidFill>
                  <a:srgbClr val="0000FF"/>
                </a:solidFill>
                <a:latin typeface="Courier New" panose="02070309020205020404" pitchFamily="49" charset="0"/>
                <a:cs typeface="Courier New" panose="02070309020205020404" pitchFamily="49" charset="0"/>
              </a:rPr>
              <a:t>0000L</a:t>
            </a:r>
            <a:r>
              <a:rPr lang="en" sz="2800" dirty="0">
                <a:latin typeface="Courier New" panose="02070309020205020404" pitchFamily="49" charset="0"/>
                <a:cs typeface="Courier New" panose="02070309020205020404" pitchFamily="49" charset="0"/>
              </a:rPr>
              <a:t>, </a:t>
            </a:r>
            <a:r>
              <a:rPr lang="en" sz="2800" b="1" dirty="0">
                <a:solidFill>
                  <a:srgbClr val="FF0000"/>
                </a:solidFill>
                <a:latin typeface="Courier New" panose="02070309020205020404" pitchFamily="49" charset="0"/>
                <a:cs typeface="Courier New" panose="02070309020205020404" pitchFamily="49" charset="0"/>
              </a:rPr>
              <a:t>polling</a:t>
            </a:r>
            <a:r>
              <a:rPr lang="en" sz="2800" dirty="0">
                <a:latin typeface="Courier New" panose="02070309020205020404" pitchFamily="49" charset="0"/>
                <a:cs typeface="Courier New" panose="02070309020205020404" pitchFamily="49" charset="0"/>
              </a:rPr>
              <a:t> = </a:t>
            </a:r>
            <a:r>
              <a:rPr lang="en" sz="2800" dirty="0">
                <a:solidFill>
                  <a:srgbClr val="0000FF"/>
                </a:solidFill>
                <a:latin typeface="Courier New" panose="02070309020205020404" pitchFamily="49" charset="0"/>
                <a:cs typeface="Courier New" panose="02070309020205020404" pitchFamily="49" charset="0"/>
              </a:rPr>
              <a:t>500L</a:t>
            </a:r>
            <a:r>
              <a:rPr lang="en" sz="2800" dirty="0">
                <a:latin typeface="Courier New" panose="02070309020205020404" pitchFamily="49" charset="0"/>
                <a:cs typeface="Courier New" panose="02070309020205020404" pitchFamily="49" charset="0"/>
              </a:rPr>
              <a:t>)</a:t>
            </a:r>
            <a:br>
              <a:rPr lang="en" sz="2800" dirty="0">
                <a:latin typeface="Courier New" panose="02070309020205020404" pitchFamily="49" charset="0"/>
                <a:cs typeface="Courier New" panose="02070309020205020404" pitchFamily="49" charset="0"/>
              </a:rPr>
            </a:br>
            <a:r>
              <a:rPr lang="en" sz="2800" dirty="0">
                <a:solidFill>
                  <a:srgbClr val="808000"/>
                </a:solidFill>
                <a:latin typeface="Courier New" panose="02070309020205020404" pitchFamily="49" charset="0"/>
                <a:cs typeface="Courier New" panose="02070309020205020404" pitchFamily="49" charset="0"/>
              </a:rPr>
              <a:t>@</a:t>
            </a:r>
            <a:r>
              <a:rPr lang="en" sz="2800" dirty="0" err="1">
                <a:solidFill>
                  <a:srgbClr val="808000"/>
                </a:solidFill>
                <a:latin typeface="Courier New" panose="02070309020205020404" pitchFamily="49" charset="0"/>
                <a:cs typeface="Courier New" panose="02070309020205020404" pitchFamily="49" charset="0"/>
              </a:rPr>
              <a:t>FindBy</a:t>
            </a:r>
            <a:r>
              <a:rPr lang="en" sz="2800" dirty="0">
                <a:latin typeface="Courier New" panose="02070309020205020404" pitchFamily="49" charset="0"/>
                <a:cs typeface="Courier New" panose="02070309020205020404" pitchFamily="49" charset="0"/>
              </a:rPr>
              <a:t>(</a:t>
            </a:r>
            <a:r>
              <a:rPr lang="en" sz="2800" b="1" dirty="0">
                <a:solidFill>
                  <a:srgbClr val="008000"/>
                </a:solidFill>
                <a:latin typeface="Courier New" panose="02070309020205020404" pitchFamily="49" charset="0"/>
                <a:cs typeface="Courier New" panose="02070309020205020404" pitchFamily="49" charset="0"/>
              </a:rPr>
              <a:t>"//</a:t>
            </a:r>
            <a:r>
              <a:rPr lang="ru-RU" sz="2800" b="1" dirty="0">
                <a:solidFill>
                  <a:srgbClr val="008000"/>
                </a:solidFill>
                <a:latin typeface="Courier New" panose="02070309020205020404" pitchFamily="49" charset="0"/>
                <a:cs typeface="Courier New" panose="02070309020205020404" pitchFamily="49" charset="0"/>
              </a:rPr>
              <a:t>…</a:t>
            </a:r>
            <a:r>
              <a:rPr lang="en" sz="2800" b="1" dirty="0">
                <a:solidFill>
                  <a:srgbClr val="008000"/>
                </a:solidFill>
                <a:latin typeface="Courier New" panose="02070309020205020404" pitchFamily="49" charset="0"/>
                <a:cs typeface="Courier New" panose="02070309020205020404" pitchFamily="49" charset="0"/>
              </a:rPr>
              <a:t>"</a:t>
            </a:r>
            <a:r>
              <a:rPr lang="en" sz="2800" dirty="0">
                <a:latin typeface="Courier New" panose="02070309020205020404" pitchFamily="49" charset="0"/>
                <a:cs typeface="Courier New" panose="02070309020205020404" pitchFamily="49" charset="0"/>
              </a:rPr>
              <a:t>)</a:t>
            </a:r>
            <a:br>
              <a:rPr lang="en" sz="2800" dirty="0">
                <a:latin typeface="Courier New" panose="02070309020205020404" pitchFamily="49" charset="0"/>
                <a:cs typeface="Courier New" panose="02070309020205020404" pitchFamily="49" charset="0"/>
              </a:rPr>
            </a:br>
            <a:r>
              <a:rPr lang="en" sz="2800" dirty="0" err="1">
                <a:latin typeface="Courier New" panose="02070309020205020404" pitchFamily="49" charset="0"/>
                <a:cs typeface="Courier New" panose="02070309020205020404" pitchFamily="49" charset="0"/>
              </a:rPr>
              <a:t>AtlasWebElement</a:t>
            </a:r>
            <a:r>
              <a:rPr lang="en" sz="2800" dirty="0">
                <a:latin typeface="Courier New" panose="02070309020205020404" pitchFamily="49" charset="0"/>
                <a:cs typeface="Courier New" panose="02070309020205020404" pitchFamily="49" charset="0"/>
              </a:rPr>
              <a:t> button();</a:t>
            </a:r>
            <a:endParaRPr lang="ru-RU" sz="2800" dirty="0">
              <a:latin typeface="Courier New" panose="02070309020205020404" pitchFamily="49" charset="0"/>
              <a:cs typeface="Courier New" panose="02070309020205020404" pitchFamily="49" charset="0"/>
            </a:endParaRPr>
          </a:p>
        </p:txBody>
      </p:sp>
      <p:sp>
        <p:nvSpPr>
          <p:cNvPr id="4" name="Прямоугольник 3">
            <a:extLst>
              <a:ext uri="{FF2B5EF4-FFF2-40B4-BE49-F238E27FC236}">
                <a16:creationId xmlns:a16="http://schemas.microsoft.com/office/drawing/2014/main" id="{9528B566-56B5-3247-A290-A6E0F6A3A51C}"/>
              </a:ext>
            </a:extLst>
          </p:cNvPr>
          <p:cNvSpPr/>
          <p:nvPr/>
        </p:nvSpPr>
        <p:spPr>
          <a:xfrm>
            <a:off x="179512" y="1923678"/>
            <a:ext cx="6408712" cy="2016224"/>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675865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0675AA41-9CC4-7A4E-8B0A-0858D84877FD}"/>
              </a:ext>
            </a:extLst>
          </p:cNvPr>
          <p:cNvSpPr>
            <a:spLocks noGrp="1"/>
          </p:cNvSpPr>
          <p:nvPr>
            <p:ph type="body" sz="quarter" idx="13"/>
          </p:nvPr>
        </p:nvSpPr>
        <p:spPr>
          <a:xfrm>
            <a:off x="0" y="-12073"/>
            <a:ext cx="9144000" cy="538607"/>
          </a:xfrm>
        </p:spPr>
        <p:txBody>
          <a:bodyPr/>
          <a:lstStyle/>
          <a:p>
            <a:r>
              <a:rPr lang="en-US" sz="3200" b="1" dirty="0">
                <a:solidFill>
                  <a:schemeClr val="tx1"/>
                </a:solidFill>
              </a:rPr>
              <a:t>ASSERTIONS</a:t>
            </a:r>
            <a:endParaRPr lang="ru-RU" sz="3200" b="1" dirty="0">
              <a:solidFill>
                <a:schemeClr val="tx1"/>
              </a:solidFill>
            </a:endParaRPr>
          </a:p>
        </p:txBody>
      </p:sp>
      <p:sp>
        <p:nvSpPr>
          <p:cNvPr id="3" name="Куб 2">
            <a:extLst>
              <a:ext uri="{FF2B5EF4-FFF2-40B4-BE49-F238E27FC236}">
                <a16:creationId xmlns:a16="http://schemas.microsoft.com/office/drawing/2014/main" id="{079EB2AE-4035-BB42-92D4-51892437DCCE}"/>
              </a:ext>
            </a:extLst>
          </p:cNvPr>
          <p:cNvSpPr/>
          <p:nvPr/>
        </p:nvSpPr>
        <p:spPr>
          <a:xfrm>
            <a:off x="4572000" y="1635646"/>
            <a:ext cx="4032448" cy="1152128"/>
          </a:xfrm>
          <a:prstGeom prst="cub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400" dirty="0" err="1"/>
              <a:t>waitUntil</a:t>
            </a:r>
            <a:r>
              <a:rPr lang="en" sz="2400" dirty="0"/>
              <a:t>(Matcher matcher);</a:t>
            </a:r>
            <a:endParaRPr lang="ru-RU" sz="2400" b="1" dirty="0"/>
          </a:p>
        </p:txBody>
      </p:sp>
      <p:sp>
        <p:nvSpPr>
          <p:cNvPr id="4" name="Куб 3">
            <a:extLst>
              <a:ext uri="{FF2B5EF4-FFF2-40B4-BE49-F238E27FC236}">
                <a16:creationId xmlns:a16="http://schemas.microsoft.com/office/drawing/2014/main" id="{5674C1B3-4726-3B4B-8E54-F53FEEB81339}"/>
              </a:ext>
            </a:extLst>
          </p:cNvPr>
          <p:cNvSpPr/>
          <p:nvPr/>
        </p:nvSpPr>
        <p:spPr>
          <a:xfrm>
            <a:off x="395536" y="1635646"/>
            <a:ext cx="3744416" cy="1152128"/>
          </a:xfrm>
          <a:prstGeom prst="cube">
            <a:avLst/>
          </a:prstGeom>
          <a:solidFill>
            <a:srgbClr val="03A5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400" dirty="0"/>
              <a:t>should(Matcher matcher);</a:t>
            </a:r>
            <a:endParaRPr lang="ru-RU" sz="2400" b="1" dirty="0"/>
          </a:p>
        </p:txBody>
      </p:sp>
    </p:spTree>
    <p:extLst>
      <p:ext uri="{BB962C8B-B14F-4D97-AF65-F5344CB8AC3E}">
        <p14:creationId xmlns:p14="http://schemas.microsoft.com/office/powerpoint/2010/main" val="21542133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F877BB5B-74D7-084E-9ED7-F38F367E2505}"/>
              </a:ext>
            </a:extLst>
          </p:cNvPr>
          <p:cNvSpPr>
            <a:spLocks noGrp="1"/>
          </p:cNvSpPr>
          <p:nvPr>
            <p:ph type="body" sz="quarter" idx="13"/>
          </p:nvPr>
        </p:nvSpPr>
        <p:spPr>
          <a:xfrm>
            <a:off x="0" y="-12073"/>
            <a:ext cx="9144000" cy="538607"/>
          </a:xfrm>
        </p:spPr>
        <p:txBody>
          <a:bodyPr/>
          <a:lstStyle/>
          <a:p>
            <a:r>
              <a:rPr lang="en-US" sz="3200" b="1" dirty="0">
                <a:solidFill>
                  <a:schemeClr val="tx1"/>
                </a:solidFill>
              </a:rPr>
              <a:t>SHOULD</a:t>
            </a:r>
            <a:endParaRPr lang="ru-RU" sz="3200" b="1" dirty="0">
              <a:solidFill>
                <a:schemeClr val="tx1"/>
              </a:solidFill>
            </a:endParaRPr>
          </a:p>
        </p:txBody>
      </p:sp>
      <p:sp>
        <p:nvSpPr>
          <p:cNvPr id="4" name="Куб 3">
            <a:extLst>
              <a:ext uri="{FF2B5EF4-FFF2-40B4-BE49-F238E27FC236}">
                <a16:creationId xmlns:a16="http://schemas.microsoft.com/office/drawing/2014/main" id="{181461D6-41C8-C34E-B5EF-7A68608579C6}"/>
              </a:ext>
            </a:extLst>
          </p:cNvPr>
          <p:cNvSpPr/>
          <p:nvPr/>
        </p:nvSpPr>
        <p:spPr>
          <a:xfrm>
            <a:off x="396000" y="1635646"/>
            <a:ext cx="3744000" cy="1152128"/>
          </a:xfrm>
          <a:prstGeom prst="cube">
            <a:avLst/>
          </a:prstGeom>
          <a:solidFill>
            <a:srgbClr val="03A5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400" dirty="0"/>
              <a:t>should(Matcher matcher);</a:t>
            </a:r>
            <a:endParaRPr lang="ru-RU" sz="2400" b="1" dirty="0"/>
          </a:p>
        </p:txBody>
      </p:sp>
      <p:sp>
        <p:nvSpPr>
          <p:cNvPr id="6" name="Молния 5">
            <a:extLst>
              <a:ext uri="{FF2B5EF4-FFF2-40B4-BE49-F238E27FC236}">
                <a16:creationId xmlns:a16="http://schemas.microsoft.com/office/drawing/2014/main" id="{07A6E6FE-80C2-5440-9C75-16AC983DD9A1}"/>
              </a:ext>
            </a:extLst>
          </p:cNvPr>
          <p:cNvSpPr/>
          <p:nvPr/>
        </p:nvSpPr>
        <p:spPr>
          <a:xfrm>
            <a:off x="3999704" y="2974520"/>
            <a:ext cx="504056" cy="604867"/>
          </a:xfrm>
          <a:prstGeom prst="lightningBol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D5DA9F63-F423-1149-919A-5B7F08DC4FB2}"/>
              </a:ext>
            </a:extLst>
          </p:cNvPr>
          <p:cNvSpPr txBox="1"/>
          <p:nvPr/>
        </p:nvSpPr>
        <p:spPr>
          <a:xfrm>
            <a:off x="3020677" y="3528165"/>
            <a:ext cx="2958630" cy="646331"/>
          </a:xfrm>
          <a:prstGeom prst="rect">
            <a:avLst/>
          </a:prstGeom>
          <a:noFill/>
        </p:spPr>
        <p:txBody>
          <a:bodyPr wrap="none" rtlCol="0">
            <a:spAutoFit/>
          </a:bodyPr>
          <a:lstStyle/>
          <a:p>
            <a:r>
              <a:rPr lang="en-US" sz="3600" b="1" dirty="0" err="1">
                <a:solidFill>
                  <a:srgbClr val="FF0000"/>
                </a:solidFill>
              </a:rPr>
              <a:t>AssertionError</a:t>
            </a:r>
            <a:endParaRPr lang="ru-RU" sz="3600" b="1" dirty="0">
              <a:solidFill>
                <a:srgbClr val="FF0000"/>
              </a:solidFill>
            </a:endParaRPr>
          </a:p>
        </p:txBody>
      </p:sp>
      <p:sp>
        <p:nvSpPr>
          <p:cNvPr id="8" name="Куб 7">
            <a:extLst>
              <a:ext uri="{FF2B5EF4-FFF2-40B4-BE49-F238E27FC236}">
                <a16:creationId xmlns:a16="http://schemas.microsoft.com/office/drawing/2014/main" id="{C9FF31BE-D48A-CC4A-AE7D-8159EF4AA10F}"/>
              </a:ext>
            </a:extLst>
          </p:cNvPr>
          <p:cNvSpPr/>
          <p:nvPr/>
        </p:nvSpPr>
        <p:spPr>
          <a:xfrm>
            <a:off x="4572000" y="1635646"/>
            <a:ext cx="4032448" cy="1152128"/>
          </a:xfrm>
          <a:prstGeom prst="cub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400" dirty="0" err="1"/>
              <a:t>waitUntil</a:t>
            </a:r>
            <a:r>
              <a:rPr lang="en" sz="2400" dirty="0"/>
              <a:t>(Matcher matcher);</a:t>
            </a:r>
            <a:endParaRPr lang="ru-RU" sz="2400" b="1" dirty="0"/>
          </a:p>
        </p:txBody>
      </p:sp>
      <p:sp>
        <p:nvSpPr>
          <p:cNvPr id="5" name="Прямоугольник 4">
            <a:extLst>
              <a:ext uri="{FF2B5EF4-FFF2-40B4-BE49-F238E27FC236}">
                <a16:creationId xmlns:a16="http://schemas.microsoft.com/office/drawing/2014/main" id="{D0CCAB14-E122-004F-857F-F4142541013C}"/>
              </a:ext>
            </a:extLst>
          </p:cNvPr>
          <p:cNvSpPr/>
          <p:nvPr/>
        </p:nvSpPr>
        <p:spPr>
          <a:xfrm>
            <a:off x="4499992" y="1203598"/>
            <a:ext cx="4248008" cy="2016224"/>
          </a:xfrm>
          <a:prstGeom prst="rect">
            <a:avLst/>
          </a:prstGeom>
          <a:solidFill>
            <a:schemeClr val="bg1">
              <a:alpha val="9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214539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F877BB5B-74D7-084E-9ED7-F38F367E2505}"/>
              </a:ext>
            </a:extLst>
          </p:cNvPr>
          <p:cNvSpPr>
            <a:spLocks noGrp="1"/>
          </p:cNvSpPr>
          <p:nvPr>
            <p:ph type="body" sz="quarter" idx="13"/>
          </p:nvPr>
        </p:nvSpPr>
        <p:spPr>
          <a:xfrm>
            <a:off x="0" y="-12073"/>
            <a:ext cx="9144000" cy="538607"/>
          </a:xfrm>
        </p:spPr>
        <p:txBody>
          <a:bodyPr/>
          <a:lstStyle/>
          <a:p>
            <a:r>
              <a:rPr lang="en-US" sz="3200" b="1" dirty="0">
                <a:solidFill>
                  <a:schemeClr val="tx1"/>
                </a:solidFill>
              </a:rPr>
              <a:t>WAITUNTIL</a:t>
            </a:r>
            <a:endParaRPr lang="ru-RU" sz="3200" b="1" dirty="0">
              <a:solidFill>
                <a:schemeClr val="tx1"/>
              </a:solidFill>
            </a:endParaRPr>
          </a:p>
        </p:txBody>
      </p:sp>
      <p:sp>
        <p:nvSpPr>
          <p:cNvPr id="6" name="Молния 5">
            <a:extLst>
              <a:ext uri="{FF2B5EF4-FFF2-40B4-BE49-F238E27FC236}">
                <a16:creationId xmlns:a16="http://schemas.microsoft.com/office/drawing/2014/main" id="{07A6E6FE-80C2-5440-9C75-16AC983DD9A1}"/>
              </a:ext>
            </a:extLst>
          </p:cNvPr>
          <p:cNvSpPr/>
          <p:nvPr/>
        </p:nvSpPr>
        <p:spPr>
          <a:xfrm flipH="1">
            <a:off x="4503760" y="2974520"/>
            <a:ext cx="572296" cy="604867"/>
          </a:xfrm>
          <a:prstGeom prst="lightningBol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D5DA9F63-F423-1149-919A-5B7F08DC4FB2}"/>
              </a:ext>
            </a:extLst>
          </p:cNvPr>
          <p:cNvSpPr txBox="1"/>
          <p:nvPr/>
        </p:nvSpPr>
        <p:spPr>
          <a:xfrm>
            <a:off x="2843808" y="3651870"/>
            <a:ext cx="3688189" cy="646331"/>
          </a:xfrm>
          <a:prstGeom prst="rect">
            <a:avLst/>
          </a:prstGeom>
          <a:noFill/>
        </p:spPr>
        <p:txBody>
          <a:bodyPr wrap="none" rtlCol="0">
            <a:spAutoFit/>
          </a:bodyPr>
          <a:lstStyle/>
          <a:p>
            <a:r>
              <a:rPr lang="en-US" sz="3600" b="1" dirty="0" err="1">
                <a:solidFill>
                  <a:srgbClr val="FF0000"/>
                </a:solidFill>
              </a:rPr>
              <a:t>RuntimeException</a:t>
            </a:r>
            <a:endParaRPr lang="ru-RU" sz="3600" b="1" dirty="0">
              <a:solidFill>
                <a:srgbClr val="FF0000"/>
              </a:solidFill>
            </a:endParaRPr>
          </a:p>
        </p:txBody>
      </p:sp>
      <p:sp>
        <p:nvSpPr>
          <p:cNvPr id="8" name="Куб 7">
            <a:extLst>
              <a:ext uri="{FF2B5EF4-FFF2-40B4-BE49-F238E27FC236}">
                <a16:creationId xmlns:a16="http://schemas.microsoft.com/office/drawing/2014/main" id="{04067F44-82EE-3F4F-9326-82FCF7941AF8}"/>
              </a:ext>
            </a:extLst>
          </p:cNvPr>
          <p:cNvSpPr/>
          <p:nvPr/>
        </p:nvSpPr>
        <p:spPr>
          <a:xfrm>
            <a:off x="396000" y="1635646"/>
            <a:ext cx="3744000" cy="1152128"/>
          </a:xfrm>
          <a:prstGeom prst="cube">
            <a:avLst/>
          </a:prstGeom>
          <a:solidFill>
            <a:srgbClr val="03A5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400" dirty="0"/>
              <a:t>should(Matcher matcher);</a:t>
            </a:r>
            <a:endParaRPr lang="ru-RU" sz="2400" b="1" dirty="0"/>
          </a:p>
        </p:txBody>
      </p:sp>
      <p:sp>
        <p:nvSpPr>
          <p:cNvPr id="5" name="Прямоугольник 4">
            <a:extLst>
              <a:ext uri="{FF2B5EF4-FFF2-40B4-BE49-F238E27FC236}">
                <a16:creationId xmlns:a16="http://schemas.microsoft.com/office/drawing/2014/main" id="{D0CCAB14-E122-004F-857F-F4142541013C}"/>
              </a:ext>
            </a:extLst>
          </p:cNvPr>
          <p:cNvSpPr/>
          <p:nvPr/>
        </p:nvSpPr>
        <p:spPr>
          <a:xfrm>
            <a:off x="363324" y="1382631"/>
            <a:ext cx="3920644" cy="2016224"/>
          </a:xfrm>
          <a:prstGeom prst="rect">
            <a:avLst/>
          </a:prstGeom>
          <a:solidFill>
            <a:schemeClr val="bg1">
              <a:alpha val="9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Куб 8">
            <a:extLst>
              <a:ext uri="{FF2B5EF4-FFF2-40B4-BE49-F238E27FC236}">
                <a16:creationId xmlns:a16="http://schemas.microsoft.com/office/drawing/2014/main" id="{31E99D47-5F11-7347-BF90-0D4FDDEB18A2}"/>
              </a:ext>
            </a:extLst>
          </p:cNvPr>
          <p:cNvSpPr/>
          <p:nvPr/>
        </p:nvSpPr>
        <p:spPr>
          <a:xfrm>
            <a:off x="4572000" y="1635646"/>
            <a:ext cx="4032448" cy="1152128"/>
          </a:xfrm>
          <a:prstGeom prst="cub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400" dirty="0" err="1"/>
              <a:t>waitUntil</a:t>
            </a:r>
            <a:r>
              <a:rPr lang="en" sz="2400" dirty="0"/>
              <a:t>(Matcher matcher);</a:t>
            </a:r>
            <a:endParaRPr lang="ru-RU" sz="2400" b="1" dirty="0"/>
          </a:p>
        </p:txBody>
      </p:sp>
    </p:spTree>
    <p:extLst>
      <p:ext uri="{BB962C8B-B14F-4D97-AF65-F5344CB8AC3E}">
        <p14:creationId xmlns:p14="http://schemas.microsoft.com/office/powerpoint/2010/main" val="3184337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D890E47E-C6EC-314D-9288-C8560C6F3B31}"/>
              </a:ext>
            </a:extLst>
          </p:cNvPr>
          <p:cNvSpPr>
            <a:spLocks noGrp="1"/>
          </p:cNvSpPr>
          <p:nvPr>
            <p:ph type="body" sz="quarter" idx="13"/>
          </p:nvPr>
        </p:nvSpPr>
        <p:spPr>
          <a:xfrm>
            <a:off x="0" y="-12073"/>
            <a:ext cx="9144000" cy="538607"/>
          </a:xfrm>
        </p:spPr>
        <p:txBody>
          <a:bodyPr/>
          <a:lstStyle/>
          <a:p>
            <a:r>
              <a:rPr lang="en" sz="3200" b="1" dirty="0">
                <a:solidFill>
                  <a:schemeClr val="tx1"/>
                </a:solidFill>
              </a:rPr>
              <a:t>group by issue</a:t>
            </a:r>
            <a:r>
              <a:rPr lang="en-US" sz="3200" b="1" dirty="0">
                <a:solidFill>
                  <a:schemeClr val="tx1"/>
                </a:solidFill>
              </a:rPr>
              <a:t>S</a:t>
            </a:r>
            <a:endParaRPr lang="ru-RU" sz="3200" b="1" dirty="0">
              <a:solidFill>
                <a:schemeClr val="tx1"/>
              </a:solidFill>
            </a:endParaRPr>
          </a:p>
        </p:txBody>
      </p:sp>
      <p:pic>
        <p:nvPicPr>
          <p:cNvPr id="3" name="Рисунок 2">
            <a:extLst>
              <a:ext uri="{FF2B5EF4-FFF2-40B4-BE49-F238E27FC236}">
                <a16:creationId xmlns:a16="http://schemas.microsoft.com/office/drawing/2014/main" id="{56388702-FFA6-9C40-A457-299FB66E53B7}"/>
              </a:ext>
            </a:extLst>
          </p:cNvPr>
          <p:cNvPicPr>
            <a:picLocks noChangeAspect="1"/>
          </p:cNvPicPr>
          <p:nvPr/>
        </p:nvPicPr>
        <p:blipFill>
          <a:blip r:embed="rId3"/>
          <a:stretch>
            <a:fillRect/>
          </a:stretch>
        </p:blipFill>
        <p:spPr>
          <a:xfrm>
            <a:off x="1401960" y="843558"/>
            <a:ext cx="6340079" cy="1656184"/>
          </a:xfrm>
          <a:prstGeom prst="rect">
            <a:avLst/>
          </a:prstGeom>
        </p:spPr>
      </p:pic>
      <p:pic>
        <p:nvPicPr>
          <p:cNvPr id="4" name="Рисунок 3">
            <a:extLst>
              <a:ext uri="{FF2B5EF4-FFF2-40B4-BE49-F238E27FC236}">
                <a16:creationId xmlns:a16="http://schemas.microsoft.com/office/drawing/2014/main" id="{7E0B3FA5-8B65-704A-923F-4CF3E8072FF6}"/>
              </a:ext>
            </a:extLst>
          </p:cNvPr>
          <p:cNvPicPr>
            <a:picLocks noChangeAspect="1"/>
          </p:cNvPicPr>
          <p:nvPr/>
        </p:nvPicPr>
        <p:blipFill>
          <a:blip r:embed="rId4"/>
          <a:stretch>
            <a:fillRect/>
          </a:stretch>
        </p:blipFill>
        <p:spPr>
          <a:xfrm>
            <a:off x="593811" y="3075806"/>
            <a:ext cx="7956376" cy="638271"/>
          </a:xfrm>
          <a:prstGeom prst="rect">
            <a:avLst/>
          </a:prstGeom>
        </p:spPr>
      </p:pic>
    </p:spTree>
    <p:extLst>
      <p:ext uri="{BB962C8B-B14F-4D97-AF65-F5344CB8AC3E}">
        <p14:creationId xmlns:p14="http://schemas.microsoft.com/office/powerpoint/2010/main" val="970268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7892D421-CA2F-C547-85AE-57D63C93F7B2}"/>
              </a:ext>
            </a:extLst>
          </p:cNvPr>
          <p:cNvSpPr>
            <a:spLocks noGrp="1"/>
          </p:cNvSpPr>
          <p:nvPr>
            <p:ph type="body" sz="quarter" idx="13"/>
          </p:nvPr>
        </p:nvSpPr>
        <p:spPr>
          <a:xfrm>
            <a:off x="0" y="-12073"/>
            <a:ext cx="9144000" cy="538607"/>
          </a:xfrm>
        </p:spPr>
        <p:txBody>
          <a:bodyPr/>
          <a:lstStyle/>
          <a:p>
            <a:r>
              <a:rPr lang="en-US" sz="3200" b="1" dirty="0">
                <a:solidFill>
                  <a:schemeClr val="tx1"/>
                </a:solidFill>
              </a:rPr>
              <a:t>WEBDRIVER API</a:t>
            </a:r>
            <a:endParaRPr lang="ru-RU" sz="3200" b="1" dirty="0">
              <a:solidFill>
                <a:schemeClr val="tx1"/>
              </a:solidFill>
            </a:endParaRPr>
          </a:p>
        </p:txBody>
      </p:sp>
      <p:sp>
        <p:nvSpPr>
          <p:cNvPr id="4" name="Прямоугольник 3">
            <a:extLst>
              <a:ext uri="{FF2B5EF4-FFF2-40B4-BE49-F238E27FC236}">
                <a16:creationId xmlns:a16="http://schemas.microsoft.com/office/drawing/2014/main" id="{2A4D1F61-2A8E-5347-A8E4-BF8476C1D170}"/>
              </a:ext>
            </a:extLst>
          </p:cNvPr>
          <p:cNvSpPr/>
          <p:nvPr/>
        </p:nvSpPr>
        <p:spPr>
          <a:xfrm>
            <a:off x="179512" y="843558"/>
            <a:ext cx="9721080" cy="3277820"/>
          </a:xfrm>
          <a:prstGeom prst="rect">
            <a:avLst/>
          </a:prstGeom>
        </p:spPr>
        <p:txBody>
          <a:bodyPr wrap="square">
            <a:spAutoFit/>
          </a:bodyPr>
          <a:lstStyle/>
          <a:p>
            <a:r>
              <a:rPr lang="en" sz="2300" dirty="0">
                <a:solidFill>
                  <a:srgbClr val="808000"/>
                </a:solidFill>
                <a:latin typeface="Courier New" panose="02070309020205020404" pitchFamily="49" charset="0"/>
                <a:cs typeface="Courier New" panose="02070309020205020404" pitchFamily="49" charset="0"/>
              </a:rPr>
              <a:t>@Test</a:t>
            </a:r>
            <a:br>
              <a:rPr lang="en" sz="2300" dirty="0">
                <a:solidFill>
                  <a:srgbClr val="808000"/>
                </a:solidFill>
                <a:latin typeface="Courier New" panose="02070309020205020404" pitchFamily="49" charset="0"/>
                <a:cs typeface="Courier New" panose="02070309020205020404" pitchFamily="49" charset="0"/>
              </a:rPr>
            </a:br>
            <a:r>
              <a:rPr lang="en" sz="2300" b="1" dirty="0">
                <a:solidFill>
                  <a:srgbClr val="000080"/>
                </a:solidFill>
                <a:latin typeface="Courier New" panose="02070309020205020404" pitchFamily="49" charset="0"/>
                <a:cs typeface="Courier New" panose="02070309020205020404" pitchFamily="49" charset="0"/>
              </a:rPr>
              <a:t>public void </a:t>
            </a:r>
            <a:r>
              <a:rPr lang="en" sz="2300" dirty="0" err="1">
                <a:latin typeface="Courier New" panose="02070309020205020404" pitchFamily="49" charset="0"/>
                <a:cs typeface="Courier New" panose="02070309020205020404" pitchFamily="49" charset="0"/>
              </a:rPr>
              <a:t>simpeTest</a:t>
            </a:r>
            <a:r>
              <a:rPr lang="en" sz="2300" dirty="0">
                <a:latin typeface="Courier New" panose="02070309020205020404" pitchFamily="49" charset="0"/>
                <a:cs typeface="Courier New" panose="02070309020205020404" pitchFamily="49" charset="0"/>
              </a:rPr>
              <a:t>() {</a:t>
            </a:r>
            <a:br>
              <a:rPr lang="en" sz="2300" dirty="0">
                <a:latin typeface="Courier New" panose="02070309020205020404" pitchFamily="49" charset="0"/>
                <a:cs typeface="Courier New" panose="02070309020205020404" pitchFamily="49" charset="0"/>
              </a:rPr>
            </a:br>
            <a:r>
              <a:rPr lang="en" sz="2300" dirty="0">
                <a:latin typeface="Courier New" panose="02070309020205020404" pitchFamily="49" charset="0"/>
                <a:cs typeface="Courier New" panose="02070309020205020404" pitchFamily="49" charset="0"/>
              </a:rPr>
              <a:t>    </a:t>
            </a:r>
            <a:r>
              <a:rPr lang="en" sz="2300" b="1" dirty="0" err="1">
                <a:solidFill>
                  <a:srgbClr val="FF0000"/>
                </a:solidFill>
                <a:latin typeface="Courier New" panose="02070309020205020404" pitchFamily="49" charset="0"/>
                <a:cs typeface="Courier New" panose="02070309020205020404" pitchFamily="49" charset="0"/>
              </a:rPr>
              <a:t>driver</a:t>
            </a:r>
            <a:r>
              <a:rPr lang="en" sz="2300" dirty="0" err="1">
                <a:latin typeface="Courier New" panose="02070309020205020404" pitchFamily="49" charset="0"/>
                <a:cs typeface="Courier New" panose="02070309020205020404" pitchFamily="49" charset="0"/>
              </a:rPr>
              <a:t>.get</a:t>
            </a:r>
            <a:r>
              <a:rPr lang="en" sz="2300" dirty="0">
                <a:latin typeface="Courier New" panose="02070309020205020404" pitchFamily="49" charset="0"/>
                <a:cs typeface="Courier New" panose="02070309020205020404" pitchFamily="49" charset="0"/>
              </a:rPr>
              <a:t>(</a:t>
            </a:r>
            <a:r>
              <a:rPr lang="en" sz="2300" b="1" dirty="0">
                <a:solidFill>
                  <a:srgbClr val="008000"/>
                </a:solidFill>
                <a:latin typeface="Courier New" panose="02070309020205020404" pitchFamily="49" charset="0"/>
                <a:cs typeface="Courier New" panose="02070309020205020404" pitchFamily="49" charset="0"/>
              </a:rPr>
              <a:t>"https://</a:t>
            </a:r>
            <a:r>
              <a:rPr lang="en" sz="2300" b="1" dirty="0" err="1">
                <a:solidFill>
                  <a:srgbClr val="008000"/>
                </a:solidFill>
                <a:latin typeface="Courier New" panose="02070309020205020404" pitchFamily="49" charset="0"/>
                <a:cs typeface="Courier New" panose="02070309020205020404" pitchFamily="49" charset="0"/>
              </a:rPr>
              <a:t>github.com</a:t>
            </a:r>
            <a:r>
              <a:rPr lang="en" sz="2300" b="1" dirty="0">
                <a:solidFill>
                  <a:srgbClr val="008000"/>
                </a:solidFill>
                <a:latin typeface="Courier New" panose="02070309020205020404" pitchFamily="49" charset="0"/>
                <a:cs typeface="Courier New" panose="02070309020205020404" pitchFamily="49" charset="0"/>
              </a:rPr>
              <a:t>/"</a:t>
            </a:r>
            <a:r>
              <a:rPr lang="en" sz="2300" dirty="0">
                <a:latin typeface="Courier New" panose="02070309020205020404" pitchFamily="49" charset="0"/>
                <a:cs typeface="Courier New" panose="02070309020205020404" pitchFamily="49" charset="0"/>
              </a:rPr>
              <a:t>);</a:t>
            </a:r>
            <a:br>
              <a:rPr lang="en" sz="2300" dirty="0">
                <a:latin typeface="Courier New" panose="02070309020205020404" pitchFamily="49" charset="0"/>
                <a:cs typeface="Courier New" panose="02070309020205020404" pitchFamily="49" charset="0"/>
              </a:rPr>
            </a:br>
            <a:r>
              <a:rPr lang="en" sz="2300" dirty="0">
                <a:latin typeface="Courier New" panose="02070309020205020404" pitchFamily="49" charset="0"/>
                <a:cs typeface="Courier New" panose="02070309020205020404" pitchFamily="49" charset="0"/>
              </a:rPr>
              <a:t>    </a:t>
            </a:r>
            <a:r>
              <a:rPr lang="en" sz="2300" b="1" dirty="0" err="1">
                <a:solidFill>
                  <a:srgbClr val="FF0000"/>
                </a:solidFill>
                <a:latin typeface="Courier New" panose="02070309020205020404" pitchFamily="49" charset="0"/>
                <a:cs typeface="Courier New" panose="02070309020205020404" pitchFamily="49" charset="0"/>
              </a:rPr>
              <a:t>driver</a:t>
            </a:r>
            <a:r>
              <a:rPr lang="en" sz="2300" dirty="0" err="1">
                <a:latin typeface="Courier New" panose="02070309020205020404" pitchFamily="49" charset="0"/>
                <a:cs typeface="Courier New" panose="02070309020205020404" pitchFamily="49" charset="0"/>
              </a:rPr>
              <a:t>.findElement</a:t>
            </a:r>
            <a:r>
              <a:rPr lang="en" sz="2300" dirty="0">
                <a:latin typeface="Courier New" panose="02070309020205020404" pitchFamily="49" charset="0"/>
                <a:cs typeface="Courier New" panose="02070309020205020404" pitchFamily="49" charset="0"/>
              </a:rPr>
              <a:t>(</a:t>
            </a:r>
            <a:r>
              <a:rPr lang="en" sz="2300" dirty="0" err="1">
                <a:latin typeface="Courier New" panose="02070309020205020404" pitchFamily="49" charset="0"/>
                <a:cs typeface="Courier New" panose="02070309020205020404" pitchFamily="49" charset="0"/>
              </a:rPr>
              <a:t>By.</a:t>
            </a:r>
            <a:r>
              <a:rPr lang="en" sz="2300" i="1" dirty="0" err="1">
                <a:latin typeface="Courier New" panose="02070309020205020404" pitchFamily="49" charset="0"/>
                <a:cs typeface="Courier New" panose="02070309020205020404" pitchFamily="49" charset="0"/>
              </a:rPr>
              <a:t>xpath</a:t>
            </a:r>
            <a:r>
              <a:rPr lang="en" sz="2300" dirty="0">
                <a:latin typeface="Courier New" panose="02070309020205020404" pitchFamily="49" charset="0"/>
                <a:cs typeface="Courier New" panose="02070309020205020404" pitchFamily="49" charset="0"/>
              </a:rPr>
              <a:t>(</a:t>
            </a:r>
            <a:r>
              <a:rPr lang="en" sz="2300" b="1" dirty="0">
                <a:solidFill>
                  <a:srgbClr val="008000"/>
                </a:solidFill>
                <a:latin typeface="Courier New" panose="02070309020205020404" pitchFamily="49" charset="0"/>
                <a:cs typeface="Courier New" panose="02070309020205020404" pitchFamily="49" charset="0"/>
              </a:rPr>
              <a:t>""</a:t>
            </a:r>
            <a:r>
              <a:rPr lang="en" sz="2300" dirty="0">
                <a:latin typeface="Courier New" panose="02070309020205020404" pitchFamily="49" charset="0"/>
                <a:cs typeface="Courier New" panose="02070309020205020404" pitchFamily="49" charset="0"/>
              </a:rPr>
              <a:t>)).</a:t>
            </a:r>
            <a:r>
              <a:rPr lang="en" sz="2300" dirty="0" err="1">
                <a:latin typeface="Courier New" panose="02070309020205020404" pitchFamily="49" charset="0"/>
                <a:cs typeface="Courier New" panose="02070309020205020404" pitchFamily="49" charset="0"/>
              </a:rPr>
              <a:t>sendKeys</a:t>
            </a:r>
            <a:r>
              <a:rPr lang="en" sz="2300" dirty="0">
                <a:latin typeface="Courier New" panose="02070309020205020404" pitchFamily="49" charset="0"/>
                <a:cs typeface="Courier New" panose="02070309020205020404" pitchFamily="49" charset="0"/>
              </a:rPr>
              <a:t>(</a:t>
            </a:r>
            <a:r>
              <a:rPr lang="en" sz="2300" b="1" dirty="0">
                <a:solidFill>
                  <a:srgbClr val="008000"/>
                </a:solidFill>
                <a:latin typeface="Courier New" panose="02070309020205020404" pitchFamily="49" charset="0"/>
                <a:cs typeface="Courier New" panose="02070309020205020404" pitchFamily="49" charset="0"/>
              </a:rPr>
              <a:t>""</a:t>
            </a:r>
            <a:r>
              <a:rPr lang="en" sz="2300" dirty="0">
                <a:latin typeface="Courier New" panose="02070309020205020404" pitchFamily="49" charset="0"/>
                <a:cs typeface="Courier New" panose="02070309020205020404" pitchFamily="49" charset="0"/>
              </a:rPr>
              <a:t>);</a:t>
            </a:r>
            <a:br>
              <a:rPr lang="en" sz="2300" dirty="0">
                <a:latin typeface="Courier New" panose="02070309020205020404" pitchFamily="49" charset="0"/>
                <a:cs typeface="Courier New" panose="02070309020205020404" pitchFamily="49" charset="0"/>
              </a:rPr>
            </a:br>
            <a:r>
              <a:rPr lang="en" sz="2300" dirty="0">
                <a:latin typeface="Courier New" panose="02070309020205020404" pitchFamily="49" charset="0"/>
                <a:cs typeface="Courier New" panose="02070309020205020404" pitchFamily="49" charset="0"/>
              </a:rPr>
              <a:t>    </a:t>
            </a:r>
            <a:r>
              <a:rPr lang="en" sz="2300" b="1" dirty="0" err="1">
                <a:solidFill>
                  <a:srgbClr val="FF0000"/>
                </a:solidFill>
                <a:latin typeface="Courier New" panose="02070309020205020404" pitchFamily="49" charset="0"/>
                <a:cs typeface="Courier New" panose="02070309020205020404" pitchFamily="49" charset="0"/>
              </a:rPr>
              <a:t>driver</a:t>
            </a:r>
            <a:r>
              <a:rPr lang="en" sz="2300" dirty="0" err="1">
                <a:latin typeface="Courier New" panose="02070309020205020404" pitchFamily="49" charset="0"/>
                <a:cs typeface="Courier New" panose="02070309020205020404" pitchFamily="49" charset="0"/>
              </a:rPr>
              <a:t>.findElement</a:t>
            </a:r>
            <a:r>
              <a:rPr lang="en" sz="2300" dirty="0">
                <a:latin typeface="Courier New" panose="02070309020205020404" pitchFamily="49" charset="0"/>
                <a:cs typeface="Courier New" panose="02070309020205020404" pitchFamily="49" charset="0"/>
              </a:rPr>
              <a:t>(</a:t>
            </a:r>
            <a:r>
              <a:rPr lang="en" sz="2300" dirty="0" err="1">
                <a:latin typeface="Courier New" panose="02070309020205020404" pitchFamily="49" charset="0"/>
                <a:cs typeface="Courier New" panose="02070309020205020404" pitchFamily="49" charset="0"/>
              </a:rPr>
              <a:t>By.</a:t>
            </a:r>
            <a:r>
              <a:rPr lang="en" sz="2300" i="1" dirty="0" err="1">
                <a:latin typeface="Courier New" panose="02070309020205020404" pitchFamily="49" charset="0"/>
                <a:cs typeface="Courier New" panose="02070309020205020404" pitchFamily="49" charset="0"/>
              </a:rPr>
              <a:t>xpath</a:t>
            </a:r>
            <a:r>
              <a:rPr lang="en" sz="2300" dirty="0">
                <a:latin typeface="Courier New" panose="02070309020205020404" pitchFamily="49" charset="0"/>
                <a:cs typeface="Courier New" panose="02070309020205020404" pitchFamily="49" charset="0"/>
              </a:rPr>
              <a:t>(</a:t>
            </a:r>
            <a:r>
              <a:rPr lang="en" sz="2300" b="1" dirty="0">
                <a:solidFill>
                  <a:srgbClr val="008000"/>
                </a:solidFill>
                <a:latin typeface="Courier New" panose="02070309020205020404" pitchFamily="49" charset="0"/>
                <a:cs typeface="Courier New" panose="02070309020205020404" pitchFamily="49" charset="0"/>
              </a:rPr>
              <a:t>""</a:t>
            </a:r>
            <a:r>
              <a:rPr lang="en" sz="2300" dirty="0">
                <a:latin typeface="Courier New" panose="02070309020205020404" pitchFamily="49" charset="0"/>
                <a:cs typeface="Courier New" panose="02070309020205020404" pitchFamily="49" charset="0"/>
              </a:rPr>
              <a:t>)).submit();</a:t>
            </a:r>
            <a:br>
              <a:rPr lang="en" sz="2300" dirty="0">
                <a:latin typeface="Courier New" panose="02070309020205020404" pitchFamily="49" charset="0"/>
                <a:cs typeface="Courier New" panose="02070309020205020404" pitchFamily="49" charset="0"/>
              </a:rPr>
            </a:br>
            <a:r>
              <a:rPr lang="en" sz="2300" dirty="0">
                <a:latin typeface="Courier New" panose="02070309020205020404" pitchFamily="49" charset="0"/>
                <a:cs typeface="Courier New" panose="02070309020205020404" pitchFamily="49" charset="0"/>
              </a:rPr>
              <a:t>    List&lt;</a:t>
            </a:r>
            <a:r>
              <a:rPr lang="en" sz="2300" dirty="0" err="1">
                <a:latin typeface="Courier New" panose="02070309020205020404" pitchFamily="49" charset="0"/>
                <a:cs typeface="Courier New" panose="02070309020205020404" pitchFamily="49" charset="0"/>
              </a:rPr>
              <a:t>WebElement</a:t>
            </a:r>
            <a:r>
              <a:rPr lang="en" sz="2300" dirty="0">
                <a:latin typeface="Courier New" panose="02070309020205020404" pitchFamily="49" charset="0"/>
                <a:cs typeface="Courier New" panose="02070309020205020404" pitchFamily="49" charset="0"/>
              </a:rPr>
              <a:t>&gt; </a:t>
            </a:r>
            <a:r>
              <a:rPr lang="en" sz="2300" dirty="0" err="1">
                <a:latin typeface="Courier New" panose="02070309020205020404" pitchFamily="49" charset="0"/>
                <a:cs typeface="Courier New" panose="02070309020205020404" pitchFamily="49" charset="0"/>
              </a:rPr>
              <a:t>elementList</a:t>
            </a:r>
            <a:r>
              <a:rPr lang="en" sz="2300" dirty="0">
                <a:latin typeface="Courier New" panose="02070309020205020404" pitchFamily="49" charset="0"/>
                <a:cs typeface="Courier New" panose="02070309020205020404" pitchFamily="49" charset="0"/>
              </a:rPr>
              <a:t> =            </a:t>
            </a:r>
            <a:endParaRPr lang="en" sz="2300" b="1" dirty="0">
              <a:solidFill>
                <a:srgbClr val="FF0000"/>
              </a:solidFill>
              <a:latin typeface="Courier New" panose="02070309020205020404" pitchFamily="49" charset="0"/>
              <a:cs typeface="Courier New" panose="02070309020205020404" pitchFamily="49" charset="0"/>
            </a:endParaRPr>
          </a:p>
          <a:p>
            <a:r>
              <a:rPr lang="en" sz="2300" b="1" dirty="0">
                <a:solidFill>
                  <a:srgbClr val="FF0000"/>
                </a:solidFill>
                <a:latin typeface="Courier New" panose="02070309020205020404" pitchFamily="49" charset="0"/>
                <a:cs typeface="Courier New" panose="02070309020205020404" pitchFamily="49" charset="0"/>
              </a:rPr>
              <a:t>    </a:t>
            </a:r>
            <a:r>
              <a:rPr lang="en" sz="2300" b="1" dirty="0" err="1">
                <a:solidFill>
                  <a:srgbClr val="FF0000"/>
                </a:solidFill>
                <a:latin typeface="Courier New" panose="02070309020205020404" pitchFamily="49" charset="0"/>
                <a:cs typeface="Courier New" panose="02070309020205020404" pitchFamily="49" charset="0"/>
              </a:rPr>
              <a:t>driver</a:t>
            </a:r>
            <a:r>
              <a:rPr lang="en" sz="2300" dirty="0" err="1">
                <a:latin typeface="Courier New" panose="02070309020205020404" pitchFamily="49" charset="0"/>
                <a:cs typeface="Courier New" panose="02070309020205020404" pitchFamily="49" charset="0"/>
              </a:rPr>
              <a:t>.findElements</a:t>
            </a:r>
            <a:r>
              <a:rPr lang="en" sz="2300" dirty="0">
                <a:latin typeface="Courier New" panose="02070309020205020404" pitchFamily="49" charset="0"/>
                <a:cs typeface="Courier New" panose="02070309020205020404" pitchFamily="49" charset="0"/>
              </a:rPr>
              <a:t>(</a:t>
            </a:r>
            <a:r>
              <a:rPr lang="en" sz="2300" dirty="0" err="1">
                <a:latin typeface="Courier New" panose="02070309020205020404" pitchFamily="49" charset="0"/>
                <a:cs typeface="Courier New" panose="02070309020205020404" pitchFamily="49" charset="0"/>
              </a:rPr>
              <a:t>By.</a:t>
            </a:r>
            <a:r>
              <a:rPr lang="en" sz="2300" i="1" dirty="0" err="1">
                <a:latin typeface="Courier New" panose="02070309020205020404" pitchFamily="49" charset="0"/>
                <a:cs typeface="Courier New" panose="02070309020205020404" pitchFamily="49" charset="0"/>
              </a:rPr>
              <a:t>xpath</a:t>
            </a:r>
            <a:r>
              <a:rPr lang="en" sz="2300" dirty="0">
                <a:latin typeface="Courier New" panose="02070309020205020404" pitchFamily="49" charset="0"/>
                <a:cs typeface="Courier New" panose="02070309020205020404" pitchFamily="49" charset="0"/>
              </a:rPr>
              <a:t>(</a:t>
            </a:r>
            <a:r>
              <a:rPr lang="en" sz="2300" b="1" dirty="0">
                <a:solidFill>
                  <a:srgbClr val="008000"/>
                </a:solidFill>
                <a:latin typeface="Courier New" panose="02070309020205020404" pitchFamily="49" charset="0"/>
                <a:cs typeface="Courier New" panose="02070309020205020404" pitchFamily="49" charset="0"/>
              </a:rPr>
              <a:t>""</a:t>
            </a:r>
            <a:r>
              <a:rPr lang="en" sz="2300" dirty="0">
                <a:latin typeface="Courier New" panose="02070309020205020404" pitchFamily="49" charset="0"/>
                <a:cs typeface="Courier New" panose="02070309020205020404" pitchFamily="49" charset="0"/>
              </a:rPr>
              <a:t>));</a:t>
            </a:r>
            <a:br>
              <a:rPr lang="en" sz="2300" dirty="0">
                <a:latin typeface="Courier New" panose="02070309020205020404" pitchFamily="49" charset="0"/>
                <a:cs typeface="Courier New" panose="02070309020205020404" pitchFamily="49" charset="0"/>
              </a:rPr>
            </a:br>
            <a:r>
              <a:rPr lang="en" sz="2300" dirty="0">
                <a:latin typeface="Courier New" panose="02070309020205020404" pitchFamily="49" charset="0"/>
                <a:cs typeface="Courier New" panose="02070309020205020404" pitchFamily="49" charset="0"/>
              </a:rPr>
              <a:t>    </a:t>
            </a:r>
            <a:r>
              <a:rPr lang="en" sz="2300" i="1" dirty="0">
                <a:latin typeface="Courier New" panose="02070309020205020404" pitchFamily="49" charset="0"/>
                <a:cs typeface="Courier New" panose="02070309020205020404" pitchFamily="49" charset="0"/>
              </a:rPr>
              <a:t>assertEquals</a:t>
            </a:r>
            <a:r>
              <a:rPr lang="en" sz="2300" dirty="0">
                <a:latin typeface="Courier New" panose="02070309020205020404" pitchFamily="49" charset="0"/>
                <a:cs typeface="Courier New" panose="02070309020205020404" pitchFamily="49" charset="0"/>
              </a:rPr>
              <a:t>(</a:t>
            </a:r>
            <a:r>
              <a:rPr lang="en" sz="2300" dirty="0" err="1">
                <a:latin typeface="Courier New" panose="02070309020205020404" pitchFamily="49" charset="0"/>
                <a:cs typeface="Courier New" panose="02070309020205020404" pitchFamily="49" charset="0"/>
              </a:rPr>
              <a:t>elementList.size</a:t>
            </a:r>
            <a:r>
              <a:rPr lang="en" sz="2300" dirty="0">
                <a:latin typeface="Courier New" panose="02070309020205020404" pitchFamily="49" charset="0"/>
                <a:cs typeface="Courier New" panose="02070309020205020404" pitchFamily="49" charset="0"/>
              </a:rPr>
              <a:t>(), </a:t>
            </a:r>
            <a:r>
              <a:rPr lang="en" sz="2300" dirty="0">
                <a:solidFill>
                  <a:srgbClr val="0000FF"/>
                </a:solidFill>
                <a:latin typeface="Courier New" panose="02070309020205020404" pitchFamily="49" charset="0"/>
                <a:cs typeface="Courier New" panose="02070309020205020404" pitchFamily="49" charset="0"/>
              </a:rPr>
              <a:t>10</a:t>
            </a:r>
            <a:r>
              <a:rPr lang="en" sz="2300" dirty="0">
                <a:latin typeface="Courier New" panose="02070309020205020404" pitchFamily="49" charset="0"/>
                <a:cs typeface="Courier New" panose="02070309020205020404" pitchFamily="49" charset="0"/>
              </a:rPr>
              <a:t>);</a:t>
            </a:r>
            <a:br>
              <a:rPr lang="en" sz="2300" dirty="0">
                <a:latin typeface="Courier New" panose="02070309020205020404" pitchFamily="49" charset="0"/>
                <a:cs typeface="Courier New" panose="02070309020205020404" pitchFamily="49" charset="0"/>
              </a:rPr>
            </a:br>
            <a:r>
              <a:rPr lang="en" sz="2300" dirty="0">
                <a:latin typeface="Courier New" panose="02070309020205020404" pitchFamily="49" charset="0"/>
                <a:cs typeface="Courier New" panose="02070309020205020404" pitchFamily="49" charset="0"/>
              </a:rPr>
              <a:t>}</a:t>
            </a:r>
            <a:endParaRPr lang="ru-RU" sz="2300" dirty="0">
              <a:latin typeface="Courier New" panose="02070309020205020404" pitchFamily="49" charset="0"/>
              <a:cs typeface="Courier New" panose="02070309020205020404" pitchFamily="49" charset="0"/>
            </a:endParaRPr>
          </a:p>
        </p:txBody>
      </p:sp>
      <p:sp>
        <p:nvSpPr>
          <p:cNvPr id="5" name="Прямоугольник 4">
            <a:extLst>
              <a:ext uri="{FF2B5EF4-FFF2-40B4-BE49-F238E27FC236}">
                <a16:creationId xmlns:a16="http://schemas.microsoft.com/office/drawing/2014/main" id="{5D3C6762-3E05-CF48-8D06-615220E6A81B}"/>
              </a:ext>
            </a:extLst>
          </p:cNvPr>
          <p:cNvSpPr/>
          <p:nvPr/>
        </p:nvSpPr>
        <p:spPr>
          <a:xfrm>
            <a:off x="179512" y="627534"/>
            <a:ext cx="7328172" cy="1020883"/>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92CE639E-15E7-C34C-BC02-FD614BD8F412}"/>
              </a:ext>
            </a:extLst>
          </p:cNvPr>
          <p:cNvSpPr/>
          <p:nvPr/>
        </p:nvSpPr>
        <p:spPr>
          <a:xfrm>
            <a:off x="323528" y="3363838"/>
            <a:ext cx="7328172" cy="1252591"/>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id="{8427FA3E-F683-4D41-BB8B-D5DC238D6C4C}"/>
              </a:ext>
            </a:extLst>
          </p:cNvPr>
          <p:cNvSpPr/>
          <p:nvPr/>
        </p:nvSpPr>
        <p:spPr>
          <a:xfrm>
            <a:off x="683568" y="2636543"/>
            <a:ext cx="7328172" cy="295247"/>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2025007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14CB629D-045F-4C44-854B-DFF3D5587FF0}"/>
              </a:ext>
            </a:extLst>
          </p:cNvPr>
          <p:cNvSpPr>
            <a:spLocks noGrp="1"/>
          </p:cNvSpPr>
          <p:nvPr>
            <p:ph type="body" sz="quarter" idx="13"/>
          </p:nvPr>
        </p:nvSpPr>
        <p:spPr>
          <a:xfrm>
            <a:off x="0" y="-12073"/>
            <a:ext cx="9144000" cy="538607"/>
          </a:xfrm>
        </p:spPr>
        <p:txBody>
          <a:bodyPr/>
          <a:lstStyle/>
          <a:p>
            <a:r>
              <a:rPr lang="en-US" sz="3200" b="1" dirty="0">
                <a:solidFill>
                  <a:schemeClr val="tx1"/>
                </a:solidFill>
              </a:rPr>
              <a:t>EXAMPLE</a:t>
            </a:r>
            <a:endParaRPr lang="ru-RU" sz="3200" b="1" dirty="0">
              <a:solidFill>
                <a:schemeClr val="tx1"/>
              </a:solidFill>
            </a:endParaRPr>
          </a:p>
        </p:txBody>
      </p:sp>
      <p:sp>
        <p:nvSpPr>
          <p:cNvPr id="3" name="Прямоугольник 2">
            <a:extLst>
              <a:ext uri="{FF2B5EF4-FFF2-40B4-BE49-F238E27FC236}">
                <a16:creationId xmlns:a16="http://schemas.microsoft.com/office/drawing/2014/main" id="{355FE389-2F50-4E41-9C3E-864BA4FDCD8C}"/>
              </a:ext>
            </a:extLst>
          </p:cNvPr>
          <p:cNvSpPr/>
          <p:nvPr/>
        </p:nvSpPr>
        <p:spPr>
          <a:xfrm>
            <a:off x="495969" y="1419622"/>
            <a:ext cx="8352928" cy="461665"/>
          </a:xfrm>
          <a:prstGeom prst="rect">
            <a:avLst/>
          </a:prstGeom>
        </p:spPr>
        <p:txBody>
          <a:bodyPr wrap="square">
            <a:spAutoFit/>
          </a:bodyPr>
          <a:lstStyle/>
          <a:p>
            <a:r>
              <a:rPr lang="en" sz="2400" dirty="0" err="1"/>
              <a:t>onMainPage</a:t>
            </a:r>
            <a:r>
              <a:rPr lang="en" sz="2400" dirty="0"/>
              <a:t>().header().</a:t>
            </a:r>
            <a:r>
              <a:rPr lang="en" sz="2400" dirty="0" err="1"/>
              <a:t>searchInput</a:t>
            </a:r>
            <a:r>
              <a:rPr lang="en" sz="2400" dirty="0"/>
              <a:t>().</a:t>
            </a:r>
            <a:r>
              <a:rPr lang="en" sz="2400" b="1" dirty="0" err="1">
                <a:solidFill>
                  <a:srgbClr val="FF0000"/>
                </a:solidFill>
              </a:rPr>
              <a:t>waitUntil</a:t>
            </a:r>
            <a:r>
              <a:rPr lang="en" sz="2400" dirty="0"/>
              <a:t>(</a:t>
            </a:r>
            <a:r>
              <a:rPr lang="en" sz="2400" i="1" dirty="0"/>
              <a:t>displayed</a:t>
            </a:r>
            <a:r>
              <a:rPr lang="en" sz="2400" dirty="0"/>
              <a:t>(), </a:t>
            </a:r>
            <a:r>
              <a:rPr lang="en" sz="2400" dirty="0">
                <a:solidFill>
                  <a:srgbClr val="0000FF"/>
                </a:solidFill>
              </a:rPr>
              <a:t>5</a:t>
            </a:r>
            <a:r>
              <a:rPr lang="en" sz="2400" dirty="0"/>
              <a:t>);</a:t>
            </a:r>
            <a:endParaRPr lang="ru-RU" sz="2400" dirty="0"/>
          </a:p>
        </p:txBody>
      </p:sp>
      <p:sp>
        <p:nvSpPr>
          <p:cNvPr id="4" name="Прямоугольник 3">
            <a:extLst>
              <a:ext uri="{FF2B5EF4-FFF2-40B4-BE49-F238E27FC236}">
                <a16:creationId xmlns:a16="http://schemas.microsoft.com/office/drawing/2014/main" id="{4BFD0D8F-5CE1-9440-BAFD-4C2670CDAABF}"/>
              </a:ext>
            </a:extLst>
          </p:cNvPr>
          <p:cNvSpPr/>
          <p:nvPr/>
        </p:nvSpPr>
        <p:spPr>
          <a:xfrm>
            <a:off x="495969" y="2340917"/>
            <a:ext cx="8820472" cy="461665"/>
          </a:xfrm>
          <a:prstGeom prst="rect">
            <a:avLst/>
          </a:prstGeom>
        </p:spPr>
        <p:txBody>
          <a:bodyPr wrap="square">
            <a:spAutoFit/>
          </a:bodyPr>
          <a:lstStyle/>
          <a:p>
            <a:r>
              <a:rPr lang="en" sz="2400" dirty="0" err="1"/>
              <a:t>onMainPage</a:t>
            </a:r>
            <a:r>
              <a:rPr lang="en" sz="2400" dirty="0"/>
              <a:t>().header().</a:t>
            </a:r>
            <a:r>
              <a:rPr lang="en" sz="2400" dirty="0" err="1"/>
              <a:t>searchInput</a:t>
            </a:r>
            <a:r>
              <a:rPr lang="en" sz="2400" dirty="0"/>
              <a:t>().</a:t>
            </a:r>
            <a:r>
              <a:rPr lang="en" sz="2400" b="1" dirty="0">
                <a:solidFill>
                  <a:srgbClr val="FF0000"/>
                </a:solidFill>
              </a:rPr>
              <a:t>should</a:t>
            </a:r>
            <a:r>
              <a:rPr lang="en" sz="2400" dirty="0"/>
              <a:t>(</a:t>
            </a:r>
            <a:r>
              <a:rPr lang="en" sz="2400" i="1" dirty="0" err="1"/>
              <a:t>tagName</a:t>
            </a:r>
            <a:r>
              <a:rPr lang="en" sz="2400" dirty="0"/>
              <a:t>(</a:t>
            </a:r>
            <a:r>
              <a:rPr lang="en" sz="2400" b="1" dirty="0">
                <a:solidFill>
                  <a:srgbClr val="008000"/>
                </a:solidFill>
              </a:rPr>
              <a:t>"input"</a:t>
            </a:r>
            <a:r>
              <a:rPr lang="en" sz="2400" dirty="0"/>
              <a:t>));</a:t>
            </a:r>
            <a:endParaRPr lang="ru-RU" sz="2400" dirty="0"/>
          </a:p>
        </p:txBody>
      </p:sp>
    </p:spTree>
    <p:extLst>
      <p:ext uri="{BB962C8B-B14F-4D97-AF65-F5344CB8AC3E}">
        <p14:creationId xmlns:p14="http://schemas.microsoft.com/office/powerpoint/2010/main" val="2830165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AC853AD2-C84E-5B4D-9573-3D023B69AF13}"/>
              </a:ext>
            </a:extLst>
          </p:cNvPr>
          <p:cNvSpPr>
            <a:spLocks noGrp="1"/>
          </p:cNvSpPr>
          <p:nvPr>
            <p:ph type="body" sz="quarter" idx="13"/>
          </p:nvPr>
        </p:nvSpPr>
        <p:spPr>
          <a:xfrm>
            <a:off x="0" y="-12073"/>
            <a:ext cx="9144000" cy="538607"/>
          </a:xfrm>
        </p:spPr>
        <p:txBody>
          <a:bodyPr/>
          <a:lstStyle/>
          <a:p>
            <a:r>
              <a:rPr lang="en" sz="3200" b="1" dirty="0">
                <a:solidFill>
                  <a:schemeClr val="tx1"/>
                </a:solidFill>
              </a:rPr>
              <a:t>Extension MODEL</a:t>
            </a:r>
            <a:endParaRPr lang="ru-RU" sz="3200" b="1" dirty="0">
              <a:solidFill>
                <a:schemeClr val="tx1"/>
              </a:solidFill>
            </a:endParaRPr>
          </a:p>
        </p:txBody>
      </p:sp>
      <p:sp>
        <p:nvSpPr>
          <p:cNvPr id="8" name="Куб 7">
            <a:extLst>
              <a:ext uri="{FF2B5EF4-FFF2-40B4-BE49-F238E27FC236}">
                <a16:creationId xmlns:a16="http://schemas.microsoft.com/office/drawing/2014/main" id="{43352052-8DA3-F74F-9C0D-DBA26EAF9DAA}"/>
              </a:ext>
            </a:extLst>
          </p:cNvPr>
          <p:cNvSpPr/>
          <p:nvPr/>
        </p:nvSpPr>
        <p:spPr>
          <a:xfrm>
            <a:off x="2884841" y="987574"/>
            <a:ext cx="3155607" cy="954106"/>
          </a:xfrm>
          <a:prstGeom prst="cub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MethodExtension</a:t>
            </a:r>
            <a:endParaRPr lang="ru-RU" sz="2800" b="1" dirty="0"/>
          </a:p>
        </p:txBody>
      </p:sp>
      <p:sp>
        <p:nvSpPr>
          <p:cNvPr id="9" name="TextBox 8">
            <a:extLst>
              <a:ext uri="{FF2B5EF4-FFF2-40B4-BE49-F238E27FC236}">
                <a16:creationId xmlns:a16="http://schemas.microsoft.com/office/drawing/2014/main" id="{7F84D8FA-D4D8-B640-9C5F-AC0D46F21A15}"/>
              </a:ext>
            </a:extLst>
          </p:cNvPr>
          <p:cNvSpPr txBox="1"/>
          <p:nvPr/>
        </p:nvSpPr>
        <p:spPr>
          <a:xfrm>
            <a:off x="1313537" y="3003795"/>
            <a:ext cx="1749198" cy="954107"/>
          </a:xfrm>
          <a:prstGeom prst="rect">
            <a:avLst/>
          </a:prstGeom>
          <a:noFill/>
        </p:spPr>
        <p:txBody>
          <a:bodyPr wrap="none" rtlCol="0">
            <a:spAutoFit/>
          </a:bodyPr>
          <a:lstStyle/>
          <a:p>
            <a:pPr algn="ctr"/>
            <a:r>
              <a:rPr lang="en" sz="2800" b="1" dirty="0"/>
              <a:t>Base</a:t>
            </a:r>
          </a:p>
          <a:p>
            <a:pPr algn="ctr"/>
            <a:r>
              <a:rPr lang="en" sz="2800" b="1" dirty="0"/>
              <a:t>Functional</a:t>
            </a:r>
            <a:endParaRPr lang="ru-RU" sz="2800" b="1" dirty="0"/>
          </a:p>
        </p:txBody>
      </p:sp>
      <p:sp>
        <p:nvSpPr>
          <p:cNvPr id="10" name="TextBox 9">
            <a:extLst>
              <a:ext uri="{FF2B5EF4-FFF2-40B4-BE49-F238E27FC236}">
                <a16:creationId xmlns:a16="http://schemas.microsoft.com/office/drawing/2014/main" id="{608E7808-25A5-554C-A7A3-5EF68BE92604}"/>
              </a:ext>
            </a:extLst>
          </p:cNvPr>
          <p:cNvSpPr txBox="1"/>
          <p:nvPr/>
        </p:nvSpPr>
        <p:spPr>
          <a:xfrm>
            <a:off x="5647989" y="3003794"/>
            <a:ext cx="1749198" cy="954107"/>
          </a:xfrm>
          <a:prstGeom prst="rect">
            <a:avLst/>
          </a:prstGeom>
          <a:noFill/>
        </p:spPr>
        <p:txBody>
          <a:bodyPr wrap="none" rtlCol="0">
            <a:spAutoFit/>
          </a:bodyPr>
          <a:lstStyle/>
          <a:p>
            <a:pPr algn="ctr"/>
            <a:r>
              <a:rPr lang="en" sz="2800" b="1" dirty="0"/>
              <a:t>Custom</a:t>
            </a:r>
          </a:p>
          <a:p>
            <a:pPr algn="ctr"/>
            <a:r>
              <a:rPr lang="en" sz="2800" b="1" dirty="0"/>
              <a:t>Functional</a:t>
            </a:r>
            <a:endParaRPr lang="ru-RU" sz="2800" b="1" dirty="0"/>
          </a:p>
        </p:txBody>
      </p:sp>
      <p:cxnSp>
        <p:nvCxnSpPr>
          <p:cNvPr id="16" name="Соединительная линия уступом 15">
            <a:extLst>
              <a:ext uri="{FF2B5EF4-FFF2-40B4-BE49-F238E27FC236}">
                <a16:creationId xmlns:a16="http://schemas.microsoft.com/office/drawing/2014/main" id="{1E2E2A03-0C52-EF4F-BFF9-024BC2F8336A}"/>
              </a:ext>
            </a:extLst>
          </p:cNvPr>
          <p:cNvCxnSpPr>
            <a:cxnSpLocks/>
            <a:stCxn id="9" idx="0"/>
            <a:endCxn id="8" idx="3"/>
          </p:cNvCxnSpPr>
          <p:nvPr/>
        </p:nvCxnSpPr>
        <p:spPr>
          <a:xfrm rot="5400000" flipH="1" flipV="1">
            <a:off x="2734701" y="1395116"/>
            <a:ext cx="1062115" cy="2155245"/>
          </a:xfrm>
          <a:prstGeom prst="bentConnector3">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Соединительная линия уступом 16">
            <a:extLst>
              <a:ext uri="{FF2B5EF4-FFF2-40B4-BE49-F238E27FC236}">
                <a16:creationId xmlns:a16="http://schemas.microsoft.com/office/drawing/2014/main" id="{EA348881-6143-AC4C-BFFF-C83759A9F019}"/>
              </a:ext>
            </a:extLst>
          </p:cNvPr>
          <p:cNvCxnSpPr>
            <a:cxnSpLocks/>
            <a:stCxn id="10" idx="0"/>
            <a:endCxn id="8" idx="3"/>
          </p:cNvCxnSpPr>
          <p:nvPr/>
        </p:nvCxnSpPr>
        <p:spPr>
          <a:xfrm rot="16200000" flipV="1">
            <a:off x="4901928" y="1383133"/>
            <a:ext cx="1062114" cy="2179207"/>
          </a:xfrm>
          <a:prstGeom prst="bentConnector3">
            <a:avLst>
              <a:gd name="adj1" fmla="val 50000"/>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75EF941-B52A-3240-830B-2CC5F7C5E242}"/>
              </a:ext>
            </a:extLst>
          </p:cNvPr>
          <p:cNvSpPr txBox="1"/>
          <p:nvPr/>
        </p:nvSpPr>
        <p:spPr>
          <a:xfrm>
            <a:off x="3711412" y="3172159"/>
            <a:ext cx="1119922" cy="369332"/>
          </a:xfrm>
          <a:prstGeom prst="rect">
            <a:avLst/>
          </a:prstGeom>
          <a:noFill/>
        </p:spPr>
        <p:txBody>
          <a:bodyPr wrap="none" rtlCol="0">
            <a:spAutoFit/>
          </a:bodyPr>
          <a:lstStyle/>
          <a:p>
            <a:r>
              <a:rPr lang="en-US" b="1" dirty="0">
                <a:solidFill>
                  <a:srgbClr val="FF0000"/>
                </a:solidFill>
              </a:rPr>
              <a:t>Overrides</a:t>
            </a:r>
            <a:endParaRPr lang="ru-RU" b="1" dirty="0">
              <a:solidFill>
                <a:srgbClr val="FF0000"/>
              </a:solidFill>
            </a:endParaRPr>
          </a:p>
        </p:txBody>
      </p:sp>
      <p:cxnSp>
        <p:nvCxnSpPr>
          <p:cNvPr id="5" name="Прямая со стрелкой 4">
            <a:extLst>
              <a:ext uri="{FF2B5EF4-FFF2-40B4-BE49-F238E27FC236}">
                <a16:creationId xmlns:a16="http://schemas.microsoft.com/office/drawing/2014/main" id="{4D3A9394-E755-FB4E-849D-BA94E583D946}"/>
              </a:ext>
            </a:extLst>
          </p:cNvPr>
          <p:cNvCxnSpPr>
            <a:stCxn id="3" idx="1"/>
          </p:cNvCxnSpPr>
          <p:nvPr/>
        </p:nvCxnSpPr>
        <p:spPr>
          <a:xfrm flipH="1">
            <a:off x="2627784" y="3356825"/>
            <a:ext cx="1083628"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a:extLst>
              <a:ext uri="{FF2B5EF4-FFF2-40B4-BE49-F238E27FC236}">
                <a16:creationId xmlns:a16="http://schemas.microsoft.com/office/drawing/2014/main" id="{4D645F9B-A745-3748-97A3-1FE42625CF3E}"/>
              </a:ext>
            </a:extLst>
          </p:cNvPr>
          <p:cNvCxnSpPr>
            <a:cxnSpLocks/>
          </p:cNvCxnSpPr>
          <p:nvPr/>
        </p:nvCxnSpPr>
        <p:spPr>
          <a:xfrm>
            <a:off x="4788024" y="3364482"/>
            <a:ext cx="1083600"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32770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D56FACD0-E88C-B941-A920-17D592348FB3}"/>
              </a:ext>
            </a:extLst>
          </p:cNvPr>
          <p:cNvSpPr>
            <a:spLocks noGrp="1"/>
          </p:cNvSpPr>
          <p:nvPr>
            <p:ph type="body" sz="quarter" idx="13"/>
          </p:nvPr>
        </p:nvSpPr>
        <p:spPr>
          <a:xfrm>
            <a:off x="0" y="-12073"/>
            <a:ext cx="9144000" cy="538607"/>
          </a:xfrm>
        </p:spPr>
        <p:txBody>
          <a:bodyPr/>
          <a:lstStyle/>
          <a:p>
            <a:r>
              <a:rPr lang="en" sz="3200" b="1" dirty="0">
                <a:solidFill>
                  <a:schemeClr val="tx1"/>
                </a:solidFill>
              </a:rPr>
              <a:t>OVERRIDE of behavior</a:t>
            </a:r>
            <a:endParaRPr lang="ru-RU" sz="3200" b="1" dirty="0">
              <a:solidFill>
                <a:schemeClr val="tx1"/>
              </a:solidFill>
            </a:endParaRPr>
          </a:p>
        </p:txBody>
      </p:sp>
      <p:sp>
        <p:nvSpPr>
          <p:cNvPr id="3" name="Прямоугольник 2">
            <a:extLst>
              <a:ext uri="{FF2B5EF4-FFF2-40B4-BE49-F238E27FC236}">
                <a16:creationId xmlns:a16="http://schemas.microsoft.com/office/drawing/2014/main" id="{F1F54B93-BAE8-BA45-9198-1D44E7330F13}"/>
              </a:ext>
            </a:extLst>
          </p:cNvPr>
          <p:cNvSpPr/>
          <p:nvPr/>
        </p:nvSpPr>
        <p:spPr>
          <a:xfrm>
            <a:off x="0" y="1275606"/>
            <a:ext cx="9684568" cy="1569660"/>
          </a:xfrm>
          <a:prstGeom prst="rect">
            <a:avLst/>
          </a:prstGeom>
        </p:spPr>
        <p:txBody>
          <a:bodyPr wrap="square">
            <a:spAutoFit/>
          </a:bodyPr>
          <a:lstStyle/>
          <a:p>
            <a:r>
              <a:rPr lang="en" sz="2400" b="1" dirty="0">
                <a:solidFill>
                  <a:srgbClr val="000080"/>
                </a:solidFill>
                <a:latin typeface="Courier New" panose="02070309020205020404" pitchFamily="49" charset="0"/>
                <a:cs typeface="Courier New" panose="02070309020205020404" pitchFamily="49" charset="0"/>
              </a:rPr>
              <a:t>public interface </a:t>
            </a:r>
            <a:r>
              <a:rPr lang="en" sz="2400" dirty="0" err="1">
                <a:latin typeface="Courier New" panose="02070309020205020404" pitchFamily="49" charset="0"/>
                <a:cs typeface="Courier New" panose="02070309020205020404" pitchFamily="49" charset="0"/>
              </a:rPr>
              <a:t>MainPage</a:t>
            </a:r>
            <a:r>
              <a:rPr lang="en" sz="2400" dirty="0">
                <a:latin typeface="Courier New" panose="02070309020205020404" pitchFamily="49" charset="0"/>
                <a:cs typeface="Courier New" panose="02070309020205020404" pitchFamily="49" charset="0"/>
              </a:rPr>
              <a:t> </a:t>
            </a:r>
            <a:r>
              <a:rPr lang="en" sz="2400" b="1" dirty="0">
                <a:solidFill>
                  <a:srgbClr val="000080"/>
                </a:solidFill>
                <a:latin typeface="Courier New" panose="02070309020205020404" pitchFamily="49" charset="0"/>
                <a:cs typeface="Courier New" panose="02070309020205020404" pitchFamily="49" charset="0"/>
              </a:rPr>
              <a:t>extends </a:t>
            </a:r>
            <a:r>
              <a:rPr lang="en" sz="2400" dirty="0" err="1">
                <a:latin typeface="Courier New" panose="02070309020205020404" pitchFamily="49" charset="0"/>
                <a:cs typeface="Courier New" panose="02070309020205020404" pitchFamily="49" charset="0"/>
              </a:rPr>
              <a:t>WebPage</a:t>
            </a:r>
            <a:r>
              <a:rPr lang="en" sz="2400" dirty="0">
                <a:latin typeface="Courier New" panose="02070309020205020404" pitchFamily="49" charset="0"/>
                <a:cs typeface="Courier New" panose="02070309020205020404" pitchFamily="49" charset="0"/>
              </a:rPr>
              <a:t> {</a:t>
            </a:r>
            <a:br>
              <a:rPr lang="en" sz="2400" dirty="0">
                <a:latin typeface="Courier New" panose="02070309020205020404" pitchFamily="49" charset="0"/>
                <a:cs typeface="Courier New" panose="02070309020205020404" pitchFamily="49" charset="0"/>
              </a:rPr>
            </a:br>
            <a:r>
              <a:rPr lang="en" sz="2400" dirty="0">
                <a:latin typeface="Courier New" panose="02070309020205020404" pitchFamily="49" charset="0"/>
                <a:cs typeface="Courier New" panose="02070309020205020404" pitchFamily="49" charset="0"/>
              </a:rPr>
              <a:t>    </a:t>
            </a:r>
            <a:r>
              <a:rPr lang="en" sz="2400" b="1" dirty="0">
                <a:solidFill>
                  <a:srgbClr val="FF0000"/>
                </a:solidFill>
                <a:latin typeface="Courier New" panose="02070309020205020404" pitchFamily="49" charset="0"/>
                <a:cs typeface="Courier New" panose="02070309020205020404" pitchFamily="49" charset="0"/>
              </a:rPr>
              <a:t>@</a:t>
            </a:r>
            <a:r>
              <a:rPr lang="en" sz="2400" b="1" dirty="0" err="1">
                <a:solidFill>
                  <a:srgbClr val="FF0000"/>
                </a:solidFill>
                <a:latin typeface="Courier New" panose="02070309020205020404" pitchFamily="49" charset="0"/>
                <a:cs typeface="Courier New" panose="02070309020205020404" pitchFamily="49" charset="0"/>
              </a:rPr>
              <a:t>FindBy</a:t>
            </a:r>
            <a:r>
              <a:rPr lang="en" sz="2400" dirty="0">
                <a:latin typeface="Courier New" panose="02070309020205020404" pitchFamily="49" charset="0"/>
                <a:cs typeface="Courier New" panose="02070309020205020404" pitchFamily="49" charset="0"/>
              </a:rPr>
              <a:t>(</a:t>
            </a:r>
            <a:r>
              <a:rPr lang="en" sz="2400" b="1" dirty="0">
                <a:solidFill>
                  <a:srgbClr val="008000"/>
                </a:solidFill>
                <a:latin typeface="Courier New" panose="02070309020205020404" pitchFamily="49" charset="0"/>
                <a:cs typeface="Courier New" panose="02070309020205020404" pitchFamily="49" charset="0"/>
              </a:rPr>
              <a:t>"//</a:t>
            </a:r>
            <a:r>
              <a:rPr lang="en-US" sz="2400" b="1" dirty="0">
                <a:solidFill>
                  <a:srgbClr val="008000"/>
                </a:solidFill>
                <a:latin typeface="Courier New" panose="02070309020205020404" pitchFamily="49" charset="0"/>
                <a:cs typeface="Courier New" panose="02070309020205020404" pitchFamily="49" charset="0"/>
              </a:rPr>
              <a:t>…</a:t>
            </a:r>
            <a:r>
              <a:rPr lang="en" sz="2400" b="1" dirty="0">
                <a:solidFill>
                  <a:srgbClr val="008000"/>
                </a:solidFill>
                <a:latin typeface="Courier New" panose="02070309020205020404" pitchFamily="49" charset="0"/>
                <a:cs typeface="Courier New" panose="02070309020205020404" pitchFamily="49" charset="0"/>
              </a:rPr>
              <a:t>"</a:t>
            </a:r>
            <a:r>
              <a:rPr lang="en" sz="2400" dirty="0">
                <a:latin typeface="Courier New" panose="02070309020205020404" pitchFamily="49" charset="0"/>
                <a:cs typeface="Courier New" panose="02070309020205020404" pitchFamily="49" charset="0"/>
              </a:rPr>
              <a:t>)</a:t>
            </a:r>
            <a:br>
              <a:rPr lang="en" sz="2400" dirty="0">
                <a:latin typeface="Courier New" panose="02070309020205020404" pitchFamily="49" charset="0"/>
                <a:cs typeface="Courier New" panose="02070309020205020404" pitchFamily="49" charset="0"/>
              </a:rPr>
            </a:br>
            <a:r>
              <a:rPr lang="en" sz="2400" dirty="0">
                <a:latin typeface="Courier New" panose="02070309020205020404" pitchFamily="49" charset="0"/>
                <a:cs typeface="Courier New" panose="02070309020205020404" pitchFamily="49" charset="0"/>
              </a:rPr>
              <a:t>    </a:t>
            </a:r>
            <a:r>
              <a:rPr lang="en" sz="2400" dirty="0" err="1">
                <a:latin typeface="Courier New" panose="02070309020205020404" pitchFamily="49" charset="0"/>
                <a:cs typeface="Courier New" panose="02070309020205020404" pitchFamily="49" charset="0"/>
              </a:rPr>
              <a:t>AtlasWebElement</a:t>
            </a:r>
            <a:r>
              <a:rPr lang="en" sz="2400" dirty="0">
                <a:latin typeface="Courier New" panose="02070309020205020404" pitchFamily="49" charset="0"/>
                <a:cs typeface="Courier New" panose="02070309020205020404" pitchFamily="49" charset="0"/>
              </a:rPr>
              <a:t> </a:t>
            </a:r>
            <a:r>
              <a:rPr lang="en" sz="2400" b="1" dirty="0">
                <a:solidFill>
                  <a:srgbClr val="FF0000"/>
                </a:solidFill>
                <a:latin typeface="Courier New" panose="02070309020205020404" pitchFamily="49" charset="0"/>
                <a:cs typeface="Courier New" panose="02070309020205020404" pitchFamily="49" charset="0"/>
              </a:rPr>
              <a:t>trial()</a:t>
            </a:r>
            <a:r>
              <a:rPr lang="en" sz="2400" dirty="0">
                <a:latin typeface="Courier New" panose="02070309020205020404" pitchFamily="49" charset="0"/>
                <a:cs typeface="Courier New" panose="02070309020205020404" pitchFamily="49" charset="0"/>
              </a:rPr>
              <a:t>;</a:t>
            </a:r>
            <a:br>
              <a:rPr lang="en" sz="2400" dirty="0">
                <a:latin typeface="Courier New" panose="02070309020205020404" pitchFamily="49" charset="0"/>
                <a:cs typeface="Courier New" panose="02070309020205020404" pitchFamily="49" charset="0"/>
              </a:rPr>
            </a:br>
            <a:r>
              <a:rPr lang="en" sz="2400" dirty="0">
                <a:latin typeface="Courier New" panose="02070309020205020404" pitchFamily="49" charset="0"/>
                <a:cs typeface="Courier New" panose="02070309020205020404" pitchFamily="49" charset="0"/>
              </a:rPr>
              <a:t>}</a:t>
            </a:r>
            <a:endParaRPr lang="ru-RU" sz="2400" dirty="0">
              <a:latin typeface="Courier New" panose="02070309020205020404" pitchFamily="49" charset="0"/>
              <a:cs typeface="Courier New" panose="02070309020205020404" pitchFamily="49" charset="0"/>
            </a:endParaRPr>
          </a:p>
        </p:txBody>
      </p:sp>
      <p:sp>
        <p:nvSpPr>
          <p:cNvPr id="4" name="Прямоугольник 3">
            <a:extLst>
              <a:ext uri="{FF2B5EF4-FFF2-40B4-BE49-F238E27FC236}">
                <a16:creationId xmlns:a16="http://schemas.microsoft.com/office/drawing/2014/main" id="{80CC698F-C0ED-6449-BAB7-88A1B4B69180}"/>
              </a:ext>
            </a:extLst>
          </p:cNvPr>
          <p:cNvSpPr/>
          <p:nvPr/>
        </p:nvSpPr>
        <p:spPr>
          <a:xfrm>
            <a:off x="0" y="1273106"/>
            <a:ext cx="7992888" cy="405556"/>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a:extLst>
              <a:ext uri="{FF2B5EF4-FFF2-40B4-BE49-F238E27FC236}">
                <a16:creationId xmlns:a16="http://schemas.microsoft.com/office/drawing/2014/main" id="{C48ACA73-9B25-5540-9874-92C12959D9AD}"/>
              </a:ext>
            </a:extLst>
          </p:cNvPr>
          <p:cNvSpPr/>
          <p:nvPr/>
        </p:nvSpPr>
        <p:spPr>
          <a:xfrm>
            <a:off x="179512" y="3105600"/>
            <a:ext cx="9756576" cy="1200329"/>
          </a:xfrm>
          <a:prstGeom prst="rect">
            <a:avLst/>
          </a:prstGeom>
        </p:spPr>
        <p:txBody>
          <a:bodyPr wrap="square">
            <a:spAutoFit/>
          </a:bodyPr>
          <a:lstStyle/>
          <a:p>
            <a:r>
              <a:rPr lang="en" sz="2400" dirty="0" err="1">
                <a:latin typeface="Courier New" panose="02070309020205020404" pitchFamily="49" charset="0"/>
                <a:cs typeface="Courier New" panose="02070309020205020404" pitchFamily="49" charset="0"/>
              </a:rPr>
              <a:t>onMainPage</a:t>
            </a:r>
            <a:r>
              <a:rPr lang="en" sz="2400" dirty="0">
                <a:latin typeface="Courier New" panose="02070309020205020404" pitchFamily="49" charset="0"/>
                <a:cs typeface="Courier New" panose="02070309020205020404" pitchFamily="49" charset="0"/>
              </a:rPr>
              <a:t>().header().button(</a:t>
            </a:r>
            <a:r>
              <a:rPr lang="en" sz="2400" b="1" dirty="0">
                <a:solidFill>
                  <a:srgbClr val="008000"/>
                </a:solidFill>
                <a:latin typeface="Courier New" panose="02070309020205020404" pitchFamily="49" charset="0"/>
                <a:cs typeface="Courier New" panose="02070309020205020404" pitchFamily="49" charset="0"/>
              </a:rPr>
              <a:t>"EN"</a:t>
            </a:r>
            <a:r>
              <a:rPr lang="en" sz="2400" dirty="0">
                <a:latin typeface="Courier New" panose="02070309020205020404" pitchFamily="49" charset="0"/>
                <a:cs typeface="Courier New" panose="02070309020205020404" pitchFamily="49" charset="0"/>
              </a:rPr>
              <a:t>).</a:t>
            </a:r>
            <a:r>
              <a:rPr lang="en" sz="2400" b="1" dirty="0">
                <a:solidFill>
                  <a:srgbClr val="FF0000"/>
                </a:solidFill>
                <a:latin typeface="Courier New" panose="02070309020205020404" pitchFamily="49" charset="0"/>
                <a:cs typeface="Courier New" panose="02070309020205020404" pitchFamily="49" charset="0"/>
              </a:rPr>
              <a:t>click();</a:t>
            </a:r>
            <a:br>
              <a:rPr lang="en" sz="2400" dirty="0">
                <a:latin typeface="Courier New" panose="02070309020205020404" pitchFamily="49" charset="0"/>
                <a:cs typeface="Courier New" panose="02070309020205020404" pitchFamily="49" charset="0"/>
              </a:rPr>
            </a:br>
            <a:r>
              <a:rPr lang="en" sz="2400" dirty="0" err="1">
                <a:latin typeface="Courier New" panose="02070309020205020404" pitchFamily="49" charset="0"/>
                <a:cs typeface="Courier New" panose="02070309020205020404" pitchFamily="49" charset="0"/>
              </a:rPr>
              <a:t>onMainPage</a:t>
            </a:r>
            <a:r>
              <a:rPr lang="en" sz="2400" dirty="0">
                <a:latin typeface="Courier New" panose="02070309020205020404" pitchFamily="49" charset="0"/>
                <a:cs typeface="Courier New" panose="02070309020205020404" pitchFamily="49" charset="0"/>
              </a:rPr>
              <a:t>().header().input(</a:t>
            </a:r>
            <a:r>
              <a:rPr lang="en" sz="2400" b="1" dirty="0">
                <a:solidFill>
                  <a:srgbClr val="008000"/>
                </a:solidFill>
                <a:latin typeface="Courier New" panose="02070309020205020404" pitchFamily="49" charset="0"/>
                <a:cs typeface="Courier New" panose="02070309020205020404" pitchFamily="49" charset="0"/>
              </a:rPr>
              <a:t>"RU"</a:t>
            </a:r>
            <a:r>
              <a:rPr lang="en" sz="2400" dirty="0">
                <a:latin typeface="Courier New" panose="02070309020205020404" pitchFamily="49" charset="0"/>
                <a:cs typeface="Courier New" panose="02070309020205020404" pitchFamily="49" charset="0"/>
              </a:rPr>
              <a:t>).</a:t>
            </a:r>
            <a:r>
              <a:rPr lang="en" sz="2400" b="1" dirty="0">
                <a:solidFill>
                  <a:srgbClr val="FF0000"/>
                </a:solidFill>
                <a:latin typeface="Courier New" panose="02070309020205020404" pitchFamily="49" charset="0"/>
                <a:cs typeface="Courier New" panose="02070309020205020404" pitchFamily="49" charset="0"/>
              </a:rPr>
              <a:t>clear();</a:t>
            </a:r>
            <a:br>
              <a:rPr lang="en" sz="2400" dirty="0">
                <a:latin typeface="Courier New" panose="02070309020205020404" pitchFamily="49" charset="0"/>
                <a:cs typeface="Courier New" panose="02070309020205020404" pitchFamily="49" charset="0"/>
              </a:rPr>
            </a:br>
            <a:r>
              <a:rPr lang="en" sz="2400" dirty="0" err="1">
                <a:latin typeface="Courier New" panose="02070309020205020404" pitchFamily="49" charset="0"/>
                <a:cs typeface="Courier New" panose="02070309020205020404" pitchFamily="49" charset="0"/>
              </a:rPr>
              <a:t>onMainPage</a:t>
            </a:r>
            <a:r>
              <a:rPr lang="en" sz="2400" dirty="0">
                <a:latin typeface="Courier New" panose="02070309020205020404" pitchFamily="49" charset="0"/>
                <a:cs typeface="Courier New" panose="02070309020205020404" pitchFamily="49" charset="0"/>
              </a:rPr>
              <a:t>().header().input(</a:t>
            </a:r>
            <a:r>
              <a:rPr lang="en" sz="2400" b="1" dirty="0">
                <a:solidFill>
                  <a:srgbClr val="008000"/>
                </a:solidFill>
                <a:latin typeface="Courier New" panose="02070309020205020404" pitchFamily="49" charset="0"/>
                <a:cs typeface="Courier New" panose="02070309020205020404" pitchFamily="49" charset="0"/>
              </a:rPr>
              <a:t>"LV"</a:t>
            </a:r>
            <a:r>
              <a:rPr lang="en" sz="2400" dirty="0">
                <a:latin typeface="Courier New" panose="02070309020205020404" pitchFamily="49" charset="0"/>
                <a:cs typeface="Courier New" panose="02070309020205020404" pitchFamily="49" charset="0"/>
              </a:rPr>
              <a:t>).</a:t>
            </a:r>
            <a:r>
              <a:rPr lang="en" sz="2400" b="1" dirty="0" err="1">
                <a:solidFill>
                  <a:srgbClr val="FF0000"/>
                </a:solidFill>
                <a:latin typeface="Courier New" panose="02070309020205020404" pitchFamily="49" charset="0"/>
                <a:cs typeface="Courier New" panose="02070309020205020404" pitchFamily="49" charset="0"/>
              </a:rPr>
              <a:t>sendKeys</a:t>
            </a:r>
            <a:r>
              <a:rPr lang="en" sz="2400" dirty="0">
                <a:latin typeface="Courier New" panose="02070309020205020404" pitchFamily="49" charset="0"/>
                <a:cs typeface="Courier New" panose="02070309020205020404" pitchFamily="49" charset="0"/>
              </a:rPr>
              <a:t>(</a:t>
            </a:r>
            <a:r>
              <a:rPr lang="en" sz="2400" b="1" dirty="0">
                <a:solidFill>
                  <a:srgbClr val="008000"/>
                </a:solidFill>
                <a:latin typeface="Courier New" panose="02070309020205020404" pitchFamily="49" charset="0"/>
                <a:cs typeface="Courier New" panose="02070309020205020404" pitchFamily="49" charset="0"/>
              </a:rPr>
              <a:t>"."</a:t>
            </a:r>
            <a:r>
              <a:rPr lang="en" sz="2400" dirty="0">
                <a:latin typeface="Courier New" panose="02070309020205020404" pitchFamily="49" charset="0"/>
                <a:cs typeface="Courier New" panose="02070309020205020404" pitchFamily="49" charset="0"/>
              </a:rPr>
              <a:t>);</a:t>
            </a:r>
            <a:endParaRPr lang="ru-RU" sz="2400" dirty="0">
              <a:latin typeface="Courier New" panose="02070309020205020404" pitchFamily="49" charset="0"/>
              <a:cs typeface="Courier New" panose="02070309020205020404" pitchFamily="49" charset="0"/>
            </a:endParaRPr>
          </a:p>
        </p:txBody>
      </p:sp>
      <p:sp>
        <p:nvSpPr>
          <p:cNvPr id="7" name="Прямоугольник 6">
            <a:extLst>
              <a:ext uri="{FF2B5EF4-FFF2-40B4-BE49-F238E27FC236}">
                <a16:creationId xmlns:a16="http://schemas.microsoft.com/office/drawing/2014/main" id="{0F5CAD39-BAE8-AB4A-B010-9E5B0603B378}"/>
              </a:ext>
            </a:extLst>
          </p:cNvPr>
          <p:cNvSpPr/>
          <p:nvPr/>
        </p:nvSpPr>
        <p:spPr>
          <a:xfrm>
            <a:off x="107504" y="3098389"/>
            <a:ext cx="6408712" cy="402675"/>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id="{3ECC5A78-CB7E-5244-AE6B-A427A31A4724}"/>
              </a:ext>
            </a:extLst>
          </p:cNvPr>
          <p:cNvSpPr/>
          <p:nvPr/>
        </p:nvSpPr>
        <p:spPr>
          <a:xfrm>
            <a:off x="251520" y="3465219"/>
            <a:ext cx="5976664" cy="402675"/>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Прямоугольник 8">
            <a:extLst>
              <a:ext uri="{FF2B5EF4-FFF2-40B4-BE49-F238E27FC236}">
                <a16:creationId xmlns:a16="http://schemas.microsoft.com/office/drawing/2014/main" id="{3650357B-AF17-234C-AF9E-4042C22B2A95}"/>
              </a:ext>
            </a:extLst>
          </p:cNvPr>
          <p:cNvSpPr/>
          <p:nvPr/>
        </p:nvSpPr>
        <p:spPr>
          <a:xfrm>
            <a:off x="251520" y="3899757"/>
            <a:ext cx="5976664" cy="402675"/>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Прямоугольник 9">
            <a:extLst>
              <a:ext uri="{FF2B5EF4-FFF2-40B4-BE49-F238E27FC236}">
                <a16:creationId xmlns:a16="http://schemas.microsoft.com/office/drawing/2014/main" id="{BB0AF54F-27B2-DA4D-90EA-02AB97460A91}"/>
              </a:ext>
            </a:extLst>
          </p:cNvPr>
          <p:cNvSpPr/>
          <p:nvPr/>
        </p:nvSpPr>
        <p:spPr>
          <a:xfrm>
            <a:off x="0" y="2427734"/>
            <a:ext cx="7992888" cy="632002"/>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414579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7CDEC6B9-21FE-F441-8B9D-EAD4A923CC2C}"/>
              </a:ext>
            </a:extLst>
          </p:cNvPr>
          <p:cNvSpPr>
            <a:spLocks noGrp="1"/>
          </p:cNvSpPr>
          <p:nvPr>
            <p:ph type="body" sz="quarter" idx="13"/>
          </p:nvPr>
        </p:nvSpPr>
        <p:spPr>
          <a:xfrm>
            <a:off x="0" y="-12073"/>
            <a:ext cx="9144000" cy="538607"/>
          </a:xfrm>
        </p:spPr>
        <p:txBody>
          <a:bodyPr/>
          <a:lstStyle/>
          <a:p>
            <a:r>
              <a:rPr lang="en-US" sz="3200" b="1" dirty="0">
                <a:solidFill>
                  <a:schemeClr val="tx1"/>
                </a:solidFill>
              </a:rPr>
              <a:t>MY EXTENSION</a:t>
            </a:r>
            <a:endParaRPr lang="ru-RU" sz="3200" b="1" dirty="0">
              <a:solidFill>
                <a:schemeClr val="tx1"/>
              </a:solidFill>
            </a:endParaRPr>
          </a:p>
        </p:txBody>
      </p:sp>
      <p:sp>
        <p:nvSpPr>
          <p:cNvPr id="3" name="Прямоугольник 2">
            <a:extLst>
              <a:ext uri="{FF2B5EF4-FFF2-40B4-BE49-F238E27FC236}">
                <a16:creationId xmlns:a16="http://schemas.microsoft.com/office/drawing/2014/main" id="{F32023FC-AA63-934B-81D3-FB1E10AA243A}"/>
              </a:ext>
            </a:extLst>
          </p:cNvPr>
          <p:cNvSpPr/>
          <p:nvPr/>
        </p:nvSpPr>
        <p:spPr>
          <a:xfrm>
            <a:off x="0" y="915566"/>
            <a:ext cx="9612560" cy="2800767"/>
          </a:xfrm>
          <a:prstGeom prst="rect">
            <a:avLst/>
          </a:prstGeom>
        </p:spPr>
        <p:txBody>
          <a:bodyPr wrap="square">
            <a:spAutoFit/>
          </a:bodyPr>
          <a:lstStyle/>
          <a:p>
            <a:r>
              <a:rPr lang="en" sz="2200" b="1" dirty="0">
                <a:solidFill>
                  <a:srgbClr val="000080"/>
                </a:solidFill>
                <a:latin typeface="Courier New" panose="02070309020205020404" pitchFamily="49" charset="0"/>
                <a:cs typeface="Courier New" panose="02070309020205020404" pitchFamily="49" charset="0"/>
              </a:rPr>
              <a:t>public class </a:t>
            </a:r>
            <a:r>
              <a:rPr lang="en" sz="2200" dirty="0" err="1">
                <a:latin typeface="Courier New" panose="02070309020205020404" pitchFamily="49" charset="0"/>
                <a:cs typeface="Courier New" panose="02070309020205020404" pitchFamily="49" charset="0"/>
              </a:rPr>
              <a:t>MyExtension</a:t>
            </a:r>
            <a:r>
              <a:rPr lang="en" sz="2200" dirty="0">
                <a:latin typeface="Courier New" panose="02070309020205020404" pitchFamily="49" charset="0"/>
                <a:cs typeface="Courier New" panose="02070309020205020404" pitchFamily="49" charset="0"/>
              </a:rPr>
              <a:t> </a:t>
            </a:r>
            <a:r>
              <a:rPr lang="en" sz="2200" b="1" dirty="0">
                <a:solidFill>
                  <a:srgbClr val="000080"/>
                </a:solidFill>
                <a:latin typeface="Courier New" panose="02070309020205020404" pitchFamily="49" charset="0"/>
                <a:cs typeface="Courier New" panose="02070309020205020404" pitchFamily="49" charset="0"/>
              </a:rPr>
              <a:t>implements </a:t>
            </a:r>
            <a:r>
              <a:rPr lang="en" sz="2200" b="1" dirty="0" err="1">
                <a:solidFill>
                  <a:srgbClr val="FF0000"/>
                </a:solidFill>
                <a:latin typeface="Courier New" panose="02070309020205020404" pitchFamily="49" charset="0"/>
                <a:cs typeface="Courier New" panose="02070309020205020404" pitchFamily="49" charset="0"/>
              </a:rPr>
              <a:t>MethodExtension</a:t>
            </a:r>
            <a:r>
              <a:rPr lang="en" sz="2200" dirty="0">
                <a:latin typeface="Courier New" panose="02070309020205020404" pitchFamily="49" charset="0"/>
                <a:cs typeface="Courier New" panose="02070309020205020404" pitchFamily="49" charset="0"/>
              </a:rPr>
              <a:t> {</a:t>
            </a:r>
            <a:br>
              <a:rPr lang="en" sz="2200" dirty="0">
                <a:latin typeface="Courier New" panose="02070309020205020404" pitchFamily="49" charset="0"/>
                <a:cs typeface="Courier New" panose="02070309020205020404" pitchFamily="49" charset="0"/>
              </a:rPr>
            </a:b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r>
              <a:rPr lang="en" sz="2200" dirty="0">
                <a:solidFill>
                  <a:srgbClr val="808000"/>
                </a:solidFill>
                <a:latin typeface="Courier New" panose="02070309020205020404" pitchFamily="49" charset="0"/>
                <a:cs typeface="Courier New" panose="02070309020205020404" pitchFamily="49" charset="0"/>
              </a:rPr>
              <a:t>@Override</a:t>
            </a:r>
            <a:br>
              <a:rPr lang="en" sz="2200" dirty="0">
                <a:solidFill>
                  <a:srgbClr val="808000"/>
                </a:solidFill>
                <a:latin typeface="Courier New" panose="02070309020205020404" pitchFamily="49" charset="0"/>
                <a:cs typeface="Courier New" panose="02070309020205020404" pitchFamily="49" charset="0"/>
              </a:rPr>
            </a:br>
            <a:r>
              <a:rPr lang="en" sz="2200" dirty="0">
                <a:solidFill>
                  <a:srgbClr val="808000"/>
                </a:solidFill>
                <a:latin typeface="Courier New" panose="02070309020205020404" pitchFamily="49" charset="0"/>
                <a:cs typeface="Courier New" panose="02070309020205020404" pitchFamily="49" charset="0"/>
              </a:rPr>
              <a:t>    </a:t>
            </a:r>
            <a:r>
              <a:rPr lang="en" sz="2200" b="1" dirty="0">
                <a:solidFill>
                  <a:srgbClr val="000080"/>
                </a:solidFill>
                <a:latin typeface="Courier New" panose="02070309020205020404" pitchFamily="49" charset="0"/>
                <a:cs typeface="Courier New" panose="02070309020205020404" pitchFamily="49" charset="0"/>
              </a:rPr>
              <a:t>public </a:t>
            </a:r>
            <a:r>
              <a:rPr lang="en" sz="2200" b="1" dirty="0" err="1">
                <a:solidFill>
                  <a:srgbClr val="000080"/>
                </a:solidFill>
                <a:latin typeface="Courier New" panose="02070309020205020404" pitchFamily="49" charset="0"/>
                <a:cs typeface="Courier New" panose="02070309020205020404" pitchFamily="49" charset="0"/>
              </a:rPr>
              <a:t>boolean</a:t>
            </a:r>
            <a:r>
              <a:rPr lang="en" sz="2200" b="1" dirty="0">
                <a:solidFill>
                  <a:srgbClr val="000080"/>
                </a:solidFill>
                <a:latin typeface="Courier New" panose="02070309020205020404" pitchFamily="49" charset="0"/>
                <a:cs typeface="Courier New" panose="02070309020205020404" pitchFamily="49" charset="0"/>
              </a:rPr>
              <a:t> </a:t>
            </a:r>
            <a:r>
              <a:rPr lang="en" sz="2200" b="1" dirty="0">
                <a:solidFill>
                  <a:srgbClr val="FF0000"/>
                </a:solidFill>
                <a:latin typeface="Courier New" panose="02070309020205020404" pitchFamily="49" charset="0"/>
                <a:cs typeface="Courier New" panose="02070309020205020404" pitchFamily="49" charset="0"/>
              </a:rPr>
              <a:t>test</a:t>
            </a:r>
            <a:r>
              <a:rPr lang="en" sz="2200" dirty="0">
                <a:latin typeface="Courier New" panose="02070309020205020404" pitchFamily="49" charset="0"/>
                <a:cs typeface="Courier New" panose="02070309020205020404" pitchFamily="49" charset="0"/>
              </a:rPr>
              <a:t>(Method method) {…}</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    </a:t>
            </a:r>
            <a:r>
              <a:rPr lang="en" sz="2200" dirty="0">
                <a:solidFill>
                  <a:srgbClr val="808000"/>
                </a:solidFill>
                <a:latin typeface="Courier New" panose="02070309020205020404" pitchFamily="49" charset="0"/>
                <a:cs typeface="Courier New" panose="02070309020205020404" pitchFamily="49" charset="0"/>
              </a:rPr>
              <a:t>@Override</a:t>
            </a:r>
            <a:br>
              <a:rPr lang="en" sz="2200" dirty="0">
                <a:solidFill>
                  <a:srgbClr val="808000"/>
                </a:solidFill>
                <a:latin typeface="Courier New" panose="02070309020205020404" pitchFamily="49" charset="0"/>
                <a:cs typeface="Courier New" panose="02070309020205020404" pitchFamily="49" charset="0"/>
              </a:rPr>
            </a:br>
            <a:r>
              <a:rPr lang="en" sz="2200" dirty="0">
                <a:solidFill>
                  <a:srgbClr val="808000"/>
                </a:solidFill>
                <a:latin typeface="Courier New" panose="02070309020205020404" pitchFamily="49" charset="0"/>
                <a:cs typeface="Courier New" panose="02070309020205020404" pitchFamily="49" charset="0"/>
              </a:rPr>
              <a:t>    </a:t>
            </a:r>
            <a:r>
              <a:rPr lang="en" sz="2200" b="1" dirty="0">
                <a:solidFill>
                  <a:srgbClr val="000080"/>
                </a:solidFill>
                <a:latin typeface="Courier New" panose="02070309020205020404" pitchFamily="49" charset="0"/>
                <a:cs typeface="Courier New" panose="02070309020205020404" pitchFamily="49" charset="0"/>
              </a:rPr>
              <a:t>public </a:t>
            </a:r>
            <a:r>
              <a:rPr lang="en" sz="2200" dirty="0">
                <a:latin typeface="Courier New" panose="02070309020205020404" pitchFamily="49" charset="0"/>
                <a:cs typeface="Courier New" panose="02070309020205020404" pitchFamily="49" charset="0"/>
              </a:rPr>
              <a:t>Object </a:t>
            </a:r>
            <a:r>
              <a:rPr lang="en" sz="2200" b="1" dirty="0">
                <a:solidFill>
                  <a:srgbClr val="FF0000"/>
                </a:solidFill>
                <a:latin typeface="Courier New" panose="02070309020205020404" pitchFamily="49" charset="0"/>
                <a:cs typeface="Courier New" panose="02070309020205020404" pitchFamily="49" charset="0"/>
              </a:rPr>
              <a:t>invoke</a:t>
            </a:r>
            <a:r>
              <a:rPr lang="en" sz="2200" dirty="0">
                <a:latin typeface="Courier New" panose="02070309020205020404" pitchFamily="49" charset="0"/>
                <a:cs typeface="Courier New" panose="02070309020205020404" pitchFamily="49" charset="0"/>
              </a:rPr>
              <a:t>(…) </a:t>
            </a:r>
            <a:r>
              <a:rPr lang="en" sz="2200" b="1" dirty="0">
                <a:solidFill>
                  <a:srgbClr val="000080"/>
                </a:solidFill>
                <a:latin typeface="Courier New" panose="02070309020205020404" pitchFamily="49" charset="0"/>
                <a:cs typeface="Courier New" panose="02070309020205020404" pitchFamily="49" charset="0"/>
              </a:rPr>
              <a:t>throws </a:t>
            </a:r>
            <a:r>
              <a:rPr lang="en" sz="2200" dirty="0">
                <a:latin typeface="Courier New" panose="02070309020205020404" pitchFamily="49" charset="0"/>
                <a:cs typeface="Courier New" panose="02070309020205020404" pitchFamily="49" charset="0"/>
              </a:rPr>
              <a:t>Throwable {…}</a:t>
            </a:r>
            <a:br>
              <a:rPr lang="en" sz="2200" dirty="0">
                <a:latin typeface="Courier New" panose="02070309020205020404" pitchFamily="49" charset="0"/>
                <a:cs typeface="Courier New" panose="02070309020205020404" pitchFamily="49" charset="0"/>
              </a:rPr>
            </a:br>
            <a:r>
              <a:rPr lang="en" sz="2200" dirty="0">
                <a:latin typeface="Courier New" panose="02070309020205020404" pitchFamily="49" charset="0"/>
                <a:cs typeface="Courier New" panose="02070309020205020404" pitchFamily="49" charset="0"/>
              </a:rPr>
              <a:t>}</a:t>
            </a:r>
            <a:endParaRPr lang="ru-RU" sz="22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8500110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E4FAFA0B-A489-2548-A349-ACC5EA31486A}"/>
              </a:ext>
            </a:extLst>
          </p:cNvPr>
          <p:cNvSpPr>
            <a:spLocks noGrp="1"/>
          </p:cNvSpPr>
          <p:nvPr>
            <p:ph type="body" sz="quarter" idx="13"/>
          </p:nvPr>
        </p:nvSpPr>
        <p:spPr>
          <a:xfrm>
            <a:off x="0" y="-12073"/>
            <a:ext cx="9144000" cy="538607"/>
          </a:xfrm>
        </p:spPr>
        <p:txBody>
          <a:bodyPr/>
          <a:lstStyle/>
          <a:p>
            <a:r>
              <a:rPr lang="en-US" sz="3200" b="1" dirty="0">
                <a:solidFill>
                  <a:schemeClr val="tx1"/>
                </a:solidFill>
              </a:rPr>
              <a:t>SETUP EXTENSION</a:t>
            </a:r>
            <a:endParaRPr lang="ru-RU" sz="3200" b="1" dirty="0">
              <a:solidFill>
                <a:schemeClr val="tx1"/>
              </a:solidFill>
            </a:endParaRPr>
          </a:p>
        </p:txBody>
      </p:sp>
      <p:sp>
        <p:nvSpPr>
          <p:cNvPr id="3" name="Прямоугольник 2">
            <a:extLst>
              <a:ext uri="{FF2B5EF4-FFF2-40B4-BE49-F238E27FC236}">
                <a16:creationId xmlns:a16="http://schemas.microsoft.com/office/drawing/2014/main" id="{0EF50E74-37E4-FB4A-B286-B07B39E62840}"/>
              </a:ext>
            </a:extLst>
          </p:cNvPr>
          <p:cNvSpPr/>
          <p:nvPr/>
        </p:nvSpPr>
        <p:spPr>
          <a:xfrm>
            <a:off x="540000" y="1851670"/>
            <a:ext cx="8298080" cy="954107"/>
          </a:xfrm>
          <a:prstGeom prst="rect">
            <a:avLst/>
          </a:prstGeom>
        </p:spPr>
        <p:txBody>
          <a:bodyPr wrap="square">
            <a:spAutoFit/>
          </a:bodyPr>
          <a:lstStyle/>
          <a:p>
            <a:r>
              <a:rPr lang="en" sz="2800" b="1" dirty="0">
                <a:solidFill>
                  <a:srgbClr val="660E7A"/>
                </a:solidFill>
                <a:latin typeface="Courier New" panose="02070309020205020404" pitchFamily="49" charset="0"/>
                <a:cs typeface="Courier New" panose="02070309020205020404" pitchFamily="49" charset="0"/>
              </a:rPr>
              <a:t>atlas </a:t>
            </a:r>
            <a:r>
              <a:rPr lang="en" sz="2800" dirty="0">
                <a:latin typeface="Courier New" panose="02070309020205020404" pitchFamily="49" charset="0"/>
                <a:cs typeface="Courier New" panose="02070309020205020404" pitchFamily="49" charset="0"/>
              </a:rPr>
              <a:t>= </a:t>
            </a:r>
            <a:r>
              <a:rPr lang="en" sz="2800" b="1" dirty="0">
                <a:solidFill>
                  <a:srgbClr val="000080"/>
                </a:solidFill>
                <a:latin typeface="Courier New" panose="02070309020205020404" pitchFamily="49" charset="0"/>
                <a:cs typeface="Courier New" panose="02070309020205020404" pitchFamily="49" charset="0"/>
              </a:rPr>
              <a:t>new </a:t>
            </a:r>
            <a:r>
              <a:rPr lang="en" sz="2800" dirty="0">
                <a:latin typeface="Courier New" panose="02070309020205020404" pitchFamily="49" charset="0"/>
                <a:cs typeface="Courier New" panose="02070309020205020404" pitchFamily="49" charset="0"/>
              </a:rPr>
              <a:t>Atlas(…)</a:t>
            </a:r>
          </a:p>
          <a:p>
            <a:r>
              <a:rPr lang="en" sz="2800" dirty="0">
                <a:latin typeface="Courier New" panose="02070309020205020404" pitchFamily="49" charset="0"/>
                <a:cs typeface="Courier New" panose="02070309020205020404" pitchFamily="49" charset="0"/>
              </a:rPr>
              <a:t>		.</a:t>
            </a:r>
            <a:r>
              <a:rPr lang="en" sz="2800" b="1" dirty="0">
                <a:solidFill>
                  <a:srgbClr val="FF0000"/>
                </a:solidFill>
                <a:latin typeface="Courier New" panose="02070309020205020404" pitchFamily="49" charset="0"/>
                <a:cs typeface="Courier New" panose="02070309020205020404" pitchFamily="49" charset="0"/>
              </a:rPr>
              <a:t>extension(</a:t>
            </a:r>
            <a:r>
              <a:rPr lang="en" sz="2800" b="1" dirty="0">
                <a:solidFill>
                  <a:srgbClr val="000080"/>
                </a:solidFill>
                <a:latin typeface="Courier New" panose="02070309020205020404" pitchFamily="49" charset="0"/>
                <a:cs typeface="Courier New" panose="02070309020205020404" pitchFamily="49" charset="0"/>
              </a:rPr>
              <a:t>new </a:t>
            </a:r>
            <a:r>
              <a:rPr lang="en" sz="2800" dirty="0" err="1">
                <a:latin typeface="Courier New" panose="02070309020205020404" pitchFamily="49" charset="0"/>
                <a:cs typeface="Courier New" panose="02070309020205020404" pitchFamily="49" charset="0"/>
              </a:rPr>
              <a:t>MyExtension</a:t>
            </a:r>
            <a:r>
              <a:rPr lang="en" sz="2800" dirty="0">
                <a:latin typeface="Courier New" panose="02070309020205020404" pitchFamily="49" charset="0"/>
                <a:cs typeface="Courier New" panose="02070309020205020404" pitchFamily="49" charset="0"/>
              </a:rPr>
              <a:t>()</a:t>
            </a:r>
            <a:r>
              <a:rPr lang="en" sz="2800" b="1" dirty="0">
                <a:solidFill>
                  <a:srgbClr val="FF0000"/>
                </a:solidFill>
                <a:latin typeface="Courier New" panose="02070309020205020404" pitchFamily="49" charset="0"/>
                <a:cs typeface="Courier New" panose="02070309020205020404" pitchFamily="49" charset="0"/>
              </a:rPr>
              <a:t>)</a:t>
            </a:r>
            <a:endParaRPr lang="ru-RU" sz="28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8391094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173EC249-B905-6D40-B30E-E5A33FC7711D}"/>
              </a:ext>
            </a:extLst>
          </p:cNvPr>
          <p:cNvSpPr>
            <a:spLocks noGrp="1"/>
          </p:cNvSpPr>
          <p:nvPr>
            <p:ph type="body" sz="quarter" idx="13"/>
          </p:nvPr>
        </p:nvSpPr>
        <p:spPr>
          <a:xfrm>
            <a:off x="0" y="-12073"/>
            <a:ext cx="9144000" cy="538607"/>
          </a:xfrm>
        </p:spPr>
        <p:txBody>
          <a:bodyPr/>
          <a:lstStyle/>
          <a:p>
            <a:r>
              <a:rPr lang="en-US" sz="3200" b="1" dirty="0">
                <a:solidFill>
                  <a:schemeClr val="tx1"/>
                </a:solidFill>
              </a:rPr>
              <a:t>CORE EXTENSIONS</a:t>
            </a:r>
            <a:endParaRPr lang="ru-RU" sz="3200" b="1" dirty="0">
              <a:solidFill>
                <a:schemeClr val="tx1"/>
              </a:solidFill>
            </a:endParaRPr>
          </a:p>
        </p:txBody>
      </p:sp>
      <p:pic>
        <p:nvPicPr>
          <p:cNvPr id="3" name="Рисунок 2">
            <a:extLst>
              <a:ext uri="{FF2B5EF4-FFF2-40B4-BE49-F238E27FC236}">
                <a16:creationId xmlns:a16="http://schemas.microsoft.com/office/drawing/2014/main" id="{45782972-FFA6-A549-916C-216E07F55234}"/>
              </a:ext>
            </a:extLst>
          </p:cNvPr>
          <p:cNvPicPr>
            <a:picLocks noChangeAspect="1"/>
          </p:cNvPicPr>
          <p:nvPr/>
        </p:nvPicPr>
        <p:blipFill>
          <a:blip r:embed="rId3"/>
          <a:stretch>
            <a:fillRect/>
          </a:stretch>
        </p:blipFill>
        <p:spPr>
          <a:xfrm>
            <a:off x="0" y="712127"/>
            <a:ext cx="9144000" cy="3719245"/>
          </a:xfrm>
          <a:prstGeom prst="rect">
            <a:avLst/>
          </a:prstGeom>
        </p:spPr>
      </p:pic>
    </p:spTree>
    <p:extLst>
      <p:ext uri="{BB962C8B-B14F-4D97-AF65-F5344CB8AC3E}">
        <p14:creationId xmlns:p14="http://schemas.microsoft.com/office/powerpoint/2010/main" val="32174530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7008178E-DD8E-8F43-88B9-F371073BC6D6}"/>
              </a:ext>
            </a:extLst>
          </p:cNvPr>
          <p:cNvPicPr>
            <a:picLocks noChangeAspect="1"/>
          </p:cNvPicPr>
          <p:nvPr/>
        </p:nvPicPr>
        <p:blipFill>
          <a:blip r:embed="rId3"/>
          <a:stretch>
            <a:fillRect/>
          </a:stretch>
        </p:blipFill>
        <p:spPr>
          <a:xfrm>
            <a:off x="1115616" y="813855"/>
            <a:ext cx="7211876" cy="3515790"/>
          </a:xfrm>
          <a:prstGeom prst="rect">
            <a:avLst/>
          </a:prstGeom>
        </p:spPr>
      </p:pic>
    </p:spTree>
    <p:extLst>
      <p:ext uri="{BB962C8B-B14F-4D97-AF65-F5344CB8AC3E}">
        <p14:creationId xmlns:p14="http://schemas.microsoft.com/office/powerpoint/2010/main" val="10701109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666AE15E-8FC1-4942-91C7-A95ABEF7E6CA}"/>
              </a:ext>
            </a:extLst>
          </p:cNvPr>
          <p:cNvSpPr>
            <a:spLocks noGrp="1"/>
          </p:cNvSpPr>
          <p:nvPr>
            <p:ph type="body" sz="quarter" idx="13"/>
          </p:nvPr>
        </p:nvSpPr>
        <p:spPr>
          <a:xfrm>
            <a:off x="0" y="-12073"/>
            <a:ext cx="9144000" cy="538607"/>
          </a:xfrm>
        </p:spPr>
        <p:txBody>
          <a:bodyPr/>
          <a:lstStyle/>
          <a:p>
            <a:r>
              <a:rPr lang="en-US" sz="3200" b="1" dirty="0">
                <a:solidFill>
                  <a:schemeClr val="tx1"/>
                </a:solidFill>
              </a:rPr>
              <a:t>CUSTOM CLICK</a:t>
            </a:r>
            <a:endParaRPr lang="ru-RU" sz="3200" b="1" dirty="0">
              <a:solidFill>
                <a:schemeClr val="tx1"/>
              </a:solidFill>
            </a:endParaRPr>
          </a:p>
        </p:txBody>
      </p:sp>
      <p:sp>
        <p:nvSpPr>
          <p:cNvPr id="3" name="Прямоугольник 2">
            <a:extLst>
              <a:ext uri="{FF2B5EF4-FFF2-40B4-BE49-F238E27FC236}">
                <a16:creationId xmlns:a16="http://schemas.microsoft.com/office/drawing/2014/main" id="{54A5FABA-512A-434D-8064-A207FF58A34C}"/>
              </a:ext>
            </a:extLst>
          </p:cNvPr>
          <p:cNvSpPr/>
          <p:nvPr/>
        </p:nvSpPr>
        <p:spPr>
          <a:xfrm>
            <a:off x="0" y="1491630"/>
            <a:ext cx="9540552" cy="523220"/>
          </a:xfrm>
          <a:prstGeom prst="rect">
            <a:avLst/>
          </a:prstGeom>
        </p:spPr>
        <p:txBody>
          <a:bodyPr wrap="square">
            <a:spAutoFit/>
          </a:bodyPr>
          <a:lstStyle/>
          <a:p>
            <a:r>
              <a:rPr lang="en" sz="2800" dirty="0" err="1">
                <a:latin typeface="Courier New" panose="02070309020205020404" pitchFamily="49" charset="0"/>
                <a:cs typeface="Courier New" panose="02070309020205020404" pitchFamily="49" charset="0"/>
              </a:rPr>
              <a:t>onMainPage</a:t>
            </a:r>
            <a:r>
              <a:rPr lang="en" sz="2800" dirty="0">
                <a:latin typeface="Courier New" panose="02070309020205020404" pitchFamily="49" charset="0"/>
                <a:cs typeface="Courier New" panose="02070309020205020404" pitchFamily="49" charset="0"/>
              </a:rPr>
              <a:t>().header().</a:t>
            </a:r>
            <a:r>
              <a:rPr lang="en-US" sz="2800" dirty="0">
                <a:latin typeface="Courier New" panose="02070309020205020404" pitchFamily="49" charset="0"/>
                <a:cs typeface="Courier New" panose="02070309020205020404" pitchFamily="49" charset="0"/>
              </a:rPr>
              <a:t>b</a:t>
            </a:r>
            <a:r>
              <a:rPr lang="en" sz="2800" dirty="0" err="1">
                <a:latin typeface="Courier New" panose="02070309020205020404" pitchFamily="49" charset="0"/>
                <a:cs typeface="Courier New" panose="02070309020205020404" pitchFamily="49" charset="0"/>
              </a:rPr>
              <a:t>utton</a:t>
            </a:r>
            <a:r>
              <a:rPr lang="en" sz="2800" dirty="0">
                <a:latin typeface="Courier New" panose="02070309020205020404" pitchFamily="49" charset="0"/>
                <a:cs typeface="Courier New" panose="02070309020205020404" pitchFamily="49" charset="0"/>
              </a:rPr>
              <a:t>(</a:t>
            </a:r>
            <a:r>
              <a:rPr lang="en" sz="2800" b="1" dirty="0">
                <a:solidFill>
                  <a:srgbClr val="008000"/>
                </a:solidFill>
                <a:latin typeface="Courier New" panose="02070309020205020404" pitchFamily="49" charset="0"/>
                <a:cs typeface="Courier New" panose="02070309020205020404" pitchFamily="49" charset="0"/>
              </a:rPr>
              <a:t>"</a:t>
            </a:r>
            <a:r>
              <a:rPr lang="en" sz="2800" b="1" dirty="0" err="1">
                <a:solidFill>
                  <a:srgbClr val="008000"/>
                </a:solidFill>
                <a:latin typeface="Courier New" panose="02070309020205020404" pitchFamily="49" charset="0"/>
                <a:cs typeface="Courier New" panose="02070309020205020404" pitchFamily="49" charset="0"/>
              </a:rPr>
              <a:t>en</a:t>
            </a:r>
            <a:r>
              <a:rPr lang="en" sz="2800" b="1" dirty="0">
                <a:solidFill>
                  <a:srgbClr val="008000"/>
                </a:solidFill>
                <a:latin typeface="Courier New" panose="02070309020205020404" pitchFamily="49" charset="0"/>
                <a:cs typeface="Courier New" panose="02070309020205020404" pitchFamily="49" charset="0"/>
              </a:rPr>
              <a:t>"</a:t>
            </a:r>
            <a:r>
              <a:rPr lang="en" sz="2800" dirty="0">
                <a:latin typeface="Courier New" panose="02070309020205020404" pitchFamily="49" charset="0"/>
                <a:cs typeface="Courier New" panose="02070309020205020404" pitchFamily="49" charset="0"/>
              </a:rPr>
              <a:t>).</a:t>
            </a:r>
            <a:r>
              <a:rPr lang="en" sz="2800" b="1" dirty="0">
                <a:solidFill>
                  <a:srgbClr val="FF0000"/>
                </a:solidFill>
                <a:latin typeface="Courier New" panose="02070309020205020404" pitchFamily="49" charset="0"/>
                <a:cs typeface="Courier New" panose="02070309020205020404" pitchFamily="49" charset="0"/>
              </a:rPr>
              <a:t>click()</a:t>
            </a:r>
            <a:endParaRPr lang="ru-RU" sz="2800" b="1" dirty="0">
              <a:solidFill>
                <a:srgbClr val="FF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8457451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0FAFB7EE-1CB6-4E42-9CA8-AC806A2D3283}"/>
              </a:ext>
            </a:extLst>
          </p:cNvPr>
          <p:cNvSpPr>
            <a:spLocks noGrp="1"/>
          </p:cNvSpPr>
          <p:nvPr>
            <p:ph type="body" sz="quarter" idx="13"/>
          </p:nvPr>
        </p:nvSpPr>
        <p:spPr>
          <a:xfrm>
            <a:off x="0" y="-12073"/>
            <a:ext cx="9144000" cy="538607"/>
          </a:xfrm>
        </p:spPr>
        <p:txBody>
          <a:bodyPr/>
          <a:lstStyle/>
          <a:p>
            <a:r>
              <a:rPr lang="en-US" sz="3200" b="1" dirty="0">
                <a:solidFill>
                  <a:schemeClr val="tx1"/>
                </a:solidFill>
              </a:rPr>
              <a:t>EXAMPLE</a:t>
            </a:r>
            <a:endParaRPr lang="ru-RU" sz="3200" b="1" dirty="0">
              <a:solidFill>
                <a:schemeClr val="tx1"/>
              </a:solidFill>
            </a:endParaRPr>
          </a:p>
        </p:txBody>
      </p:sp>
      <p:sp>
        <p:nvSpPr>
          <p:cNvPr id="3" name="Прямоугольник 2">
            <a:extLst>
              <a:ext uri="{FF2B5EF4-FFF2-40B4-BE49-F238E27FC236}">
                <a16:creationId xmlns:a16="http://schemas.microsoft.com/office/drawing/2014/main" id="{3767F482-7B4C-7B4D-AA8E-CE91E1991721}"/>
              </a:ext>
            </a:extLst>
          </p:cNvPr>
          <p:cNvSpPr/>
          <p:nvPr/>
        </p:nvSpPr>
        <p:spPr>
          <a:xfrm>
            <a:off x="21600" y="626400"/>
            <a:ext cx="10585176" cy="3416320"/>
          </a:xfrm>
          <a:prstGeom prst="rect">
            <a:avLst/>
          </a:prstGeom>
        </p:spPr>
        <p:txBody>
          <a:bodyPr wrap="square">
            <a:spAutoFit/>
          </a:bodyPr>
          <a:lstStyle/>
          <a:p>
            <a:r>
              <a:rPr lang="en" dirty="0">
                <a:solidFill>
                  <a:srgbClr val="808000"/>
                </a:solidFill>
                <a:latin typeface="Courier New" panose="02070309020205020404" pitchFamily="49" charset="0"/>
                <a:cs typeface="Courier New" panose="02070309020205020404" pitchFamily="49" charset="0"/>
              </a:rPr>
              <a:t>@Override</a:t>
            </a:r>
            <a:br>
              <a:rPr lang="en" dirty="0">
                <a:solidFill>
                  <a:srgbClr val="808000"/>
                </a:solidFill>
                <a:latin typeface="Courier New" panose="02070309020205020404" pitchFamily="49" charset="0"/>
                <a:cs typeface="Courier New" panose="02070309020205020404" pitchFamily="49" charset="0"/>
              </a:rPr>
            </a:br>
            <a:r>
              <a:rPr lang="en" b="1" dirty="0">
                <a:solidFill>
                  <a:srgbClr val="000080"/>
                </a:solidFill>
                <a:latin typeface="Courier New" panose="02070309020205020404" pitchFamily="49" charset="0"/>
                <a:cs typeface="Courier New" panose="02070309020205020404" pitchFamily="49" charset="0"/>
              </a:rPr>
              <a:t>public </a:t>
            </a:r>
            <a:r>
              <a:rPr lang="en" b="1" dirty="0" err="1">
                <a:solidFill>
                  <a:srgbClr val="000080"/>
                </a:solidFill>
                <a:latin typeface="Courier New" panose="02070309020205020404" pitchFamily="49" charset="0"/>
                <a:cs typeface="Courier New" panose="02070309020205020404" pitchFamily="49" charset="0"/>
              </a:rPr>
              <a:t>boolean</a:t>
            </a:r>
            <a:r>
              <a:rPr lang="en" b="1" dirty="0">
                <a:solidFill>
                  <a:srgbClr val="000080"/>
                </a:solidFill>
                <a:latin typeface="Courier New" panose="02070309020205020404" pitchFamily="49" charset="0"/>
                <a:cs typeface="Courier New" panose="02070309020205020404" pitchFamily="49" charset="0"/>
              </a:rPr>
              <a:t> </a:t>
            </a:r>
            <a:r>
              <a:rPr lang="en" dirty="0">
                <a:latin typeface="Courier New" panose="02070309020205020404" pitchFamily="49" charset="0"/>
                <a:cs typeface="Courier New" panose="02070309020205020404" pitchFamily="49" charset="0"/>
              </a:rPr>
              <a:t>test(Method method) {</a:t>
            </a:r>
            <a:br>
              <a:rPr lang="en" dirty="0">
                <a:latin typeface="Courier New" panose="02070309020205020404" pitchFamily="49" charset="0"/>
                <a:cs typeface="Courier New" panose="02070309020205020404" pitchFamily="49" charset="0"/>
              </a:rPr>
            </a:br>
            <a:r>
              <a:rPr lang="en" dirty="0">
                <a:latin typeface="Courier New" panose="02070309020205020404" pitchFamily="49" charset="0"/>
                <a:cs typeface="Courier New" panose="02070309020205020404" pitchFamily="49" charset="0"/>
              </a:rPr>
              <a:t>    </a:t>
            </a:r>
            <a:r>
              <a:rPr lang="en" b="1" dirty="0">
                <a:solidFill>
                  <a:srgbClr val="000080"/>
                </a:solidFill>
                <a:latin typeface="Courier New" panose="02070309020205020404" pitchFamily="49" charset="0"/>
                <a:cs typeface="Courier New" panose="02070309020205020404" pitchFamily="49" charset="0"/>
              </a:rPr>
              <a:t>return </a:t>
            </a:r>
            <a:r>
              <a:rPr lang="en" dirty="0" err="1">
                <a:latin typeface="Courier New" panose="02070309020205020404" pitchFamily="49" charset="0"/>
                <a:cs typeface="Courier New" panose="02070309020205020404" pitchFamily="49" charset="0"/>
              </a:rPr>
              <a:t>method.getName</a:t>
            </a:r>
            <a:r>
              <a:rPr lang="en" dirty="0">
                <a:latin typeface="Courier New" panose="02070309020205020404" pitchFamily="49" charset="0"/>
                <a:cs typeface="Courier New" panose="02070309020205020404" pitchFamily="49" charset="0"/>
              </a:rPr>
              <a:t>().</a:t>
            </a:r>
            <a:r>
              <a:rPr lang="en" b="1" dirty="0">
                <a:solidFill>
                  <a:srgbClr val="FF0000"/>
                </a:solidFill>
                <a:latin typeface="Courier New" panose="02070309020205020404" pitchFamily="49" charset="0"/>
                <a:cs typeface="Courier New" panose="02070309020205020404" pitchFamily="49" charset="0"/>
              </a:rPr>
              <a:t>equals</a:t>
            </a:r>
            <a:r>
              <a:rPr lang="en" dirty="0">
                <a:latin typeface="Courier New" panose="02070309020205020404" pitchFamily="49" charset="0"/>
                <a:cs typeface="Courier New" panose="02070309020205020404" pitchFamily="49" charset="0"/>
              </a:rPr>
              <a:t>(</a:t>
            </a:r>
            <a:r>
              <a:rPr lang="en" b="1" dirty="0">
                <a:solidFill>
                  <a:srgbClr val="008000"/>
                </a:solidFill>
                <a:latin typeface="Courier New" panose="02070309020205020404" pitchFamily="49" charset="0"/>
                <a:cs typeface="Courier New" panose="02070309020205020404" pitchFamily="49" charset="0"/>
              </a:rPr>
              <a:t>"click"</a:t>
            </a:r>
            <a:r>
              <a:rPr lang="en" dirty="0">
                <a:latin typeface="Courier New" panose="02070309020205020404" pitchFamily="49" charset="0"/>
                <a:cs typeface="Courier New" panose="02070309020205020404" pitchFamily="49" charset="0"/>
              </a:rPr>
              <a:t>);</a:t>
            </a:r>
            <a:br>
              <a:rPr lang="en" dirty="0">
                <a:latin typeface="Courier New" panose="02070309020205020404" pitchFamily="49" charset="0"/>
                <a:cs typeface="Courier New" panose="02070309020205020404" pitchFamily="49" charset="0"/>
              </a:rPr>
            </a:br>
            <a:r>
              <a:rPr lang="en" dirty="0">
                <a:latin typeface="Courier New" panose="02070309020205020404" pitchFamily="49" charset="0"/>
                <a:cs typeface="Courier New" panose="02070309020205020404" pitchFamily="49" charset="0"/>
              </a:rPr>
              <a:t>}</a:t>
            </a:r>
            <a:br>
              <a:rPr lang="en" dirty="0">
                <a:latin typeface="Courier New" panose="02070309020205020404" pitchFamily="49" charset="0"/>
                <a:cs typeface="Courier New" panose="02070309020205020404" pitchFamily="49" charset="0"/>
              </a:rPr>
            </a:br>
            <a:br>
              <a:rPr lang="en" dirty="0">
                <a:latin typeface="Courier New" panose="02070309020205020404" pitchFamily="49" charset="0"/>
                <a:cs typeface="Courier New" panose="02070309020205020404" pitchFamily="49" charset="0"/>
              </a:rPr>
            </a:br>
            <a:r>
              <a:rPr lang="en" dirty="0">
                <a:solidFill>
                  <a:srgbClr val="808000"/>
                </a:solidFill>
                <a:latin typeface="Courier New" panose="02070309020205020404" pitchFamily="49" charset="0"/>
                <a:cs typeface="Courier New" panose="02070309020205020404" pitchFamily="49" charset="0"/>
              </a:rPr>
              <a:t>@Override</a:t>
            </a:r>
            <a:br>
              <a:rPr lang="en" dirty="0">
                <a:solidFill>
                  <a:srgbClr val="808000"/>
                </a:solidFill>
                <a:latin typeface="Courier New" panose="02070309020205020404" pitchFamily="49" charset="0"/>
                <a:cs typeface="Courier New" panose="02070309020205020404" pitchFamily="49" charset="0"/>
              </a:rPr>
            </a:br>
            <a:r>
              <a:rPr lang="en" b="1" dirty="0">
                <a:solidFill>
                  <a:srgbClr val="000080"/>
                </a:solidFill>
                <a:latin typeface="Courier New" panose="02070309020205020404" pitchFamily="49" charset="0"/>
                <a:cs typeface="Courier New" panose="02070309020205020404" pitchFamily="49" charset="0"/>
              </a:rPr>
              <a:t>public </a:t>
            </a:r>
            <a:r>
              <a:rPr lang="en" dirty="0">
                <a:latin typeface="Courier New" panose="02070309020205020404" pitchFamily="49" charset="0"/>
                <a:cs typeface="Courier New" panose="02070309020205020404" pitchFamily="49" charset="0"/>
              </a:rPr>
              <a:t>Object invoke(Object p, </a:t>
            </a:r>
            <a:r>
              <a:rPr lang="en" dirty="0" err="1">
                <a:latin typeface="Courier New" panose="02070309020205020404" pitchFamily="49" charset="0"/>
                <a:cs typeface="Courier New" panose="02070309020205020404" pitchFamily="49" charset="0"/>
              </a:rPr>
              <a:t>MethodInfo</a:t>
            </a:r>
            <a:r>
              <a:rPr lang="en" dirty="0">
                <a:latin typeface="Courier New" panose="02070309020205020404" pitchFamily="49" charset="0"/>
                <a:cs typeface="Courier New" panose="02070309020205020404" pitchFamily="49" charset="0"/>
              </a:rPr>
              <a:t> m, Configuration c){</a:t>
            </a:r>
            <a:br>
              <a:rPr lang="en" dirty="0">
                <a:latin typeface="Courier New" panose="02070309020205020404" pitchFamily="49" charset="0"/>
                <a:cs typeface="Courier New" panose="02070309020205020404" pitchFamily="49" charset="0"/>
              </a:rPr>
            </a:br>
            <a:r>
              <a:rPr lang="en" dirty="0">
                <a:latin typeface="Courier New" panose="02070309020205020404" pitchFamily="49" charset="0"/>
                <a:cs typeface="Courier New" panose="02070309020205020404" pitchFamily="49" charset="0"/>
              </a:rPr>
              <a:t>    </a:t>
            </a:r>
            <a:r>
              <a:rPr lang="en" b="1" dirty="0">
                <a:solidFill>
                  <a:srgbClr val="000080"/>
                </a:solidFill>
                <a:latin typeface="Courier New" panose="02070309020205020404" pitchFamily="49" charset="0"/>
                <a:cs typeface="Courier New" panose="02070309020205020404" pitchFamily="49" charset="0"/>
              </a:rPr>
              <a:t>final </a:t>
            </a:r>
            <a:r>
              <a:rPr lang="en" dirty="0">
                <a:latin typeface="Courier New" panose="02070309020205020404" pitchFamily="49" charset="0"/>
                <a:cs typeface="Courier New" panose="02070309020205020404" pitchFamily="49" charset="0"/>
              </a:rPr>
              <a:t>WebDriver </a:t>
            </a:r>
            <a:r>
              <a:rPr lang="en" b="1" dirty="0">
                <a:solidFill>
                  <a:srgbClr val="FF0000"/>
                </a:solidFill>
                <a:latin typeface="Courier New" panose="02070309020205020404" pitchFamily="49" charset="0"/>
                <a:cs typeface="Courier New" panose="02070309020205020404" pitchFamily="49" charset="0"/>
              </a:rPr>
              <a:t>driver</a:t>
            </a:r>
            <a:r>
              <a:rPr lang="en" dirty="0">
                <a:latin typeface="Courier New" panose="02070309020205020404" pitchFamily="49" charset="0"/>
                <a:cs typeface="Courier New" panose="02070309020205020404" pitchFamily="49" charset="0"/>
              </a:rPr>
              <a:t> = </a:t>
            </a:r>
            <a:r>
              <a:rPr lang="en" dirty="0" err="1">
                <a:latin typeface="Courier New" panose="02070309020205020404" pitchFamily="49" charset="0"/>
                <a:cs typeface="Courier New" panose="02070309020205020404" pitchFamily="49" charset="0"/>
              </a:rPr>
              <a:t>c.getContext</a:t>
            </a:r>
            <a:r>
              <a:rPr lang="en" dirty="0">
                <a:latin typeface="Courier New" panose="02070309020205020404" pitchFamily="49" charset="0"/>
                <a:cs typeface="Courier New" panose="02070309020205020404" pitchFamily="49" charset="0"/>
              </a:rPr>
              <a:t>(</a:t>
            </a:r>
            <a:r>
              <a:rPr lang="en" dirty="0" err="1">
                <a:latin typeface="Courier New" panose="02070309020205020404" pitchFamily="49" charset="0"/>
                <a:cs typeface="Courier New" panose="02070309020205020404" pitchFamily="49" charset="0"/>
              </a:rPr>
              <a:t>WebDriverContext.</a:t>
            </a:r>
            <a:r>
              <a:rPr lang="en" b="1" dirty="0" err="1">
                <a:solidFill>
                  <a:srgbClr val="000080"/>
                </a:solidFill>
                <a:latin typeface="Courier New" panose="02070309020205020404" pitchFamily="49" charset="0"/>
                <a:cs typeface="Courier New" panose="02070309020205020404" pitchFamily="49" charset="0"/>
              </a:rPr>
              <a:t>class</a:t>
            </a:r>
            <a:r>
              <a:rPr lang="en" dirty="0">
                <a:latin typeface="Courier New" panose="02070309020205020404" pitchFamily="49" charset="0"/>
                <a:cs typeface="Courier New" panose="02070309020205020404" pitchFamily="49" charset="0"/>
              </a:rPr>
              <a:t>);</a:t>
            </a:r>
            <a:br>
              <a:rPr lang="en" dirty="0">
                <a:latin typeface="Courier New" panose="02070309020205020404" pitchFamily="49" charset="0"/>
                <a:cs typeface="Courier New" panose="02070309020205020404" pitchFamily="49" charset="0"/>
              </a:rPr>
            </a:br>
            <a:r>
              <a:rPr lang="en" dirty="0">
                <a:latin typeface="Courier New" panose="02070309020205020404" pitchFamily="49" charset="0"/>
                <a:cs typeface="Courier New" panose="02070309020205020404" pitchFamily="49" charset="0"/>
              </a:rPr>
              <a:t>    </a:t>
            </a:r>
            <a:r>
              <a:rPr lang="en" b="1" dirty="0">
                <a:solidFill>
                  <a:srgbClr val="000080"/>
                </a:solidFill>
                <a:latin typeface="Courier New" panose="02070309020205020404" pitchFamily="49" charset="0"/>
                <a:cs typeface="Courier New" panose="02070309020205020404" pitchFamily="49" charset="0"/>
              </a:rPr>
              <a:t>final </a:t>
            </a:r>
            <a:r>
              <a:rPr lang="en" b="1" dirty="0" err="1">
                <a:solidFill>
                  <a:srgbClr val="FF0000"/>
                </a:solidFill>
                <a:latin typeface="Courier New" panose="02070309020205020404" pitchFamily="49" charset="0"/>
                <a:cs typeface="Courier New" panose="02070309020205020404" pitchFamily="49" charset="0"/>
              </a:rPr>
              <a:t>JavascriptExecutor</a:t>
            </a:r>
            <a:r>
              <a:rPr lang="en" b="1" dirty="0">
                <a:solidFill>
                  <a:srgbClr val="FF0000"/>
                </a:solidFill>
                <a:latin typeface="Courier New" panose="02070309020205020404" pitchFamily="49" charset="0"/>
                <a:cs typeface="Courier New" panose="02070309020205020404" pitchFamily="49" charset="0"/>
              </a:rPr>
              <a:t> </a:t>
            </a:r>
            <a:r>
              <a:rPr lang="en" b="1" dirty="0" err="1">
                <a:solidFill>
                  <a:srgbClr val="FF0000"/>
                </a:solidFill>
                <a:latin typeface="Courier New" panose="02070309020205020404" pitchFamily="49" charset="0"/>
                <a:cs typeface="Courier New" panose="02070309020205020404" pitchFamily="49" charset="0"/>
              </a:rPr>
              <a:t>js</a:t>
            </a:r>
            <a:r>
              <a:rPr lang="en" b="1" dirty="0">
                <a:solidFill>
                  <a:srgbClr val="FF0000"/>
                </a:solidFill>
                <a:latin typeface="Courier New" panose="02070309020205020404" pitchFamily="49" charset="0"/>
                <a:cs typeface="Courier New" panose="02070309020205020404" pitchFamily="49" charset="0"/>
              </a:rPr>
              <a:t> </a:t>
            </a:r>
            <a:r>
              <a:rPr lang="en" dirty="0">
                <a:latin typeface="Courier New" panose="02070309020205020404" pitchFamily="49" charset="0"/>
                <a:cs typeface="Courier New" panose="02070309020205020404" pitchFamily="49" charset="0"/>
              </a:rPr>
              <a:t>= (</a:t>
            </a:r>
            <a:r>
              <a:rPr lang="en" dirty="0" err="1">
                <a:latin typeface="Courier New" panose="02070309020205020404" pitchFamily="49" charset="0"/>
                <a:cs typeface="Courier New" panose="02070309020205020404" pitchFamily="49" charset="0"/>
              </a:rPr>
              <a:t>JavascriptExecutor</a:t>
            </a:r>
            <a:r>
              <a:rPr lang="en" dirty="0">
                <a:latin typeface="Courier New" panose="02070309020205020404" pitchFamily="49" charset="0"/>
                <a:cs typeface="Courier New" panose="02070309020205020404" pitchFamily="49" charset="0"/>
              </a:rPr>
              <a:t>) driver;</a:t>
            </a:r>
            <a:br>
              <a:rPr lang="en" dirty="0">
                <a:latin typeface="Courier New" panose="02070309020205020404" pitchFamily="49" charset="0"/>
                <a:cs typeface="Courier New" panose="02070309020205020404" pitchFamily="49" charset="0"/>
              </a:rPr>
            </a:br>
            <a:r>
              <a:rPr lang="en" dirty="0">
                <a:latin typeface="Courier New" panose="02070309020205020404" pitchFamily="49" charset="0"/>
                <a:cs typeface="Courier New" panose="02070309020205020404" pitchFamily="49" charset="0"/>
              </a:rPr>
              <a:t>    </a:t>
            </a:r>
            <a:r>
              <a:rPr lang="en" dirty="0" err="1">
                <a:latin typeface="Courier New" panose="02070309020205020404" pitchFamily="49" charset="0"/>
                <a:cs typeface="Courier New" panose="02070309020205020404" pitchFamily="49" charset="0"/>
              </a:rPr>
              <a:t>js.executeScript</a:t>
            </a:r>
            <a:r>
              <a:rPr lang="en" dirty="0">
                <a:latin typeface="Courier New" panose="02070309020205020404" pitchFamily="49" charset="0"/>
                <a:cs typeface="Courier New" panose="02070309020205020404" pitchFamily="49" charset="0"/>
              </a:rPr>
              <a:t>(</a:t>
            </a:r>
            <a:r>
              <a:rPr lang="en" b="1" dirty="0">
                <a:solidFill>
                  <a:srgbClr val="008000"/>
                </a:solidFill>
                <a:latin typeface="Courier New" panose="02070309020205020404" pitchFamily="49" charset="0"/>
                <a:cs typeface="Courier New" panose="02070309020205020404" pitchFamily="49" charset="0"/>
              </a:rPr>
              <a:t>"</a:t>
            </a:r>
            <a:r>
              <a:rPr lang="en" b="1" dirty="0">
                <a:solidFill>
                  <a:srgbClr val="FF0000"/>
                </a:solidFill>
                <a:latin typeface="Courier New" panose="02070309020205020404" pitchFamily="49" charset="0"/>
                <a:cs typeface="Courier New" panose="02070309020205020404" pitchFamily="49" charset="0"/>
              </a:rPr>
              <a:t>arguments[0].click();</a:t>
            </a:r>
            <a:r>
              <a:rPr lang="en" b="1" dirty="0">
                <a:solidFill>
                  <a:srgbClr val="008000"/>
                </a:solidFill>
                <a:latin typeface="Courier New" panose="02070309020205020404" pitchFamily="49" charset="0"/>
                <a:cs typeface="Courier New" panose="02070309020205020404" pitchFamily="49" charset="0"/>
              </a:rPr>
              <a:t>"</a:t>
            </a:r>
            <a:r>
              <a:rPr lang="en" dirty="0">
                <a:latin typeface="Courier New" panose="02070309020205020404" pitchFamily="49" charset="0"/>
                <a:cs typeface="Courier New" panose="02070309020205020404" pitchFamily="49" charset="0"/>
              </a:rPr>
              <a:t>, p);</a:t>
            </a:r>
            <a:br>
              <a:rPr lang="en" dirty="0">
                <a:latin typeface="Courier New" panose="02070309020205020404" pitchFamily="49" charset="0"/>
                <a:cs typeface="Courier New" panose="02070309020205020404" pitchFamily="49" charset="0"/>
              </a:rPr>
            </a:br>
            <a:r>
              <a:rPr lang="en" dirty="0">
                <a:latin typeface="Courier New" panose="02070309020205020404" pitchFamily="49" charset="0"/>
                <a:cs typeface="Courier New" panose="02070309020205020404" pitchFamily="49" charset="0"/>
              </a:rPr>
              <a:t>    </a:t>
            </a:r>
            <a:r>
              <a:rPr lang="en" b="1" dirty="0">
                <a:solidFill>
                  <a:srgbClr val="000080"/>
                </a:solidFill>
                <a:latin typeface="Courier New" panose="02070309020205020404" pitchFamily="49" charset="0"/>
                <a:cs typeface="Courier New" panose="02070309020205020404" pitchFamily="49" charset="0"/>
              </a:rPr>
              <a:t>return </a:t>
            </a:r>
            <a:r>
              <a:rPr lang="en" dirty="0">
                <a:latin typeface="Courier New" panose="02070309020205020404" pitchFamily="49" charset="0"/>
                <a:cs typeface="Courier New" panose="02070309020205020404" pitchFamily="49" charset="0"/>
              </a:rPr>
              <a:t>p;</a:t>
            </a:r>
            <a:br>
              <a:rPr lang="en" dirty="0">
                <a:latin typeface="Courier New" panose="02070309020205020404" pitchFamily="49" charset="0"/>
                <a:cs typeface="Courier New" panose="02070309020205020404" pitchFamily="49" charset="0"/>
              </a:rPr>
            </a:br>
            <a:r>
              <a:rPr lang="en" dirty="0">
                <a:latin typeface="Courier New" panose="02070309020205020404" pitchFamily="49" charset="0"/>
                <a:cs typeface="Courier New" panose="02070309020205020404" pitchFamily="49" charset="0"/>
              </a:rPr>
              <a:t>}</a:t>
            </a:r>
            <a:endParaRPr lang="ru-RU" dirty="0">
              <a:latin typeface="Courier New" panose="02070309020205020404" pitchFamily="49" charset="0"/>
              <a:cs typeface="Courier New" panose="02070309020205020404" pitchFamily="49" charset="0"/>
            </a:endParaRPr>
          </a:p>
        </p:txBody>
      </p:sp>
      <p:sp>
        <p:nvSpPr>
          <p:cNvPr id="7" name="Прямоугольник 6">
            <a:extLst>
              <a:ext uri="{FF2B5EF4-FFF2-40B4-BE49-F238E27FC236}">
                <a16:creationId xmlns:a16="http://schemas.microsoft.com/office/drawing/2014/main" id="{04030480-DD79-2B4E-B27C-ADE98C399D3A}"/>
              </a:ext>
            </a:extLst>
          </p:cNvPr>
          <p:cNvSpPr/>
          <p:nvPr/>
        </p:nvSpPr>
        <p:spPr>
          <a:xfrm>
            <a:off x="519008" y="1710173"/>
            <a:ext cx="4320480" cy="259695"/>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F86382F9-87BB-EB4C-BAB2-CDEAB1B132C5}"/>
              </a:ext>
            </a:extLst>
          </p:cNvPr>
          <p:cNvSpPr/>
          <p:nvPr/>
        </p:nvSpPr>
        <p:spPr>
          <a:xfrm>
            <a:off x="48284" y="553085"/>
            <a:ext cx="5315804" cy="650513"/>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a16="http://schemas.microsoft.com/office/drawing/2014/main" id="{0698401B-1CD1-6342-8403-2D36F9645106}"/>
              </a:ext>
            </a:extLst>
          </p:cNvPr>
          <p:cNvSpPr/>
          <p:nvPr/>
        </p:nvSpPr>
        <p:spPr>
          <a:xfrm>
            <a:off x="48284" y="1525774"/>
            <a:ext cx="4320480" cy="259695"/>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a:extLst>
              <a:ext uri="{FF2B5EF4-FFF2-40B4-BE49-F238E27FC236}">
                <a16:creationId xmlns:a16="http://schemas.microsoft.com/office/drawing/2014/main" id="{794B2EE6-F3D3-6148-8565-EEEA845ED88C}"/>
              </a:ext>
            </a:extLst>
          </p:cNvPr>
          <p:cNvSpPr/>
          <p:nvPr/>
        </p:nvSpPr>
        <p:spPr>
          <a:xfrm>
            <a:off x="48284" y="1934086"/>
            <a:ext cx="3168352" cy="405044"/>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a:extLst>
              <a:ext uri="{FF2B5EF4-FFF2-40B4-BE49-F238E27FC236}">
                <a16:creationId xmlns:a16="http://schemas.microsoft.com/office/drawing/2014/main" id="{D124F73F-C456-334E-91DB-EF4A5815F447}"/>
              </a:ext>
            </a:extLst>
          </p:cNvPr>
          <p:cNvSpPr/>
          <p:nvPr/>
        </p:nvSpPr>
        <p:spPr>
          <a:xfrm>
            <a:off x="49242" y="3730010"/>
            <a:ext cx="3168352" cy="405044"/>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876796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8A4D7907-C7C4-EC47-B14E-EDB5F21AC1B2}"/>
              </a:ext>
            </a:extLst>
          </p:cNvPr>
          <p:cNvSpPr>
            <a:spLocks noGrp="1"/>
          </p:cNvSpPr>
          <p:nvPr>
            <p:ph type="body" sz="quarter" idx="13"/>
          </p:nvPr>
        </p:nvSpPr>
        <p:spPr>
          <a:xfrm>
            <a:off x="0" y="-12073"/>
            <a:ext cx="9144000" cy="538607"/>
          </a:xfrm>
        </p:spPr>
        <p:txBody>
          <a:bodyPr/>
          <a:lstStyle/>
          <a:p>
            <a:r>
              <a:rPr lang="en-US" sz="3200" b="1" dirty="0">
                <a:solidFill>
                  <a:schemeClr val="tx1"/>
                </a:solidFill>
              </a:rPr>
              <a:t>SETUP</a:t>
            </a:r>
            <a:endParaRPr lang="ru-RU" sz="3200" b="1" dirty="0">
              <a:solidFill>
                <a:schemeClr val="tx1"/>
              </a:solidFill>
            </a:endParaRPr>
          </a:p>
        </p:txBody>
      </p:sp>
      <p:sp>
        <p:nvSpPr>
          <p:cNvPr id="3" name="Прямоугольник 2">
            <a:extLst>
              <a:ext uri="{FF2B5EF4-FFF2-40B4-BE49-F238E27FC236}">
                <a16:creationId xmlns:a16="http://schemas.microsoft.com/office/drawing/2014/main" id="{3B47C70F-C499-684F-AD4F-D97406979678}"/>
              </a:ext>
            </a:extLst>
          </p:cNvPr>
          <p:cNvSpPr/>
          <p:nvPr/>
        </p:nvSpPr>
        <p:spPr>
          <a:xfrm>
            <a:off x="0" y="1851670"/>
            <a:ext cx="10836696" cy="954107"/>
          </a:xfrm>
          <a:prstGeom prst="rect">
            <a:avLst/>
          </a:prstGeom>
        </p:spPr>
        <p:txBody>
          <a:bodyPr wrap="square">
            <a:spAutoFit/>
          </a:bodyPr>
          <a:lstStyle/>
          <a:p>
            <a:r>
              <a:rPr lang="en" sz="2800" b="1" dirty="0">
                <a:solidFill>
                  <a:srgbClr val="660E7A"/>
                </a:solidFill>
                <a:latin typeface="Courier New" panose="02070309020205020404" pitchFamily="49" charset="0"/>
                <a:cs typeface="Courier New" panose="02070309020205020404" pitchFamily="49" charset="0"/>
              </a:rPr>
              <a:t>atlas </a:t>
            </a:r>
            <a:r>
              <a:rPr lang="en" sz="2800" dirty="0">
                <a:latin typeface="Courier New" panose="02070309020205020404" pitchFamily="49" charset="0"/>
                <a:cs typeface="Courier New" panose="02070309020205020404" pitchFamily="49" charset="0"/>
              </a:rPr>
              <a:t>= </a:t>
            </a:r>
            <a:r>
              <a:rPr lang="en" sz="2800" b="1" dirty="0">
                <a:solidFill>
                  <a:srgbClr val="000080"/>
                </a:solidFill>
                <a:latin typeface="Courier New" panose="02070309020205020404" pitchFamily="49" charset="0"/>
                <a:cs typeface="Courier New" panose="02070309020205020404" pitchFamily="49" charset="0"/>
              </a:rPr>
              <a:t>new </a:t>
            </a:r>
            <a:r>
              <a:rPr lang="en" sz="2800" dirty="0">
                <a:latin typeface="Courier New" panose="02070309020205020404" pitchFamily="49" charset="0"/>
                <a:cs typeface="Courier New" panose="02070309020205020404" pitchFamily="49" charset="0"/>
              </a:rPr>
              <a:t>Atlas(…)</a:t>
            </a:r>
          </a:p>
          <a:p>
            <a:r>
              <a:rPr lang="en" sz="2800" dirty="0">
                <a:latin typeface="Courier New" panose="02070309020205020404" pitchFamily="49" charset="0"/>
                <a:cs typeface="Courier New" panose="02070309020205020404" pitchFamily="49" charset="0"/>
              </a:rPr>
              <a:t>		.extension(</a:t>
            </a:r>
            <a:r>
              <a:rPr lang="en" sz="2800" b="1" dirty="0">
                <a:solidFill>
                  <a:srgbClr val="000080"/>
                </a:solidFill>
                <a:latin typeface="Courier New" panose="02070309020205020404" pitchFamily="49" charset="0"/>
                <a:cs typeface="Courier New" panose="02070309020205020404" pitchFamily="49" charset="0"/>
              </a:rPr>
              <a:t>new </a:t>
            </a:r>
            <a:r>
              <a:rPr lang="en" sz="2800" b="1" dirty="0" err="1">
                <a:solidFill>
                  <a:srgbClr val="FF0000"/>
                </a:solidFill>
                <a:latin typeface="Courier New" panose="02070309020205020404" pitchFamily="49" charset="0"/>
                <a:cs typeface="Courier New" panose="02070309020205020404" pitchFamily="49" charset="0"/>
              </a:rPr>
              <a:t>JSClickExtension</a:t>
            </a:r>
            <a:r>
              <a:rPr lang="en" sz="2800" b="1" dirty="0">
                <a:solidFill>
                  <a:srgbClr val="FF0000"/>
                </a:solidFill>
                <a:latin typeface="Courier New" panose="02070309020205020404" pitchFamily="49" charset="0"/>
                <a:cs typeface="Courier New" panose="02070309020205020404" pitchFamily="49" charset="0"/>
              </a:rPr>
              <a:t>()</a:t>
            </a:r>
            <a:r>
              <a:rPr lang="en" sz="2800" dirty="0">
                <a:latin typeface="Courier New" panose="02070309020205020404" pitchFamily="49" charset="0"/>
                <a:cs typeface="Courier New" panose="02070309020205020404" pitchFamily="49" charset="0"/>
              </a:rPr>
              <a:t>)</a:t>
            </a:r>
            <a:endParaRPr lang="ru-RU" sz="28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413556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C5490A8C-F37A-7541-979B-D37BF043C8B5}"/>
              </a:ext>
            </a:extLst>
          </p:cNvPr>
          <p:cNvSpPr>
            <a:spLocks noGrp="1"/>
          </p:cNvSpPr>
          <p:nvPr>
            <p:ph type="body" sz="quarter" idx="13"/>
          </p:nvPr>
        </p:nvSpPr>
        <p:spPr>
          <a:xfrm>
            <a:off x="0" y="-12073"/>
            <a:ext cx="9144000" cy="538607"/>
          </a:xfrm>
        </p:spPr>
        <p:txBody>
          <a:bodyPr/>
          <a:lstStyle/>
          <a:p>
            <a:r>
              <a:rPr lang="en-US" sz="3200" b="1" dirty="0">
                <a:solidFill>
                  <a:schemeClr val="tx1"/>
                </a:solidFill>
              </a:rPr>
              <a:t>Page Object WRAPPERS</a:t>
            </a:r>
            <a:endParaRPr lang="ru-RU" sz="3200" b="1" dirty="0">
              <a:solidFill>
                <a:schemeClr val="tx1"/>
              </a:solidFill>
            </a:endParaRPr>
          </a:p>
        </p:txBody>
      </p:sp>
      <p:sp>
        <p:nvSpPr>
          <p:cNvPr id="6" name="TextBox 5">
            <a:extLst>
              <a:ext uri="{FF2B5EF4-FFF2-40B4-BE49-F238E27FC236}">
                <a16:creationId xmlns:a16="http://schemas.microsoft.com/office/drawing/2014/main" id="{D3A5022C-F002-3F4D-9D7E-C79F53942003}"/>
              </a:ext>
            </a:extLst>
          </p:cNvPr>
          <p:cNvSpPr txBox="1"/>
          <p:nvPr/>
        </p:nvSpPr>
        <p:spPr>
          <a:xfrm>
            <a:off x="3131840" y="1042884"/>
            <a:ext cx="4049122" cy="3293209"/>
          </a:xfrm>
          <a:prstGeom prst="rect">
            <a:avLst/>
          </a:prstGeom>
          <a:noFill/>
        </p:spPr>
        <p:txBody>
          <a:bodyPr wrap="none" rtlCol="0">
            <a:spAutoFit/>
          </a:bodyPr>
          <a:lstStyle/>
          <a:p>
            <a:pPr marL="342900" indent="-342900">
              <a:lnSpc>
                <a:spcPct val="200000"/>
              </a:lnSpc>
              <a:buFontTx/>
              <a:buAutoNum type="arabicPeriod"/>
            </a:pPr>
            <a:r>
              <a:rPr lang="en" sz="2400" b="1" dirty="0"/>
              <a:t>Fluent/Chain of invocations</a:t>
            </a:r>
          </a:p>
          <a:p>
            <a:pPr marL="342900" indent="-342900">
              <a:lnSpc>
                <a:spcPct val="200000"/>
              </a:lnSpc>
              <a:buFontTx/>
              <a:buAutoNum type="arabicPeriod"/>
            </a:pPr>
            <a:r>
              <a:rPr lang="en" sz="2400" b="1" dirty="0"/>
              <a:t>Page Element</a:t>
            </a:r>
          </a:p>
          <a:p>
            <a:pPr marL="342900" indent="-342900">
              <a:lnSpc>
                <a:spcPct val="200000"/>
              </a:lnSpc>
              <a:buFontTx/>
              <a:buAutoNum type="arabicPeriod"/>
            </a:pPr>
            <a:r>
              <a:rPr lang="en" sz="2400" b="1" dirty="0"/>
              <a:t>Loadable Component</a:t>
            </a:r>
          </a:p>
          <a:p>
            <a:pPr marL="342900" indent="-342900">
              <a:lnSpc>
                <a:spcPct val="200000"/>
              </a:lnSpc>
              <a:buFontTx/>
              <a:buAutoNum type="arabicPeriod"/>
            </a:pPr>
            <a:r>
              <a:rPr lang="en" sz="2400" b="1" dirty="0" err="1"/>
              <a:t>ScreenPlay</a:t>
            </a:r>
            <a:endParaRPr lang="en" sz="2400" b="1" dirty="0"/>
          </a:p>
          <a:p>
            <a:pPr marL="342900" indent="-342900">
              <a:buAutoNum type="arabicPeriod"/>
            </a:pPr>
            <a:endParaRPr lang="ru-RU" sz="1600" dirty="0"/>
          </a:p>
        </p:txBody>
      </p:sp>
      <p:pic>
        <p:nvPicPr>
          <p:cNvPr id="1026" name="Picture 2" descr="Image result for knowledge">
            <a:extLst>
              <a:ext uri="{FF2B5EF4-FFF2-40B4-BE49-F238E27FC236}">
                <a16:creationId xmlns:a16="http://schemas.microsoft.com/office/drawing/2014/main" id="{691B5AEB-A536-7E41-80FA-A3200AB82F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9622"/>
            <a:ext cx="2139702" cy="2139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4654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34587C0D-17AB-EC4D-872A-F75D3F1A3EE2}"/>
              </a:ext>
            </a:extLst>
          </p:cNvPr>
          <p:cNvSpPr>
            <a:spLocks noGrp="1"/>
          </p:cNvSpPr>
          <p:nvPr>
            <p:ph type="body" sz="quarter" idx="13"/>
          </p:nvPr>
        </p:nvSpPr>
        <p:spPr>
          <a:xfrm>
            <a:off x="0" y="-12073"/>
            <a:ext cx="9144000" cy="538607"/>
          </a:xfrm>
        </p:spPr>
        <p:txBody>
          <a:bodyPr/>
          <a:lstStyle/>
          <a:p>
            <a:r>
              <a:rPr lang="en-US" sz="3200" b="1" dirty="0">
                <a:solidFill>
                  <a:schemeClr val="tx1"/>
                </a:solidFill>
              </a:rPr>
              <a:t>GRADLE</a:t>
            </a:r>
            <a:endParaRPr lang="ru-RU" sz="3200" b="1" dirty="0">
              <a:solidFill>
                <a:schemeClr val="tx1"/>
              </a:solidFill>
            </a:endParaRPr>
          </a:p>
        </p:txBody>
      </p:sp>
      <p:sp>
        <p:nvSpPr>
          <p:cNvPr id="11" name="Прямоугольник 10">
            <a:extLst>
              <a:ext uri="{FF2B5EF4-FFF2-40B4-BE49-F238E27FC236}">
                <a16:creationId xmlns:a16="http://schemas.microsoft.com/office/drawing/2014/main" id="{94B03BA0-B33C-554C-8ECF-A2EC6540B006}"/>
              </a:ext>
            </a:extLst>
          </p:cNvPr>
          <p:cNvSpPr/>
          <p:nvPr/>
        </p:nvSpPr>
        <p:spPr>
          <a:xfrm>
            <a:off x="683567" y="2715766"/>
            <a:ext cx="8245912" cy="1569660"/>
          </a:xfrm>
          <a:prstGeom prst="rect">
            <a:avLst/>
          </a:prstGeom>
        </p:spPr>
        <p:txBody>
          <a:bodyPr wrap="square">
            <a:spAutoFit/>
          </a:bodyPr>
          <a:lstStyle/>
          <a:p>
            <a:r>
              <a:rPr lang="en" sz="3200" b="1" dirty="0">
                <a:solidFill>
                  <a:srgbClr val="FF0000"/>
                </a:solidFill>
              </a:rPr>
              <a:t>dependencies</a:t>
            </a:r>
            <a:r>
              <a:rPr lang="en" sz="3200" dirty="0"/>
              <a:t> </a:t>
            </a:r>
            <a:r>
              <a:rPr lang="en" sz="3200" b="1" dirty="0">
                <a:solidFill>
                  <a:srgbClr val="FF0000"/>
                </a:solidFill>
              </a:rPr>
              <a:t>{</a:t>
            </a:r>
            <a:br>
              <a:rPr lang="en" sz="3200" dirty="0"/>
            </a:br>
            <a:r>
              <a:rPr lang="en" sz="3200" dirty="0"/>
              <a:t>    </a:t>
            </a:r>
            <a:r>
              <a:rPr lang="ru-RU" sz="3200" dirty="0"/>
              <a:t>с</a:t>
            </a:r>
            <a:r>
              <a:rPr lang="en" sz="3200" dirty="0" err="1"/>
              <a:t>ompile</a:t>
            </a:r>
            <a:r>
              <a:rPr lang="en" sz="3200" dirty="0"/>
              <a:t> </a:t>
            </a:r>
            <a:r>
              <a:rPr lang="en" sz="3200" b="1" dirty="0">
                <a:solidFill>
                  <a:srgbClr val="008000"/>
                </a:solidFill>
              </a:rPr>
              <a:t>'io.qameta.atlas:atlas-webdriver:1.+'</a:t>
            </a:r>
            <a:br>
              <a:rPr lang="en" sz="3200" b="1" dirty="0">
                <a:solidFill>
                  <a:srgbClr val="008000"/>
                </a:solidFill>
              </a:rPr>
            </a:br>
            <a:r>
              <a:rPr lang="en" sz="3200" b="1" dirty="0">
                <a:solidFill>
                  <a:srgbClr val="FF0000"/>
                </a:solidFill>
              </a:rPr>
              <a:t>}</a:t>
            </a:r>
            <a:endParaRPr lang="ru-RU" sz="3200" b="1" dirty="0">
              <a:solidFill>
                <a:srgbClr val="FF0000"/>
              </a:solidFill>
            </a:endParaRPr>
          </a:p>
        </p:txBody>
      </p:sp>
      <p:sp>
        <p:nvSpPr>
          <p:cNvPr id="14" name="Прямоугольник 13">
            <a:extLst>
              <a:ext uri="{FF2B5EF4-FFF2-40B4-BE49-F238E27FC236}">
                <a16:creationId xmlns:a16="http://schemas.microsoft.com/office/drawing/2014/main" id="{5FA2F6B5-B57D-5349-A0B9-CE0F0EB7B840}"/>
              </a:ext>
            </a:extLst>
          </p:cNvPr>
          <p:cNvSpPr/>
          <p:nvPr/>
        </p:nvSpPr>
        <p:spPr>
          <a:xfrm>
            <a:off x="683568" y="1059582"/>
            <a:ext cx="8245911" cy="1569660"/>
          </a:xfrm>
          <a:prstGeom prst="rect">
            <a:avLst/>
          </a:prstGeom>
        </p:spPr>
        <p:txBody>
          <a:bodyPr wrap="square">
            <a:spAutoFit/>
          </a:bodyPr>
          <a:lstStyle/>
          <a:p>
            <a:r>
              <a:rPr lang="en" sz="3200" b="1" dirty="0">
                <a:solidFill>
                  <a:srgbClr val="FF0000"/>
                </a:solidFill>
              </a:rPr>
              <a:t>dependencies</a:t>
            </a:r>
            <a:r>
              <a:rPr lang="en" sz="3200" dirty="0"/>
              <a:t> </a:t>
            </a:r>
            <a:r>
              <a:rPr lang="en" sz="3200" b="1" dirty="0">
                <a:solidFill>
                  <a:srgbClr val="FF0000"/>
                </a:solidFill>
              </a:rPr>
              <a:t>{</a:t>
            </a:r>
            <a:br>
              <a:rPr lang="en" sz="3200" dirty="0"/>
            </a:br>
            <a:r>
              <a:rPr lang="en" sz="3200" dirty="0"/>
              <a:t>    </a:t>
            </a:r>
            <a:r>
              <a:rPr lang="ru-RU" sz="3200" dirty="0"/>
              <a:t>с</a:t>
            </a:r>
            <a:r>
              <a:rPr lang="en" sz="3200" dirty="0" err="1"/>
              <a:t>ompile</a:t>
            </a:r>
            <a:r>
              <a:rPr lang="en" sz="3200" dirty="0"/>
              <a:t> </a:t>
            </a:r>
            <a:r>
              <a:rPr lang="en" sz="3200" b="1" dirty="0">
                <a:solidFill>
                  <a:srgbClr val="008000"/>
                </a:solidFill>
              </a:rPr>
              <a:t>'</a:t>
            </a:r>
            <a:r>
              <a:rPr lang="en" sz="3200" b="1" dirty="0" err="1">
                <a:solidFill>
                  <a:srgbClr val="008000"/>
                </a:solidFill>
              </a:rPr>
              <a:t>io.qameta.atlas:atlas</a:t>
            </a:r>
            <a:r>
              <a:rPr lang="en" sz="3200" b="1" dirty="0">
                <a:solidFill>
                  <a:srgbClr val="008000"/>
                </a:solidFill>
              </a:rPr>
              <a:t>-</a:t>
            </a:r>
            <a:r>
              <a:rPr lang="en-US" sz="3200" b="1" dirty="0" err="1">
                <a:solidFill>
                  <a:srgbClr val="008000"/>
                </a:solidFill>
              </a:rPr>
              <a:t>appium</a:t>
            </a:r>
            <a:r>
              <a:rPr lang="en" sz="3200" b="1" dirty="0">
                <a:solidFill>
                  <a:srgbClr val="008000"/>
                </a:solidFill>
              </a:rPr>
              <a:t>:1.+'</a:t>
            </a:r>
            <a:br>
              <a:rPr lang="en" sz="3200" b="1" dirty="0">
                <a:solidFill>
                  <a:srgbClr val="008000"/>
                </a:solidFill>
              </a:rPr>
            </a:br>
            <a:r>
              <a:rPr lang="en" sz="3200" b="1" dirty="0">
                <a:solidFill>
                  <a:srgbClr val="FF0000"/>
                </a:solidFill>
              </a:rPr>
              <a:t>}</a:t>
            </a:r>
            <a:endParaRPr lang="ru-RU" sz="3200" b="1" dirty="0">
              <a:solidFill>
                <a:srgbClr val="FF0000"/>
              </a:solidFill>
            </a:endParaRPr>
          </a:p>
        </p:txBody>
      </p:sp>
    </p:spTree>
    <p:extLst>
      <p:ext uri="{BB962C8B-B14F-4D97-AF65-F5344CB8AC3E}">
        <p14:creationId xmlns:p14="http://schemas.microsoft.com/office/powerpoint/2010/main" val="4652610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A95065DC-1F75-2C43-9B0B-90DEFE9EF700}"/>
              </a:ext>
            </a:extLst>
          </p:cNvPr>
          <p:cNvSpPr>
            <a:spLocks noGrp="1"/>
          </p:cNvSpPr>
          <p:nvPr>
            <p:ph type="body" sz="quarter" idx="13"/>
          </p:nvPr>
        </p:nvSpPr>
        <p:spPr>
          <a:xfrm>
            <a:off x="0" y="-12073"/>
            <a:ext cx="9144000" cy="538607"/>
          </a:xfrm>
        </p:spPr>
        <p:txBody>
          <a:bodyPr/>
          <a:lstStyle/>
          <a:p>
            <a:r>
              <a:rPr lang="en-US" sz="3200" b="1" dirty="0">
                <a:solidFill>
                  <a:schemeClr val="tx1"/>
                </a:solidFill>
              </a:rPr>
              <a:t>THIRD-PARTY LIBRARIES</a:t>
            </a:r>
            <a:endParaRPr lang="ru-RU" sz="3200" b="1" dirty="0">
              <a:solidFill>
                <a:schemeClr val="tx1"/>
              </a:solidFill>
            </a:endParaRPr>
          </a:p>
        </p:txBody>
      </p:sp>
      <p:pic>
        <p:nvPicPr>
          <p:cNvPr id="11268" name="Picture 4" descr="Image result for junit 4">
            <a:extLst>
              <a:ext uri="{FF2B5EF4-FFF2-40B4-BE49-F238E27FC236}">
                <a16:creationId xmlns:a16="http://schemas.microsoft.com/office/drawing/2014/main" id="{9F2A0AF3-F448-7346-A7C8-14054DD29A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3096" y="1371386"/>
            <a:ext cx="2267744" cy="69292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Image result for junit 4">
            <a:extLst>
              <a:ext uri="{FF2B5EF4-FFF2-40B4-BE49-F238E27FC236}">
                <a16:creationId xmlns:a16="http://schemas.microsoft.com/office/drawing/2014/main" id="{37115C73-BE9F-EF47-BCA6-482749225A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7134" y="915566"/>
            <a:ext cx="1604562" cy="1604562"/>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Image result for TestNg">
            <a:extLst>
              <a:ext uri="{FF2B5EF4-FFF2-40B4-BE49-F238E27FC236}">
                <a16:creationId xmlns:a16="http://schemas.microsoft.com/office/drawing/2014/main" id="{FBA0E811-5CEA-C74D-82D5-45B4086B7D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240" y="915566"/>
            <a:ext cx="1118620" cy="1420648"/>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Image result for Cucumber JVM">
            <a:extLst>
              <a:ext uri="{FF2B5EF4-FFF2-40B4-BE49-F238E27FC236}">
                <a16:creationId xmlns:a16="http://schemas.microsoft.com/office/drawing/2014/main" id="{3DED8A3F-A98E-E943-8839-7031743CE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2492" y="2035332"/>
            <a:ext cx="5004048" cy="1746204"/>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Image result for LeanFT">
            <a:extLst>
              <a:ext uri="{FF2B5EF4-FFF2-40B4-BE49-F238E27FC236}">
                <a16:creationId xmlns:a16="http://schemas.microsoft.com/office/drawing/2014/main" id="{D6504780-7CB6-4A4A-BA03-897A0D8EE5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2888" y="2379399"/>
            <a:ext cx="1118620" cy="1118620"/>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Image result for JBehave">
            <a:extLst>
              <a:ext uri="{FF2B5EF4-FFF2-40B4-BE49-F238E27FC236}">
                <a16:creationId xmlns:a16="http://schemas.microsoft.com/office/drawing/2014/main" id="{68066A16-7B83-1C4A-B19A-66D2EFA871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1880" y="3723878"/>
            <a:ext cx="2267744" cy="909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9128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92E31F7E-1323-8E43-BEBF-3926CDB5D809}"/>
              </a:ext>
            </a:extLst>
          </p:cNvPr>
          <p:cNvSpPr>
            <a:spLocks noGrp="1"/>
          </p:cNvSpPr>
          <p:nvPr>
            <p:ph type="body" sz="quarter" idx="13"/>
          </p:nvPr>
        </p:nvSpPr>
        <p:spPr>
          <a:xfrm>
            <a:off x="0" y="-12074"/>
            <a:ext cx="9144000" cy="538607"/>
          </a:xfrm>
        </p:spPr>
        <p:txBody>
          <a:bodyPr/>
          <a:lstStyle/>
          <a:p>
            <a:r>
              <a:rPr lang="en" sz="3200" b="1" dirty="0">
                <a:solidFill>
                  <a:schemeClr val="tx1"/>
                </a:solidFill>
              </a:rPr>
              <a:t>INTEGRATE </a:t>
            </a:r>
            <a:r>
              <a:rPr lang="en-US" sz="3200" b="1" dirty="0">
                <a:solidFill>
                  <a:schemeClr val="tx1"/>
                </a:solidFill>
              </a:rPr>
              <a:t>WITH</a:t>
            </a:r>
            <a:r>
              <a:rPr lang="en" sz="3200" b="1" dirty="0">
                <a:solidFill>
                  <a:schemeClr val="tx1"/>
                </a:solidFill>
              </a:rPr>
              <a:t> YOUR FRAMEWORK</a:t>
            </a:r>
            <a:endParaRPr lang="ru-RU" sz="3200" b="1" dirty="0">
              <a:solidFill>
                <a:schemeClr val="tx1"/>
              </a:solidFill>
            </a:endParaRPr>
          </a:p>
        </p:txBody>
      </p:sp>
      <p:sp>
        <p:nvSpPr>
          <p:cNvPr id="3" name="TextBox 2">
            <a:extLst>
              <a:ext uri="{FF2B5EF4-FFF2-40B4-BE49-F238E27FC236}">
                <a16:creationId xmlns:a16="http://schemas.microsoft.com/office/drawing/2014/main" id="{92B4FE83-7A18-224E-BBA8-5469A126B1AF}"/>
              </a:ext>
            </a:extLst>
          </p:cNvPr>
          <p:cNvSpPr txBox="1"/>
          <p:nvPr/>
        </p:nvSpPr>
        <p:spPr>
          <a:xfrm>
            <a:off x="223200" y="651600"/>
            <a:ext cx="3494033" cy="1727524"/>
          </a:xfrm>
          <a:prstGeom prst="rect">
            <a:avLst/>
          </a:prstGeom>
          <a:noFill/>
        </p:spPr>
        <p:txBody>
          <a:bodyPr wrap="none" rtlCol="0">
            <a:spAutoFit/>
          </a:bodyPr>
          <a:lstStyle/>
          <a:p>
            <a:pPr marL="457200" indent="-457200">
              <a:lnSpc>
                <a:spcPct val="130000"/>
              </a:lnSpc>
              <a:buFont typeface="Arial" panose="020B0604020202020204" pitchFamily="34" charset="0"/>
              <a:buChar char="•"/>
            </a:pPr>
            <a:r>
              <a:rPr lang="en-US" sz="2800" b="1" dirty="0"/>
              <a:t>Loader;</a:t>
            </a:r>
          </a:p>
          <a:p>
            <a:pPr marL="457200" indent="-457200">
              <a:lnSpc>
                <a:spcPct val="130000"/>
              </a:lnSpc>
              <a:buFont typeface="Arial" panose="020B0604020202020204" pitchFamily="34" charset="0"/>
              <a:buChar char="•"/>
            </a:pPr>
            <a:r>
              <a:rPr lang="en-US" sz="2800" b="1" dirty="0"/>
              <a:t>Decorator;</a:t>
            </a:r>
          </a:p>
          <a:p>
            <a:pPr marL="457200" indent="-457200">
              <a:lnSpc>
                <a:spcPct val="130000"/>
              </a:lnSpc>
              <a:buFont typeface="Arial" panose="020B0604020202020204" pitchFamily="34" charset="0"/>
              <a:buChar char="•"/>
            </a:pPr>
            <a:r>
              <a:rPr lang="en-US" sz="2800" b="1" dirty="0"/>
              <a:t>Your Custom</a:t>
            </a:r>
            <a:r>
              <a:rPr lang="ru-RU" sz="2800" b="1" dirty="0"/>
              <a:t> </a:t>
            </a:r>
            <a:r>
              <a:rPr lang="en-US" sz="2800" b="1" dirty="0"/>
              <a:t>Page.</a:t>
            </a:r>
            <a:endParaRPr lang="ru-RU" sz="2800" b="1" dirty="0"/>
          </a:p>
        </p:txBody>
      </p:sp>
    </p:spTree>
    <p:extLst>
      <p:ext uri="{BB962C8B-B14F-4D97-AF65-F5344CB8AC3E}">
        <p14:creationId xmlns:p14="http://schemas.microsoft.com/office/powerpoint/2010/main" val="17378858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0FA59F50-E24E-FC4B-ADD1-AA16BA487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4141" y="885737"/>
            <a:ext cx="3206864" cy="2993073"/>
          </a:xfrm>
          <a:prstGeom prst="rect">
            <a:avLst/>
          </a:prstGeom>
        </p:spPr>
      </p:pic>
      <p:sp>
        <p:nvSpPr>
          <p:cNvPr id="5" name="Текст 4">
            <a:extLst>
              <a:ext uri="{FF2B5EF4-FFF2-40B4-BE49-F238E27FC236}">
                <a16:creationId xmlns:a16="http://schemas.microsoft.com/office/drawing/2014/main" id="{A04D5667-9880-B84D-8330-A6FC9D4B41AD}"/>
              </a:ext>
            </a:extLst>
          </p:cNvPr>
          <p:cNvSpPr>
            <a:spLocks noGrp="1"/>
          </p:cNvSpPr>
          <p:nvPr>
            <p:ph type="body" sz="quarter" idx="13"/>
          </p:nvPr>
        </p:nvSpPr>
        <p:spPr>
          <a:xfrm>
            <a:off x="0" y="-12073"/>
            <a:ext cx="9144000" cy="538607"/>
          </a:xfrm>
        </p:spPr>
        <p:txBody>
          <a:bodyPr/>
          <a:lstStyle/>
          <a:p>
            <a:r>
              <a:rPr lang="en-US" sz="3200" b="1" dirty="0">
                <a:solidFill>
                  <a:schemeClr val="tx1"/>
                </a:solidFill>
              </a:rPr>
              <a:t>QA</a:t>
            </a:r>
            <a:endParaRPr lang="ru-RU" sz="3200" dirty="0"/>
          </a:p>
        </p:txBody>
      </p:sp>
      <p:grpSp>
        <p:nvGrpSpPr>
          <p:cNvPr id="24" name="Группа 23">
            <a:extLst>
              <a:ext uri="{FF2B5EF4-FFF2-40B4-BE49-F238E27FC236}">
                <a16:creationId xmlns:a16="http://schemas.microsoft.com/office/drawing/2014/main" id="{59F8DB30-98CF-3A41-88AE-9CFB7C406792}"/>
              </a:ext>
            </a:extLst>
          </p:cNvPr>
          <p:cNvGrpSpPr/>
          <p:nvPr/>
        </p:nvGrpSpPr>
        <p:grpSpPr>
          <a:xfrm>
            <a:off x="756016" y="1336841"/>
            <a:ext cx="4494500" cy="1977736"/>
            <a:chOff x="587866" y="1169870"/>
            <a:chExt cx="4494500" cy="1977736"/>
          </a:xfrm>
        </p:grpSpPr>
        <p:sp>
          <p:nvSpPr>
            <p:cNvPr id="25" name="Прямоугольник 24">
              <a:extLst>
                <a:ext uri="{FF2B5EF4-FFF2-40B4-BE49-F238E27FC236}">
                  <a16:creationId xmlns:a16="http://schemas.microsoft.com/office/drawing/2014/main" id="{B0742DBE-8ECF-6143-9ECF-1C4000E51CBF}"/>
                </a:ext>
              </a:extLst>
            </p:cNvPr>
            <p:cNvSpPr/>
            <p:nvPr/>
          </p:nvSpPr>
          <p:spPr>
            <a:xfrm>
              <a:off x="4932040" y="1275606"/>
              <a:ext cx="149458" cy="1872000"/>
            </a:xfrm>
            <a:prstGeom prst="rect">
              <a:avLst/>
            </a:prstGeom>
            <a:solidFill>
              <a:srgbClr val="469E9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dirty="0"/>
            </a:p>
          </p:txBody>
        </p:sp>
        <p:sp>
          <p:nvSpPr>
            <p:cNvPr id="26" name="TextBox 25">
              <a:extLst>
                <a:ext uri="{FF2B5EF4-FFF2-40B4-BE49-F238E27FC236}">
                  <a16:creationId xmlns:a16="http://schemas.microsoft.com/office/drawing/2014/main" id="{A6CD5727-1369-1F4F-A9FC-1A59B233B1AF}"/>
                </a:ext>
              </a:extLst>
            </p:cNvPr>
            <p:cNvSpPr txBox="1"/>
            <p:nvPr/>
          </p:nvSpPr>
          <p:spPr>
            <a:xfrm>
              <a:off x="2406955" y="1169870"/>
              <a:ext cx="2524217" cy="461665"/>
            </a:xfrm>
            <a:prstGeom prst="rect">
              <a:avLst/>
            </a:prstGeom>
            <a:noFill/>
          </p:spPr>
          <p:txBody>
            <a:bodyPr wrap="none" rtlCol="0">
              <a:spAutoFit/>
            </a:bodyPr>
            <a:lstStyle/>
            <a:p>
              <a:r>
                <a:rPr lang="en-US" sz="2400" b="1" dirty="0"/>
                <a:t>SOKOVETS ARTEM</a:t>
              </a:r>
              <a:endParaRPr lang="ru-RU" sz="2400" b="1" dirty="0"/>
            </a:p>
          </p:txBody>
        </p:sp>
        <p:sp>
          <p:nvSpPr>
            <p:cNvPr id="27" name="Прямоугольник 26">
              <a:extLst>
                <a:ext uri="{FF2B5EF4-FFF2-40B4-BE49-F238E27FC236}">
                  <a16:creationId xmlns:a16="http://schemas.microsoft.com/office/drawing/2014/main" id="{F4B8791B-8FA2-E74C-84B1-56AF4B1F61D2}"/>
                </a:ext>
              </a:extLst>
            </p:cNvPr>
            <p:cNvSpPr/>
            <p:nvPr/>
          </p:nvSpPr>
          <p:spPr>
            <a:xfrm>
              <a:off x="587866" y="1630411"/>
              <a:ext cx="4494500" cy="400110"/>
            </a:xfrm>
            <a:prstGeom prst="rect">
              <a:avLst/>
            </a:prstGeom>
          </p:spPr>
          <p:txBody>
            <a:bodyPr wrap="none">
              <a:spAutoFit/>
            </a:bodyPr>
            <a:lstStyle/>
            <a:p>
              <a:r>
                <a:rPr lang="en" sz="2000" dirty="0"/>
                <a:t> Leading Engineer of </a:t>
              </a:r>
              <a:r>
                <a:rPr lang="en" sz="2000" dirty="0" err="1"/>
                <a:t>AutoQA</a:t>
              </a:r>
              <a:r>
                <a:rPr lang="en" sz="2000" dirty="0"/>
                <a:t> </a:t>
              </a:r>
              <a:r>
                <a:rPr lang="ru-RU" sz="2000" dirty="0"/>
                <a:t>@</a:t>
              </a:r>
              <a:r>
                <a:rPr lang="en-US" sz="2000" dirty="0" err="1"/>
                <a:t>SberTech</a:t>
              </a:r>
              <a:endParaRPr lang="ru-RU" sz="2000" dirty="0"/>
            </a:p>
          </p:txBody>
        </p:sp>
        <p:sp>
          <p:nvSpPr>
            <p:cNvPr id="28" name="Прямоугольник 27">
              <a:extLst>
                <a:ext uri="{FF2B5EF4-FFF2-40B4-BE49-F238E27FC236}">
                  <a16:creationId xmlns:a16="http://schemas.microsoft.com/office/drawing/2014/main" id="{E7AEAFBB-45F3-424F-BE4E-1C7006DDB2F9}"/>
                </a:ext>
              </a:extLst>
            </p:cNvPr>
            <p:cNvSpPr/>
            <p:nvPr/>
          </p:nvSpPr>
          <p:spPr>
            <a:xfrm>
              <a:off x="3169066" y="2468479"/>
              <a:ext cx="1844416" cy="369332"/>
            </a:xfrm>
            <a:prstGeom prst="rect">
              <a:avLst/>
            </a:prstGeom>
          </p:spPr>
          <p:txBody>
            <a:bodyPr wrap="none">
              <a:spAutoFit/>
            </a:bodyPr>
            <a:lstStyle/>
            <a:p>
              <a:r>
                <a:rPr lang="en" dirty="0"/>
                <a:t>@SokovetsArtem</a:t>
              </a:r>
              <a:endParaRPr lang="ru-RU" dirty="0"/>
            </a:p>
          </p:txBody>
        </p:sp>
        <p:sp>
          <p:nvSpPr>
            <p:cNvPr id="29" name="Прямоугольник 28">
              <a:extLst>
                <a:ext uri="{FF2B5EF4-FFF2-40B4-BE49-F238E27FC236}">
                  <a16:creationId xmlns:a16="http://schemas.microsoft.com/office/drawing/2014/main" id="{CD0E9FC6-D039-CB43-A144-E0ED4D0D5E31}"/>
                </a:ext>
              </a:extLst>
            </p:cNvPr>
            <p:cNvSpPr/>
            <p:nvPr/>
          </p:nvSpPr>
          <p:spPr>
            <a:xfrm>
              <a:off x="2081866" y="2050629"/>
              <a:ext cx="2971711" cy="369332"/>
            </a:xfrm>
            <a:prstGeom prst="rect">
              <a:avLst/>
            </a:prstGeom>
          </p:spPr>
          <p:txBody>
            <a:bodyPr wrap="none">
              <a:spAutoFit/>
            </a:bodyPr>
            <a:lstStyle/>
            <a:p>
              <a:r>
                <a:rPr lang="en-US" dirty="0" err="1"/>
                <a:t>Avs</a:t>
              </a:r>
              <a:r>
                <a:rPr lang="ru-RU" dirty="0" err="1"/>
                <a:t>okovets</a:t>
              </a:r>
              <a:r>
                <a:rPr lang="ru-RU" dirty="0"/>
                <a:t>.</a:t>
              </a:r>
              <a:r>
                <a:rPr lang="en-US" dirty="0" err="1"/>
                <a:t>sbt</a:t>
              </a:r>
              <a:r>
                <a:rPr lang="ru-RU" dirty="0"/>
                <a:t>@sberbank.ru</a:t>
              </a:r>
            </a:p>
          </p:txBody>
        </p:sp>
      </p:grpSp>
      <p:sp>
        <p:nvSpPr>
          <p:cNvPr id="11" name="Прямоугольник 10">
            <a:extLst>
              <a:ext uri="{FF2B5EF4-FFF2-40B4-BE49-F238E27FC236}">
                <a16:creationId xmlns:a16="http://schemas.microsoft.com/office/drawing/2014/main" id="{A40B4609-5981-6C41-81DC-3B1A556901CB}"/>
              </a:ext>
            </a:extLst>
          </p:cNvPr>
          <p:cNvSpPr/>
          <p:nvPr/>
        </p:nvSpPr>
        <p:spPr>
          <a:xfrm>
            <a:off x="1835696" y="4689117"/>
            <a:ext cx="5116593" cy="369332"/>
          </a:xfrm>
          <a:prstGeom prst="rect">
            <a:avLst/>
          </a:prstGeom>
        </p:spPr>
        <p:txBody>
          <a:bodyPr wrap="none">
            <a:spAutoFit/>
          </a:bodyPr>
          <a:lstStyle/>
          <a:p>
            <a:r>
              <a:rPr lang="en" dirty="0"/>
              <a:t>Telegram channel of Atlas Support:  </a:t>
            </a:r>
            <a:r>
              <a:rPr lang="en" dirty="0" err="1"/>
              <a:t>t.me</a:t>
            </a:r>
            <a:r>
              <a:rPr lang="en" dirty="0"/>
              <a:t>/</a:t>
            </a:r>
            <a:r>
              <a:rPr lang="en" dirty="0" err="1"/>
              <a:t>atlashelp</a:t>
            </a:r>
            <a:endParaRPr lang="ru-RU" dirty="0"/>
          </a:p>
        </p:txBody>
      </p:sp>
      <p:sp>
        <p:nvSpPr>
          <p:cNvPr id="2" name="Прямоугольник 1">
            <a:extLst>
              <a:ext uri="{FF2B5EF4-FFF2-40B4-BE49-F238E27FC236}">
                <a16:creationId xmlns:a16="http://schemas.microsoft.com/office/drawing/2014/main" id="{86449D3F-28DC-684F-B72E-D8236C7E57C7}"/>
              </a:ext>
            </a:extLst>
          </p:cNvPr>
          <p:cNvSpPr/>
          <p:nvPr/>
        </p:nvSpPr>
        <p:spPr>
          <a:xfrm>
            <a:off x="1117628" y="4138695"/>
            <a:ext cx="6552728" cy="646331"/>
          </a:xfrm>
          <a:prstGeom prst="rect">
            <a:avLst/>
          </a:prstGeom>
        </p:spPr>
        <p:txBody>
          <a:bodyPr wrap="square">
            <a:spAutoFit/>
          </a:bodyPr>
          <a:lstStyle/>
          <a:p>
            <a:r>
              <a:rPr lang="ru-RU" dirty="0">
                <a:hlinkClick r:id="rId4"/>
              </a:rPr>
              <a:t>https://github.com/artsok/training/tree/master/sqadays-eu-2019</a:t>
            </a:r>
            <a:endParaRPr lang="en-US" dirty="0"/>
          </a:p>
          <a:p>
            <a:endParaRPr lang="ru-RU" dirty="0"/>
          </a:p>
        </p:txBody>
      </p:sp>
    </p:spTree>
    <p:extLst>
      <p:ext uri="{BB962C8B-B14F-4D97-AF65-F5344CB8AC3E}">
        <p14:creationId xmlns:p14="http://schemas.microsoft.com/office/powerpoint/2010/main" val="3441505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4DF103B8-D1B2-2149-A526-F1FEC65C02E5}"/>
              </a:ext>
            </a:extLst>
          </p:cNvPr>
          <p:cNvSpPr>
            <a:spLocks noGrp="1"/>
          </p:cNvSpPr>
          <p:nvPr>
            <p:ph type="body" sz="quarter" idx="13"/>
          </p:nvPr>
        </p:nvSpPr>
        <p:spPr>
          <a:xfrm>
            <a:off x="0" y="-12074"/>
            <a:ext cx="9144000" cy="538607"/>
          </a:xfrm>
        </p:spPr>
        <p:txBody>
          <a:bodyPr/>
          <a:lstStyle/>
          <a:p>
            <a:r>
              <a:rPr lang="en-US" sz="3200" b="1" dirty="0">
                <a:solidFill>
                  <a:schemeClr val="tx1"/>
                </a:solidFill>
              </a:rPr>
              <a:t>PAGE ELEMENT</a:t>
            </a:r>
            <a:endParaRPr lang="ru-RU" sz="3200" b="1" dirty="0">
              <a:solidFill>
                <a:schemeClr val="tx1"/>
              </a:solidFill>
            </a:endParaRPr>
          </a:p>
        </p:txBody>
      </p:sp>
      <p:sp>
        <p:nvSpPr>
          <p:cNvPr id="3" name="Прямоугольник 2">
            <a:extLst>
              <a:ext uri="{FF2B5EF4-FFF2-40B4-BE49-F238E27FC236}">
                <a16:creationId xmlns:a16="http://schemas.microsoft.com/office/drawing/2014/main" id="{691F6399-F0AC-EF4B-BD70-DE4D781D9339}"/>
              </a:ext>
            </a:extLst>
          </p:cNvPr>
          <p:cNvSpPr/>
          <p:nvPr/>
        </p:nvSpPr>
        <p:spPr>
          <a:xfrm>
            <a:off x="719064" y="526533"/>
            <a:ext cx="8424936" cy="4693593"/>
          </a:xfrm>
          <a:prstGeom prst="rect">
            <a:avLst/>
          </a:prstGeom>
        </p:spPr>
        <p:txBody>
          <a:bodyPr wrap="square">
            <a:spAutoFit/>
          </a:bodyPr>
          <a:lstStyle/>
          <a:p>
            <a:r>
              <a:rPr lang="en" sz="2300" dirty="0">
                <a:solidFill>
                  <a:srgbClr val="808000"/>
                </a:solidFill>
                <a:latin typeface="Courier New" panose="02070309020205020404" pitchFamily="49" charset="0"/>
                <a:cs typeface="Courier New" panose="02070309020205020404" pitchFamily="49" charset="0"/>
              </a:rPr>
              <a:t>@Name</a:t>
            </a:r>
            <a:r>
              <a:rPr lang="en" sz="2300" dirty="0">
                <a:latin typeface="Courier New" panose="02070309020205020404" pitchFamily="49" charset="0"/>
                <a:cs typeface="Courier New" panose="02070309020205020404" pitchFamily="49" charset="0"/>
              </a:rPr>
              <a:t>(</a:t>
            </a:r>
            <a:r>
              <a:rPr lang="en" sz="2300" b="1" dirty="0">
                <a:solidFill>
                  <a:srgbClr val="008000"/>
                </a:solidFill>
                <a:latin typeface="Courier New" panose="02070309020205020404" pitchFamily="49" charset="0"/>
                <a:cs typeface="Courier New" panose="02070309020205020404" pitchFamily="49" charset="0"/>
              </a:rPr>
              <a:t>"Header"</a:t>
            </a:r>
            <a:r>
              <a:rPr lang="en" sz="2300" dirty="0">
                <a:latin typeface="Courier New" panose="02070309020205020404" pitchFamily="49" charset="0"/>
                <a:cs typeface="Courier New" panose="02070309020205020404" pitchFamily="49" charset="0"/>
              </a:rPr>
              <a:t>)</a:t>
            </a:r>
            <a:br>
              <a:rPr lang="en" sz="2300" dirty="0">
                <a:latin typeface="Courier New" panose="02070309020205020404" pitchFamily="49" charset="0"/>
                <a:cs typeface="Courier New" panose="02070309020205020404" pitchFamily="49" charset="0"/>
              </a:rPr>
            </a:br>
            <a:r>
              <a:rPr lang="en" sz="2300" dirty="0">
                <a:solidFill>
                  <a:srgbClr val="808000"/>
                </a:solidFill>
                <a:latin typeface="Courier New" panose="02070309020205020404" pitchFamily="49" charset="0"/>
                <a:cs typeface="Courier New" panose="02070309020205020404" pitchFamily="49" charset="0"/>
              </a:rPr>
              <a:t>@</a:t>
            </a:r>
            <a:r>
              <a:rPr lang="en" sz="2300" dirty="0" err="1">
                <a:solidFill>
                  <a:srgbClr val="808000"/>
                </a:solidFill>
                <a:latin typeface="Courier New" panose="02070309020205020404" pitchFamily="49" charset="0"/>
                <a:cs typeface="Courier New" panose="02070309020205020404" pitchFamily="49" charset="0"/>
              </a:rPr>
              <a:t>FindBy</a:t>
            </a:r>
            <a:r>
              <a:rPr lang="en" sz="2300" dirty="0">
                <a:latin typeface="Courier New" panose="02070309020205020404" pitchFamily="49" charset="0"/>
                <a:cs typeface="Courier New" panose="02070309020205020404" pitchFamily="49" charset="0"/>
              </a:rPr>
              <a:t>(</a:t>
            </a:r>
            <a:r>
              <a:rPr lang="en" sz="2300" dirty="0" err="1">
                <a:latin typeface="Courier New" panose="02070309020205020404" pitchFamily="49" charset="0"/>
                <a:cs typeface="Courier New" panose="02070309020205020404" pitchFamily="49" charset="0"/>
              </a:rPr>
              <a:t>xpath</a:t>
            </a:r>
            <a:r>
              <a:rPr lang="en" sz="2300" dirty="0">
                <a:latin typeface="Courier New" panose="02070309020205020404" pitchFamily="49" charset="0"/>
                <a:cs typeface="Courier New" panose="02070309020205020404" pitchFamily="49" charset="0"/>
              </a:rPr>
              <a:t> = </a:t>
            </a:r>
            <a:r>
              <a:rPr lang="en" sz="2300" b="1" dirty="0">
                <a:solidFill>
                  <a:srgbClr val="008000"/>
                </a:solidFill>
                <a:latin typeface="Courier New" panose="02070309020205020404" pitchFamily="49" charset="0"/>
                <a:cs typeface="Courier New" panose="02070309020205020404" pitchFamily="49" charset="0"/>
              </a:rPr>
              <a:t>"//header[…]"</a:t>
            </a:r>
            <a:r>
              <a:rPr lang="en" sz="2300" dirty="0">
                <a:latin typeface="Courier New" panose="02070309020205020404" pitchFamily="49" charset="0"/>
                <a:cs typeface="Courier New" panose="02070309020205020404" pitchFamily="49" charset="0"/>
              </a:rPr>
              <a:t>)</a:t>
            </a:r>
            <a:br>
              <a:rPr lang="en" sz="2300" dirty="0">
                <a:latin typeface="Courier New" panose="02070309020205020404" pitchFamily="49" charset="0"/>
                <a:cs typeface="Courier New" panose="02070309020205020404" pitchFamily="49" charset="0"/>
              </a:rPr>
            </a:br>
            <a:r>
              <a:rPr lang="en" sz="2300" b="1" dirty="0">
                <a:solidFill>
                  <a:srgbClr val="000080"/>
                </a:solidFill>
                <a:latin typeface="Courier New" panose="02070309020205020404" pitchFamily="49" charset="0"/>
                <a:cs typeface="Courier New" panose="02070309020205020404" pitchFamily="49" charset="0"/>
              </a:rPr>
              <a:t>public class </a:t>
            </a:r>
            <a:r>
              <a:rPr lang="en" sz="2300" b="1" dirty="0">
                <a:solidFill>
                  <a:srgbClr val="FF0000"/>
                </a:solidFill>
                <a:latin typeface="Courier New" panose="02070309020205020404" pitchFamily="49" charset="0"/>
                <a:cs typeface="Courier New" panose="02070309020205020404" pitchFamily="49" charset="0"/>
              </a:rPr>
              <a:t>Header </a:t>
            </a:r>
            <a:r>
              <a:rPr lang="en" sz="2300" dirty="0">
                <a:latin typeface="Courier New" panose="02070309020205020404" pitchFamily="49" charset="0"/>
                <a:cs typeface="Courier New" panose="02070309020205020404" pitchFamily="49" charset="0"/>
              </a:rPr>
              <a:t>…{</a:t>
            </a:r>
            <a:br>
              <a:rPr lang="en" sz="2300" dirty="0">
                <a:latin typeface="Courier New" panose="02070309020205020404" pitchFamily="49" charset="0"/>
                <a:cs typeface="Courier New" panose="02070309020205020404" pitchFamily="49" charset="0"/>
              </a:rPr>
            </a:br>
            <a:br>
              <a:rPr lang="en" sz="2300" dirty="0">
                <a:latin typeface="Courier New" panose="02070309020205020404" pitchFamily="49" charset="0"/>
                <a:cs typeface="Courier New" panose="02070309020205020404" pitchFamily="49" charset="0"/>
              </a:rPr>
            </a:br>
            <a:r>
              <a:rPr lang="en" sz="2300" dirty="0">
                <a:latin typeface="Courier New" panose="02070309020205020404" pitchFamily="49" charset="0"/>
                <a:cs typeface="Courier New" panose="02070309020205020404" pitchFamily="49" charset="0"/>
              </a:rPr>
              <a:t>    </a:t>
            </a:r>
            <a:r>
              <a:rPr lang="en" sz="2300" dirty="0">
                <a:solidFill>
                  <a:srgbClr val="808000"/>
                </a:solidFill>
                <a:latin typeface="Courier New" panose="02070309020205020404" pitchFamily="49" charset="0"/>
                <a:cs typeface="Courier New" panose="02070309020205020404" pitchFamily="49" charset="0"/>
              </a:rPr>
              <a:t>@Name</a:t>
            </a:r>
            <a:r>
              <a:rPr lang="en" sz="2300" dirty="0">
                <a:latin typeface="Courier New" panose="02070309020205020404" pitchFamily="49" charset="0"/>
                <a:cs typeface="Courier New" panose="02070309020205020404" pitchFamily="49" charset="0"/>
              </a:rPr>
              <a:t>(</a:t>
            </a:r>
            <a:r>
              <a:rPr lang="en" sz="2300" b="1" dirty="0">
                <a:solidFill>
                  <a:srgbClr val="008000"/>
                </a:solidFill>
                <a:latin typeface="Courier New" panose="02070309020205020404" pitchFamily="49" charset="0"/>
                <a:cs typeface="Courier New" panose="02070309020205020404" pitchFamily="49" charset="0"/>
              </a:rPr>
              <a:t>"Search request input"</a:t>
            </a:r>
            <a:r>
              <a:rPr lang="en" sz="2300" dirty="0">
                <a:latin typeface="Courier New" panose="02070309020205020404" pitchFamily="49" charset="0"/>
                <a:cs typeface="Courier New" panose="02070309020205020404" pitchFamily="49" charset="0"/>
              </a:rPr>
              <a:t>)</a:t>
            </a:r>
            <a:br>
              <a:rPr lang="en" sz="2300" dirty="0">
                <a:latin typeface="Courier New" panose="02070309020205020404" pitchFamily="49" charset="0"/>
                <a:cs typeface="Courier New" panose="02070309020205020404" pitchFamily="49" charset="0"/>
              </a:rPr>
            </a:br>
            <a:r>
              <a:rPr lang="en" sz="2300" dirty="0">
                <a:latin typeface="Courier New" panose="02070309020205020404" pitchFamily="49" charset="0"/>
                <a:cs typeface="Courier New" panose="02070309020205020404" pitchFamily="49" charset="0"/>
              </a:rPr>
              <a:t>    </a:t>
            </a:r>
            <a:r>
              <a:rPr lang="en" sz="2300" dirty="0">
                <a:solidFill>
                  <a:srgbClr val="808000"/>
                </a:solidFill>
                <a:latin typeface="Courier New" panose="02070309020205020404" pitchFamily="49" charset="0"/>
                <a:cs typeface="Courier New" panose="02070309020205020404" pitchFamily="49" charset="0"/>
              </a:rPr>
              <a:t>@</a:t>
            </a:r>
            <a:r>
              <a:rPr lang="en" sz="2300" dirty="0" err="1">
                <a:solidFill>
                  <a:srgbClr val="808000"/>
                </a:solidFill>
                <a:latin typeface="Courier New" panose="02070309020205020404" pitchFamily="49" charset="0"/>
                <a:cs typeface="Courier New" panose="02070309020205020404" pitchFamily="49" charset="0"/>
              </a:rPr>
              <a:t>FindBy</a:t>
            </a:r>
            <a:r>
              <a:rPr lang="en" sz="2300" dirty="0">
                <a:latin typeface="Courier New" panose="02070309020205020404" pitchFamily="49" charset="0"/>
                <a:cs typeface="Courier New" panose="02070309020205020404" pitchFamily="49" charset="0"/>
              </a:rPr>
              <a:t>(</a:t>
            </a:r>
            <a:r>
              <a:rPr lang="en" sz="2300" dirty="0" err="1">
                <a:latin typeface="Courier New" panose="02070309020205020404" pitchFamily="49" charset="0"/>
                <a:cs typeface="Courier New" panose="02070309020205020404" pitchFamily="49" charset="0"/>
              </a:rPr>
              <a:t>xpath</a:t>
            </a:r>
            <a:r>
              <a:rPr lang="en" sz="2300" dirty="0">
                <a:latin typeface="Courier New" panose="02070309020205020404" pitchFamily="49" charset="0"/>
                <a:cs typeface="Courier New" panose="02070309020205020404" pitchFamily="49" charset="0"/>
              </a:rPr>
              <a:t> = </a:t>
            </a:r>
            <a:r>
              <a:rPr lang="en" sz="2300" b="1" dirty="0">
                <a:solidFill>
                  <a:srgbClr val="008000"/>
                </a:solidFill>
                <a:latin typeface="Courier New" panose="02070309020205020404" pitchFamily="49" charset="0"/>
                <a:cs typeface="Courier New" panose="02070309020205020404" pitchFamily="49" charset="0"/>
              </a:rPr>
              <a:t>".//input[…]"</a:t>
            </a:r>
            <a:r>
              <a:rPr lang="en" sz="2300" dirty="0">
                <a:latin typeface="Courier New" panose="02070309020205020404" pitchFamily="49" charset="0"/>
                <a:cs typeface="Courier New" panose="02070309020205020404" pitchFamily="49" charset="0"/>
              </a:rPr>
              <a:t>)</a:t>
            </a:r>
            <a:br>
              <a:rPr lang="en" sz="2300" dirty="0">
                <a:latin typeface="Courier New" panose="02070309020205020404" pitchFamily="49" charset="0"/>
                <a:cs typeface="Courier New" panose="02070309020205020404" pitchFamily="49" charset="0"/>
              </a:rPr>
            </a:br>
            <a:r>
              <a:rPr lang="en" sz="2300" dirty="0">
                <a:latin typeface="Courier New" panose="02070309020205020404" pitchFamily="49" charset="0"/>
                <a:cs typeface="Courier New" panose="02070309020205020404" pitchFamily="49" charset="0"/>
              </a:rPr>
              <a:t>    </a:t>
            </a:r>
            <a:r>
              <a:rPr lang="en" sz="2300" b="1" dirty="0">
                <a:solidFill>
                  <a:srgbClr val="000080"/>
                </a:solidFill>
                <a:latin typeface="Courier New" panose="02070309020205020404" pitchFamily="49" charset="0"/>
                <a:cs typeface="Courier New" panose="02070309020205020404" pitchFamily="49" charset="0"/>
              </a:rPr>
              <a:t>private </a:t>
            </a:r>
            <a:r>
              <a:rPr lang="en" sz="2300" dirty="0" err="1">
                <a:latin typeface="Courier New" panose="02070309020205020404" pitchFamily="49" charset="0"/>
                <a:cs typeface="Courier New" panose="02070309020205020404" pitchFamily="49" charset="0"/>
              </a:rPr>
              <a:t>WebElement</a:t>
            </a:r>
            <a:r>
              <a:rPr lang="en" sz="2300" dirty="0">
                <a:latin typeface="Courier New" panose="02070309020205020404" pitchFamily="49" charset="0"/>
                <a:cs typeface="Courier New" panose="02070309020205020404" pitchFamily="49" charset="0"/>
              </a:rPr>
              <a:t> </a:t>
            </a:r>
            <a:r>
              <a:rPr lang="en" sz="2300" b="1" dirty="0" err="1">
                <a:solidFill>
                  <a:srgbClr val="660E7A"/>
                </a:solidFill>
                <a:latin typeface="Courier New" panose="02070309020205020404" pitchFamily="49" charset="0"/>
                <a:cs typeface="Courier New" panose="02070309020205020404" pitchFamily="49" charset="0"/>
              </a:rPr>
              <a:t>searchInput</a:t>
            </a:r>
            <a:r>
              <a:rPr lang="en" sz="2300" dirty="0">
                <a:latin typeface="Courier New" panose="02070309020205020404" pitchFamily="49" charset="0"/>
                <a:cs typeface="Courier New" panose="02070309020205020404" pitchFamily="49" charset="0"/>
              </a:rPr>
              <a:t>;</a:t>
            </a:r>
            <a:br>
              <a:rPr lang="en" sz="2300" dirty="0">
                <a:latin typeface="Courier New" panose="02070309020205020404" pitchFamily="49" charset="0"/>
                <a:cs typeface="Courier New" panose="02070309020205020404" pitchFamily="49" charset="0"/>
              </a:rPr>
            </a:br>
            <a:br>
              <a:rPr lang="en" sz="2300" dirty="0">
                <a:latin typeface="Courier New" panose="02070309020205020404" pitchFamily="49" charset="0"/>
                <a:cs typeface="Courier New" panose="02070309020205020404" pitchFamily="49" charset="0"/>
              </a:rPr>
            </a:br>
            <a:r>
              <a:rPr lang="en" sz="2300" dirty="0">
                <a:latin typeface="Courier New" panose="02070309020205020404" pitchFamily="49" charset="0"/>
                <a:cs typeface="Courier New" panose="02070309020205020404" pitchFamily="49" charset="0"/>
              </a:rPr>
              <a:t>    </a:t>
            </a:r>
            <a:r>
              <a:rPr lang="en" sz="2300" b="1" dirty="0">
                <a:solidFill>
                  <a:srgbClr val="000080"/>
                </a:solidFill>
                <a:latin typeface="Courier New" panose="02070309020205020404" pitchFamily="49" charset="0"/>
                <a:cs typeface="Courier New" panose="02070309020205020404" pitchFamily="49" charset="0"/>
              </a:rPr>
              <a:t>public void </a:t>
            </a:r>
            <a:r>
              <a:rPr lang="en" sz="2300" dirty="0">
                <a:latin typeface="Courier New" panose="02070309020205020404" pitchFamily="49" charset="0"/>
                <a:cs typeface="Courier New" panose="02070309020205020404" pitchFamily="49" charset="0"/>
              </a:rPr>
              <a:t>search(String request) {</a:t>
            </a:r>
            <a:br>
              <a:rPr lang="en" sz="2300" dirty="0">
                <a:latin typeface="Courier New" panose="02070309020205020404" pitchFamily="49" charset="0"/>
                <a:cs typeface="Courier New" panose="02070309020205020404" pitchFamily="49" charset="0"/>
              </a:rPr>
            </a:br>
            <a:r>
              <a:rPr lang="en" sz="2300" dirty="0">
                <a:latin typeface="Courier New" panose="02070309020205020404" pitchFamily="49" charset="0"/>
                <a:cs typeface="Courier New" panose="02070309020205020404" pitchFamily="49" charset="0"/>
              </a:rPr>
              <a:t>        </a:t>
            </a:r>
            <a:r>
              <a:rPr lang="en" sz="2300" b="1" dirty="0" err="1">
                <a:solidFill>
                  <a:srgbClr val="660E7A"/>
                </a:solidFill>
                <a:latin typeface="Courier New" panose="02070309020205020404" pitchFamily="49" charset="0"/>
                <a:cs typeface="Courier New" panose="02070309020205020404" pitchFamily="49" charset="0"/>
              </a:rPr>
              <a:t>searchInput</a:t>
            </a:r>
            <a:r>
              <a:rPr lang="en" sz="2300" dirty="0" err="1">
                <a:latin typeface="Courier New" panose="02070309020205020404" pitchFamily="49" charset="0"/>
                <a:cs typeface="Courier New" panose="02070309020205020404" pitchFamily="49" charset="0"/>
              </a:rPr>
              <a:t>.sendKeys</a:t>
            </a:r>
            <a:r>
              <a:rPr lang="en" sz="2300" dirty="0">
                <a:latin typeface="Courier New" panose="02070309020205020404" pitchFamily="49" charset="0"/>
                <a:cs typeface="Courier New" panose="02070309020205020404" pitchFamily="49" charset="0"/>
              </a:rPr>
              <a:t>(request);</a:t>
            </a:r>
            <a:br>
              <a:rPr lang="en" sz="2300" dirty="0">
                <a:latin typeface="Courier New" panose="02070309020205020404" pitchFamily="49" charset="0"/>
                <a:cs typeface="Courier New" panose="02070309020205020404" pitchFamily="49" charset="0"/>
              </a:rPr>
            </a:br>
            <a:r>
              <a:rPr lang="en" sz="2300" dirty="0">
                <a:latin typeface="Courier New" panose="02070309020205020404" pitchFamily="49" charset="0"/>
                <a:cs typeface="Courier New" panose="02070309020205020404" pitchFamily="49" charset="0"/>
              </a:rPr>
              <a:t>        </a:t>
            </a:r>
            <a:r>
              <a:rPr lang="en" sz="2300" b="1" dirty="0" err="1">
                <a:solidFill>
                  <a:srgbClr val="660E7A"/>
                </a:solidFill>
                <a:latin typeface="Courier New" panose="02070309020205020404" pitchFamily="49" charset="0"/>
                <a:cs typeface="Courier New" panose="02070309020205020404" pitchFamily="49" charset="0"/>
              </a:rPr>
              <a:t>searchInput</a:t>
            </a:r>
            <a:r>
              <a:rPr lang="en" sz="2300" dirty="0" err="1">
                <a:latin typeface="Courier New" panose="02070309020205020404" pitchFamily="49" charset="0"/>
                <a:cs typeface="Courier New" panose="02070309020205020404" pitchFamily="49" charset="0"/>
              </a:rPr>
              <a:t>.submit</a:t>
            </a:r>
            <a:r>
              <a:rPr lang="en" sz="2300" dirty="0">
                <a:latin typeface="Courier New" panose="02070309020205020404" pitchFamily="49" charset="0"/>
                <a:cs typeface="Courier New" panose="02070309020205020404" pitchFamily="49" charset="0"/>
              </a:rPr>
              <a:t>();</a:t>
            </a:r>
            <a:br>
              <a:rPr lang="en" sz="2300" dirty="0">
                <a:latin typeface="Courier New" panose="02070309020205020404" pitchFamily="49" charset="0"/>
                <a:cs typeface="Courier New" panose="02070309020205020404" pitchFamily="49" charset="0"/>
              </a:rPr>
            </a:br>
            <a:r>
              <a:rPr lang="en" sz="2300" dirty="0">
                <a:latin typeface="Courier New" panose="02070309020205020404" pitchFamily="49" charset="0"/>
                <a:cs typeface="Courier New" panose="02070309020205020404" pitchFamily="49" charset="0"/>
              </a:rPr>
              <a:t>    }</a:t>
            </a:r>
            <a:br>
              <a:rPr lang="en" sz="2300" dirty="0">
                <a:latin typeface="Courier New" panose="02070309020205020404" pitchFamily="49" charset="0"/>
                <a:cs typeface="Courier New" panose="02070309020205020404" pitchFamily="49" charset="0"/>
              </a:rPr>
            </a:br>
            <a:r>
              <a:rPr lang="en" sz="2300" dirty="0">
                <a:latin typeface="Courier New" panose="02070309020205020404" pitchFamily="49" charset="0"/>
                <a:cs typeface="Courier New" panose="02070309020205020404" pitchFamily="49" charset="0"/>
              </a:rPr>
              <a:t>}</a:t>
            </a:r>
            <a:endParaRPr lang="ru-RU" sz="2300" dirty="0">
              <a:latin typeface="Courier New" panose="02070309020205020404" pitchFamily="49" charset="0"/>
              <a:cs typeface="Courier New" panose="02070309020205020404" pitchFamily="49" charset="0"/>
            </a:endParaRPr>
          </a:p>
        </p:txBody>
      </p:sp>
      <p:sp>
        <p:nvSpPr>
          <p:cNvPr id="4" name="Прямоугольник 3">
            <a:extLst>
              <a:ext uri="{FF2B5EF4-FFF2-40B4-BE49-F238E27FC236}">
                <a16:creationId xmlns:a16="http://schemas.microsoft.com/office/drawing/2014/main" id="{D476FECA-908E-BA4A-9CDA-D87D3F5B8446}"/>
              </a:ext>
            </a:extLst>
          </p:cNvPr>
          <p:cNvSpPr/>
          <p:nvPr/>
        </p:nvSpPr>
        <p:spPr>
          <a:xfrm>
            <a:off x="719064" y="627535"/>
            <a:ext cx="7328172" cy="648072"/>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id="{49E78FEA-275E-9D44-BDEE-E4F146E743D0}"/>
              </a:ext>
            </a:extLst>
          </p:cNvPr>
          <p:cNvSpPr/>
          <p:nvPr/>
        </p:nvSpPr>
        <p:spPr>
          <a:xfrm>
            <a:off x="4257276" y="526533"/>
            <a:ext cx="3600400" cy="456715"/>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a:extLst>
              <a:ext uri="{FF2B5EF4-FFF2-40B4-BE49-F238E27FC236}">
                <a16:creationId xmlns:a16="http://schemas.microsoft.com/office/drawing/2014/main" id="{421612B8-C4DA-914A-98A4-EB3D17A3469B}"/>
              </a:ext>
            </a:extLst>
          </p:cNvPr>
          <p:cNvPicPr>
            <a:picLocks noChangeAspect="1"/>
          </p:cNvPicPr>
          <p:nvPr/>
        </p:nvPicPr>
        <p:blipFill>
          <a:blip r:embed="rId3"/>
          <a:stretch>
            <a:fillRect/>
          </a:stretch>
        </p:blipFill>
        <p:spPr>
          <a:xfrm>
            <a:off x="4657068" y="555526"/>
            <a:ext cx="4517626" cy="721124"/>
          </a:xfrm>
          <a:prstGeom prst="rect">
            <a:avLst/>
          </a:prstGeom>
          <a:noFill/>
          <a:ln w="44450">
            <a:solidFill>
              <a:srgbClr val="FF0000"/>
            </a:solidFill>
          </a:ln>
        </p:spPr>
      </p:pic>
      <p:cxnSp>
        <p:nvCxnSpPr>
          <p:cNvPr id="6" name="Скругленная соединительная линия 5">
            <a:extLst>
              <a:ext uri="{FF2B5EF4-FFF2-40B4-BE49-F238E27FC236}">
                <a16:creationId xmlns:a16="http://schemas.microsoft.com/office/drawing/2014/main" id="{56D35920-716F-C043-8E94-0FA9A5A0A0D7}"/>
              </a:ext>
            </a:extLst>
          </p:cNvPr>
          <p:cNvCxnSpPr>
            <a:cxnSpLocks/>
          </p:cNvCxnSpPr>
          <p:nvPr/>
        </p:nvCxnSpPr>
        <p:spPr>
          <a:xfrm rot="5400000">
            <a:off x="3874563" y="627535"/>
            <a:ext cx="746802" cy="648072"/>
          </a:xfrm>
          <a:prstGeom prst="curvedConnector3">
            <a:avLst>
              <a:gd name="adj1" fmla="val 50000"/>
            </a:avLst>
          </a:prstGeom>
          <a:ln w="57150">
            <a:solidFill>
              <a:srgbClr val="FF0000"/>
            </a:solidFill>
            <a:prstDash val="sysDash"/>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39900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A61334FE-8EE6-FB4C-8B7A-3D8A927A5EC6}"/>
              </a:ext>
            </a:extLst>
          </p:cNvPr>
          <p:cNvSpPr>
            <a:spLocks noGrp="1"/>
          </p:cNvSpPr>
          <p:nvPr>
            <p:ph type="body" sz="quarter" idx="13"/>
          </p:nvPr>
        </p:nvSpPr>
        <p:spPr>
          <a:xfrm>
            <a:off x="0" y="-12074"/>
            <a:ext cx="9144000" cy="538607"/>
          </a:xfrm>
        </p:spPr>
        <p:txBody>
          <a:bodyPr/>
          <a:lstStyle/>
          <a:p>
            <a:r>
              <a:rPr lang="en-US" sz="3200" b="1" dirty="0">
                <a:solidFill>
                  <a:schemeClr val="tx1"/>
                </a:solidFill>
              </a:rPr>
              <a:t>PAGE ELEMENT</a:t>
            </a:r>
            <a:endParaRPr lang="ru-RU" sz="3200" b="1" dirty="0">
              <a:solidFill>
                <a:schemeClr val="tx1"/>
              </a:solidFill>
            </a:endParaRPr>
          </a:p>
        </p:txBody>
      </p:sp>
      <p:sp>
        <p:nvSpPr>
          <p:cNvPr id="3" name="Прямоугольник 2">
            <a:extLst>
              <a:ext uri="{FF2B5EF4-FFF2-40B4-BE49-F238E27FC236}">
                <a16:creationId xmlns:a16="http://schemas.microsoft.com/office/drawing/2014/main" id="{28957E97-2FF1-A14C-84D3-DC5459EB8A16}"/>
              </a:ext>
            </a:extLst>
          </p:cNvPr>
          <p:cNvSpPr/>
          <p:nvPr/>
        </p:nvSpPr>
        <p:spPr>
          <a:xfrm>
            <a:off x="179512" y="1131590"/>
            <a:ext cx="9144000" cy="3785652"/>
          </a:xfrm>
          <a:prstGeom prst="rect">
            <a:avLst/>
          </a:prstGeom>
        </p:spPr>
        <p:txBody>
          <a:bodyPr wrap="square">
            <a:spAutoFit/>
          </a:bodyPr>
          <a:lstStyle/>
          <a:p>
            <a:r>
              <a:rPr lang="en" sz="2400" b="1" dirty="0">
                <a:solidFill>
                  <a:srgbClr val="000080"/>
                </a:solidFill>
                <a:latin typeface="Courier New" panose="02070309020205020404" pitchFamily="49" charset="0"/>
                <a:cs typeface="Courier New" panose="02070309020205020404" pitchFamily="49" charset="0"/>
              </a:rPr>
              <a:t>public class </a:t>
            </a:r>
            <a:r>
              <a:rPr lang="en" sz="2400" dirty="0" err="1">
                <a:latin typeface="Courier New" panose="02070309020205020404" pitchFamily="49" charset="0"/>
                <a:cs typeface="Courier New" panose="02070309020205020404" pitchFamily="49" charset="0"/>
              </a:rPr>
              <a:t>MainPage</a:t>
            </a:r>
            <a:r>
              <a:rPr lang="en" sz="2400" dirty="0">
                <a:latin typeface="Courier New" panose="02070309020205020404" pitchFamily="49" charset="0"/>
                <a:cs typeface="Courier New" panose="02070309020205020404" pitchFamily="49" charset="0"/>
              </a:rPr>
              <a:t> {</a:t>
            </a:r>
            <a:br>
              <a:rPr lang="en" sz="2400" dirty="0">
                <a:latin typeface="Courier New" panose="02070309020205020404" pitchFamily="49" charset="0"/>
                <a:cs typeface="Courier New" panose="02070309020205020404" pitchFamily="49" charset="0"/>
              </a:rPr>
            </a:br>
            <a:r>
              <a:rPr lang="en" sz="2400" dirty="0">
                <a:latin typeface="Courier New" panose="02070309020205020404" pitchFamily="49" charset="0"/>
                <a:cs typeface="Courier New" panose="02070309020205020404" pitchFamily="49" charset="0"/>
              </a:rPr>
              <a:t>    </a:t>
            </a:r>
            <a:r>
              <a:rPr lang="en" sz="2400" dirty="0">
                <a:solidFill>
                  <a:srgbClr val="808000"/>
                </a:solidFill>
                <a:latin typeface="Courier New" panose="02070309020205020404" pitchFamily="49" charset="0"/>
                <a:cs typeface="Courier New" panose="02070309020205020404" pitchFamily="49" charset="0"/>
              </a:rPr>
              <a:t>@</a:t>
            </a:r>
            <a:r>
              <a:rPr lang="en" sz="2400" dirty="0" err="1">
                <a:solidFill>
                  <a:srgbClr val="808000"/>
                </a:solidFill>
                <a:latin typeface="Courier New" panose="02070309020205020404" pitchFamily="49" charset="0"/>
                <a:cs typeface="Courier New" panose="02070309020205020404" pitchFamily="49" charset="0"/>
              </a:rPr>
              <a:t>FindBy</a:t>
            </a:r>
            <a:r>
              <a:rPr lang="en" sz="2400" dirty="0">
                <a:latin typeface="Courier New" panose="02070309020205020404" pitchFamily="49" charset="0"/>
                <a:cs typeface="Courier New" panose="02070309020205020404" pitchFamily="49" charset="0"/>
              </a:rPr>
              <a:t>(</a:t>
            </a:r>
            <a:r>
              <a:rPr lang="en" sz="2400" dirty="0" err="1">
                <a:latin typeface="Courier New" panose="02070309020205020404" pitchFamily="49" charset="0"/>
                <a:cs typeface="Courier New" panose="02070309020205020404" pitchFamily="49" charset="0"/>
              </a:rPr>
              <a:t>xpath</a:t>
            </a:r>
            <a:r>
              <a:rPr lang="en" sz="2400" dirty="0">
                <a:latin typeface="Courier New" panose="02070309020205020404" pitchFamily="49" charset="0"/>
                <a:cs typeface="Courier New" panose="02070309020205020404" pitchFamily="49" charset="0"/>
              </a:rPr>
              <a:t> = </a:t>
            </a:r>
            <a:r>
              <a:rPr lang="en" sz="2400" b="1" dirty="0">
                <a:solidFill>
                  <a:srgbClr val="008000"/>
                </a:solidFill>
                <a:latin typeface="Courier New" panose="02070309020205020404" pitchFamily="49" charset="0"/>
                <a:cs typeface="Courier New" panose="02070309020205020404" pitchFamily="49" charset="0"/>
              </a:rPr>
              <a:t>"//div[@class = 'header']"</a:t>
            </a:r>
            <a:r>
              <a:rPr lang="en" sz="2400" dirty="0">
                <a:latin typeface="Courier New" panose="02070309020205020404" pitchFamily="49" charset="0"/>
                <a:cs typeface="Courier New" panose="02070309020205020404" pitchFamily="49" charset="0"/>
              </a:rPr>
              <a:t>)</a:t>
            </a:r>
            <a:br>
              <a:rPr lang="en" sz="2400" dirty="0">
                <a:latin typeface="Courier New" panose="02070309020205020404" pitchFamily="49" charset="0"/>
                <a:cs typeface="Courier New" panose="02070309020205020404" pitchFamily="49" charset="0"/>
              </a:rPr>
            </a:br>
            <a:r>
              <a:rPr lang="en" sz="2400" dirty="0">
                <a:latin typeface="Courier New" panose="02070309020205020404" pitchFamily="49" charset="0"/>
                <a:cs typeface="Courier New" panose="02070309020205020404" pitchFamily="49" charset="0"/>
              </a:rPr>
              <a:t>    </a:t>
            </a:r>
            <a:r>
              <a:rPr lang="en" sz="2400" b="1" dirty="0">
                <a:solidFill>
                  <a:srgbClr val="000080"/>
                </a:solidFill>
                <a:latin typeface="Courier New" panose="02070309020205020404" pitchFamily="49" charset="0"/>
                <a:cs typeface="Courier New" panose="02070309020205020404" pitchFamily="49" charset="0"/>
              </a:rPr>
              <a:t>private </a:t>
            </a:r>
            <a:r>
              <a:rPr lang="en" sz="2400" b="1" dirty="0">
                <a:solidFill>
                  <a:srgbClr val="FF0000"/>
                </a:solidFill>
                <a:latin typeface="Courier New" panose="02070309020205020404" pitchFamily="49" charset="0"/>
                <a:cs typeface="Courier New" panose="02070309020205020404" pitchFamily="49" charset="0"/>
              </a:rPr>
              <a:t>Header</a:t>
            </a:r>
            <a:r>
              <a:rPr lang="en" sz="2400" dirty="0">
                <a:latin typeface="Courier New" panose="02070309020205020404" pitchFamily="49" charset="0"/>
                <a:cs typeface="Courier New" panose="02070309020205020404" pitchFamily="49" charset="0"/>
              </a:rPr>
              <a:t> </a:t>
            </a:r>
            <a:r>
              <a:rPr lang="en" sz="2400" b="1" dirty="0">
                <a:solidFill>
                  <a:srgbClr val="660E7A"/>
                </a:solidFill>
                <a:latin typeface="Courier New" panose="02070309020205020404" pitchFamily="49" charset="0"/>
                <a:cs typeface="Courier New" panose="02070309020205020404" pitchFamily="49" charset="0"/>
              </a:rPr>
              <a:t>header</a:t>
            </a:r>
            <a:r>
              <a:rPr lang="en" sz="2400" dirty="0">
                <a:latin typeface="Courier New" panose="02070309020205020404" pitchFamily="49" charset="0"/>
                <a:cs typeface="Courier New" panose="02070309020205020404" pitchFamily="49" charset="0"/>
              </a:rPr>
              <a:t>;</a:t>
            </a:r>
          </a:p>
          <a:p>
            <a:endParaRPr lang="en" sz="2400" dirty="0">
              <a:latin typeface="Courier New" panose="02070309020205020404" pitchFamily="49" charset="0"/>
              <a:cs typeface="Courier New" panose="02070309020205020404" pitchFamily="49" charset="0"/>
            </a:endParaRPr>
          </a:p>
          <a:p>
            <a:r>
              <a:rPr lang="en" sz="2400" dirty="0">
                <a:solidFill>
                  <a:srgbClr val="808000"/>
                </a:solidFill>
                <a:latin typeface="Courier New" panose="02070309020205020404" pitchFamily="49" charset="0"/>
                <a:cs typeface="Courier New" panose="02070309020205020404" pitchFamily="49" charset="0"/>
              </a:rPr>
              <a:t>    @</a:t>
            </a:r>
            <a:r>
              <a:rPr lang="en" sz="2400" dirty="0" err="1">
                <a:solidFill>
                  <a:srgbClr val="808000"/>
                </a:solidFill>
                <a:latin typeface="Courier New" panose="02070309020205020404" pitchFamily="49" charset="0"/>
                <a:cs typeface="Courier New" panose="02070309020205020404" pitchFamily="49" charset="0"/>
              </a:rPr>
              <a:t>FindBy</a:t>
            </a:r>
            <a:r>
              <a:rPr lang="en" sz="2400" dirty="0">
                <a:latin typeface="Courier New" panose="02070309020205020404" pitchFamily="49" charset="0"/>
                <a:cs typeface="Courier New" panose="02070309020205020404" pitchFamily="49" charset="0"/>
              </a:rPr>
              <a:t>(</a:t>
            </a:r>
            <a:r>
              <a:rPr lang="en" sz="2400" dirty="0" err="1">
                <a:latin typeface="Courier New" panose="02070309020205020404" pitchFamily="49" charset="0"/>
                <a:cs typeface="Courier New" panose="02070309020205020404" pitchFamily="49" charset="0"/>
              </a:rPr>
              <a:t>xpath</a:t>
            </a:r>
            <a:r>
              <a:rPr lang="en" sz="2400" dirty="0">
                <a:latin typeface="Courier New" panose="02070309020205020404" pitchFamily="49" charset="0"/>
                <a:cs typeface="Courier New" panose="02070309020205020404" pitchFamily="49" charset="0"/>
              </a:rPr>
              <a:t> = </a:t>
            </a:r>
            <a:r>
              <a:rPr lang="en" sz="2400" b="1" dirty="0">
                <a:solidFill>
                  <a:srgbClr val="008000"/>
                </a:solidFill>
                <a:latin typeface="Courier New" panose="02070309020205020404" pitchFamily="49" charset="0"/>
                <a:cs typeface="Courier New" panose="02070309020205020404" pitchFamily="49" charset="0"/>
              </a:rPr>
              <a:t>"//div[text() = 'Text_1']"</a:t>
            </a:r>
            <a:r>
              <a:rPr lang="en" sz="2400" dirty="0">
                <a:latin typeface="Courier New" panose="02070309020205020404" pitchFamily="49" charset="0"/>
                <a:cs typeface="Courier New" panose="02070309020205020404" pitchFamily="49" charset="0"/>
              </a:rPr>
              <a:t>)</a:t>
            </a:r>
            <a:br>
              <a:rPr lang="en" sz="2400" dirty="0">
                <a:latin typeface="Courier New" panose="02070309020205020404" pitchFamily="49" charset="0"/>
                <a:cs typeface="Courier New" panose="02070309020205020404" pitchFamily="49" charset="0"/>
              </a:rPr>
            </a:br>
            <a:r>
              <a:rPr lang="en" sz="2400" dirty="0">
                <a:latin typeface="Courier New" panose="02070309020205020404" pitchFamily="49" charset="0"/>
                <a:cs typeface="Courier New" panose="02070309020205020404" pitchFamily="49" charset="0"/>
              </a:rPr>
              <a:t>    </a:t>
            </a:r>
            <a:r>
              <a:rPr lang="en" sz="2400" b="1" dirty="0">
                <a:solidFill>
                  <a:srgbClr val="000080"/>
                </a:solidFill>
                <a:latin typeface="Courier New" panose="02070309020205020404" pitchFamily="49" charset="0"/>
                <a:cs typeface="Courier New" panose="02070309020205020404" pitchFamily="49" charset="0"/>
              </a:rPr>
              <a:t>private </a:t>
            </a:r>
            <a:r>
              <a:rPr lang="en" sz="2400" b="1" dirty="0" err="1">
                <a:solidFill>
                  <a:srgbClr val="FF0000"/>
                </a:solidFill>
                <a:latin typeface="Courier New" panose="02070309020205020404" pitchFamily="49" charset="0"/>
                <a:cs typeface="Courier New" panose="02070309020205020404" pitchFamily="49" charset="0"/>
              </a:rPr>
              <a:t>TextBlock</a:t>
            </a:r>
            <a:r>
              <a:rPr lang="en" sz="2400" dirty="0">
                <a:latin typeface="Courier New" panose="02070309020205020404" pitchFamily="49" charset="0"/>
                <a:cs typeface="Courier New" panose="02070309020205020404" pitchFamily="49" charset="0"/>
              </a:rPr>
              <a:t> </a:t>
            </a:r>
            <a:r>
              <a:rPr lang="en" sz="2400" b="1" dirty="0" err="1">
                <a:solidFill>
                  <a:srgbClr val="660E7A"/>
                </a:solidFill>
                <a:latin typeface="Courier New" panose="02070309020205020404" pitchFamily="49" charset="0"/>
                <a:cs typeface="Courier New" panose="02070309020205020404" pitchFamily="49" charset="0"/>
              </a:rPr>
              <a:t>textBlock</a:t>
            </a:r>
            <a:r>
              <a:rPr lang="en" sz="2400" dirty="0">
                <a:latin typeface="Courier New" panose="02070309020205020404" pitchFamily="49" charset="0"/>
                <a:cs typeface="Courier New" panose="02070309020205020404" pitchFamily="49" charset="0"/>
              </a:rPr>
              <a:t>;</a:t>
            </a:r>
          </a:p>
          <a:p>
            <a:endParaRPr lang="en" sz="2400" dirty="0">
              <a:latin typeface="Courier New" panose="02070309020205020404" pitchFamily="49" charset="0"/>
              <a:cs typeface="Courier New" panose="02070309020205020404" pitchFamily="49" charset="0"/>
            </a:endParaRPr>
          </a:p>
          <a:p>
            <a:r>
              <a:rPr lang="en" sz="2400" dirty="0">
                <a:solidFill>
                  <a:srgbClr val="808000"/>
                </a:solidFill>
                <a:latin typeface="Courier New" panose="02070309020205020404" pitchFamily="49" charset="0"/>
                <a:cs typeface="Courier New" panose="02070309020205020404" pitchFamily="49" charset="0"/>
              </a:rPr>
              <a:t>    @</a:t>
            </a:r>
            <a:r>
              <a:rPr lang="en" sz="2400" dirty="0" err="1">
                <a:solidFill>
                  <a:srgbClr val="808000"/>
                </a:solidFill>
                <a:latin typeface="Courier New" panose="02070309020205020404" pitchFamily="49" charset="0"/>
                <a:cs typeface="Courier New" panose="02070309020205020404" pitchFamily="49" charset="0"/>
              </a:rPr>
              <a:t>FindBy</a:t>
            </a:r>
            <a:r>
              <a:rPr lang="en" sz="2400" dirty="0">
                <a:latin typeface="Courier New" panose="02070309020205020404" pitchFamily="49" charset="0"/>
                <a:cs typeface="Courier New" panose="02070309020205020404" pitchFamily="49" charset="0"/>
              </a:rPr>
              <a:t>(</a:t>
            </a:r>
            <a:r>
              <a:rPr lang="en" sz="2400" dirty="0" err="1">
                <a:latin typeface="Courier New" panose="02070309020205020404" pitchFamily="49" charset="0"/>
                <a:cs typeface="Courier New" panose="02070309020205020404" pitchFamily="49" charset="0"/>
              </a:rPr>
              <a:t>xpath</a:t>
            </a:r>
            <a:r>
              <a:rPr lang="en" sz="2400" dirty="0">
                <a:latin typeface="Courier New" panose="02070309020205020404" pitchFamily="49" charset="0"/>
                <a:cs typeface="Courier New" panose="02070309020205020404" pitchFamily="49" charset="0"/>
              </a:rPr>
              <a:t> = </a:t>
            </a:r>
            <a:r>
              <a:rPr lang="en" sz="2400" b="1" dirty="0">
                <a:solidFill>
                  <a:srgbClr val="008000"/>
                </a:solidFill>
                <a:latin typeface="Courier New" panose="02070309020205020404" pitchFamily="49" charset="0"/>
                <a:cs typeface="Courier New" panose="02070309020205020404" pitchFamily="49" charset="0"/>
              </a:rPr>
              <a:t>"//div[@class = table']"</a:t>
            </a:r>
            <a:r>
              <a:rPr lang="en" sz="2400" dirty="0">
                <a:latin typeface="Courier New" panose="02070309020205020404" pitchFamily="49" charset="0"/>
                <a:cs typeface="Courier New" panose="02070309020205020404" pitchFamily="49" charset="0"/>
              </a:rPr>
              <a:t>)</a:t>
            </a:r>
            <a:br>
              <a:rPr lang="en" sz="2400" dirty="0">
                <a:latin typeface="Courier New" panose="02070309020205020404" pitchFamily="49" charset="0"/>
                <a:cs typeface="Courier New" panose="02070309020205020404" pitchFamily="49" charset="0"/>
              </a:rPr>
            </a:br>
            <a:r>
              <a:rPr lang="en" sz="2400" dirty="0">
                <a:latin typeface="Courier New" panose="02070309020205020404" pitchFamily="49" charset="0"/>
                <a:cs typeface="Courier New" panose="02070309020205020404" pitchFamily="49" charset="0"/>
              </a:rPr>
              <a:t>    </a:t>
            </a:r>
            <a:r>
              <a:rPr lang="en" sz="2400" b="1" dirty="0">
                <a:solidFill>
                  <a:srgbClr val="000080"/>
                </a:solidFill>
                <a:latin typeface="Courier New" panose="02070309020205020404" pitchFamily="49" charset="0"/>
                <a:cs typeface="Courier New" panose="02070309020205020404" pitchFamily="49" charset="0"/>
              </a:rPr>
              <a:t>private </a:t>
            </a:r>
            <a:r>
              <a:rPr lang="en" sz="2400" b="1" dirty="0">
                <a:solidFill>
                  <a:srgbClr val="FF0000"/>
                </a:solidFill>
                <a:latin typeface="Courier New" panose="02070309020205020404" pitchFamily="49" charset="0"/>
                <a:cs typeface="Courier New" panose="02070309020205020404" pitchFamily="49" charset="0"/>
              </a:rPr>
              <a:t>Table</a:t>
            </a:r>
            <a:r>
              <a:rPr lang="en" sz="2400" dirty="0">
                <a:latin typeface="Courier New" panose="02070309020205020404" pitchFamily="49" charset="0"/>
                <a:cs typeface="Courier New" panose="02070309020205020404" pitchFamily="49" charset="0"/>
              </a:rPr>
              <a:t> </a:t>
            </a:r>
            <a:r>
              <a:rPr lang="en" sz="2400" b="1" dirty="0">
                <a:solidFill>
                  <a:srgbClr val="660E7A"/>
                </a:solidFill>
                <a:latin typeface="Courier New" panose="02070309020205020404" pitchFamily="49" charset="0"/>
                <a:cs typeface="Courier New" panose="02070309020205020404" pitchFamily="49" charset="0"/>
              </a:rPr>
              <a:t>table</a:t>
            </a:r>
            <a:r>
              <a:rPr lang="en" sz="2400" dirty="0">
                <a:latin typeface="Courier New" panose="02070309020205020404" pitchFamily="49" charset="0"/>
                <a:cs typeface="Courier New" panose="02070309020205020404" pitchFamily="49" charset="0"/>
              </a:rPr>
              <a:t>;</a:t>
            </a:r>
            <a:br>
              <a:rPr lang="en" sz="2400" dirty="0">
                <a:latin typeface="Courier New" panose="02070309020205020404" pitchFamily="49" charset="0"/>
                <a:cs typeface="Courier New" panose="02070309020205020404" pitchFamily="49" charset="0"/>
              </a:rPr>
            </a:br>
            <a:r>
              <a:rPr lang="en" sz="2400" dirty="0">
                <a:latin typeface="Courier New" panose="02070309020205020404" pitchFamily="49" charset="0"/>
                <a:cs typeface="Courier New" panose="02070309020205020404" pitchFamily="49" charset="0"/>
              </a:rPr>
              <a:t>}</a:t>
            </a:r>
            <a:endParaRPr lang="ru-RU" sz="2400" dirty="0"/>
          </a:p>
        </p:txBody>
      </p:sp>
      <p:sp>
        <p:nvSpPr>
          <p:cNvPr id="4" name="Прямоугольник 3">
            <a:extLst>
              <a:ext uri="{FF2B5EF4-FFF2-40B4-BE49-F238E27FC236}">
                <a16:creationId xmlns:a16="http://schemas.microsoft.com/office/drawing/2014/main" id="{81FCF6FD-5FD2-B74D-8300-CACA9B24BD3A}"/>
              </a:ext>
            </a:extLst>
          </p:cNvPr>
          <p:cNvSpPr/>
          <p:nvPr/>
        </p:nvSpPr>
        <p:spPr>
          <a:xfrm>
            <a:off x="755576" y="1496181"/>
            <a:ext cx="8208912" cy="456715"/>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a:extLst>
              <a:ext uri="{FF2B5EF4-FFF2-40B4-BE49-F238E27FC236}">
                <a16:creationId xmlns:a16="http://schemas.microsoft.com/office/drawing/2014/main" id="{A902F956-4146-F94E-813C-0C023DC32989}"/>
              </a:ext>
            </a:extLst>
          </p:cNvPr>
          <p:cNvSpPr/>
          <p:nvPr/>
        </p:nvSpPr>
        <p:spPr>
          <a:xfrm>
            <a:off x="733784" y="2571750"/>
            <a:ext cx="8208912" cy="456715"/>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id="{CB8F0FFF-6939-DE49-A495-C300399BCD9F}"/>
              </a:ext>
            </a:extLst>
          </p:cNvPr>
          <p:cNvSpPr/>
          <p:nvPr/>
        </p:nvSpPr>
        <p:spPr>
          <a:xfrm>
            <a:off x="647056" y="3687149"/>
            <a:ext cx="8208912" cy="456715"/>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888368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E9C33CB3-CA8E-C34A-B458-D441DB746FD7}"/>
              </a:ext>
            </a:extLst>
          </p:cNvPr>
          <p:cNvSpPr>
            <a:spLocks noGrp="1"/>
          </p:cNvSpPr>
          <p:nvPr>
            <p:ph type="body" sz="quarter" idx="13"/>
          </p:nvPr>
        </p:nvSpPr>
        <p:spPr/>
        <p:txBody>
          <a:bodyPr/>
          <a:lstStyle/>
          <a:p>
            <a:endParaRPr lang="ru-RU"/>
          </a:p>
        </p:txBody>
      </p:sp>
      <p:pic>
        <p:nvPicPr>
          <p:cNvPr id="3" name="Рисунок 2">
            <a:extLst>
              <a:ext uri="{FF2B5EF4-FFF2-40B4-BE49-F238E27FC236}">
                <a16:creationId xmlns:a16="http://schemas.microsoft.com/office/drawing/2014/main" id="{C41F41D1-4FC4-CE40-9398-022B7AB2BF04}"/>
              </a:ext>
            </a:extLst>
          </p:cNvPr>
          <p:cNvPicPr>
            <a:picLocks noChangeAspect="1"/>
          </p:cNvPicPr>
          <p:nvPr/>
        </p:nvPicPr>
        <p:blipFill>
          <a:blip r:embed="rId3"/>
          <a:stretch>
            <a:fillRect/>
          </a:stretch>
        </p:blipFill>
        <p:spPr>
          <a:xfrm>
            <a:off x="0" y="-1708404"/>
            <a:ext cx="9144000" cy="6851904"/>
          </a:xfrm>
          <a:prstGeom prst="rect">
            <a:avLst/>
          </a:prstGeom>
        </p:spPr>
      </p:pic>
    </p:spTree>
    <p:extLst>
      <p:ext uri="{BB962C8B-B14F-4D97-AF65-F5344CB8AC3E}">
        <p14:creationId xmlns:p14="http://schemas.microsoft.com/office/powerpoint/2010/main" val="3253663642"/>
      </p:ext>
    </p:extLst>
  </p:cSld>
  <p:clrMapOvr>
    <a:masterClrMapping/>
  </p:clrMapOvr>
</p:sld>
</file>

<file path=ppt/theme/theme1.xml><?xml version="1.0" encoding="utf-8"?>
<a:theme xmlns:a="http://schemas.openxmlformats.org/drawingml/2006/main" name="1_Специальное оформление">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Специальное оформление">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29219</TotalTime>
  <Words>3736</Words>
  <Application>Microsoft Macintosh PowerPoint</Application>
  <PresentationFormat>Экран (16:9)</PresentationFormat>
  <Paragraphs>476</Paragraphs>
  <Slides>63</Slides>
  <Notes>62</Notes>
  <HiddenSlides>0</HiddenSlides>
  <MMClips>0</MMClips>
  <ScaleCrop>false</ScaleCrop>
  <HeadingPairs>
    <vt:vector size="6" baseType="variant">
      <vt:variant>
        <vt:lpstr>Использованные шрифты</vt:lpstr>
      </vt:variant>
      <vt:variant>
        <vt:i4>5</vt:i4>
      </vt:variant>
      <vt:variant>
        <vt:lpstr>Тема</vt:lpstr>
      </vt:variant>
      <vt:variant>
        <vt:i4>2</vt:i4>
      </vt:variant>
      <vt:variant>
        <vt:lpstr>Заголовки слайдов</vt:lpstr>
      </vt:variant>
      <vt:variant>
        <vt:i4>63</vt:i4>
      </vt:variant>
    </vt:vector>
  </HeadingPairs>
  <TitlesOfParts>
    <vt:vector size="70" baseType="lpstr">
      <vt:lpstr>Arial</vt:lpstr>
      <vt:lpstr>Calibri</vt:lpstr>
      <vt:lpstr>Century Gothic</vt:lpstr>
      <vt:lpstr>Courier New</vt:lpstr>
      <vt:lpstr>Segoe UI</vt:lpstr>
      <vt:lpstr>1_Специальное оформление</vt:lpstr>
      <vt:lpstr>2_Специальное оформление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Artem Sokovets</dc:creator>
  <cp:lastModifiedBy>Artem Sokovets</cp:lastModifiedBy>
  <cp:revision>551</cp:revision>
  <cp:lastPrinted>2019-03-14T08:23:28Z</cp:lastPrinted>
  <dcterms:created xsi:type="dcterms:W3CDTF">2019-02-18T21:45:17Z</dcterms:created>
  <dcterms:modified xsi:type="dcterms:W3CDTF">2019-03-23T11:09:27Z</dcterms:modified>
</cp:coreProperties>
</file>