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2" y="-21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979000" y="1326240"/>
            <a:ext cx="4121640" cy="328860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979000" y="1326240"/>
            <a:ext cx="4121640" cy="328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979000" y="1326240"/>
            <a:ext cx="4121640" cy="328860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979000" y="1326240"/>
            <a:ext cx="4121640" cy="328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'@midnight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/>
          <p:cNvPicPr/>
          <p:nvPr/>
        </p:nvPicPr>
        <p:blipFill>
          <a:blip r:embed="rId2"/>
          <a:stretch/>
        </p:blipFill>
        <p:spPr>
          <a:xfrm>
            <a:off x="0" y="-72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1487160" y="15120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13 labours challenge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1461240" y="4611600"/>
            <a:ext cx="7152120" cy="903600"/>
          </a:xfrm>
          <a:custGeom>
            <a:avLst/>
            <a:gdLst/>
            <a:ahLst/>
            <a:cxnLst/>
            <a:rect l="l" t="t" r="r" b="b"/>
            <a:pathLst>
              <a:path w="18036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526" y="3049"/>
                </a:lnTo>
                <a:cubicBezTo>
                  <a:pt x="17780" y="3049"/>
                  <a:pt x="18035" y="2794"/>
                  <a:pt x="18035" y="2540"/>
                </a:cubicBezTo>
                <a:lnTo>
                  <a:pt x="18035" y="508"/>
                </a:lnTo>
                <a:cubicBezTo>
                  <a:pt x="18035" y="254"/>
                  <a:pt x="17780" y="0"/>
                  <a:pt x="17526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How to become Hercules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in Test Automation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Рисунок 74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05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4"/>
          <p:cNvSpPr/>
          <p:nvPr/>
        </p:nvSpPr>
        <p:spPr>
          <a:xfrm>
            <a:off x="2519640" y="10584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5"/>
          <p:cNvSpPr/>
          <p:nvPr/>
        </p:nvSpPr>
        <p:spPr>
          <a:xfrm>
            <a:off x="2519640" y="20412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6"/>
          <p:cNvSpPr/>
          <p:nvPr/>
        </p:nvSpPr>
        <p:spPr>
          <a:xfrm>
            <a:off x="2519640" y="43848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Рисунок 11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Рисунок 568"/>
          <p:cNvPicPr/>
          <p:nvPr/>
        </p:nvPicPr>
        <p:blipFill>
          <a:blip r:embed="rId2"/>
          <a:stretch/>
        </p:blipFill>
        <p:spPr>
          <a:xfrm>
            <a:off x="0" y="-108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570" name="CustomShape 1"/>
          <p:cNvSpPr/>
          <p:nvPr/>
        </p:nvSpPr>
        <p:spPr>
          <a:xfrm>
            <a:off x="1487160" y="154440"/>
            <a:ext cx="7101720" cy="90324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11. Review it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1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Stymphalian birds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2" name="Рисунок 571"/>
          <p:cNvPicPr/>
          <p:nvPr/>
        </p:nvPicPr>
        <p:blipFill>
          <a:blip r:embed="rId3"/>
          <a:stretch/>
        </p:blipFill>
        <p:spPr>
          <a:xfrm>
            <a:off x="1916280" y="106056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573" name="Рисунок 572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Рисунок 573"/>
          <p:cNvPicPr/>
          <p:nvPr/>
        </p:nvPicPr>
        <p:blipFill>
          <a:blip r:embed="rId2"/>
          <a:stretch/>
        </p:blipFill>
        <p:spPr>
          <a:xfrm>
            <a:off x="-807480" y="0"/>
            <a:ext cx="11991600" cy="5666400"/>
          </a:xfrm>
          <a:prstGeom prst="rect">
            <a:avLst/>
          </a:prstGeom>
          <a:ln>
            <a:noFill/>
          </a:ln>
        </p:spPr>
      </p:pic>
      <p:sp>
        <p:nvSpPr>
          <p:cNvPr id="575" name="CustomShape 1"/>
          <p:cNvSpPr/>
          <p:nvPr/>
        </p:nvSpPr>
        <p:spPr>
          <a:xfrm>
            <a:off x="1487160" y="154800"/>
            <a:ext cx="7101720" cy="1429200"/>
          </a:xfrm>
          <a:custGeom>
            <a:avLst/>
            <a:gdLst/>
            <a:ahLst/>
            <a:cxnLst/>
            <a:rect l="l" t="t" r="r" b="b"/>
            <a:pathLst>
              <a:path w="17909" h="4054">
                <a:moveTo>
                  <a:pt x="675" y="0"/>
                </a:moveTo>
                <a:cubicBezTo>
                  <a:pt x="337" y="0"/>
                  <a:pt x="0" y="337"/>
                  <a:pt x="0" y="675"/>
                </a:cubicBezTo>
                <a:lnTo>
                  <a:pt x="0" y="3377"/>
                </a:lnTo>
                <a:cubicBezTo>
                  <a:pt x="0" y="3715"/>
                  <a:pt x="337" y="4053"/>
                  <a:pt x="675" y="4053"/>
                </a:cubicBezTo>
                <a:lnTo>
                  <a:pt x="17232" y="4053"/>
                </a:lnTo>
                <a:cubicBezTo>
                  <a:pt x="17570" y="4053"/>
                  <a:pt x="17908" y="3715"/>
                  <a:pt x="17908" y="3377"/>
                </a:cubicBezTo>
                <a:lnTo>
                  <a:pt x="17908" y="675"/>
                </a:lnTo>
                <a:cubicBezTo>
                  <a:pt x="17908" y="337"/>
                  <a:pt x="17570" y="0"/>
                  <a:pt x="17232" y="0"/>
                </a:cubicBezTo>
                <a:lnTo>
                  <a:pt x="675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12. Develop: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yourself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others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Cretan Bull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7" name="Рисунок 576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1487160" y="15480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13. Enjoy =)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2"/>
          <p:cNvSpPr/>
          <p:nvPr/>
        </p:nvSpPr>
        <p:spPr>
          <a:xfrm>
            <a:off x="1487160" y="461160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Just enjoy the process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CustomShape 3"/>
          <p:cNvSpPr/>
          <p:nvPr/>
        </p:nvSpPr>
        <p:spPr>
          <a:xfrm>
            <a:off x="302040" y="2268000"/>
            <a:ext cx="9470520" cy="903600"/>
          </a:xfrm>
          <a:custGeom>
            <a:avLst/>
            <a:gdLst/>
            <a:ahLst/>
            <a:cxnLst/>
            <a:rect l="l" t="t" r="r" b="b"/>
            <a:pathLst>
              <a:path w="23878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23368" y="3049"/>
                </a:lnTo>
                <a:cubicBezTo>
                  <a:pt x="23622" y="3049"/>
                  <a:pt x="23877" y="2794"/>
                  <a:pt x="23877" y="2540"/>
                </a:cubicBezTo>
                <a:lnTo>
                  <a:pt x="23877" y="508"/>
                </a:lnTo>
                <a:cubicBezTo>
                  <a:pt x="23877" y="254"/>
                  <a:pt x="23622" y="0"/>
                  <a:pt x="23368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harem_without_censorship.jpg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1" name="Рисунок 580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100800" y="75600"/>
            <a:ext cx="9876960" cy="5517720"/>
          </a:xfrm>
          <a:custGeom>
            <a:avLst/>
            <a:gdLst/>
            <a:ahLst/>
            <a:cxnLst/>
            <a:rect l="l" t="t" r="r" b="b"/>
            <a:pathLst>
              <a:path w="21084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19558" y="9145"/>
                </a:lnTo>
                <a:cubicBezTo>
                  <a:pt x="20320" y="9145"/>
                  <a:pt x="21083" y="8382"/>
                  <a:pt x="21083" y="7620"/>
                </a:cubicBezTo>
                <a:lnTo>
                  <a:pt x="21083" y="1524"/>
                </a:lnTo>
                <a:cubicBezTo>
                  <a:pt x="21083" y="762"/>
                  <a:pt x="20320" y="0"/>
                  <a:pt x="19558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1. Make it easy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2. Make it neccessary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3. Make it reliability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4. Separate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5. Integrate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6. Inform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7. Communicate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8. Delegate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9. Actualize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10. Start it ASAP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11. Review it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12. Develop yourself and others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13. Enjoy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3" name="Рисунок 582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856440" y="1474200"/>
            <a:ext cx="8361720" cy="2718000"/>
          </a:xfrm>
          <a:custGeom>
            <a:avLst/>
            <a:gdLst/>
            <a:ahLst/>
            <a:cxnLst/>
            <a:rect l="l" t="t" r="r" b="b"/>
            <a:pathLst>
              <a:path w="21084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19558" y="9145"/>
                </a:lnTo>
                <a:cubicBezTo>
                  <a:pt x="20320" y="9145"/>
                  <a:pt x="21083" y="8382"/>
                  <a:pt x="21083" y="7620"/>
                </a:cubicBezTo>
                <a:lnTo>
                  <a:pt x="21083" y="1524"/>
                </a:lnTo>
                <a:cubicBezTo>
                  <a:pt x="21083" y="762"/>
                  <a:pt x="20320" y="0"/>
                  <a:pt x="19558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Contacts: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E-mail: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john.klymenko@gmail.com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Skype: john.klymenko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Telegram: @timlidos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1487520" y="22680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Thanks for attention!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6" name="Рисунок 585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378000"/>
            <a:ext cx="9070560" cy="491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1. Thread.</a:t>
            </a:r>
            <a:r>
              <a:rPr lang="en-US" sz="36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sleep</a:t>
            </a: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3600" b="0" strike="noStrike" spc="-1">
                <a:solidFill>
                  <a:srgbClr val="99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5000</a:t>
            </a: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2. Thread.</a:t>
            </a:r>
            <a:r>
              <a:rPr lang="en-US" sz="36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sleep</a:t>
            </a: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3600" b="0" strike="noStrike" spc="-1">
                <a:solidFill>
                  <a:srgbClr val="99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5000</a:t>
            </a: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3. Thread.</a:t>
            </a:r>
            <a:r>
              <a:rPr lang="en-US" sz="36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sleep</a:t>
            </a: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3600" b="0" strike="noStrike" spc="-1">
                <a:solidFill>
                  <a:srgbClr val="99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2000</a:t>
            </a: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		Total = 12 sec.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Рисунок 112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15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4"/>
          <p:cNvSpPr/>
          <p:nvPr/>
        </p:nvSpPr>
        <p:spPr>
          <a:xfrm>
            <a:off x="2519640" y="10584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5"/>
          <p:cNvSpPr/>
          <p:nvPr/>
        </p:nvSpPr>
        <p:spPr>
          <a:xfrm>
            <a:off x="2519640" y="20412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6"/>
          <p:cNvSpPr/>
          <p:nvPr/>
        </p:nvSpPr>
        <p:spPr>
          <a:xfrm>
            <a:off x="2519640" y="43848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Рисунок 12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23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9" name="Рисунок 128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29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31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7"/>
          <p:cNvSpPr/>
          <p:nvPr/>
        </p:nvSpPr>
        <p:spPr>
          <a:xfrm>
            <a:off x="2620440" y="15876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8"/>
          <p:cNvSpPr/>
          <p:nvPr/>
        </p:nvSpPr>
        <p:spPr>
          <a:xfrm>
            <a:off x="7358040" y="3024000"/>
            <a:ext cx="1308240" cy="225000"/>
          </a:xfrm>
          <a:custGeom>
            <a:avLst/>
            <a:gdLst/>
            <a:ahLst/>
            <a:cxnLst/>
            <a:rect l="l" t="t" r="r" b="b"/>
            <a:pathLst>
              <a:path w="3304" h="764">
                <a:moveTo>
                  <a:pt x="3303" y="190"/>
                </a:moveTo>
                <a:lnTo>
                  <a:pt x="825" y="190"/>
                </a:lnTo>
                <a:lnTo>
                  <a:pt x="825" y="0"/>
                </a:lnTo>
                <a:lnTo>
                  <a:pt x="0" y="381"/>
                </a:lnTo>
                <a:lnTo>
                  <a:pt x="825" y="763"/>
                </a:lnTo>
                <a:lnTo>
                  <a:pt x="825" y="572"/>
                </a:lnTo>
                <a:lnTo>
                  <a:pt x="3303" y="572"/>
                </a:lnTo>
                <a:lnTo>
                  <a:pt x="3303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9"/>
          <p:cNvSpPr/>
          <p:nvPr/>
        </p:nvSpPr>
        <p:spPr>
          <a:xfrm>
            <a:off x="7358040" y="3250800"/>
            <a:ext cx="1308240" cy="225000"/>
          </a:xfrm>
          <a:custGeom>
            <a:avLst/>
            <a:gdLst/>
            <a:ahLst/>
            <a:cxnLst/>
            <a:rect l="l" t="t" r="r" b="b"/>
            <a:pathLst>
              <a:path w="3304" h="764">
                <a:moveTo>
                  <a:pt x="3303" y="190"/>
                </a:moveTo>
                <a:lnTo>
                  <a:pt x="825" y="190"/>
                </a:lnTo>
                <a:lnTo>
                  <a:pt x="825" y="0"/>
                </a:lnTo>
                <a:lnTo>
                  <a:pt x="0" y="381"/>
                </a:lnTo>
                <a:lnTo>
                  <a:pt x="825" y="763"/>
                </a:lnTo>
                <a:lnTo>
                  <a:pt x="825" y="572"/>
                </a:lnTo>
                <a:lnTo>
                  <a:pt x="3303" y="572"/>
                </a:lnTo>
                <a:lnTo>
                  <a:pt x="3303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0"/>
          <p:cNvSpPr/>
          <p:nvPr/>
        </p:nvSpPr>
        <p:spPr>
          <a:xfrm rot="16165800">
            <a:off x="8004600" y="3857040"/>
            <a:ext cx="1207800" cy="300240"/>
          </a:xfrm>
          <a:custGeom>
            <a:avLst/>
            <a:gdLst/>
            <a:ahLst/>
            <a:cxnLst/>
            <a:rect l="l" t="t" r="r" b="b"/>
            <a:pathLst>
              <a:path w="4067" h="764">
                <a:moveTo>
                  <a:pt x="4065" y="186"/>
                </a:moveTo>
                <a:lnTo>
                  <a:pt x="1016" y="190"/>
                </a:lnTo>
                <a:lnTo>
                  <a:pt x="1015" y="0"/>
                </a:lnTo>
                <a:lnTo>
                  <a:pt x="0" y="382"/>
                </a:lnTo>
                <a:lnTo>
                  <a:pt x="1017" y="763"/>
                </a:lnTo>
                <a:lnTo>
                  <a:pt x="1016" y="572"/>
                </a:lnTo>
                <a:lnTo>
                  <a:pt x="4066" y="568"/>
                </a:lnTo>
                <a:lnTo>
                  <a:pt x="4065" y="186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Рисунок 14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04000" y="378000"/>
            <a:ext cx="9070560" cy="506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1. </a:t>
            </a:r>
            <a:r>
              <a:rPr lang="en-US" sz="22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assertTrue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isCampaignCreated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);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2. </a:t>
            </a:r>
            <a:r>
              <a:rPr lang="en-US" sz="22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assertEquals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200" b="0" strike="noStrike" spc="-1" dirty="0" err="1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driver</a:t>
            </a:r>
            <a:r>
              <a:rPr lang="en-US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.findElement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(By.id(</a:t>
            </a:r>
            <a:r>
              <a:rPr lang="en-US" sz="2200" b="0" strike="noStrike" spc="-1" dirty="0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"user-type"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)).</a:t>
            </a:r>
            <a:r>
              <a:rPr lang="en-US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getText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(), 	</a:t>
            </a:r>
            <a:r>
              <a:rPr lang="en-US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userType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);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3</a:t>
            </a:r>
            <a:r>
              <a:rPr lang="en-US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.</a:t>
            </a:r>
            <a:r>
              <a:rPr lang="en-US" sz="22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assertEquals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200" b="0" strike="noStrike" spc="-1" dirty="0" err="1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driver</a:t>
            </a:r>
            <a:r>
              <a:rPr lang="en-US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.findElement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(By.</a:t>
            </a:r>
            <a:r>
              <a:rPr lang="en-US" sz="22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id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200" b="0" strike="noStrike" spc="-1" dirty="0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"user-format"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)).</a:t>
            </a:r>
            <a:r>
              <a:rPr lang="en-US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getText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(), </a:t>
            </a:r>
            <a:r>
              <a:rPr lang="en-US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userFormat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);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4</a:t>
            </a:r>
            <a:r>
              <a:rPr lang="en-US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.</a:t>
            </a:r>
            <a:r>
              <a:rPr lang="en-US" sz="22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assertEquals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driver.findElement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(By.</a:t>
            </a:r>
            <a:r>
              <a:rPr lang="en-US" sz="22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id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200" b="0" strike="noStrike" spc="-1" dirty="0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</a:t>
            </a:r>
            <a:r>
              <a:rPr lang="en-US" sz="2200" b="0" strike="noStrike" spc="-1" dirty="0" err="1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user_image</a:t>
            </a:r>
            <a:r>
              <a:rPr lang="en-US" sz="2200" b="0" strike="noStrike" spc="-1" dirty="0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)).</a:t>
            </a:r>
            <a:r>
              <a:rPr lang="en-US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getAttribute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200" b="0" strike="noStrike" spc="-1" dirty="0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</a:t>
            </a:r>
            <a:r>
              <a:rPr lang="en-US" sz="2200" b="0" strike="noStrike" spc="-1" dirty="0" err="1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href</a:t>
            </a:r>
            <a:r>
              <a:rPr lang="en-US" sz="2200" b="0" strike="noStrike" spc="-1" dirty="0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), 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userImageLink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);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45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7"/>
          <p:cNvSpPr/>
          <p:nvPr/>
        </p:nvSpPr>
        <p:spPr>
          <a:xfrm>
            <a:off x="2620440" y="15876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8"/>
          <p:cNvSpPr/>
          <p:nvPr/>
        </p:nvSpPr>
        <p:spPr>
          <a:xfrm>
            <a:off x="7358040" y="3024000"/>
            <a:ext cx="1308240" cy="225000"/>
          </a:xfrm>
          <a:custGeom>
            <a:avLst/>
            <a:gdLst/>
            <a:ahLst/>
            <a:cxnLst/>
            <a:rect l="l" t="t" r="r" b="b"/>
            <a:pathLst>
              <a:path w="3304" h="764">
                <a:moveTo>
                  <a:pt x="3303" y="190"/>
                </a:moveTo>
                <a:lnTo>
                  <a:pt x="825" y="190"/>
                </a:lnTo>
                <a:lnTo>
                  <a:pt x="825" y="0"/>
                </a:lnTo>
                <a:lnTo>
                  <a:pt x="0" y="381"/>
                </a:lnTo>
                <a:lnTo>
                  <a:pt x="825" y="763"/>
                </a:lnTo>
                <a:lnTo>
                  <a:pt x="825" y="572"/>
                </a:lnTo>
                <a:lnTo>
                  <a:pt x="3303" y="572"/>
                </a:lnTo>
                <a:lnTo>
                  <a:pt x="3303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9"/>
          <p:cNvSpPr/>
          <p:nvPr/>
        </p:nvSpPr>
        <p:spPr>
          <a:xfrm>
            <a:off x="7358040" y="3250800"/>
            <a:ext cx="1308240" cy="225000"/>
          </a:xfrm>
          <a:custGeom>
            <a:avLst/>
            <a:gdLst/>
            <a:ahLst/>
            <a:cxnLst/>
            <a:rect l="l" t="t" r="r" b="b"/>
            <a:pathLst>
              <a:path w="3304" h="764">
                <a:moveTo>
                  <a:pt x="3303" y="190"/>
                </a:moveTo>
                <a:lnTo>
                  <a:pt x="825" y="190"/>
                </a:lnTo>
                <a:lnTo>
                  <a:pt x="825" y="0"/>
                </a:lnTo>
                <a:lnTo>
                  <a:pt x="0" y="381"/>
                </a:lnTo>
                <a:lnTo>
                  <a:pt x="825" y="763"/>
                </a:lnTo>
                <a:lnTo>
                  <a:pt x="825" y="572"/>
                </a:lnTo>
                <a:lnTo>
                  <a:pt x="3303" y="572"/>
                </a:lnTo>
                <a:lnTo>
                  <a:pt x="3303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10"/>
          <p:cNvSpPr/>
          <p:nvPr/>
        </p:nvSpPr>
        <p:spPr>
          <a:xfrm rot="16165800">
            <a:off x="8004600" y="3857040"/>
            <a:ext cx="1207800" cy="300240"/>
          </a:xfrm>
          <a:custGeom>
            <a:avLst/>
            <a:gdLst/>
            <a:ahLst/>
            <a:cxnLst/>
            <a:rect l="l" t="t" r="r" b="b"/>
            <a:pathLst>
              <a:path w="4067" h="764">
                <a:moveTo>
                  <a:pt x="4065" y="186"/>
                </a:moveTo>
                <a:lnTo>
                  <a:pt x="1016" y="190"/>
                </a:lnTo>
                <a:lnTo>
                  <a:pt x="1015" y="0"/>
                </a:lnTo>
                <a:lnTo>
                  <a:pt x="0" y="382"/>
                </a:lnTo>
                <a:lnTo>
                  <a:pt x="1017" y="763"/>
                </a:lnTo>
                <a:lnTo>
                  <a:pt x="1016" y="572"/>
                </a:lnTo>
                <a:lnTo>
                  <a:pt x="4066" y="568"/>
                </a:lnTo>
                <a:lnTo>
                  <a:pt x="4065" y="186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5" name="Рисунок 154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57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Line 7"/>
          <p:cNvSpPr/>
          <p:nvPr/>
        </p:nvSpPr>
        <p:spPr>
          <a:xfrm>
            <a:off x="201240" y="17384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Line 8"/>
          <p:cNvSpPr/>
          <p:nvPr/>
        </p:nvSpPr>
        <p:spPr>
          <a:xfrm>
            <a:off x="201240" y="3174840"/>
            <a:ext cx="7056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Line 9"/>
          <p:cNvSpPr/>
          <p:nvPr/>
        </p:nvSpPr>
        <p:spPr>
          <a:xfrm>
            <a:off x="201240" y="3326040"/>
            <a:ext cx="709452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Line 10"/>
          <p:cNvSpPr/>
          <p:nvPr/>
        </p:nvSpPr>
        <p:spPr>
          <a:xfrm>
            <a:off x="201240" y="4611240"/>
            <a:ext cx="9072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7" name="Рисунок 166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167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69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Line 7"/>
          <p:cNvSpPr/>
          <p:nvPr/>
        </p:nvSpPr>
        <p:spPr>
          <a:xfrm>
            <a:off x="201240" y="17384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Line 8"/>
          <p:cNvSpPr/>
          <p:nvPr/>
        </p:nvSpPr>
        <p:spPr>
          <a:xfrm>
            <a:off x="201240" y="3174840"/>
            <a:ext cx="7056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Line 9"/>
          <p:cNvSpPr/>
          <p:nvPr/>
        </p:nvSpPr>
        <p:spPr>
          <a:xfrm>
            <a:off x="201240" y="3326040"/>
            <a:ext cx="709452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Line 10"/>
          <p:cNvSpPr/>
          <p:nvPr/>
        </p:nvSpPr>
        <p:spPr>
          <a:xfrm>
            <a:off x="201240" y="4611240"/>
            <a:ext cx="9072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1"/>
          <p:cNvSpPr/>
          <p:nvPr/>
        </p:nvSpPr>
        <p:spPr>
          <a:xfrm>
            <a:off x="3629160" y="120996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12"/>
          <p:cNvSpPr/>
          <p:nvPr/>
        </p:nvSpPr>
        <p:spPr>
          <a:xfrm>
            <a:off x="5544360" y="173916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Рисунок 18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181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83" name="Line 1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Line 2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Line 3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Line 4"/>
          <p:cNvSpPr/>
          <p:nvPr/>
        </p:nvSpPr>
        <p:spPr>
          <a:xfrm>
            <a:off x="201240" y="3174840"/>
            <a:ext cx="7056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Line 5"/>
          <p:cNvSpPr/>
          <p:nvPr/>
        </p:nvSpPr>
        <p:spPr>
          <a:xfrm>
            <a:off x="201240" y="3326040"/>
            <a:ext cx="709452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Line 6"/>
          <p:cNvSpPr/>
          <p:nvPr/>
        </p:nvSpPr>
        <p:spPr>
          <a:xfrm>
            <a:off x="201240" y="4611240"/>
            <a:ext cx="9072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7"/>
          <p:cNvSpPr/>
          <p:nvPr/>
        </p:nvSpPr>
        <p:spPr>
          <a:xfrm>
            <a:off x="3628440" y="12096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8"/>
          <p:cNvSpPr/>
          <p:nvPr/>
        </p:nvSpPr>
        <p:spPr>
          <a:xfrm>
            <a:off x="5543640" y="17388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1" name="Рисунок 19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-1573560" y="0"/>
            <a:ext cx="11727360" cy="566640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487160" y="1515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1. Make it easy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487160" y="461160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Nemean Lion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04000" y="378000"/>
            <a:ext cx="9070560" cy="491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driver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.findElement(By.</a:t>
            </a:r>
            <a:r>
              <a:rPr lang="en-US" sz="20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id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000" b="0" strike="noStrike" spc="-1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"confirmOk"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)).click();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Thread.sleep(</a:t>
            </a:r>
            <a:r>
              <a:rPr lang="en-US" sz="2000" b="0" strike="noStrike" spc="-1">
                <a:solidFill>
                  <a:srgbClr val="99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5000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System.</a:t>
            </a:r>
            <a:r>
              <a:rPr lang="en-US" sz="2000" b="0" strike="noStrike" spc="-1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out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.println(CopyOfUserStatus);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Boolean isUserCreated = isElementPresent(By.</a:t>
            </a:r>
            <a:r>
              <a:rPr lang="en-US" sz="20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xpath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000" b="0" strike="noStrike" spc="-1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"//*[contains(text(), '"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+ CopyOfUserStatus + </a:t>
            </a:r>
            <a:r>
              <a:rPr lang="en-US" sz="2000" b="0" strike="noStrike" spc="-1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"')]"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assertTrue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(isUserCreated);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System.</a:t>
            </a:r>
            <a:r>
              <a:rPr lang="en-US" sz="2000" b="0" strike="noStrike" spc="-1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out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.println(</a:t>
            </a:r>
            <a:r>
              <a:rPr lang="en-US" sz="2000" b="0" strike="noStrike" spc="-1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"Copy of campaign works succesfully"</a:t>
            </a: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3" name="Рисунок 192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193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95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Line 7"/>
          <p:cNvSpPr/>
          <p:nvPr/>
        </p:nvSpPr>
        <p:spPr>
          <a:xfrm>
            <a:off x="201240" y="17384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Line 8"/>
          <p:cNvSpPr/>
          <p:nvPr/>
        </p:nvSpPr>
        <p:spPr>
          <a:xfrm>
            <a:off x="201240" y="3174840"/>
            <a:ext cx="7056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Line 9"/>
          <p:cNvSpPr/>
          <p:nvPr/>
        </p:nvSpPr>
        <p:spPr>
          <a:xfrm>
            <a:off x="201240" y="3326040"/>
            <a:ext cx="709452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Line 10"/>
          <p:cNvSpPr/>
          <p:nvPr/>
        </p:nvSpPr>
        <p:spPr>
          <a:xfrm>
            <a:off x="201240" y="4611240"/>
            <a:ext cx="9072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1"/>
          <p:cNvSpPr/>
          <p:nvPr/>
        </p:nvSpPr>
        <p:spPr>
          <a:xfrm>
            <a:off x="3629160" y="120996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2"/>
          <p:cNvSpPr/>
          <p:nvPr/>
        </p:nvSpPr>
        <p:spPr>
          <a:xfrm>
            <a:off x="5544360" y="173916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7" name="Рисунок 206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Рисунок 207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209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Line 7"/>
          <p:cNvSpPr/>
          <p:nvPr/>
        </p:nvSpPr>
        <p:spPr>
          <a:xfrm>
            <a:off x="201240" y="17384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Line 8"/>
          <p:cNvSpPr/>
          <p:nvPr/>
        </p:nvSpPr>
        <p:spPr>
          <a:xfrm>
            <a:off x="201240" y="3174840"/>
            <a:ext cx="7056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Line 9"/>
          <p:cNvSpPr/>
          <p:nvPr/>
        </p:nvSpPr>
        <p:spPr>
          <a:xfrm>
            <a:off x="201240" y="3326040"/>
            <a:ext cx="709452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10"/>
          <p:cNvSpPr/>
          <p:nvPr/>
        </p:nvSpPr>
        <p:spPr>
          <a:xfrm>
            <a:off x="201240" y="4611240"/>
            <a:ext cx="9072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Line 11"/>
          <p:cNvSpPr/>
          <p:nvPr/>
        </p:nvSpPr>
        <p:spPr>
          <a:xfrm>
            <a:off x="201240" y="1889640"/>
            <a:ext cx="52416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12"/>
          <p:cNvSpPr/>
          <p:nvPr/>
        </p:nvSpPr>
        <p:spPr>
          <a:xfrm>
            <a:off x="201240" y="1284840"/>
            <a:ext cx="3427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1" name="Рисунок 22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Рисунок 221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223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7"/>
          <p:cNvSpPr/>
          <p:nvPr/>
        </p:nvSpPr>
        <p:spPr>
          <a:xfrm>
            <a:off x="201240" y="17384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8"/>
          <p:cNvSpPr/>
          <p:nvPr/>
        </p:nvSpPr>
        <p:spPr>
          <a:xfrm>
            <a:off x="201240" y="3174840"/>
            <a:ext cx="7056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Line 9"/>
          <p:cNvSpPr/>
          <p:nvPr/>
        </p:nvSpPr>
        <p:spPr>
          <a:xfrm>
            <a:off x="201240" y="3326040"/>
            <a:ext cx="709452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10"/>
          <p:cNvSpPr/>
          <p:nvPr/>
        </p:nvSpPr>
        <p:spPr>
          <a:xfrm>
            <a:off x="201240" y="4611240"/>
            <a:ext cx="9072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11"/>
          <p:cNvSpPr/>
          <p:nvPr/>
        </p:nvSpPr>
        <p:spPr>
          <a:xfrm>
            <a:off x="201240" y="1889640"/>
            <a:ext cx="52416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Line 12"/>
          <p:cNvSpPr/>
          <p:nvPr/>
        </p:nvSpPr>
        <p:spPr>
          <a:xfrm>
            <a:off x="201240" y="1284840"/>
            <a:ext cx="3427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3"/>
          <p:cNvSpPr/>
          <p:nvPr/>
        </p:nvSpPr>
        <p:spPr>
          <a:xfrm>
            <a:off x="7761240" y="37800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Рисунок 235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236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238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Line 7"/>
          <p:cNvSpPr/>
          <p:nvPr/>
        </p:nvSpPr>
        <p:spPr>
          <a:xfrm>
            <a:off x="201240" y="17384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Line 8"/>
          <p:cNvSpPr/>
          <p:nvPr/>
        </p:nvSpPr>
        <p:spPr>
          <a:xfrm>
            <a:off x="201240" y="3174840"/>
            <a:ext cx="7056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Line 9"/>
          <p:cNvSpPr/>
          <p:nvPr/>
        </p:nvSpPr>
        <p:spPr>
          <a:xfrm>
            <a:off x="201240" y="3326040"/>
            <a:ext cx="709452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Line 10"/>
          <p:cNvSpPr/>
          <p:nvPr/>
        </p:nvSpPr>
        <p:spPr>
          <a:xfrm>
            <a:off x="201240" y="4611240"/>
            <a:ext cx="9072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Line 11"/>
          <p:cNvSpPr/>
          <p:nvPr/>
        </p:nvSpPr>
        <p:spPr>
          <a:xfrm>
            <a:off x="201240" y="1889640"/>
            <a:ext cx="52416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Line 12"/>
          <p:cNvSpPr/>
          <p:nvPr/>
        </p:nvSpPr>
        <p:spPr>
          <a:xfrm>
            <a:off x="201240" y="1284840"/>
            <a:ext cx="3427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Line 13"/>
          <p:cNvSpPr/>
          <p:nvPr/>
        </p:nvSpPr>
        <p:spPr>
          <a:xfrm>
            <a:off x="201240" y="3779640"/>
            <a:ext cx="7963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Line 14"/>
          <p:cNvSpPr/>
          <p:nvPr/>
        </p:nvSpPr>
        <p:spPr>
          <a:xfrm>
            <a:off x="201240" y="3930840"/>
            <a:ext cx="7560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2" name="Рисунок 251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Рисунок 252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254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7"/>
          <p:cNvSpPr/>
          <p:nvPr/>
        </p:nvSpPr>
        <p:spPr>
          <a:xfrm>
            <a:off x="201240" y="17384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Line 8"/>
          <p:cNvSpPr/>
          <p:nvPr/>
        </p:nvSpPr>
        <p:spPr>
          <a:xfrm>
            <a:off x="201240" y="3174840"/>
            <a:ext cx="7056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Line 9"/>
          <p:cNvSpPr/>
          <p:nvPr/>
        </p:nvSpPr>
        <p:spPr>
          <a:xfrm>
            <a:off x="201240" y="3326040"/>
            <a:ext cx="709452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Line 10"/>
          <p:cNvSpPr/>
          <p:nvPr/>
        </p:nvSpPr>
        <p:spPr>
          <a:xfrm>
            <a:off x="201240" y="4611240"/>
            <a:ext cx="9072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Line 11"/>
          <p:cNvSpPr/>
          <p:nvPr/>
        </p:nvSpPr>
        <p:spPr>
          <a:xfrm>
            <a:off x="201240" y="1889640"/>
            <a:ext cx="52416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Line 12"/>
          <p:cNvSpPr/>
          <p:nvPr/>
        </p:nvSpPr>
        <p:spPr>
          <a:xfrm>
            <a:off x="201240" y="1284840"/>
            <a:ext cx="3427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Line 13"/>
          <p:cNvSpPr/>
          <p:nvPr/>
        </p:nvSpPr>
        <p:spPr>
          <a:xfrm>
            <a:off x="201240" y="3779640"/>
            <a:ext cx="7963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Line 14"/>
          <p:cNvSpPr/>
          <p:nvPr/>
        </p:nvSpPr>
        <p:spPr>
          <a:xfrm>
            <a:off x="201240" y="3930840"/>
            <a:ext cx="7560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15"/>
          <p:cNvSpPr/>
          <p:nvPr/>
        </p:nvSpPr>
        <p:spPr>
          <a:xfrm>
            <a:off x="3930840" y="22680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9" name="Рисунок 268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Рисунок 269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271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Line 7"/>
          <p:cNvSpPr/>
          <p:nvPr/>
        </p:nvSpPr>
        <p:spPr>
          <a:xfrm>
            <a:off x="201240" y="17384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Line 8"/>
          <p:cNvSpPr/>
          <p:nvPr/>
        </p:nvSpPr>
        <p:spPr>
          <a:xfrm>
            <a:off x="201240" y="3174840"/>
            <a:ext cx="7056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Line 9"/>
          <p:cNvSpPr/>
          <p:nvPr/>
        </p:nvSpPr>
        <p:spPr>
          <a:xfrm>
            <a:off x="201240" y="3326040"/>
            <a:ext cx="709452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Line 10"/>
          <p:cNvSpPr/>
          <p:nvPr/>
        </p:nvSpPr>
        <p:spPr>
          <a:xfrm>
            <a:off x="201240" y="4611240"/>
            <a:ext cx="9072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Line 11"/>
          <p:cNvSpPr/>
          <p:nvPr/>
        </p:nvSpPr>
        <p:spPr>
          <a:xfrm>
            <a:off x="201240" y="1889640"/>
            <a:ext cx="52416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Line 12"/>
          <p:cNvSpPr/>
          <p:nvPr/>
        </p:nvSpPr>
        <p:spPr>
          <a:xfrm>
            <a:off x="201240" y="1284840"/>
            <a:ext cx="3427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Line 13"/>
          <p:cNvSpPr/>
          <p:nvPr/>
        </p:nvSpPr>
        <p:spPr>
          <a:xfrm>
            <a:off x="201240" y="3779640"/>
            <a:ext cx="7963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Line 14"/>
          <p:cNvSpPr/>
          <p:nvPr/>
        </p:nvSpPr>
        <p:spPr>
          <a:xfrm>
            <a:off x="201240" y="3930840"/>
            <a:ext cx="7560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Line 15"/>
          <p:cNvSpPr/>
          <p:nvPr/>
        </p:nvSpPr>
        <p:spPr>
          <a:xfrm>
            <a:off x="201240" y="2343240"/>
            <a:ext cx="3124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Line 16"/>
          <p:cNvSpPr/>
          <p:nvPr/>
        </p:nvSpPr>
        <p:spPr>
          <a:xfrm>
            <a:off x="503640" y="2494440"/>
            <a:ext cx="3124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Line 17"/>
          <p:cNvSpPr/>
          <p:nvPr/>
        </p:nvSpPr>
        <p:spPr>
          <a:xfrm>
            <a:off x="503640" y="2645640"/>
            <a:ext cx="77616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Line 18"/>
          <p:cNvSpPr/>
          <p:nvPr/>
        </p:nvSpPr>
        <p:spPr>
          <a:xfrm>
            <a:off x="503640" y="27968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9" name="Рисунок 288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Рисунок 289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291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Line 4"/>
          <p:cNvSpPr/>
          <p:nvPr/>
        </p:nvSpPr>
        <p:spPr>
          <a:xfrm>
            <a:off x="201240" y="11336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5"/>
          <p:cNvSpPr/>
          <p:nvPr/>
        </p:nvSpPr>
        <p:spPr>
          <a:xfrm>
            <a:off x="201240" y="2192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Line 6"/>
          <p:cNvSpPr/>
          <p:nvPr/>
        </p:nvSpPr>
        <p:spPr>
          <a:xfrm>
            <a:off x="201240" y="44600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Line 7"/>
          <p:cNvSpPr/>
          <p:nvPr/>
        </p:nvSpPr>
        <p:spPr>
          <a:xfrm>
            <a:off x="201240" y="17384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Line 8"/>
          <p:cNvSpPr/>
          <p:nvPr/>
        </p:nvSpPr>
        <p:spPr>
          <a:xfrm>
            <a:off x="201240" y="3174840"/>
            <a:ext cx="7056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9"/>
          <p:cNvSpPr/>
          <p:nvPr/>
        </p:nvSpPr>
        <p:spPr>
          <a:xfrm>
            <a:off x="201240" y="3326040"/>
            <a:ext cx="709452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0"/>
          <p:cNvSpPr/>
          <p:nvPr/>
        </p:nvSpPr>
        <p:spPr>
          <a:xfrm>
            <a:off x="201240" y="4611240"/>
            <a:ext cx="9072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1"/>
          <p:cNvSpPr/>
          <p:nvPr/>
        </p:nvSpPr>
        <p:spPr>
          <a:xfrm>
            <a:off x="201240" y="1889640"/>
            <a:ext cx="52416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2"/>
          <p:cNvSpPr/>
          <p:nvPr/>
        </p:nvSpPr>
        <p:spPr>
          <a:xfrm>
            <a:off x="201240" y="1284840"/>
            <a:ext cx="3427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3"/>
          <p:cNvSpPr/>
          <p:nvPr/>
        </p:nvSpPr>
        <p:spPr>
          <a:xfrm>
            <a:off x="201240" y="3779640"/>
            <a:ext cx="7963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4"/>
          <p:cNvSpPr/>
          <p:nvPr/>
        </p:nvSpPr>
        <p:spPr>
          <a:xfrm>
            <a:off x="201240" y="3930840"/>
            <a:ext cx="75600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5"/>
          <p:cNvSpPr/>
          <p:nvPr/>
        </p:nvSpPr>
        <p:spPr>
          <a:xfrm>
            <a:off x="201240" y="2343240"/>
            <a:ext cx="3124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6"/>
          <p:cNvSpPr/>
          <p:nvPr/>
        </p:nvSpPr>
        <p:spPr>
          <a:xfrm>
            <a:off x="503640" y="2494440"/>
            <a:ext cx="3124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7"/>
          <p:cNvSpPr/>
          <p:nvPr/>
        </p:nvSpPr>
        <p:spPr>
          <a:xfrm>
            <a:off x="503640" y="2645640"/>
            <a:ext cx="77616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Line 18"/>
          <p:cNvSpPr/>
          <p:nvPr/>
        </p:nvSpPr>
        <p:spPr>
          <a:xfrm>
            <a:off x="503640" y="2796840"/>
            <a:ext cx="24192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9" name="Рисунок 308"/>
          <p:cNvPicPr/>
          <p:nvPr/>
        </p:nvPicPr>
        <p:blipFill>
          <a:blip r:embed="rId3"/>
          <a:stretch/>
        </p:blipFill>
        <p:spPr>
          <a:xfrm>
            <a:off x="1747080" y="982440"/>
            <a:ext cx="6584040" cy="370296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pic>
        <p:nvPicPr>
          <p:cNvPr id="310" name="Рисунок 309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Рисунок 310"/>
          <p:cNvPicPr/>
          <p:nvPr/>
        </p:nvPicPr>
        <p:blipFill>
          <a:blip r:embed="rId2"/>
          <a:stretch/>
        </p:blipFill>
        <p:spPr>
          <a:xfrm>
            <a:off x="1315080" y="38160"/>
            <a:ext cx="7446960" cy="559152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312" name="Рисунок 311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Рисунок 312"/>
          <p:cNvPicPr/>
          <p:nvPr/>
        </p:nvPicPr>
        <p:blipFill>
          <a:blip r:embed="rId2"/>
          <a:stretch/>
        </p:blipFill>
        <p:spPr>
          <a:xfrm>
            <a:off x="70200" y="1654560"/>
            <a:ext cx="9964080" cy="2358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314" name="Рисунок 313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81" name="Рисунок 8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Рисунок 314"/>
          <p:cNvPicPr/>
          <p:nvPr/>
        </p:nvPicPr>
        <p:blipFill>
          <a:blip r:embed="rId2"/>
          <a:stretch/>
        </p:blipFill>
        <p:spPr>
          <a:xfrm>
            <a:off x="74520" y="1332720"/>
            <a:ext cx="9928080" cy="300168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316" name="Рисунок 315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Рисунок 316"/>
          <p:cNvPicPr/>
          <p:nvPr/>
        </p:nvPicPr>
        <p:blipFill>
          <a:blip r:embed="rId2"/>
          <a:stretch/>
        </p:blipFill>
        <p:spPr>
          <a:xfrm>
            <a:off x="-1573560" y="0"/>
            <a:ext cx="11727360" cy="5666400"/>
          </a:xfrm>
          <a:prstGeom prst="rect">
            <a:avLst/>
          </a:prstGeom>
          <a:ln>
            <a:noFill/>
          </a:ln>
        </p:spPr>
      </p:pic>
      <p:sp>
        <p:nvSpPr>
          <p:cNvPr id="318" name="CustomShape 1"/>
          <p:cNvSpPr/>
          <p:nvPr/>
        </p:nvSpPr>
        <p:spPr>
          <a:xfrm>
            <a:off x="1487160" y="1515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1. Make it easy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1487160" y="461160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Nemean Lion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0" name="Рисунок 319"/>
          <p:cNvPicPr/>
          <p:nvPr/>
        </p:nvPicPr>
        <p:blipFill>
          <a:blip r:embed="rId3"/>
          <a:stretch/>
        </p:blipFill>
        <p:spPr>
          <a:xfrm>
            <a:off x="1915200" y="105840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321" name="Рисунок 320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Рисунок 321"/>
          <p:cNvPicPr/>
          <p:nvPr/>
        </p:nvPicPr>
        <p:blipFill>
          <a:blip r:embed="rId2"/>
          <a:stretch/>
        </p:blipFill>
        <p:spPr>
          <a:xfrm>
            <a:off x="-1036080" y="0"/>
            <a:ext cx="11852280" cy="5666400"/>
          </a:xfrm>
          <a:prstGeom prst="rect">
            <a:avLst/>
          </a:prstGeom>
          <a:ln>
            <a:noFill/>
          </a:ln>
        </p:spPr>
      </p:pic>
      <p:sp>
        <p:nvSpPr>
          <p:cNvPr id="323" name="CustomShape 1"/>
          <p:cNvSpPr/>
          <p:nvPr/>
        </p:nvSpPr>
        <p:spPr>
          <a:xfrm>
            <a:off x="1487160" y="1515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2. Make it necessary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1487160" y="46119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720" tIns="63720" rIns="108720" bIns="6372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Lernaean Hydra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5" name="Рисунок 324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Рисунок 325"/>
          <p:cNvPicPr/>
          <p:nvPr/>
        </p:nvPicPr>
        <p:blipFill>
          <a:blip r:embed="rId2"/>
          <a:stretch/>
        </p:blipFill>
        <p:spPr>
          <a:xfrm>
            <a:off x="149760" y="1095840"/>
            <a:ext cx="9777960" cy="347580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pic>
        <p:nvPicPr>
          <p:cNvPr id="327" name="Рисунок 326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Рисунок 327"/>
          <p:cNvPicPr/>
          <p:nvPr/>
        </p:nvPicPr>
        <p:blipFill>
          <a:blip r:embed="rId2"/>
          <a:stretch/>
        </p:blipFill>
        <p:spPr>
          <a:xfrm>
            <a:off x="181440" y="681480"/>
            <a:ext cx="9714240" cy="430488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sp>
        <p:nvSpPr>
          <p:cNvPr id="329" name="CustomShape 1"/>
          <p:cNvSpPr/>
          <p:nvPr/>
        </p:nvSpPr>
        <p:spPr>
          <a:xfrm>
            <a:off x="6854040" y="3024000"/>
            <a:ext cx="2316240" cy="225000"/>
          </a:xfrm>
          <a:custGeom>
            <a:avLst/>
            <a:gdLst/>
            <a:ahLst/>
            <a:cxnLst/>
            <a:rect l="l" t="t" r="r" b="b"/>
            <a:pathLst>
              <a:path w="5844" h="764">
                <a:moveTo>
                  <a:pt x="5843" y="190"/>
                </a:moveTo>
                <a:lnTo>
                  <a:pt x="1460" y="190"/>
                </a:lnTo>
                <a:lnTo>
                  <a:pt x="1460" y="0"/>
                </a:lnTo>
                <a:lnTo>
                  <a:pt x="0" y="381"/>
                </a:lnTo>
                <a:lnTo>
                  <a:pt x="1460" y="763"/>
                </a:lnTo>
                <a:lnTo>
                  <a:pt x="1460" y="572"/>
                </a:lnTo>
                <a:lnTo>
                  <a:pt x="5843" y="572"/>
                </a:lnTo>
                <a:lnTo>
                  <a:pt x="5843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"/>
          <p:cNvSpPr/>
          <p:nvPr/>
        </p:nvSpPr>
        <p:spPr>
          <a:xfrm>
            <a:off x="6047640" y="3628800"/>
            <a:ext cx="3122640" cy="225000"/>
          </a:xfrm>
          <a:custGeom>
            <a:avLst/>
            <a:gdLst/>
            <a:ahLst/>
            <a:cxnLst/>
            <a:rect l="l" t="t" r="r" b="b"/>
            <a:pathLst>
              <a:path w="7876" h="764">
                <a:moveTo>
                  <a:pt x="7875" y="190"/>
                </a:moveTo>
                <a:lnTo>
                  <a:pt x="1968" y="190"/>
                </a:lnTo>
                <a:lnTo>
                  <a:pt x="1968" y="0"/>
                </a:lnTo>
                <a:lnTo>
                  <a:pt x="0" y="381"/>
                </a:lnTo>
                <a:lnTo>
                  <a:pt x="1968" y="763"/>
                </a:lnTo>
                <a:lnTo>
                  <a:pt x="1968" y="572"/>
                </a:lnTo>
                <a:lnTo>
                  <a:pt x="7875" y="572"/>
                </a:lnTo>
                <a:lnTo>
                  <a:pt x="7875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3"/>
          <p:cNvSpPr/>
          <p:nvPr/>
        </p:nvSpPr>
        <p:spPr>
          <a:xfrm>
            <a:off x="6249240" y="3855600"/>
            <a:ext cx="2921040" cy="225000"/>
          </a:xfrm>
          <a:custGeom>
            <a:avLst/>
            <a:gdLst/>
            <a:ahLst/>
            <a:cxnLst/>
            <a:rect l="l" t="t" r="r" b="b"/>
            <a:pathLst>
              <a:path w="7368" h="764">
                <a:moveTo>
                  <a:pt x="7367" y="190"/>
                </a:moveTo>
                <a:lnTo>
                  <a:pt x="1841" y="190"/>
                </a:lnTo>
                <a:lnTo>
                  <a:pt x="1841" y="0"/>
                </a:lnTo>
                <a:lnTo>
                  <a:pt x="0" y="381"/>
                </a:lnTo>
                <a:lnTo>
                  <a:pt x="1841" y="763"/>
                </a:lnTo>
                <a:lnTo>
                  <a:pt x="1841" y="572"/>
                </a:lnTo>
                <a:lnTo>
                  <a:pt x="7367" y="572"/>
                </a:lnTo>
                <a:lnTo>
                  <a:pt x="7367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Рисунок 331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Рисунок 332"/>
          <p:cNvPicPr/>
          <p:nvPr/>
        </p:nvPicPr>
        <p:blipFill>
          <a:blip r:embed="rId2"/>
          <a:stretch/>
        </p:blipFill>
        <p:spPr>
          <a:xfrm>
            <a:off x="149760" y="1095840"/>
            <a:ext cx="9777960" cy="347580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pic>
        <p:nvPicPr>
          <p:cNvPr id="334" name="Рисунок 333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Рисунок 334"/>
          <p:cNvPicPr/>
          <p:nvPr/>
        </p:nvPicPr>
        <p:blipFill>
          <a:blip r:embed="rId2"/>
          <a:stretch/>
        </p:blipFill>
        <p:spPr>
          <a:xfrm>
            <a:off x="165960" y="775440"/>
            <a:ext cx="9745560" cy="411732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sp>
        <p:nvSpPr>
          <p:cNvPr id="336" name="CustomShape 1"/>
          <p:cNvSpPr/>
          <p:nvPr/>
        </p:nvSpPr>
        <p:spPr>
          <a:xfrm>
            <a:off x="1713240" y="3704400"/>
            <a:ext cx="6348240" cy="754200"/>
          </a:xfrm>
          <a:prstGeom prst="frame">
            <a:avLst>
              <a:gd name="adj1" fmla="val 20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7" name="Рисунок 336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Рисунок 337"/>
          <p:cNvPicPr/>
          <p:nvPr/>
        </p:nvPicPr>
        <p:blipFill>
          <a:blip r:embed="rId2"/>
          <a:stretch/>
        </p:blipFill>
        <p:spPr>
          <a:xfrm>
            <a:off x="-1036080" y="0"/>
            <a:ext cx="11852280" cy="5666400"/>
          </a:xfrm>
          <a:prstGeom prst="rect">
            <a:avLst/>
          </a:prstGeom>
          <a:ln>
            <a:noFill/>
          </a:ln>
        </p:spPr>
      </p:pic>
      <p:sp>
        <p:nvSpPr>
          <p:cNvPr id="339" name="CustomShape 1"/>
          <p:cNvSpPr/>
          <p:nvPr/>
        </p:nvSpPr>
        <p:spPr>
          <a:xfrm>
            <a:off x="1487160" y="1515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2. Make it necessary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1487160" y="46119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Lernaean Hydra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Рисунок 340"/>
          <p:cNvPicPr/>
          <p:nvPr/>
        </p:nvPicPr>
        <p:blipFill>
          <a:blip r:embed="rId3"/>
          <a:stretch/>
        </p:blipFill>
        <p:spPr>
          <a:xfrm>
            <a:off x="1915200" y="105876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342" name="Рисунок 341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Рисунок 342"/>
          <p:cNvPicPr/>
          <p:nvPr/>
        </p:nvPicPr>
        <p:blipFill>
          <a:blip r:embed="rId2"/>
          <a:stretch/>
        </p:blipFill>
        <p:spPr>
          <a:xfrm>
            <a:off x="0" y="-108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344" name="CustomShape 1"/>
          <p:cNvSpPr/>
          <p:nvPr/>
        </p:nvSpPr>
        <p:spPr>
          <a:xfrm>
            <a:off x="1487160" y="15192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3. Make it reliability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1487160" y="46119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Erymanthian Boar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6" name="Рисунок 345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503640" y="2041200"/>
            <a:ext cx="9067320" cy="27180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waiting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Reasons of flaky tests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9" name="Рисунок 348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83" name="CustomShape 1"/>
          <p:cNvSpPr/>
          <p:nvPr/>
        </p:nvSpPr>
        <p:spPr>
          <a:xfrm>
            <a:off x="38160" y="885240"/>
            <a:ext cx="9998640" cy="3897360"/>
          </a:xfrm>
          <a:prstGeom prst="rect">
            <a:avLst/>
          </a:prstGeom>
          <a:solidFill>
            <a:srgbClr val="99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Рисунок 83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Рисунок 349"/>
          <p:cNvPicPr/>
          <p:nvPr/>
        </p:nvPicPr>
        <p:blipFill>
          <a:blip r:embed="rId2"/>
          <a:stretch/>
        </p:blipFill>
        <p:spPr>
          <a:xfrm>
            <a:off x="149760" y="1095840"/>
            <a:ext cx="9777960" cy="347580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pic>
        <p:nvPicPr>
          <p:cNvPr id="351" name="Рисунок 35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Рисунок 351"/>
          <p:cNvPicPr/>
          <p:nvPr/>
        </p:nvPicPr>
        <p:blipFill>
          <a:blip r:embed="rId2"/>
          <a:stretch/>
        </p:blipFill>
        <p:spPr>
          <a:xfrm>
            <a:off x="174600" y="990360"/>
            <a:ext cx="9727920" cy="368640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sp>
        <p:nvSpPr>
          <p:cNvPr id="353" name="CustomShape 1"/>
          <p:cNvSpPr/>
          <p:nvPr/>
        </p:nvSpPr>
        <p:spPr>
          <a:xfrm>
            <a:off x="5342040" y="3780000"/>
            <a:ext cx="2316240" cy="225000"/>
          </a:xfrm>
          <a:custGeom>
            <a:avLst/>
            <a:gdLst/>
            <a:ahLst/>
            <a:cxnLst/>
            <a:rect l="l" t="t" r="r" b="b"/>
            <a:pathLst>
              <a:path w="5844" h="764">
                <a:moveTo>
                  <a:pt x="5843" y="190"/>
                </a:moveTo>
                <a:lnTo>
                  <a:pt x="1460" y="190"/>
                </a:lnTo>
                <a:lnTo>
                  <a:pt x="1460" y="0"/>
                </a:lnTo>
                <a:lnTo>
                  <a:pt x="0" y="381"/>
                </a:lnTo>
                <a:lnTo>
                  <a:pt x="1460" y="763"/>
                </a:lnTo>
                <a:lnTo>
                  <a:pt x="1460" y="572"/>
                </a:lnTo>
                <a:lnTo>
                  <a:pt x="5843" y="572"/>
                </a:lnTo>
                <a:lnTo>
                  <a:pt x="5843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4" name="Рисунок 353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Рисунок 354"/>
          <p:cNvPicPr/>
          <p:nvPr/>
        </p:nvPicPr>
        <p:blipFill>
          <a:blip r:embed="rId2"/>
          <a:stretch/>
        </p:blipFill>
        <p:spPr>
          <a:xfrm>
            <a:off x="78480" y="1993320"/>
            <a:ext cx="9919800" cy="168120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pic>
        <p:nvPicPr>
          <p:cNvPr id="356" name="Рисунок 355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Рисунок 356"/>
          <p:cNvPicPr/>
          <p:nvPr/>
        </p:nvPicPr>
        <p:blipFill>
          <a:blip r:embed="rId2"/>
          <a:stretch/>
        </p:blipFill>
        <p:spPr>
          <a:xfrm>
            <a:off x="750600" y="1452960"/>
            <a:ext cx="3682080" cy="276156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pic>
        <p:nvPicPr>
          <p:cNvPr id="358" name="Рисунок 357"/>
          <p:cNvPicPr/>
          <p:nvPr/>
        </p:nvPicPr>
        <p:blipFill>
          <a:blip r:embed="rId3"/>
          <a:stretch/>
        </p:blipFill>
        <p:spPr>
          <a:xfrm>
            <a:off x="5589000" y="1452960"/>
            <a:ext cx="3682080" cy="276156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sp>
        <p:nvSpPr>
          <p:cNvPr id="359" name="CustomShape 1"/>
          <p:cNvSpPr/>
          <p:nvPr/>
        </p:nvSpPr>
        <p:spPr>
          <a:xfrm>
            <a:off x="1487160" y="152640"/>
            <a:ext cx="7101720" cy="90324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YouTube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0" name="Рисунок 359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Рисунок 360"/>
          <p:cNvPicPr/>
          <p:nvPr/>
        </p:nvPicPr>
        <p:blipFill>
          <a:blip r:embed="rId2"/>
          <a:stretch/>
        </p:blipFill>
        <p:spPr>
          <a:xfrm>
            <a:off x="0" y="-108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362" name="CustomShape 1"/>
          <p:cNvSpPr/>
          <p:nvPr/>
        </p:nvSpPr>
        <p:spPr>
          <a:xfrm>
            <a:off x="1487160" y="15192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3. Make it reliability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1487160" y="46119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Erymanthian Boar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4" name="Рисунок 363"/>
          <p:cNvPicPr/>
          <p:nvPr/>
        </p:nvPicPr>
        <p:blipFill>
          <a:blip r:embed="rId3"/>
          <a:stretch/>
        </p:blipFill>
        <p:spPr>
          <a:xfrm>
            <a:off x="1915200" y="105912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365" name="Рисунок 364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Рисунок 365"/>
          <p:cNvPicPr/>
          <p:nvPr/>
        </p:nvPicPr>
        <p:blipFill>
          <a:blip r:embed="rId2"/>
          <a:stretch/>
        </p:blipFill>
        <p:spPr>
          <a:xfrm>
            <a:off x="-43560" y="-25560"/>
            <a:ext cx="10118880" cy="5717520"/>
          </a:xfrm>
          <a:prstGeom prst="rect">
            <a:avLst/>
          </a:prstGeom>
          <a:ln>
            <a:noFill/>
          </a:ln>
        </p:spPr>
      </p:pic>
      <p:sp>
        <p:nvSpPr>
          <p:cNvPr id="367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4. Separate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1487160" y="461232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Mares of Diomedes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9" name="Рисунок 368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Dependencies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Рисунок 371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Dependencies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human factor (Civilization);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5" name="Рисунок 374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Civilization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8" name="Рисунок 377"/>
          <p:cNvPicPr/>
          <p:nvPr/>
        </p:nvPicPr>
        <p:blipFill>
          <a:blip r:embed="rId2"/>
          <a:stretch/>
        </p:blipFill>
        <p:spPr>
          <a:xfrm>
            <a:off x="744120" y="1591920"/>
            <a:ext cx="8586720" cy="362088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379" name="Рисунок 378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Civilization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2" name="Рисунок 381"/>
          <p:cNvPicPr/>
          <p:nvPr/>
        </p:nvPicPr>
        <p:blipFill>
          <a:blip r:embed="rId2"/>
          <a:stretch/>
        </p:blipFill>
        <p:spPr>
          <a:xfrm>
            <a:off x="1864440" y="1436040"/>
            <a:ext cx="6346440" cy="386676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sp>
        <p:nvSpPr>
          <p:cNvPr id="383" name="CustomShape 3"/>
          <p:cNvSpPr/>
          <p:nvPr/>
        </p:nvSpPr>
        <p:spPr>
          <a:xfrm>
            <a:off x="2011680" y="2560320"/>
            <a:ext cx="2925360" cy="456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4"/>
          <p:cNvSpPr/>
          <p:nvPr/>
        </p:nvSpPr>
        <p:spPr>
          <a:xfrm>
            <a:off x="5303520" y="2651760"/>
            <a:ext cx="2742480" cy="365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5"/>
          <p:cNvSpPr/>
          <p:nvPr/>
        </p:nvSpPr>
        <p:spPr>
          <a:xfrm>
            <a:off x="2377440" y="2560320"/>
            <a:ext cx="23760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Expectation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6"/>
          <p:cNvSpPr/>
          <p:nvPr/>
        </p:nvSpPr>
        <p:spPr>
          <a:xfrm>
            <a:off x="5852160" y="2560320"/>
            <a:ext cx="157752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Reality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7" name="Рисунок 386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86" name="Рисунок 85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Civilization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0" name="Рисунок 389"/>
          <p:cNvPicPr/>
          <p:nvPr/>
        </p:nvPicPr>
        <p:blipFill>
          <a:blip r:embed="rId2"/>
          <a:stretch/>
        </p:blipFill>
        <p:spPr>
          <a:xfrm>
            <a:off x="777960" y="1587240"/>
            <a:ext cx="8519760" cy="359244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391" name="Рисунок 39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Dependencies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human factor (Civilization);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human factor #2 (Amazon);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services  (The spider of Doom);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distance (500 miles e-mail bug);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settings (F*ck this shit);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position (Air Force);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specific person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(Checkered shirt, 7 A.M. bug)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Moon phase (Wednesday, September XX, 2008);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etc.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4" name="Рисунок 393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Рисунок 394"/>
          <p:cNvPicPr/>
          <p:nvPr/>
        </p:nvPicPr>
        <p:blipFill>
          <a:blip r:embed="rId2"/>
          <a:stretch/>
        </p:blipFill>
        <p:spPr>
          <a:xfrm>
            <a:off x="-43560" y="-25560"/>
            <a:ext cx="10118880" cy="5717520"/>
          </a:xfrm>
          <a:prstGeom prst="rect">
            <a:avLst/>
          </a:prstGeom>
          <a:ln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4. Separate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1487160" y="461232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Mares of Diomedes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8" name="Рисунок 397"/>
          <p:cNvPicPr/>
          <p:nvPr/>
        </p:nvPicPr>
        <p:blipFill>
          <a:blip r:embed="rId3"/>
          <a:stretch/>
        </p:blipFill>
        <p:spPr>
          <a:xfrm>
            <a:off x="1915560" y="105912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399" name="Рисунок 398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Рисунок 399"/>
          <p:cNvPicPr/>
          <p:nvPr/>
        </p:nvPicPr>
        <p:blipFill>
          <a:blip r:embed="rId2"/>
          <a:stretch/>
        </p:blipFill>
        <p:spPr>
          <a:xfrm>
            <a:off x="0" y="-108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401" name="CustomShape 1"/>
          <p:cNvSpPr/>
          <p:nvPr/>
        </p:nvSpPr>
        <p:spPr>
          <a:xfrm>
            <a:off x="1487160" y="152640"/>
            <a:ext cx="7101720" cy="90324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5. Integrate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Cerberus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3" name="Рисунок 402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Jenkins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6" name="Рисунок 405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Jenkins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" name="Рисунок 408"/>
          <p:cNvPicPr/>
          <p:nvPr/>
        </p:nvPicPr>
        <p:blipFill>
          <a:blip r:embed="rId2"/>
          <a:stretch/>
        </p:blipFill>
        <p:spPr>
          <a:xfrm>
            <a:off x="720720" y="1814040"/>
            <a:ext cx="8633880" cy="2970720"/>
          </a:xfrm>
          <a:prstGeom prst="rect">
            <a:avLst/>
          </a:prstGeom>
          <a:ln w="18360">
            <a:solidFill>
              <a:srgbClr val="000000"/>
            </a:solidFill>
            <a:round/>
          </a:ln>
        </p:spPr>
      </p:pic>
      <p:pic>
        <p:nvPicPr>
          <p:cNvPr id="410" name="Рисунок 409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Jenkins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3" name="Рисунок 412"/>
          <p:cNvPicPr/>
          <p:nvPr/>
        </p:nvPicPr>
        <p:blipFill>
          <a:blip r:embed="rId2"/>
          <a:stretch/>
        </p:blipFill>
        <p:spPr>
          <a:xfrm>
            <a:off x="2850840" y="1436400"/>
            <a:ext cx="4373640" cy="1390320"/>
          </a:xfrm>
          <a:prstGeom prst="rect">
            <a:avLst/>
          </a:prstGeom>
          <a:ln>
            <a:noFill/>
          </a:ln>
        </p:spPr>
      </p:pic>
      <p:pic>
        <p:nvPicPr>
          <p:cNvPr id="414" name="Рисунок 413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Jenkins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50400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  MINUTE Minutes within the hour (0-59)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  HOUR   The hour of the day (0-23)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  DOM    The day of the month (1-31)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  MONTH  The month (1-12)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  DOW    The day of the week (0-7)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7" name="Рисунок 416"/>
          <p:cNvPicPr/>
          <p:nvPr/>
        </p:nvPicPr>
        <p:blipFill>
          <a:blip r:embed="rId2"/>
          <a:stretch/>
        </p:blipFill>
        <p:spPr>
          <a:xfrm>
            <a:off x="2850840" y="1436400"/>
            <a:ext cx="4373640" cy="1390320"/>
          </a:xfrm>
          <a:prstGeom prst="rect">
            <a:avLst/>
          </a:prstGeom>
          <a:ln>
            <a:noFill/>
          </a:ln>
        </p:spPr>
      </p:pic>
      <p:pic>
        <p:nvPicPr>
          <p:cNvPr id="418" name="Рисунок 417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Jenkins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1" name="Рисунок 420"/>
          <p:cNvPicPr/>
          <p:nvPr/>
        </p:nvPicPr>
        <p:blipFill>
          <a:blip r:embed="rId2"/>
          <a:stretch/>
        </p:blipFill>
        <p:spPr>
          <a:xfrm>
            <a:off x="2850840" y="1436400"/>
            <a:ext cx="4373640" cy="1390320"/>
          </a:xfrm>
          <a:prstGeom prst="rect">
            <a:avLst/>
          </a:prstGeom>
          <a:ln>
            <a:noFill/>
          </a:ln>
        </p:spPr>
      </p:pic>
      <p:pic>
        <p:nvPicPr>
          <p:cNvPr id="422" name="Рисунок 421"/>
          <p:cNvPicPr/>
          <p:nvPr/>
        </p:nvPicPr>
        <p:blipFill>
          <a:blip r:embed="rId3"/>
          <a:stretch/>
        </p:blipFill>
        <p:spPr>
          <a:xfrm>
            <a:off x="1536840" y="2872440"/>
            <a:ext cx="7002360" cy="249156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423" name="Рисунок 422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Jenkins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6" name="Рисунок 425"/>
          <p:cNvPicPr/>
          <p:nvPr/>
        </p:nvPicPr>
        <p:blipFill>
          <a:blip r:embed="rId2"/>
          <a:stretch/>
        </p:blipFill>
        <p:spPr>
          <a:xfrm>
            <a:off x="2768400" y="1303200"/>
            <a:ext cx="4538160" cy="413640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427" name="Рисунок 426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88" name="CustomShape 1"/>
          <p:cNvSpPr/>
          <p:nvPr/>
        </p:nvSpPr>
        <p:spPr>
          <a:xfrm>
            <a:off x="4636440" y="9072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4334040" y="42336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 rot="16179600">
            <a:off x="6535800" y="1096200"/>
            <a:ext cx="528840" cy="300240"/>
          </a:xfrm>
          <a:custGeom>
            <a:avLst/>
            <a:gdLst/>
            <a:ahLst/>
            <a:cxnLst/>
            <a:rect l="l" t="t" r="r" b="b"/>
            <a:pathLst>
              <a:path w="1785" h="764">
                <a:moveTo>
                  <a:pt x="1784" y="189"/>
                </a:moveTo>
                <a:lnTo>
                  <a:pt x="446" y="190"/>
                </a:lnTo>
                <a:lnTo>
                  <a:pt x="446" y="0"/>
                </a:lnTo>
                <a:lnTo>
                  <a:pt x="0" y="380"/>
                </a:lnTo>
                <a:lnTo>
                  <a:pt x="446" y="763"/>
                </a:lnTo>
                <a:lnTo>
                  <a:pt x="446" y="572"/>
                </a:lnTo>
                <a:lnTo>
                  <a:pt x="1784" y="571"/>
                </a:lnTo>
                <a:lnTo>
                  <a:pt x="1784" y="189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Рисунок 9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Jenkins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50400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'@yearly', '@annually',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'@monthly', '@weekly', '@daily',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  <a:hlinkClick r:id="rId2"/>
              </a:rPr>
              <a:t>'@midnight</a:t>
            </a: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' and '@hourly'.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0" name="Рисунок 429"/>
          <p:cNvPicPr/>
          <p:nvPr/>
        </p:nvPicPr>
        <p:blipFill>
          <a:blip r:embed="rId3"/>
          <a:stretch/>
        </p:blipFill>
        <p:spPr>
          <a:xfrm>
            <a:off x="2850840" y="1436400"/>
            <a:ext cx="4373640" cy="1390320"/>
          </a:xfrm>
          <a:prstGeom prst="rect">
            <a:avLst/>
          </a:prstGeom>
          <a:ln>
            <a:noFill/>
          </a:ln>
        </p:spPr>
      </p:pic>
      <p:pic>
        <p:nvPicPr>
          <p:cNvPr id="431" name="Рисунок 430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Jenkins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50400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* */1 * * *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 - for every min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0 * * * *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- for every hour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0 */3 * * *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- for every 3 hours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0 10 * * *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- for every day at 10AM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5 * * * *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will only execute the job every 5min past every hour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* */5 * * *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- for every 5 min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4" name="Рисунок 433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Рисунок 434"/>
          <p:cNvPicPr/>
          <p:nvPr/>
        </p:nvPicPr>
        <p:blipFill>
          <a:blip r:embed="rId2"/>
          <a:stretch/>
        </p:blipFill>
        <p:spPr>
          <a:xfrm>
            <a:off x="0" y="-108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436" name="CustomShape 1"/>
          <p:cNvSpPr/>
          <p:nvPr/>
        </p:nvSpPr>
        <p:spPr>
          <a:xfrm>
            <a:off x="1487160" y="152640"/>
            <a:ext cx="7101720" cy="90324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5. Integrate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Cerberus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8" name="Рисунок 437"/>
          <p:cNvPicPr/>
          <p:nvPr/>
        </p:nvPicPr>
        <p:blipFill>
          <a:blip r:embed="rId3"/>
          <a:stretch/>
        </p:blipFill>
        <p:spPr>
          <a:xfrm>
            <a:off x="1915920" y="105912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439" name="Рисунок 438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Рисунок 439"/>
          <p:cNvPicPr/>
          <p:nvPr/>
        </p:nvPicPr>
        <p:blipFill>
          <a:blip r:embed="rId2"/>
          <a:stretch/>
        </p:blipFill>
        <p:spPr>
          <a:xfrm>
            <a:off x="0" y="-72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441" name="CustomShape 1"/>
          <p:cNvSpPr/>
          <p:nvPr/>
        </p:nvSpPr>
        <p:spPr>
          <a:xfrm>
            <a:off x="1487160" y="15300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6. Inform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Augean stables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3" name="Рисунок 442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6. Inform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1. Console output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6" name="Рисунок 445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Console output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9" name="Рисунок 448"/>
          <p:cNvPicPr/>
          <p:nvPr/>
        </p:nvPicPr>
        <p:blipFill>
          <a:blip r:embed="rId2"/>
          <a:stretch/>
        </p:blipFill>
        <p:spPr>
          <a:xfrm>
            <a:off x="604440" y="2872440"/>
            <a:ext cx="8866440" cy="93096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450" name="Рисунок 449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Console output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3" name="Рисунок 452"/>
          <p:cNvPicPr/>
          <p:nvPr/>
        </p:nvPicPr>
        <p:blipFill>
          <a:blip r:embed="rId2"/>
          <a:stretch/>
        </p:blipFill>
        <p:spPr>
          <a:xfrm>
            <a:off x="1415880" y="1371600"/>
            <a:ext cx="7243560" cy="402264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454" name="Рисунок 453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Console output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7" name="Рисунок 456"/>
          <p:cNvPicPr/>
          <p:nvPr/>
        </p:nvPicPr>
        <p:blipFill>
          <a:blip r:embed="rId2"/>
          <a:stretch/>
        </p:blipFill>
        <p:spPr>
          <a:xfrm>
            <a:off x="580320" y="1554480"/>
            <a:ext cx="8915040" cy="356544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458" name="Рисунок 457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6. Inform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1. Console output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2. Comments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1" name="Рисунок 460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Comments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 return 1; # returns 1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4" name="Рисунок 463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4000" y="378000"/>
            <a:ext cx="9070560" cy="491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1. </a:t>
            </a:r>
            <a:r>
              <a:rPr lang="en-US" sz="2200" b="0" strike="noStrike" spc="-1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driver</a:t>
            </a: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.findElement(By.</a:t>
            </a:r>
            <a:r>
              <a:rPr lang="en-US" sz="2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id</a:t>
            </a: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200" b="0" strike="noStrike" spc="-1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"confirmOk"</a:t>
            </a: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)).click();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2. </a:t>
            </a:r>
            <a:r>
              <a:rPr lang="en-US" sz="2200" b="0" strike="noStrike" spc="-1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driver</a:t>
            </a: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.findElement(By.</a:t>
            </a:r>
            <a:r>
              <a:rPr lang="en-US" sz="2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id</a:t>
            </a: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200" b="0" strike="noStrike" spc="-1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"step-4"</a:t>
            </a: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)).click();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3. Boolean isUserCreated = IsElementPresent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(By.</a:t>
            </a:r>
            <a:r>
              <a:rPr lang="en-US" sz="2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xpath</a:t>
            </a: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(</a:t>
            </a:r>
            <a:r>
              <a:rPr lang="en-US" sz="2200" b="0" strike="noStrike" spc="-1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"//*[contains(text(), '</a:t>
            </a: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 + CopyOfUserStatus + </a:t>
            </a:r>
            <a:r>
              <a:rPr lang="en-US" sz="2200" b="0" strike="noStrike" spc="-1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"')]"</a:t>
            </a:r>
            <a:r>
              <a:rPr lang="en-US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));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Рисунок 92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Рисунок 464"/>
          <p:cNvPicPr/>
          <p:nvPr/>
        </p:nvPicPr>
        <p:blipFill>
          <a:blip r:embed="rId2"/>
          <a:stretch/>
        </p:blipFill>
        <p:spPr>
          <a:xfrm>
            <a:off x="1315080" y="38160"/>
            <a:ext cx="7446960" cy="559152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466" name="Рисунок 465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Comments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50436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I dedicate all this code,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all my work,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to my wife, Darlene,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who will have to support me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and our three children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and the dog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once it gets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released into the public.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9" name="Рисунок 468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Comments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const int TEN = 10;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As if the value of 10 will fluctuate...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–---------------------------------------------------------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drunk, fix later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----------------------------------------------------------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 Magic. Do not touch.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----------------------------------------------------------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#define TRUE FALSE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//Happy debugging suckers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2" name="Рисунок 471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Рисунок 472"/>
          <p:cNvPicPr/>
          <p:nvPr/>
        </p:nvPicPr>
        <p:blipFill>
          <a:blip r:embed="rId2"/>
          <a:stretch/>
        </p:blipFill>
        <p:spPr>
          <a:xfrm>
            <a:off x="0" y="-72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474" name="CustomShape 1"/>
          <p:cNvSpPr/>
          <p:nvPr/>
        </p:nvSpPr>
        <p:spPr>
          <a:xfrm>
            <a:off x="1487160" y="15300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6. Inform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Augean stables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6" name="Рисунок 475"/>
          <p:cNvPicPr/>
          <p:nvPr/>
        </p:nvPicPr>
        <p:blipFill>
          <a:blip r:embed="rId3"/>
          <a:stretch/>
        </p:blipFill>
        <p:spPr>
          <a:xfrm>
            <a:off x="1915920" y="105948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477" name="Рисунок 476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Рисунок 477"/>
          <p:cNvPicPr/>
          <p:nvPr/>
        </p:nvPicPr>
        <p:blipFill>
          <a:blip r:embed="rId2"/>
          <a:stretch/>
        </p:blipFill>
        <p:spPr>
          <a:xfrm>
            <a:off x="-806400" y="0"/>
            <a:ext cx="10892880" cy="5666400"/>
          </a:xfrm>
          <a:prstGeom prst="rect">
            <a:avLst/>
          </a:prstGeom>
          <a:ln>
            <a:noFill/>
          </a:ln>
        </p:spPr>
      </p:pic>
      <p:sp>
        <p:nvSpPr>
          <p:cNvPr id="479" name="CustomShape 1"/>
          <p:cNvSpPr/>
          <p:nvPr/>
        </p:nvSpPr>
        <p:spPr>
          <a:xfrm>
            <a:off x="1487160" y="1533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7. Communicate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Belt of Hippolyta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1" name="Рисунок 48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Communicate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1. Development Team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4" name="Рисунок 483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Communicate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1. Development Team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2. QA Team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7" name="Рисунок 486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Рисунок 487"/>
          <p:cNvPicPr/>
          <p:nvPr/>
        </p:nvPicPr>
        <p:blipFill>
          <a:blip r:embed="rId2"/>
          <a:stretch/>
        </p:blipFill>
        <p:spPr>
          <a:xfrm>
            <a:off x="-806400" y="0"/>
            <a:ext cx="10892880" cy="5666400"/>
          </a:xfrm>
          <a:prstGeom prst="rect">
            <a:avLst/>
          </a:prstGeom>
          <a:ln>
            <a:noFill/>
          </a:ln>
        </p:spPr>
      </p:pic>
      <p:sp>
        <p:nvSpPr>
          <p:cNvPr id="489" name="CustomShape 1"/>
          <p:cNvSpPr/>
          <p:nvPr/>
        </p:nvSpPr>
        <p:spPr>
          <a:xfrm>
            <a:off x="1487160" y="1533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7. Communicate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Belt of Hippolyta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1" name="Рисунок 490"/>
          <p:cNvPicPr/>
          <p:nvPr/>
        </p:nvPicPr>
        <p:blipFill>
          <a:blip r:embed="rId3"/>
          <a:stretch/>
        </p:blipFill>
        <p:spPr>
          <a:xfrm>
            <a:off x="1915920" y="105984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492" name="Рисунок 491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Рисунок 492"/>
          <p:cNvPicPr/>
          <p:nvPr/>
        </p:nvPicPr>
        <p:blipFill>
          <a:blip r:embed="rId2"/>
          <a:stretch/>
        </p:blipFill>
        <p:spPr>
          <a:xfrm>
            <a:off x="-152280" y="0"/>
            <a:ext cx="10414440" cy="5666400"/>
          </a:xfrm>
          <a:prstGeom prst="rect">
            <a:avLst/>
          </a:prstGeom>
          <a:ln>
            <a:noFill/>
          </a:ln>
        </p:spPr>
      </p:pic>
      <p:sp>
        <p:nvSpPr>
          <p:cNvPr id="494" name="CustomShape 1"/>
          <p:cNvSpPr/>
          <p:nvPr/>
        </p:nvSpPr>
        <p:spPr>
          <a:xfrm>
            <a:off x="1487160" y="1533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8. Delegate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2"/>
          <p:cNvSpPr/>
          <p:nvPr/>
        </p:nvSpPr>
        <p:spPr>
          <a:xfrm>
            <a:off x="1209240" y="4612680"/>
            <a:ext cx="7656120" cy="903600"/>
          </a:xfrm>
          <a:custGeom>
            <a:avLst/>
            <a:gdLst/>
            <a:ahLst/>
            <a:cxnLst/>
            <a:rect l="l" t="t" r="r" b="b"/>
            <a:pathLst>
              <a:path w="19306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8796" y="3049"/>
                </a:lnTo>
                <a:cubicBezTo>
                  <a:pt x="19050" y="3049"/>
                  <a:pt x="19305" y="2794"/>
                  <a:pt x="19305" y="2540"/>
                </a:cubicBezTo>
                <a:lnTo>
                  <a:pt x="19305" y="508"/>
                </a:lnTo>
                <a:cubicBezTo>
                  <a:pt x="19305" y="254"/>
                  <a:pt x="19050" y="0"/>
                  <a:pt x="18796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Apples of the Hesperides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6" name="Рисунок 495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Delegate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9" name="Рисунок 498"/>
          <p:cNvPicPr/>
          <p:nvPr/>
        </p:nvPicPr>
        <p:blipFill>
          <a:blip r:embed="rId2"/>
          <a:stretch/>
        </p:blipFill>
        <p:spPr>
          <a:xfrm>
            <a:off x="503640" y="1950480"/>
            <a:ext cx="9067320" cy="2709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500" name="Рисунок 499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95" name="CustomShape 1"/>
          <p:cNvSpPr/>
          <p:nvPr/>
        </p:nvSpPr>
        <p:spPr>
          <a:xfrm>
            <a:off x="4636440" y="9072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4334040" y="4233600"/>
            <a:ext cx="2215440" cy="225000"/>
          </a:xfrm>
          <a:custGeom>
            <a:avLst/>
            <a:gdLst/>
            <a:ahLst/>
            <a:cxnLst/>
            <a:rect l="l" t="t" r="r" b="b"/>
            <a:pathLst>
              <a:path w="5590" h="764">
                <a:moveTo>
                  <a:pt x="5589" y="190"/>
                </a:moveTo>
                <a:lnTo>
                  <a:pt x="1397" y="190"/>
                </a:lnTo>
                <a:lnTo>
                  <a:pt x="1397" y="0"/>
                </a:lnTo>
                <a:lnTo>
                  <a:pt x="0" y="381"/>
                </a:lnTo>
                <a:lnTo>
                  <a:pt x="1397" y="763"/>
                </a:lnTo>
                <a:lnTo>
                  <a:pt x="1397" y="572"/>
                </a:lnTo>
                <a:lnTo>
                  <a:pt x="5589" y="572"/>
                </a:lnTo>
                <a:lnTo>
                  <a:pt x="5589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3"/>
          <p:cNvSpPr/>
          <p:nvPr/>
        </p:nvSpPr>
        <p:spPr>
          <a:xfrm rot="16179600">
            <a:off x="6535800" y="1096200"/>
            <a:ext cx="528840" cy="300240"/>
          </a:xfrm>
          <a:custGeom>
            <a:avLst/>
            <a:gdLst/>
            <a:ahLst/>
            <a:cxnLst/>
            <a:rect l="l" t="t" r="r" b="b"/>
            <a:pathLst>
              <a:path w="1785" h="764">
                <a:moveTo>
                  <a:pt x="1784" y="189"/>
                </a:moveTo>
                <a:lnTo>
                  <a:pt x="446" y="190"/>
                </a:lnTo>
                <a:lnTo>
                  <a:pt x="446" y="0"/>
                </a:lnTo>
                <a:lnTo>
                  <a:pt x="0" y="380"/>
                </a:lnTo>
                <a:lnTo>
                  <a:pt x="446" y="763"/>
                </a:lnTo>
                <a:lnTo>
                  <a:pt x="446" y="572"/>
                </a:lnTo>
                <a:lnTo>
                  <a:pt x="1784" y="571"/>
                </a:lnTo>
                <a:lnTo>
                  <a:pt x="1784" y="189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8" name="Рисунок 97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Рисунок 500"/>
          <p:cNvPicPr/>
          <p:nvPr/>
        </p:nvPicPr>
        <p:blipFill>
          <a:blip r:embed="rId2"/>
          <a:stretch/>
        </p:blipFill>
        <p:spPr>
          <a:xfrm>
            <a:off x="-152280" y="0"/>
            <a:ext cx="10414440" cy="5666400"/>
          </a:xfrm>
          <a:prstGeom prst="rect">
            <a:avLst/>
          </a:prstGeom>
          <a:ln>
            <a:noFill/>
          </a:ln>
        </p:spPr>
      </p:pic>
      <p:sp>
        <p:nvSpPr>
          <p:cNvPr id="502" name="CustomShape 1"/>
          <p:cNvSpPr/>
          <p:nvPr/>
        </p:nvSpPr>
        <p:spPr>
          <a:xfrm>
            <a:off x="1487160" y="15336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8. Delegate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CustomShape 2"/>
          <p:cNvSpPr/>
          <p:nvPr/>
        </p:nvSpPr>
        <p:spPr>
          <a:xfrm>
            <a:off x="1209240" y="4612680"/>
            <a:ext cx="7656120" cy="903600"/>
          </a:xfrm>
          <a:custGeom>
            <a:avLst/>
            <a:gdLst/>
            <a:ahLst/>
            <a:cxnLst/>
            <a:rect l="l" t="t" r="r" b="b"/>
            <a:pathLst>
              <a:path w="19306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8796" y="3049"/>
                </a:lnTo>
                <a:cubicBezTo>
                  <a:pt x="19050" y="3049"/>
                  <a:pt x="19305" y="2794"/>
                  <a:pt x="19305" y="2540"/>
                </a:cubicBezTo>
                <a:lnTo>
                  <a:pt x="19305" y="508"/>
                </a:lnTo>
                <a:cubicBezTo>
                  <a:pt x="19305" y="254"/>
                  <a:pt x="19050" y="0"/>
                  <a:pt x="18796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Apples of the Hesperides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4" name="Рисунок 503"/>
          <p:cNvPicPr/>
          <p:nvPr/>
        </p:nvPicPr>
        <p:blipFill>
          <a:blip r:embed="rId3"/>
          <a:stretch/>
        </p:blipFill>
        <p:spPr>
          <a:xfrm>
            <a:off x="1915920" y="105984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505" name="Рисунок 504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Рисунок 505"/>
          <p:cNvPicPr/>
          <p:nvPr/>
        </p:nvPicPr>
        <p:blipFill>
          <a:blip r:embed="rId2"/>
          <a:stretch/>
        </p:blipFill>
        <p:spPr>
          <a:xfrm>
            <a:off x="0" y="-604800"/>
            <a:ext cx="10075320" cy="6256080"/>
          </a:xfrm>
          <a:prstGeom prst="rect">
            <a:avLst/>
          </a:prstGeom>
          <a:ln>
            <a:noFill/>
          </a:ln>
        </p:spPr>
      </p:pic>
      <p:sp>
        <p:nvSpPr>
          <p:cNvPr id="507" name="CustomShape 1"/>
          <p:cNvSpPr/>
          <p:nvPr/>
        </p:nvSpPr>
        <p:spPr>
          <a:xfrm>
            <a:off x="1487160" y="153720"/>
            <a:ext cx="7101720" cy="90324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9. Actualize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Cattle of Geryon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9" name="Рисунок 508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Рисунок 509"/>
          <p:cNvPicPr/>
          <p:nvPr/>
        </p:nvPicPr>
        <p:blipFill>
          <a:blip r:embed="rId2"/>
          <a:stretch/>
        </p:blipFill>
        <p:spPr>
          <a:xfrm>
            <a:off x="1100520" y="37800"/>
            <a:ext cx="7875360" cy="559188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511" name="Рисунок 51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Рисунок 511"/>
          <p:cNvPicPr/>
          <p:nvPr/>
        </p:nvPicPr>
        <p:blipFill>
          <a:blip r:embed="rId2"/>
          <a:stretch/>
        </p:blipFill>
        <p:spPr>
          <a:xfrm>
            <a:off x="1930320" y="37800"/>
            <a:ext cx="6215040" cy="559188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pic>
        <p:nvPicPr>
          <p:cNvPr id="513" name="Рисунок 512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Рисунок 513"/>
          <p:cNvPicPr/>
          <p:nvPr/>
        </p:nvPicPr>
        <p:blipFill>
          <a:blip r:embed="rId2"/>
          <a:stretch/>
        </p:blipFill>
        <p:spPr>
          <a:xfrm>
            <a:off x="323640" y="0"/>
            <a:ext cx="9429120" cy="566676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515" name="Рисунок 514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Рисунок 515"/>
          <p:cNvPicPr/>
          <p:nvPr/>
        </p:nvPicPr>
        <p:blipFill>
          <a:blip r:embed="rId2"/>
          <a:stretch/>
        </p:blipFill>
        <p:spPr>
          <a:xfrm>
            <a:off x="41760" y="618840"/>
            <a:ext cx="9992520" cy="4595040"/>
          </a:xfrm>
          <a:prstGeom prst="rect">
            <a:avLst/>
          </a:prstGeom>
          <a:ln w="36720">
            <a:solidFill>
              <a:srgbClr val="FFFFFF"/>
            </a:solidFill>
            <a:round/>
          </a:ln>
        </p:spPr>
      </p:pic>
      <p:pic>
        <p:nvPicPr>
          <p:cNvPr id="517" name="Рисунок 516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Рисунок 517"/>
          <p:cNvPicPr/>
          <p:nvPr/>
        </p:nvPicPr>
        <p:blipFill>
          <a:blip r:embed="rId2"/>
          <a:stretch/>
        </p:blipFill>
        <p:spPr>
          <a:xfrm>
            <a:off x="323280" y="1188720"/>
            <a:ext cx="9433080" cy="34740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519" name="Рисунок 518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Рисунок 519"/>
          <p:cNvPicPr/>
          <p:nvPr/>
        </p:nvPicPr>
        <p:blipFill>
          <a:blip r:embed="rId2"/>
          <a:stretch/>
        </p:blipFill>
        <p:spPr>
          <a:xfrm>
            <a:off x="0" y="-604800"/>
            <a:ext cx="10075320" cy="6256080"/>
          </a:xfrm>
          <a:prstGeom prst="rect">
            <a:avLst/>
          </a:prstGeom>
          <a:ln>
            <a:noFill/>
          </a:ln>
        </p:spPr>
      </p:pic>
      <p:sp>
        <p:nvSpPr>
          <p:cNvPr id="521" name="CustomShape 1"/>
          <p:cNvSpPr/>
          <p:nvPr/>
        </p:nvSpPr>
        <p:spPr>
          <a:xfrm>
            <a:off x="1487160" y="153720"/>
            <a:ext cx="7101720" cy="90324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9. Actualize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Cattle of Geryon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3" name="Рисунок 522"/>
          <p:cNvPicPr/>
          <p:nvPr/>
        </p:nvPicPr>
        <p:blipFill>
          <a:blip r:embed="rId3"/>
          <a:stretch/>
        </p:blipFill>
        <p:spPr>
          <a:xfrm>
            <a:off x="1915920" y="106020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524" name="Рисунок 523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Рисунок 524"/>
          <p:cNvPicPr/>
          <p:nvPr/>
        </p:nvPicPr>
        <p:blipFill>
          <a:blip r:embed="rId2"/>
          <a:stretch/>
        </p:blipFill>
        <p:spPr>
          <a:xfrm>
            <a:off x="0" y="-72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526" name="CustomShape 1"/>
          <p:cNvSpPr/>
          <p:nvPr/>
        </p:nvSpPr>
        <p:spPr>
          <a:xfrm>
            <a:off x="1487160" y="1540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10. Start it ASAP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Ceryneian Hind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8" name="Рисунок 527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Start it ASAP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1. Framework 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1" name="Рисунок 530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/>
          <p:cNvPicPr/>
          <p:nvPr/>
        </p:nvPicPr>
        <p:blipFill>
          <a:blip r:embed="rId2"/>
          <a:stretch/>
        </p:blipFill>
        <p:spPr>
          <a:xfrm>
            <a:off x="38880" y="885240"/>
            <a:ext cx="9998640" cy="3897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00" name="Line 1"/>
          <p:cNvSpPr/>
          <p:nvPr/>
        </p:nvSpPr>
        <p:spPr>
          <a:xfrm>
            <a:off x="201240" y="982440"/>
            <a:ext cx="43344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Line 2"/>
          <p:cNvSpPr/>
          <p:nvPr/>
        </p:nvSpPr>
        <p:spPr>
          <a:xfrm>
            <a:off x="201240" y="1587240"/>
            <a:ext cx="9676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Line 3"/>
          <p:cNvSpPr/>
          <p:nvPr/>
        </p:nvSpPr>
        <p:spPr>
          <a:xfrm>
            <a:off x="201240" y="4308840"/>
            <a:ext cx="4132800" cy="360"/>
          </a:xfrm>
          <a:prstGeom prst="line">
            <a:avLst/>
          </a:prstGeom>
          <a:ln w="12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" name="Рисунок 102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Рисунок 531"/>
          <p:cNvPicPr/>
          <p:nvPr/>
        </p:nvPicPr>
        <p:blipFill>
          <a:blip r:embed="rId2"/>
          <a:stretch/>
        </p:blipFill>
        <p:spPr>
          <a:xfrm>
            <a:off x="2351880" y="1260000"/>
            <a:ext cx="5371920" cy="4028760"/>
          </a:xfrm>
          <a:prstGeom prst="rect">
            <a:avLst/>
          </a:prstGeom>
          <a:ln>
            <a:noFill/>
          </a:ln>
        </p:spPr>
      </p:pic>
      <p:sp>
        <p:nvSpPr>
          <p:cNvPr id="533" name="CustomShape 1"/>
          <p:cNvSpPr/>
          <p:nvPr/>
        </p:nvSpPr>
        <p:spPr>
          <a:xfrm>
            <a:off x="1487160" y="152640"/>
            <a:ext cx="7101720" cy="90324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Framework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4" name="Рисунок 533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Framework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Rule 10,000 hours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“Achieving a high level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mastery in complex types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activity impossible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without a certain amount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practice. ”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M. Gladwell  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"Geniuses and Outsiders"  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7" name="Рисунок 536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Рисунок 537"/>
          <p:cNvPicPr/>
          <p:nvPr/>
        </p:nvPicPr>
        <p:blipFill>
          <a:blip r:embed="rId2"/>
          <a:stretch/>
        </p:blipFill>
        <p:spPr>
          <a:xfrm>
            <a:off x="0" y="-72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539" name="CustomShape 1"/>
          <p:cNvSpPr/>
          <p:nvPr/>
        </p:nvSpPr>
        <p:spPr>
          <a:xfrm>
            <a:off x="1487160" y="1540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10. Start it ASAP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Ceryneian Hind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1" name="Рисунок 540"/>
          <p:cNvPicPr/>
          <p:nvPr/>
        </p:nvPicPr>
        <p:blipFill>
          <a:blip r:embed="rId3"/>
          <a:stretch/>
        </p:blipFill>
        <p:spPr>
          <a:xfrm>
            <a:off x="1915920" y="1060560"/>
            <a:ext cx="5942520" cy="3549960"/>
          </a:xfrm>
          <a:prstGeom prst="rect">
            <a:avLst/>
          </a:prstGeom>
          <a:ln>
            <a:noFill/>
          </a:ln>
        </p:spPr>
      </p:pic>
      <p:pic>
        <p:nvPicPr>
          <p:cNvPr id="542" name="Рисунок 541"/>
          <p:cNvPicPr/>
          <p:nvPr/>
        </p:nvPicPr>
        <p:blipFill>
          <a:blip r:embed="rId4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Рисунок 542"/>
          <p:cNvPicPr/>
          <p:nvPr/>
        </p:nvPicPr>
        <p:blipFill>
          <a:blip r:embed="rId2"/>
          <a:stretch/>
        </p:blipFill>
        <p:spPr>
          <a:xfrm>
            <a:off x="0" y="-1080"/>
            <a:ext cx="10109880" cy="5685480"/>
          </a:xfrm>
          <a:prstGeom prst="rect">
            <a:avLst/>
          </a:prstGeom>
          <a:ln>
            <a:noFill/>
          </a:ln>
        </p:spPr>
      </p:pic>
      <p:sp>
        <p:nvSpPr>
          <p:cNvPr id="544" name="CustomShape 1"/>
          <p:cNvSpPr/>
          <p:nvPr/>
        </p:nvSpPr>
        <p:spPr>
          <a:xfrm>
            <a:off x="1487160" y="154440"/>
            <a:ext cx="7101720" cy="90324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11. Review it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1487160" y="46126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Stymphalian birds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6" name="Рисунок 545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Review it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1. Soap UI (RegExp)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9" name="Рисунок 548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Review it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50400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Phone number: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- 555-1212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- (888)555-1212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2" name="Рисунок 551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Review it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5" name="Рисунок 554"/>
          <p:cNvPicPr/>
          <p:nvPr/>
        </p:nvPicPr>
        <p:blipFill>
          <a:blip r:embed="rId2"/>
          <a:stretch/>
        </p:blipFill>
        <p:spPr>
          <a:xfrm>
            <a:off x="1119240" y="1360440"/>
            <a:ext cx="7837560" cy="400428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556" name="Рисунок 555"/>
          <p:cNvPicPr/>
          <p:nvPr/>
        </p:nvPicPr>
        <p:blipFill>
          <a:blip r:embed="rId2"/>
          <a:stretch/>
        </p:blipFill>
        <p:spPr>
          <a:xfrm>
            <a:off x="1119600" y="1360800"/>
            <a:ext cx="7837560" cy="400428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557" name="Рисунок 556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Review it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0" name="Рисунок 559"/>
          <p:cNvPicPr/>
          <p:nvPr/>
        </p:nvPicPr>
        <p:blipFill>
          <a:blip r:embed="rId2"/>
          <a:stretch/>
        </p:blipFill>
        <p:spPr>
          <a:xfrm>
            <a:off x="504000" y="2641320"/>
            <a:ext cx="9067320" cy="127188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pic>
      <p:pic>
        <p:nvPicPr>
          <p:cNvPr id="561" name="Рисунок 560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Review it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4" name="Рисунок 563"/>
          <p:cNvPicPr/>
          <p:nvPr/>
        </p:nvPicPr>
        <p:blipFill>
          <a:blip r:embed="rId2"/>
          <a:stretch/>
        </p:blipFill>
        <p:spPr>
          <a:xfrm>
            <a:off x="1629360" y="1209240"/>
            <a:ext cx="6816600" cy="430596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565" name="Рисунок 564"/>
          <p:cNvPicPr/>
          <p:nvPr/>
        </p:nvPicPr>
        <p:blipFill>
          <a:blip r:embed="rId3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1487160" y="152280"/>
            <a:ext cx="7101720" cy="903600"/>
          </a:xfrm>
          <a:custGeom>
            <a:avLst/>
            <a:gdLst/>
            <a:ahLst/>
            <a:cxnLst/>
            <a:rect l="l" t="t" r="r" b="b"/>
            <a:pathLst>
              <a:path w="17909" h="3050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2540"/>
                </a:lnTo>
                <a:cubicBezTo>
                  <a:pt x="0" y="2794"/>
                  <a:pt x="254" y="3049"/>
                  <a:pt x="508" y="3049"/>
                </a:cubicBezTo>
                <a:lnTo>
                  <a:pt x="17399" y="3049"/>
                </a:lnTo>
                <a:cubicBezTo>
                  <a:pt x="17653" y="3049"/>
                  <a:pt x="17908" y="2794"/>
                  <a:pt x="17908" y="2540"/>
                </a:cubicBezTo>
                <a:lnTo>
                  <a:pt x="17908" y="508"/>
                </a:lnTo>
                <a:cubicBezTo>
                  <a:pt x="17908" y="254"/>
                  <a:pt x="17653" y="0"/>
                  <a:pt x="17399" y="0"/>
                </a:cubicBezTo>
                <a:lnTo>
                  <a:pt x="508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Review it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CustomShape 2"/>
          <p:cNvSpPr/>
          <p:nvPr/>
        </p:nvSpPr>
        <p:spPr>
          <a:xfrm>
            <a:off x="503640" y="1209600"/>
            <a:ext cx="9067320" cy="4305600"/>
          </a:xfrm>
          <a:custGeom>
            <a:avLst/>
            <a:gdLst/>
            <a:ahLst/>
            <a:cxnLst/>
            <a:rect l="l" t="t" r="r" b="b"/>
            <a:pathLst>
              <a:path w="22862" h="9146">
                <a:moveTo>
                  <a:pt x="1524" y="0"/>
                </a:moveTo>
                <a:cubicBezTo>
                  <a:pt x="762" y="0"/>
                  <a:pt x="0" y="762"/>
                  <a:pt x="0" y="1524"/>
                </a:cubicBezTo>
                <a:lnTo>
                  <a:pt x="0" y="7620"/>
                </a:lnTo>
                <a:cubicBezTo>
                  <a:pt x="0" y="8382"/>
                  <a:pt x="762" y="9145"/>
                  <a:pt x="1524" y="9145"/>
                </a:cubicBezTo>
                <a:lnTo>
                  <a:pt x="21336" y="9145"/>
                </a:lnTo>
                <a:cubicBezTo>
                  <a:pt x="22098" y="9145"/>
                  <a:pt x="22861" y="8382"/>
                  <a:pt x="22861" y="7620"/>
                </a:cubicBezTo>
                <a:lnTo>
                  <a:pt x="22861" y="1524"/>
                </a:lnTo>
                <a:cubicBezTo>
                  <a:pt x="22861" y="762"/>
                  <a:pt x="22098" y="0"/>
                  <a:pt x="21336" y="0"/>
                </a:cubicBezTo>
                <a:lnTo>
                  <a:pt x="1524" y="0"/>
                </a:lnTo>
              </a:path>
            </a:pathLst>
          </a:custGeom>
          <a:solidFill>
            <a:srgbClr val="EEEEEE">
              <a:alpha val="80000"/>
            </a:srgbClr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1. Soap UI (RegExp)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2. Load Testing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			 (Jmeter VS Xenu)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8" name="Рисунок 567"/>
          <p:cNvPicPr/>
          <p:nvPr/>
        </p:nvPicPr>
        <p:blipFill>
          <a:blip r:embed="rId2"/>
          <a:stretch/>
        </p:blipFill>
        <p:spPr>
          <a:xfrm>
            <a:off x="8778240" y="4952160"/>
            <a:ext cx="1188360" cy="6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6122</TotalTime>
  <Words>666</Words>
  <Application>Microsoft Office PowerPoint</Application>
  <PresentationFormat>Произвольный</PresentationFormat>
  <Paragraphs>267</Paragraphs>
  <Slides>104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104</vt:i4>
      </vt:variant>
    </vt:vector>
  </HeadingPairs>
  <TitlesOfParts>
    <vt:vector size="106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PLUM</dc:title>
  <dc:subject/>
  <dc:creator>Anastasia Pilishek</dc:creator>
  <dc:description/>
  <cp:lastModifiedBy>Vladislav Orlikov</cp:lastModifiedBy>
  <cp:revision>227</cp:revision>
  <dcterms:created xsi:type="dcterms:W3CDTF">2018-02-23T10:27:56Z</dcterms:created>
  <dcterms:modified xsi:type="dcterms:W3CDTF">2019-03-23T07:52:13Z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reated">
    <vt:filetime>2018-02-22T00:00:00Z</vt:filetime>
  </property>
  <property fmtid="{D5CDD505-2E9C-101B-9397-08002B2CF9AE}" pid="4" name="Creator">
    <vt:lpwstr>Microsoft® PowerPoint® 2010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2018-02-23T00:00:00Z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</vt:i4>
  </property>
</Properties>
</file>