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2" r:id="rId2"/>
    <p:sldId id="306" r:id="rId3"/>
    <p:sldId id="408" r:id="rId4"/>
    <p:sldId id="329" r:id="rId5"/>
    <p:sldId id="310" r:id="rId6"/>
    <p:sldId id="331" r:id="rId7"/>
    <p:sldId id="295" r:id="rId8"/>
    <p:sldId id="348" r:id="rId9"/>
    <p:sldId id="394" r:id="rId10"/>
    <p:sldId id="395" r:id="rId11"/>
    <p:sldId id="396" r:id="rId12"/>
    <p:sldId id="397" r:id="rId13"/>
    <p:sldId id="398" r:id="rId14"/>
    <p:sldId id="409" r:id="rId15"/>
    <p:sldId id="296" r:id="rId16"/>
    <p:sldId id="303" r:id="rId17"/>
    <p:sldId id="299" r:id="rId18"/>
    <p:sldId id="347" r:id="rId19"/>
    <p:sldId id="401" r:id="rId20"/>
    <p:sldId id="402" r:id="rId21"/>
    <p:sldId id="368" r:id="rId22"/>
    <p:sldId id="369" r:id="rId23"/>
    <p:sldId id="407" r:id="rId24"/>
    <p:sldId id="387" r:id="rId25"/>
    <p:sldId id="400" r:id="rId26"/>
    <p:sldId id="346" r:id="rId27"/>
    <p:sldId id="378" r:id="rId28"/>
    <p:sldId id="373" r:id="rId29"/>
    <p:sldId id="385" r:id="rId30"/>
    <p:sldId id="411" r:id="rId31"/>
    <p:sldId id="300" r:id="rId32"/>
    <p:sldId id="349" r:id="rId33"/>
    <p:sldId id="389" r:id="rId34"/>
    <p:sldId id="404" r:id="rId35"/>
    <p:sldId id="405" r:id="rId36"/>
    <p:sldId id="406" r:id="rId37"/>
    <p:sldId id="345" r:id="rId38"/>
    <p:sldId id="363" r:id="rId39"/>
    <p:sldId id="374" r:id="rId40"/>
    <p:sldId id="403" r:id="rId41"/>
    <p:sldId id="392" r:id="rId42"/>
    <p:sldId id="410" r:id="rId43"/>
    <p:sldId id="318" r:id="rId44"/>
    <p:sldId id="393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42B"/>
    <a:srgbClr val="EF3D27"/>
    <a:srgbClr val="FBA82F"/>
    <a:srgbClr val="32455C"/>
    <a:srgbClr val="11B1D5"/>
    <a:srgbClr val="4C6A8E"/>
    <a:srgbClr val="F3ECCD"/>
    <a:srgbClr val="B06A04"/>
    <a:srgbClr val="E8E8E8"/>
    <a:srgbClr val="81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83544" autoAdjust="0"/>
  </p:normalViewPr>
  <p:slideViewPr>
    <p:cSldViewPr snapToGrid="0">
      <p:cViewPr varScale="1">
        <p:scale>
          <a:sx n="45" d="100"/>
          <a:sy n="45" d="100"/>
        </p:scale>
        <p:origin x="72" y="3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A07E41F5-F477-4DE9-AC1A-967B872A0FE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A07E41F5-F477-4DE9-AC1A-967B872A0FE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2B375F52-119C-42EC-AD1E-BDF14905F94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2B375F52-119C-42EC-AD1E-BDF14905F94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330F0A-C1E9-4F73-BC45-CE4400634D0A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77FD742F-1723-4EEA-B7F6-F1E949109163}">
      <dgm:prSet phldrT="[Text]"/>
      <dgm:spPr/>
      <dgm:t>
        <a:bodyPr/>
        <a:lstStyle/>
        <a:p>
          <a:endParaRPr lang="en-US" dirty="0"/>
        </a:p>
      </dgm:t>
    </dgm:pt>
    <dgm:pt modelId="{ACAA5463-E685-4526-925D-F02C3A89A55D}" type="parTrans" cxnId="{23F26B1D-C845-413C-862C-7304F8EC2875}">
      <dgm:prSet/>
      <dgm:spPr/>
      <dgm:t>
        <a:bodyPr/>
        <a:lstStyle/>
        <a:p>
          <a:endParaRPr lang="en-US"/>
        </a:p>
      </dgm:t>
    </dgm:pt>
    <dgm:pt modelId="{5164D849-8A7C-4B32-975E-3ED789F723DE}" type="sibTrans" cxnId="{23F26B1D-C845-413C-862C-7304F8EC2875}">
      <dgm:prSet/>
      <dgm:spPr/>
      <dgm:t>
        <a:bodyPr/>
        <a:lstStyle/>
        <a:p>
          <a:endParaRPr lang="en-US"/>
        </a:p>
      </dgm:t>
    </dgm:pt>
    <dgm:pt modelId="{535ACAC4-8A9E-4CC4-82E8-9C55FF06EBD4}">
      <dgm:prSet phldrT="[Text]"/>
      <dgm:spPr/>
      <dgm:t>
        <a:bodyPr/>
        <a:lstStyle/>
        <a:p>
          <a:endParaRPr lang="en-US" dirty="0"/>
        </a:p>
      </dgm:t>
    </dgm:pt>
    <dgm:pt modelId="{242B85CE-4474-4926-A503-82926B8F7F30}" type="parTrans" cxnId="{786BBAC0-ED64-47F3-8900-B789EF3F6B45}">
      <dgm:prSet/>
      <dgm:spPr/>
      <dgm:t>
        <a:bodyPr/>
        <a:lstStyle/>
        <a:p>
          <a:endParaRPr lang="en-US"/>
        </a:p>
      </dgm:t>
    </dgm:pt>
    <dgm:pt modelId="{0C9FB415-EA67-467A-A46B-53B16242F536}" type="sibTrans" cxnId="{786BBAC0-ED64-47F3-8900-B789EF3F6B45}">
      <dgm:prSet/>
      <dgm:spPr/>
      <dgm:t>
        <a:bodyPr/>
        <a:lstStyle/>
        <a:p>
          <a:endParaRPr lang="en-US"/>
        </a:p>
      </dgm:t>
    </dgm:pt>
    <dgm:pt modelId="{4E08061B-0556-44DF-9F58-A4D46C6C2329}">
      <dgm:prSet phldrT="[Text]"/>
      <dgm:spPr/>
      <dgm:t>
        <a:bodyPr/>
        <a:lstStyle/>
        <a:p>
          <a:endParaRPr lang="en-US" dirty="0"/>
        </a:p>
      </dgm:t>
    </dgm:pt>
    <dgm:pt modelId="{19856333-35DB-429A-8EEA-6814E4C8A7E1}" type="parTrans" cxnId="{DA2ACFF1-8551-4B0D-A987-B713AF8F491C}">
      <dgm:prSet/>
      <dgm:spPr/>
      <dgm:t>
        <a:bodyPr/>
        <a:lstStyle/>
        <a:p>
          <a:endParaRPr lang="en-US"/>
        </a:p>
      </dgm:t>
    </dgm:pt>
    <dgm:pt modelId="{81DB29D3-4366-4E8A-BCBA-3D96BBE64A04}" type="sibTrans" cxnId="{DA2ACFF1-8551-4B0D-A987-B713AF8F491C}">
      <dgm:prSet/>
      <dgm:spPr/>
      <dgm:t>
        <a:bodyPr/>
        <a:lstStyle/>
        <a:p>
          <a:endParaRPr lang="en-US"/>
        </a:p>
      </dgm:t>
    </dgm:pt>
    <dgm:pt modelId="{6BCCCD97-F044-4C30-8D62-091710E0AB53}" type="pres">
      <dgm:prSet presAssocID="{EE330F0A-C1E9-4F73-BC45-CE4400634D0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DB50A0B-F749-4E0A-B0BF-D657FB64F466}" type="pres">
      <dgm:prSet presAssocID="{77FD742F-1723-4EEA-B7F6-F1E949109163}" presName="gear1" presStyleLbl="node1" presStyleIdx="0" presStyleCnt="3">
        <dgm:presLayoutVars>
          <dgm:chMax val="1"/>
          <dgm:bulletEnabled val="1"/>
        </dgm:presLayoutVars>
      </dgm:prSet>
      <dgm:spPr/>
    </dgm:pt>
    <dgm:pt modelId="{8085F027-19F0-4CFD-A177-865E73CF8765}" type="pres">
      <dgm:prSet presAssocID="{77FD742F-1723-4EEA-B7F6-F1E949109163}" presName="gear1srcNode" presStyleLbl="node1" presStyleIdx="0" presStyleCnt="3"/>
      <dgm:spPr/>
    </dgm:pt>
    <dgm:pt modelId="{B56D3469-3977-45B2-943B-3A4AA8CD1136}" type="pres">
      <dgm:prSet presAssocID="{77FD742F-1723-4EEA-B7F6-F1E949109163}" presName="gear1dstNode" presStyleLbl="node1" presStyleIdx="0" presStyleCnt="3"/>
      <dgm:spPr/>
    </dgm:pt>
    <dgm:pt modelId="{8F5D1B93-212F-4E62-BA9F-9B0490C0EE64}" type="pres">
      <dgm:prSet presAssocID="{535ACAC4-8A9E-4CC4-82E8-9C55FF06EBD4}" presName="gear2" presStyleLbl="node1" presStyleIdx="1" presStyleCnt="3">
        <dgm:presLayoutVars>
          <dgm:chMax val="1"/>
          <dgm:bulletEnabled val="1"/>
        </dgm:presLayoutVars>
      </dgm:prSet>
      <dgm:spPr/>
    </dgm:pt>
    <dgm:pt modelId="{C91A76D7-7058-4D43-B9BE-AF9B9B931042}" type="pres">
      <dgm:prSet presAssocID="{535ACAC4-8A9E-4CC4-82E8-9C55FF06EBD4}" presName="gear2srcNode" presStyleLbl="node1" presStyleIdx="1" presStyleCnt="3"/>
      <dgm:spPr/>
    </dgm:pt>
    <dgm:pt modelId="{0A6173E0-B477-49F2-AD4E-3DE10DBCEE14}" type="pres">
      <dgm:prSet presAssocID="{535ACAC4-8A9E-4CC4-82E8-9C55FF06EBD4}" presName="gear2dstNode" presStyleLbl="node1" presStyleIdx="1" presStyleCnt="3"/>
      <dgm:spPr/>
    </dgm:pt>
    <dgm:pt modelId="{F99E1157-B9CC-4F56-8E05-64CD9E3A5328}" type="pres">
      <dgm:prSet presAssocID="{4E08061B-0556-44DF-9F58-A4D46C6C2329}" presName="gear3" presStyleLbl="node1" presStyleIdx="2" presStyleCnt="3"/>
      <dgm:spPr/>
    </dgm:pt>
    <dgm:pt modelId="{FB93DB38-00A7-4D5B-8D48-108063D7FA58}" type="pres">
      <dgm:prSet presAssocID="{4E08061B-0556-44DF-9F58-A4D46C6C232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32C80D0-C803-4C30-AABF-4E0008D5FD0B}" type="pres">
      <dgm:prSet presAssocID="{4E08061B-0556-44DF-9F58-A4D46C6C2329}" presName="gear3srcNode" presStyleLbl="node1" presStyleIdx="2" presStyleCnt="3"/>
      <dgm:spPr/>
    </dgm:pt>
    <dgm:pt modelId="{CD5008F5-75A8-4B87-A62B-3AF16AF7F14E}" type="pres">
      <dgm:prSet presAssocID="{4E08061B-0556-44DF-9F58-A4D46C6C2329}" presName="gear3dstNode" presStyleLbl="node1" presStyleIdx="2" presStyleCnt="3"/>
      <dgm:spPr/>
    </dgm:pt>
    <dgm:pt modelId="{440ACF7B-AF22-43CD-940D-4DC7617D3EB8}" type="pres">
      <dgm:prSet presAssocID="{5164D849-8A7C-4B32-975E-3ED789F723DE}" presName="connector1" presStyleLbl="sibTrans2D1" presStyleIdx="0" presStyleCnt="3"/>
      <dgm:spPr/>
    </dgm:pt>
    <dgm:pt modelId="{F967CA4E-DD3A-43C6-92C8-475FE4D14467}" type="pres">
      <dgm:prSet presAssocID="{0C9FB415-EA67-467A-A46B-53B16242F536}" presName="connector2" presStyleLbl="sibTrans2D1" presStyleIdx="1" presStyleCnt="3"/>
      <dgm:spPr/>
    </dgm:pt>
    <dgm:pt modelId="{8DE5ED31-85A4-4180-BD11-834678A854D7}" type="pres">
      <dgm:prSet presAssocID="{81DB29D3-4366-4E8A-BCBA-3D96BBE64A04}" presName="connector3" presStyleLbl="sibTrans2D1" presStyleIdx="2" presStyleCnt="3"/>
      <dgm:spPr/>
    </dgm:pt>
  </dgm:ptLst>
  <dgm:cxnLst>
    <dgm:cxn modelId="{57605B08-1845-401A-9128-F3A0C6BA359A}" type="presOf" srcId="{77FD742F-1723-4EEA-B7F6-F1E949109163}" destId="{8085F027-19F0-4CFD-A177-865E73CF8765}" srcOrd="1" destOrd="0" presId="urn:microsoft.com/office/officeart/2005/8/layout/gear1"/>
    <dgm:cxn modelId="{9D18680D-0A5B-4A20-BAC6-CAC06F5D2E9E}" type="presOf" srcId="{4E08061B-0556-44DF-9F58-A4D46C6C2329}" destId="{F99E1157-B9CC-4F56-8E05-64CD9E3A5328}" srcOrd="0" destOrd="0" presId="urn:microsoft.com/office/officeart/2005/8/layout/gear1"/>
    <dgm:cxn modelId="{23F26B1D-C845-413C-862C-7304F8EC2875}" srcId="{EE330F0A-C1E9-4F73-BC45-CE4400634D0A}" destId="{77FD742F-1723-4EEA-B7F6-F1E949109163}" srcOrd="0" destOrd="0" parTransId="{ACAA5463-E685-4526-925D-F02C3A89A55D}" sibTransId="{5164D849-8A7C-4B32-975E-3ED789F723DE}"/>
    <dgm:cxn modelId="{013D5F37-438B-412E-8079-A508040443B9}" type="presOf" srcId="{4E08061B-0556-44DF-9F58-A4D46C6C2329}" destId="{532C80D0-C803-4C30-AABF-4E0008D5FD0B}" srcOrd="2" destOrd="0" presId="urn:microsoft.com/office/officeart/2005/8/layout/gear1"/>
    <dgm:cxn modelId="{EF5E7148-0D8A-462D-B675-036017E04BC0}" type="presOf" srcId="{535ACAC4-8A9E-4CC4-82E8-9C55FF06EBD4}" destId="{C91A76D7-7058-4D43-B9BE-AF9B9B931042}" srcOrd="1" destOrd="0" presId="urn:microsoft.com/office/officeart/2005/8/layout/gear1"/>
    <dgm:cxn modelId="{DB5EE56C-4DD5-428C-983C-6187185FB19E}" type="presOf" srcId="{4E08061B-0556-44DF-9F58-A4D46C6C2329}" destId="{FB93DB38-00A7-4D5B-8D48-108063D7FA58}" srcOrd="1" destOrd="0" presId="urn:microsoft.com/office/officeart/2005/8/layout/gear1"/>
    <dgm:cxn modelId="{3512C94D-BFE6-4177-95FD-13B6AB9AD9C1}" type="presOf" srcId="{77FD742F-1723-4EEA-B7F6-F1E949109163}" destId="{ADB50A0B-F749-4E0A-B0BF-D657FB64F466}" srcOrd="0" destOrd="0" presId="urn:microsoft.com/office/officeart/2005/8/layout/gear1"/>
    <dgm:cxn modelId="{C44D8E51-F654-4F39-AB11-99B884A71EBC}" type="presOf" srcId="{535ACAC4-8A9E-4CC4-82E8-9C55FF06EBD4}" destId="{0A6173E0-B477-49F2-AD4E-3DE10DBCEE14}" srcOrd="2" destOrd="0" presId="urn:microsoft.com/office/officeart/2005/8/layout/gear1"/>
    <dgm:cxn modelId="{1C55DFAC-11F4-4C60-9EA6-E76E61F37472}" type="presOf" srcId="{535ACAC4-8A9E-4CC4-82E8-9C55FF06EBD4}" destId="{8F5D1B93-212F-4E62-BA9F-9B0490C0EE64}" srcOrd="0" destOrd="0" presId="urn:microsoft.com/office/officeart/2005/8/layout/gear1"/>
    <dgm:cxn modelId="{786BBAC0-ED64-47F3-8900-B789EF3F6B45}" srcId="{EE330F0A-C1E9-4F73-BC45-CE4400634D0A}" destId="{535ACAC4-8A9E-4CC4-82E8-9C55FF06EBD4}" srcOrd="1" destOrd="0" parTransId="{242B85CE-4474-4926-A503-82926B8F7F30}" sibTransId="{0C9FB415-EA67-467A-A46B-53B16242F536}"/>
    <dgm:cxn modelId="{8BDEC8C5-405C-4EB7-9F7D-643813005AB9}" type="presOf" srcId="{4E08061B-0556-44DF-9F58-A4D46C6C2329}" destId="{CD5008F5-75A8-4B87-A62B-3AF16AF7F14E}" srcOrd="3" destOrd="0" presId="urn:microsoft.com/office/officeart/2005/8/layout/gear1"/>
    <dgm:cxn modelId="{A4E058C7-6FAD-4DA1-97BB-5475373DF5E6}" type="presOf" srcId="{77FD742F-1723-4EEA-B7F6-F1E949109163}" destId="{B56D3469-3977-45B2-943B-3A4AA8CD1136}" srcOrd="2" destOrd="0" presId="urn:microsoft.com/office/officeart/2005/8/layout/gear1"/>
    <dgm:cxn modelId="{E14B12CF-37BA-4259-8E67-EAEB8F432476}" type="presOf" srcId="{5164D849-8A7C-4B32-975E-3ED789F723DE}" destId="{440ACF7B-AF22-43CD-940D-4DC7617D3EB8}" srcOrd="0" destOrd="0" presId="urn:microsoft.com/office/officeart/2005/8/layout/gear1"/>
    <dgm:cxn modelId="{432CE1E2-3B22-493B-9CB1-21682F45AB58}" type="presOf" srcId="{0C9FB415-EA67-467A-A46B-53B16242F536}" destId="{F967CA4E-DD3A-43C6-92C8-475FE4D14467}" srcOrd="0" destOrd="0" presId="urn:microsoft.com/office/officeart/2005/8/layout/gear1"/>
    <dgm:cxn modelId="{43174DF1-0F5E-4FA8-B314-08F9DADA2D69}" type="presOf" srcId="{EE330F0A-C1E9-4F73-BC45-CE4400634D0A}" destId="{6BCCCD97-F044-4C30-8D62-091710E0AB53}" srcOrd="0" destOrd="0" presId="urn:microsoft.com/office/officeart/2005/8/layout/gear1"/>
    <dgm:cxn modelId="{DA2ACFF1-8551-4B0D-A987-B713AF8F491C}" srcId="{EE330F0A-C1E9-4F73-BC45-CE4400634D0A}" destId="{4E08061B-0556-44DF-9F58-A4D46C6C2329}" srcOrd="2" destOrd="0" parTransId="{19856333-35DB-429A-8EEA-6814E4C8A7E1}" sibTransId="{81DB29D3-4366-4E8A-BCBA-3D96BBE64A04}"/>
    <dgm:cxn modelId="{F4D6DBF2-4EF1-4967-B8C9-BE7BA376CA9E}" type="presOf" srcId="{81DB29D3-4366-4E8A-BCBA-3D96BBE64A04}" destId="{8DE5ED31-85A4-4180-BD11-834678A854D7}" srcOrd="0" destOrd="0" presId="urn:microsoft.com/office/officeart/2005/8/layout/gear1"/>
    <dgm:cxn modelId="{0C4DE042-5F88-4D3A-AC86-9F5048FE1880}" type="presParOf" srcId="{6BCCCD97-F044-4C30-8D62-091710E0AB53}" destId="{ADB50A0B-F749-4E0A-B0BF-D657FB64F466}" srcOrd="0" destOrd="0" presId="urn:microsoft.com/office/officeart/2005/8/layout/gear1"/>
    <dgm:cxn modelId="{635D9838-CFFB-4698-A0CA-58E164A0914A}" type="presParOf" srcId="{6BCCCD97-F044-4C30-8D62-091710E0AB53}" destId="{8085F027-19F0-4CFD-A177-865E73CF8765}" srcOrd="1" destOrd="0" presId="urn:microsoft.com/office/officeart/2005/8/layout/gear1"/>
    <dgm:cxn modelId="{2E00D9FE-A5A9-4A4B-A8E6-61CE815DF9FC}" type="presParOf" srcId="{6BCCCD97-F044-4C30-8D62-091710E0AB53}" destId="{B56D3469-3977-45B2-943B-3A4AA8CD1136}" srcOrd="2" destOrd="0" presId="urn:microsoft.com/office/officeart/2005/8/layout/gear1"/>
    <dgm:cxn modelId="{4F317222-6977-4106-920F-9EA14C7969DC}" type="presParOf" srcId="{6BCCCD97-F044-4C30-8D62-091710E0AB53}" destId="{8F5D1B93-212F-4E62-BA9F-9B0490C0EE64}" srcOrd="3" destOrd="0" presId="urn:microsoft.com/office/officeart/2005/8/layout/gear1"/>
    <dgm:cxn modelId="{D771EB42-4326-4CD2-A1E5-4EDC7C808F34}" type="presParOf" srcId="{6BCCCD97-F044-4C30-8D62-091710E0AB53}" destId="{C91A76D7-7058-4D43-B9BE-AF9B9B931042}" srcOrd="4" destOrd="0" presId="urn:microsoft.com/office/officeart/2005/8/layout/gear1"/>
    <dgm:cxn modelId="{0FA8477E-2CE8-4233-A793-EB6589D92EFA}" type="presParOf" srcId="{6BCCCD97-F044-4C30-8D62-091710E0AB53}" destId="{0A6173E0-B477-49F2-AD4E-3DE10DBCEE14}" srcOrd="5" destOrd="0" presId="urn:microsoft.com/office/officeart/2005/8/layout/gear1"/>
    <dgm:cxn modelId="{09D8BEE0-1296-4644-8A03-787F0BDF51EE}" type="presParOf" srcId="{6BCCCD97-F044-4C30-8D62-091710E0AB53}" destId="{F99E1157-B9CC-4F56-8E05-64CD9E3A5328}" srcOrd="6" destOrd="0" presId="urn:microsoft.com/office/officeart/2005/8/layout/gear1"/>
    <dgm:cxn modelId="{B2ADED3F-1D90-4BD3-98D0-0D3F33B14A65}" type="presParOf" srcId="{6BCCCD97-F044-4C30-8D62-091710E0AB53}" destId="{FB93DB38-00A7-4D5B-8D48-108063D7FA58}" srcOrd="7" destOrd="0" presId="urn:microsoft.com/office/officeart/2005/8/layout/gear1"/>
    <dgm:cxn modelId="{F669E09E-D5CE-482E-8F69-7F7C83B1D55C}" type="presParOf" srcId="{6BCCCD97-F044-4C30-8D62-091710E0AB53}" destId="{532C80D0-C803-4C30-AABF-4E0008D5FD0B}" srcOrd="8" destOrd="0" presId="urn:microsoft.com/office/officeart/2005/8/layout/gear1"/>
    <dgm:cxn modelId="{EAF949A1-C3E6-4EE7-ABE3-E540B5F3DD97}" type="presParOf" srcId="{6BCCCD97-F044-4C30-8D62-091710E0AB53}" destId="{CD5008F5-75A8-4B87-A62B-3AF16AF7F14E}" srcOrd="9" destOrd="0" presId="urn:microsoft.com/office/officeart/2005/8/layout/gear1"/>
    <dgm:cxn modelId="{72E7E4AF-63A2-440B-B023-F3541CF54306}" type="presParOf" srcId="{6BCCCD97-F044-4C30-8D62-091710E0AB53}" destId="{440ACF7B-AF22-43CD-940D-4DC7617D3EB8}" srcOrd="10" destOrd="0" presId="urn:microsoft.com/office/officeart/2005/8/layout/gear1"/>
    <dgm:cxn modelId="{8D06BAAF-DCC0-4BE2-A198-1C88A7D7E457}" type="presParOf" srcId="{6BCCCD97-F044-4C30-8D62-091710E0AB53}" destId="{F967CA4E-DD3A-43C6-92C8-475FE4D14467}" srcOrd="11" destOrd="0" presId="urn:microsoft.com/office/officeart/2005/8/layout/gear1"/>
    <dgm:cxn modelId="{D97F9092-254A-47C5-9E2E-A0D7314B940C}" type="presParOf" srcId="{6BCCCD97-F044-4C30-8D62-091710E0AB53}" destId="{8DE5ED31-85A4-4180-BD11-834678A854D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60D213-0257-4FFA-AA2A-83D6160F2425}">
      <dgm:prSet phldrT="[Text]"/>
      <dgm:spPr/>
      <dgm:t>
        <a:bodyPr/>
        <a:lstStyle/>
        <a:p>
          <a:endParaRPr lang="en-US" dirty="0"/>
        </a:p>
      </dgm:t>
    </dgm:pt>
    <dgm:pt modelId="{069664C1-D855-48B5-8327-3FA9E934AC79}" type="parTrans" cxnId="{3A517773-3CF8-4B6A-B4FA-11BC6DD11D9B}">
      <dgm:prSet/>
      <dgm:spPr/>
      <dgm:t>
        <a:bodyPr/>
        <a:lstStyle/>
        <a:p>
          <a:endParaRPr lang="en-US"/>
        </a:p>
      </dgm:t>
    </dgm:pt>
    <dgm:pt modelId="{21660A1E-E9D7-4658-BEE8-5F5C499073C4}" type="sibTrans" cxnId="{3A517773-3CF8-4B6A-B4FA-11BC6DD11D9B}">
      <dgm:prSet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  <dgm:pt modelId="{895E7DAD-FFB2-4D3C-8EA2-2F6F9992AEFA}" type="pres">
      <dgm:prSet presAssocID="{6260D213-0257-4FFA-AA2A-83D6160F2425}" presName="arrow" presStyleLbl="node1" presStyleIdx="0" presStyleCnt="1" custAng="16200000">
        <dgm:presLayoutVars>
          <dgm:bulletEnabled val="1"/>
        </dgm:presLayoutVars>
      </dgm:prSet>
      <dgm:spPr/>
    </dgm:pt>
  </dgm:ptLst>
  <dgm:cxnLst>
    <dgm:cxn modelId="{9E92690E-20A8-4522-85D1-1C2DE3F6D09E}" type="presOf" srcId="{F9966E64-5080-4157-B556-C1463683C6E8}" destId="{05AB0523-C15D-4A32-B350-D24A10B09F88}" srcOrd="0" destOrd="0" presId="urn:microsoft.com/office/officeart/2005/8/layout/arrow5"/>
    <dgm:cxn modelId="{3A517773-3CF8-4B6A-B4FA-11BC6DD11D9B}" srcId="{F9966E64-5080-4157-B556-C1463683C6E8}" destId="{6260D213-0257-4FFA-AA2A-83D6160F2425}" srcOrd="0" destOrd="0" parTransId="{069664C1-D855-48B5-8327-3FA9E934AC79}" sibTransId="{21660A1E-E9D7-4658-BEE8-5F5C499073C4}"/>
    <dgm:cxn modelId="{CADC7C97-CBEE-4AF8-B7D6-65C838EEC2E2}" type="presOf" srcId="{6260D213-0257-4FFA-AA2A-83D6160F2425}" destId="{895E7DAD-FFB2-4D3C-8EA2-2F6F9992AEFA}" srcOrd="0" destOrd="0" presId="urn:microsoft.com/office/officeart/2005/8/layout/arrow5"/>
    <dgm:cxn modelId="{2D95D446-C5C3-40FD-BB84-E9446E250B4F}" type="presParOf" srcId="{05AB0523-C15D-4A32-B350-D24A10B09F88}" destId="{895E7DAD-FFB2-4D3C-8EA2-2F6F9992AEFA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60D213-0257-4FFA-AA2A-83D6160F2425}">
      <dgm:prSet phldrT="[Text]"/>
      <dgm:spPr/>
      <dgm:t>
        <a:bodyPr/>
        <a:lstStyle/>
        <a:p>
          <a:endParaRPr lang="en-US" dirty="0"/>
        </a:p>
      </dgm:t>
    </dgm:pt>
    <dgm:pt modelId="{069664C1-D855-48B5-8327-3FA9E934AC79}" type="parTrans" cxnId="{3A517773-3CF8-4B6A-B4FA-11BC6DD11D9B}">
      <dgm:prSet/>
      <dgm:spPr/>
      <dgm:t>
        <a:bodyPr/>
        <a:lstStyle/>
        <a:p>
          <a:endParaRPr lang="en-US"/>
        </a:p>
      </dgm:t>
    </dgm:pt>
    <dgm:pt modelId="{21660A1E-E9D7-4658-BEE8-5F5C499073C4}" type="sibTrans" cxnId="{3A517773-3CF8-4B6A-B4FA-11BC6DD11D9B}">
      <dgm:prSet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  <dgm:pt modelId="{895E7DAD-FFB2-4D3C-8EA2-2F6F9992AEFA}" type="pres">
      <dgm:prSet presAssocID="{6260D213-0257-4FFA-AA2A-83D6160F2425}" presName="arrow" presStyleLbl="node1" presStyleIdx="0" presStyleCnt="1" custAng="16200000">
        <dgm:presLayoutVars>
          <dgm:bulletEnabled val="1"/>
        </dgm:presLayoutVars>
      </dgm:prSet>
      <dgm:spPr/>
    </dgm:pt>
  </dgm:ptLst>
  <dgm:cxnLst>
    <dgm:cxn modelId="{88275231-0597-43B8-8670-13C876F09030}" type="presOf" srcId="{F9966E64-5080-4157-B556-C1463683C6E8}" destId="{05AB0523-C15D-4A32-B350-D24A10B09F88}" srcOrd="0" destOrd="0" presId="urn:microsoft.com/office/officeart/2005/8/layout/arrow5"/>
    <dgm:cxn modelId="{65AA1E42-A178-4922-9555-8A48C399A287}" type="presOf" srcId="{6260D213-0257-4FFA-AA2A-83D6160F2425}" destId="{895E7DAD-FFB2-4D3C-8EA2-2F6F9992AEFA}" srcOrd="0" destOrd="0" presId="urn:microsoft.com/office/officeart/2005/8/layout/arrow5"/>
    <dgm:cxn modelId="{3A517773-3CF8-4B6A-B4FA-11BC6DD11D9B}" srcId="{F9966E64-5080-4157-B556-C1463683C6E8}" destId="{6260D213-0257-4FFA-AA2A-83D6160F2425}" srcOrd="0" destOrd="0" parTransId="{069664C1-D855-48B5-8327-3FA9E934AC79}" sibTransId="{21660A1E-E9D7-4658-BEE8-5F5C499073C4}"/>
    <dgm:cxn modelId="{64688A1F-789C-49F7-9360-21D663EC2B48}" type="presParOf" srcId="{05AB0523-C15D-4A32-B350-D24A10B09F88}" destId="{895E7DAD-FFB2-4D3C-8EA2-2F6F9992AEFA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A07E41F5-F477-4DE9-AC1A-967B872A0FE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2B375F52-119C-42EC-AD1E-BDF14905F94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A07E41F5-F477-4DE9-AC1A-967B872A0FE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966E64-5080-4157-B556-C1463683C6E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B0523-C15D-4A32-B350-D24A10B09F88}" type="pres">
      <dgm:prSet presAssocID="{F9966E64-5080-4157-B556-C1463683C6E8}" presName="diagram" presStyleCnt="0">
        <dgm:presLayoutVars>
          <dgm:dir/>
          <dgm:resizeHandles val="exact"/>
        </dgm:presLayoutVars>
      </dgm:prSet>
      <dgm:spPr/>
    </dgm:pt>
  </dgm:ptLst>
  <dgm:cxnLst>
    <dgm:cxn modelId="{2B375F52-119C-42EC-AD1E-BDF14905F94A}" type="presOf" srcId="{F9966E64-5080-4157-B556-C1463683C6E8}" destId="{05AB0523-C15D-4A32-B350-D24A10B09F8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0A0B-F749-4E0A-B0BF-D657FB64F466}">
      <dsp:nvSpPr>
        <dsp:cNvPr id="0" name=""/>
        <dsp:cNvSpPr/>
      </dsp:nvSpPr>
      <dsp:spPr>
        <a:xfrm>
          <a:off x="1254345" y="741743"/>
          <a:ext cx="906575" cy="90657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436607" y="954104"/>
        <a:ext cx="542051" cy="465998"/>
      </dsp:txXfrm>
    </dsp:sp>
    <dsp:sp modelId="{8F5D1B93-212F-4E62-BA9F-9B0490C0EE64}">
      <dsp:nvSpPr>
        <dsp:cNvPr id="0" name=""/>
        <dsp:cNvSpPr/>
      </dsp:nvSpPr>
      <dsp:spPr>
        <a:xfrm>
          <a:off x="726882" y="527462"/>
          <a:ext cx="659327" cy="65932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892870" y="694453"/>
        <a:ext cx="327351" cy="325345"/>
      </dsp:txXfrm>
    </dsp:sp>
    <dsp:sp modelId="{F99E1157-B9CC-4F56-8E05-64CD9E3A5328}">
      <dsp:nvSpPr>
        <dsp:cNvPr id="0" name=""/>
        <dsp:cNvSpPr/>
      </dsp:nvSpPr>
      <dsp:spPr>
        <a:xfrm rot="20700000">
          <a:off x="1096173" y="72593"/>
          <a:ext cx="646006" cy="64600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-20700000">
        <a:off x="1237861" y="214281"/>
        <a:ext cx="362630" cy="362630"/>
      </dsp:txXfrm>
    </dsp:sp>
    <dsp:sp modelId="{440ACF7B-AF22-43CD-940D-4DC7617D3EB8}">
      <dsp:nvSpPr>
        <dsp:cNvPr id="0" name=""/>
        <dsp:cNvSpPr/>
      </dsp:nvSpPr>
      <dsp:spPr>
        <a:xfrm>
          <a:off x="1159863" y="618379"/>
          <a:ext cx="1160416" cy="1160416"/>
        </a:xfrm>
        <a:prstGeom prst="circularArrow">
          <a:avLst>
            <a:gd name="adj1" fmla="val 4688"/>
            <a:gd name="adj2" fmla="val 299029"/>
            <a:gd name="adj3" fmla="val 2389001"/>
            <a:gd name="adj4" fmla="val 161691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7CA4E-DD3A-43C6-92C8-475FE4D14467}">
      <dsp:nvSpPr>
        <dsp:cNvPr id="0" name=""/>
        <dsp:cNvSpPr/>
      </dsp:nvSpPr>
      <dsp:spPr>
        <a:xfrm>
          <a:off x="610117" y="392504"/>
          <a:ext cx="843115" cy="8431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5ED31-85A4-4180-BD11-834678A854D7}">
      <dsp:nvSpPr>
        <dsp:cNvPr id="0" name=""/>
        <dsp:cNvSpPr/>
      </dsp:nvSpPr>
      <dsp:spPr>
        <a:xfrm>
          <a:off x="946745" y="-57980"/>
          <a:ext cx="909047" cy="90904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E7DAD-FFB2-4D3C-8EA2-2F6F9992AEFA}">
      <dsp:nvSpPr>
        <dsp:cNvPr id="0" name=""/>
        <dsp:cNvSpPr/>
      </dsp:nvSpPr>
      <dsp:spPr>
        <a:xfrm rot="16200000">
          <a:off x="255262" y="215"/>
          <a:ext cx="819697" cy="81969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388463" y="71938"/>
        <a:ext cx="409849" cy="676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E7DAD-FFB2-4D3C-8EA2-2F6F9992AEFA}">
      <dsp:nvSpPr>
        <dsp:cNvPr id="0" name=""/>
        <dsp:cNvSpPr/>
      </dsp:nvSpPr>
      <dsp:spPr>
        <a:xfrm rot="16200000">
          <a:off x="255262" y="215"/>
          <a:ext cx="819697" cy="81969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388463" y="71938"/>
        <a:ext cx="409849" cy="676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7727-BBEA-4613-949E-EE52173454E1}" type="datetimeFigureOut">
              <a:rPr lang="ko-KR" altLang="en-US" smtClean="0"/>
              <a:t>2019-03-22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998EF-4374-43E2-A788-AFE86BA27F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2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117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4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2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5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98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32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776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92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00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2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4068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64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76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61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5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6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81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27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88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56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29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283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6172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80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2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1965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763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3355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13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112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3121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21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685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717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8700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3129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3529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64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715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594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98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6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98EF-4374-43E2-A788-AFE86BA27F05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0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5755" y="2004175"/>
            <a:ext cx="5091445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0" baseline="0">
                <a:solidFill>
                  <a:schemeClr val="bg1"/>
                </a:solidFill>
                <a:effectLst/>
                <a:latin typeface="Impact" panose="020B080603090205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PRESENTATION TITLE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4" y="601050"/>
            <a:ext cx="5701936" cy="56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4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600075"/>
            <a:ext cx="11125200" cy="6257925"/>
          </a:xfrm>
          <a:prstGeom prst="rect">
            <a:avLst/>
          </a:prstGeom>
        </p:spPr>
      </p:pic>
      <p:sp>
        <p:nvSpPr>
          <p:cNvPr id="2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4258157" y="2819152"/>
            <a:ext cx="3675686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5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4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72" y="400050"/>
            <a:ext cx="8409986" cy="6310993"/>
          </a:xfrm>
          <a:prstGeom prst="rect">
            <a:avLst/>
          </a:prstGeom>
        </p:spPr>
      </p:pic>
      <p:sp>
        <p:nvSpPr>
          <p:cNvPr id="2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3466682" y="2223159"/>
            <a:ext cx="5128007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mic Sans MS" panose="030F0702030302020204" pitchFamily="66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94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8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P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4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90185"/>
            <a:ext cx="9144000" cy="2908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439816" y="547635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prstClr val="white">
                    <a:lumMod val="85000"/>
                  </a:prstClr>
                </a:solidFill>
              </a:rPr>
              <a:t>www.goodpello.com</a:t>
            </a:r>
            <a:endParaRPr lang="ko-KR" alt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6" name="그룹 9"/>
          <p:cNvGrpSpPr/>
          <p:nvPr userDrawn="1"/>
        </p:nvGrpSpPr>
        <p:grpSpPr>
          <a:xfrm>
            <a:off x="3657600" y="5661025"/>
            <a:ext cx="4876800" cy="0"/>
            <a:chOff x="2105025" y="5566291"/>
            <a:chExt cx="4876800" cy="0"/>
          </a:xfrm>
        </p:grpSpPr>
        <p:cxnSp>
          <p:nvCxnSpPr>
            <p:cNvPr id="7" name="직선 연결선 10"/>
            <p:cNvCxnSpPr/>
            <p:nvPr userDrawn="1"/>
          </p:nvCxnSpPr>
          <p:spPr>
            <a:xfrm flipH="1">
              <a:off x="2105025" y="5566291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11"/>
            <p:cNvCxnSpPr/>
            <p:nvPr userDrawn="1"/>
          </p:nvCxnSpPr>
          <p:spPr>
            <a:xfrm flipH="1">
              <a:off x="5781675" y="5566291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9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5755" y="2004175"/>
            <a:ext cx="5091445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0" baseline="0">
                <a:solidFill>
                  <a:schemeClr val="bg1"/>
                </a:solidFill>
                <a:effectLst/>
                <a:latin typeface="Impact" panose="020B080603090205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51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E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7285" y="1211695"/>
            <a:ext cx="1930016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6600" b="0" kern="1200" baseline="0" dirty="0" smtClean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/>
              <a:t>INDEX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7" t="5387" r="4545" b="5500"/>
          <a:stretch/>
        </p:blipFill>
        <p:spPr>
          <a:xfrm>
            <a:off x="6121400" y="524419"/>
            <a:ext cx="5308600" cy="58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5122257" y="2982438"/>
            <a:ext cx="6466514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/>
              <a:t>SECTION COVER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74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5122257" y="2982438"/>
            <a:ext cx="6466514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/>
              <a:t>SECTION COVER SLIDE</a:t>
            </a:r>
            <a:endParaRPr lang="ko-KR" altLang="en-US" dirty="0"/>
          </a:p>
        </p:txBody>
      </p:sp>
      <p:grpSp>
        <p:nvGrpSpPr>
          <p:cNvPr id="6" name="그룹 6"/>
          <p:cNvGrpSpPr>
            <a:grpSpLocks noChangeAspect="1"/>
          </p:cNvGrpSpPr>
          <p:nvPr userDrawn="1"/>
        </p:nvGrpSpPr>
        <p:grpSpPr>
          <a:xfrm>
            <a:off x="-1292718" y="546538"/>
            <a:ext cx="6409336" cy="6095321"/>
            <a:chOff x="5414963" y="1749425"/>
            <a:chExt cx="5557838" cy="5559425"/>
          </a:xfrm>
          <a:solidFill>
            <a:schemeClr val="bg1">
              <a:lumMod val="85000"/>
              <a:alpha val="60000"/>
            </a:schemeClr>
          </a:solidFill>
        </p:grpSpPr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6246813" y="2562225"/>
              <a:ext cx="3937000" cy="3954463"/>
              <a:chOff x="3935" y="1614"/>
              <a:chExt cx="2480" cy="2491"/>
            </a:xfrm>
            <a:grpFill/>
          </p:grpSpPr>
          <p:sp>
            <p:nvSpPr>
              <p:cNvPr id="843" name="Freeform 5"/>
              <p:cNvSpPr>
                <a:spLocks noEditPoints="1"/>
              </p:cNvSpPr>
              <p:nvPr/>
            </p:nvSpPr>
            <p:spPr bwMode="auto">
              <a:xfrm>
                <a:off x="4189" y="1870"/>
                <a:ext cx="1997" cy="2009"/>
              </a:xfrm>
              <a:custGeom>
                <a:avLst/>
                <a:gdLst>
                  <a:gd name="T0" fmla="*/ 60 w 2030"/>
                  <a:gd name="T1" fmla="*/ 954 h 2042"/>
                  <a:gd name="T2" fmla="*/ 234 w 2030"/>
                  <a:gd name="T3" fmla="*/ 515 h 2042"/>
                  <a:gd name="T4" fmla="*/ 474 w 2030"/>
                  <a:gd name="T5" fmla="*/ 276 h 2042"/>
                  <a:gd name="T6" fmla="*/ 870 w 2030"/>
                  <a:gd name="T7" fmla="*/ 119 h 2042"/>
                  <a:gd name="T8" fmla="*/ 1422 w 2030"/>
                  <a:gd name="T9" fmla="*/ 184 h 2042"/>
                  <a:gd name="T10" fmla="*/ 1749 w 2030"/>
                  <a:gd name="T11" fmla="*/ 482 h 2042"/>
                  <a:gd name="T12" fmla="*/ 1991 w 2030"/>
                  <a:gd name="T13" fmla="*/ 965 h 2042"/>
                  <a:gd name="T14" fmla="*/ 1871 w 2030"/>
                  <a:gd name="T15" fmla="*/ 1333 h 2042"/>
                  <a:gd name="T16" fmla="*/ 1648 w 2030"/>
                  <a:gd name="T17" fmla="*/ 1669 h 2042"/>
                  <a:gd name="T18" fmla="*/ 1098 w 2030"/>
                  <a:gd name="T19" fmla="*/ 1951 h 2042"/>
                  <a:gd name="T20" fmla="*/ 705 w 2030"/>
                  <a:gd name="T21" fmla="*/ 1913 h 2042"/>
                  <a:gd name="T22" fmla="*/ 258 w 2030"/>
                  <a:gd name="T23" fmla="*/ 1700 h 2042"/>
                  <a:gd name="T24" fmla="*/ 134 w 2030"/>
                  <a:gd name="T25" fmla="*/ 774 h 2042"/>
                  <a:gd name="T26" fmla="*/ 417 w 2030"/>
                  <a:gd name="T27" fmla="*/ 1673 h 2042"/>
                  <a:gd name="T28" fmla="*/ 733 w 2030"/>
                  <a:gd name="T29" fmla="*/ 160 h 2042"/>
                  <a:gd name="T30" fmla="*/ 114 w 2030"/>
                  <a:gd name="T31" fmla="*/ 877 h 2042"/>
                  <a:gd name="T32" fmla="*/ 1147 w 2030"/>
                  <a:gd name="T33" fmla="*/ 1910 h 2042"/>
                  <a:gd name="T34" fmla="*/ 1770 w 2030"/>
                  <a:gd name="T35" fmla="*/ 600 h 2042"/>
                  <a:gd name="T36" fmla="*/ 1088 w 2030"/>
                  <a:gd name="T37" fmla="*/ 159 h 2042"/>
                  <a:gd name="T38" fmla="*/ 1447 w 2030"/>
                  <a:gd name="T39" fmla="*/ 253 h 2042"/>
                  <a:gd name="T40" fmla="*/ 1190 w 2030"/>
                  <a:gd name="T41" fmla="*/ 207 h 2042"/>
                  <a:gd name="T42" fmla="*/ 1353 w 2030"/>
                  <a:gd name="T43" fmla="*/ 228 h 2042"/>
                  <a:gd name="T44" fmla="*/ 221 w 2030"/>
                  <a:gd name="T45" fmla="*/ 1238 h 2042"/>
                  <a:gd name="T46" fmla="*/ 849 w 2030"/>
                  <a:gd name="T47" fmla="*/ 1829 h 2042"/>
                  <a:gd name="T48" fmla="*/ 1658 w 2030"/>
                  <a:gd name="T49" fmla="*/ 532 h 2042"/>
                  <a:gd name="T50" fmla="*/ 1135 w 2030"/>
                  <a:gd name="T51" fmla="*/ 1837 h 2042"/>
                  <a:gd name="T52" fmla="*/ 1239 w 2030"/>
                  <a:gd name="T53" fmla="*/ 1739 h 2042"/>
                  <a:gd name="T54" fmla="*/ 296 w 2030"/>
                  <a:gd name="T55" fmla="*/ 697 h 2042"/>
                  <a:gd name="T56" fmla="*/ 1737 w 2030"/>
                  <a:gd name="T57" fmla="*/ 1222 h 2042"/>
                  <a:gd name="T58" fmla="*/ 1414 w 2030"/>
                  <a:gd name="T59" fmla="*/ 351 h 2042"/>
                  <a:gd name="T60" fmla="*/ 1199 w 2030"/>
                  <a:gd name="T61" fmla="*/ 310 h 2042"/>
                  <a:gd name="T62" fmla="*/ 1613 w 2030"/>
                  <a:gd name="T63" fmla="*/ 674 h 2042"/>
                  <a:gd name="T64" fmla="*/ 938 w 2030"/>
                  <a:gd name="T65" fmla="*/ 1741 h 2042"/>
                  <a:gd name="T66" fmla="*/ 1166 w 2030"/>
                  <a:gd name="T67" fmla="*/ 1742 h 2042"/>
                  <a:gd name="T68" fmla="*/ 1461 w 2030"/>
                  <a:gd name="T69" fmla="*/ 521 h 2042"/>
                  <a:gd name="T70" fmla="*/ 1572 w 2030"/>
                  <a:gd name="T71" fmla="*/ 1456 h 2042"/>
                  <a:gd name="T72" fmla="*/ 1075 w 2030"/>
                  <a:gd name="T73" fmla="*/ 1710 h 2042"/>
                  <a:gd name="T74" fmla="*/ 1383 w 2030"/>
                  <a:gd name="T75" fmla="*/ 449 h 2042"/>
                  <a:gd name="T76" fmla="*/ 406 w 2030"/>
                  <a:gd name="T77" fmla="*/ 1288 h 2042"/>
                  <a:gd name="T78" fmla="*/ 506 w 2030"/>
                  <a:gd name="T79" fmla="*/ 592 h 2042"/>
                  <a:gd name="T80" fmla="*/ 1433 w 2030"/>
                  <a:gd name="T81" fmla="*/ 610 h 2042"/>
                  <a:gd name="T82" fmla="*/ 375 w 2030"/>
                  <a:gd name="T83" fmla="*/ 1075 h 2042"/>
                  <a:gd name="T84" fmla="*/ 989 w 2030"/>
                  <a:gd name="T85" fmla="*/ 424 h 2042"/>
                  <a:gd name="T86" fmla="*/ 1518 w 2030"/>
                  <a:gd name="T87" fmla="*/ 718 h 2042"/>
                  <a:gd name="T88" fmla="*/ 1352 w 2030"/>
                  <a:gd name="T89" fmla="*/ 543 h 2042"/>
                  <a:gd name="T90" fmla="*/ 1089 w 2030"/>
                  <a:gd name="T91" fmla="*/ 478 h 2042"/>
                  <a:gd name="T92" fmla="*/ 1378 w 2030"/>
                  <a:gd name="T93" fmla="*/ 1398 h 2042"/>
                  <a:gd name="T94" fmla="*/ 497 w 2030"/>
                  <a:gd name="T95" fmla="*/ 1008 h 2042"/>
                  <a:gd name="T96" fmla="*/ 937 w 2030"/>
                  <a:gd name="T97" fmla="*/ 529 h 2042"/>
                  <a:gd name="T98" fmla="*/ 1488 w 2030"/>
                  <a:gd name="T99" fmla="*/ 1011 h 2042"/>
                  <a:gd name="T100" fmla="*/ 560 w 2030"/>
                  <a:gd name="T101" fmla="*/ 1128 h 2042"/>
                  <a:gd name="T102" fmla="*/ 1038 w 2030"/>
                  <a:gd name="T103" fmla="*/ 1473 h 2042"/>
                  <a:gd name="T104" fmla="*/ 948 w 2030"/>
                  <a:gd name="T105" fmla="*/ 1442 h 2042"/>
                  <a:gd name="T106" fmla="*/ 920 w 2030"/>
                  <a:gd name="T107" fmla="*/ 636 h 2042"/>
                  <a:gd name="T108" fmla="*/ 656 w 2030"/>
                  <a:gd name="T109" fmla="*/ 1134 h 2042"/>
                  <a:gd name="T110" fmla="*/ 1314 w 2030"/>
                  <a:gd name="T111" fmla="*/ 952 h 2042"/>
                  <a:gd name="T112" fmla="*/ 1109 w 2030"/>
                  <a:gd name="T113" fmla="*/ 1300 h 2042"/>
                  <a:gd name="T114" fmla="*/ 739 w 2030"/>
                  <a:gd name="T115" fmla="*/ 863 h 2042"/>
                  <a:gd name="T116" fmla="*/ 1230 w 2030"/>
                  <a:gd name="T117" fmla="*/ 918 h 2042"/>
                  <a:gd name="T118" fmla="*/ 1054 w 2030"/>
                  <a:gd name="T119" fmla="*/ 1169 h 2042"/>
                  <a:gd name="T120" fmla="*/ 805 w 2030"/>
                  <a:gd name="T121" fmla="*/ 986 h 2042"/>
                  <a:gd name="T122" fmla="*/ 1041 w 2030"/>
                  <a:gd name="T123" fmla="*/ 866 h 2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30" h="2042">
                    <a:moveTo>
                      <a:pt x="132" y="1377"/>
                    </a:moveTo>
                    <a:cubicBezTo>
                      <a:pt x="127" y="1374"/>
                      <a:pt x="122" y="1372"/>
                      <a:pt x="117" y="1368"/>
                    </a:cubicBezTo>
                    <a:cubicBezTo>
                      <a:pt x="102" y="1357"/>
                      <a:pt x="94" y="1342"/>
                      <a:pt x="96" y="1323"/>
                    </a:cubicBezTo>
                    <a:cubicBezTo>
                      <a:pt x="99" y="1305"/>
                      <a:pt x="110" y="1292"/>
                      <a:pt x="128" y="1286"/>
                    </a:cubicBezTo>
                    <a:cubicBezTo>
                      <a:pt x="133" y="1284"/>
                      <a:pt x="139" y="1282"/>
                      <a:pt x="145" y="1281"/>
                    </a:cubicBezTo>
                    <a:cubicBezTo>
                      <a:pt x="128" y="1261"/>
                      <a:pt x="128" y="1261"/>
                      <a:pt x="121" y="1237"/>
                    </a:cubicBezTo>
                    <a:cubicBezTo>
                      <a:pt x="114" y="1242"/>
                      <a:pt x="107" y="1248"/>
                      <a:pt x="99" y="1251"/>
                    </a:cubicBezTo>
                    <a:cubicBezTo>
                      <a:pt x="91" y="1254"/>
                      <a:pt x="82" y="1255"/>
                      <a:pt x="73" y="1257"/>
                    </a:cubicBezTo>
                    <a:cubicBezTo>
                      <a:pt x="77" y="1262"/>
                      <a:pt x="81" y="1265"/>
                      <a:pt x="85" y="1270"/>
                    </a:cubicBezTo>
                    <a:cubicBezTo>
                      <a:pt x="97" y="1284"/>
                      <a:pt x="99" y="1305"/>
                      <a:pt x="90" y="1320"/>
                    </a:cubicBezTo>
                    <a:cubicBezTo>
                      <a:pt x="81" y="1337"/>
                      <a:pt x="63" y="1346"/>
                      <a:pt x="45" y="1343"/>
                    </a:cubicBezTo>
                    <a:cubicBezTo>
                      <a:pt x="26" y="1340"/>
                      <a:pt x="11" y="1326"/>
                      <a:pt x="7" y="1307"/>
                    </a:cubicBezTo>
                    <a:cubicBezTo>
                      <a:pt x="3" y="1284"/>
                      <a:pt x="18" y="1261"/>
                      <a:pt x="41" y="1255"/>
                    </a:cubicBezTo>
                    <a:cubicBezTo>
                      <a:pt x="47" y="1254"/>
                      <a:pt x="53" y="1254"/>
                      <a:pt x="61" y="1254"/>
                    </a:cubicBezTo>
                    <a:cubicBezTo>
                      <a:pt x="57" y="1249"/>
                      <a:pt x="54" y="1246"/>
                      <a:pt x="51" y="1244"/>
                    </a:cubicBezTo>
                    <a:cubicBezTo>
                      <a:pt x="37" y="1230"/>
                      <a:pt x="32" y="1213"/>
                      <a:pt x="38" y="1194"/>
                    </a:cubicBezTo>
                    <a:cubicBezTo>
                      <a:pt x="45" y="1176"/>
                      <a:pt x="59" y="1165"/>
                      <a:pt x="79" y="1163"/>
                    </a:cubicBezTo>
                    <a:cubicBezTo>
                      <a:pt x="82" y="1163"/>
                      <a:pt x="85" y="1163"/>
                      <a:pt x="88" y="1163"/>
                    </a:cubicBezTo>
                    <a:cubicBezTo>
                      <a:pt x="87" y="1161"/>
                      <a:pt x="87" y="1159"/>
                      <a:pt x="86" y="1158"/>
                    </a:cubicBezTo>
                    <a:cubicBezTo>
                      <a:pt x="66" y="1144"/>
                      <a:pt x="61" y="1124"/>
                      <a:pt x="64" y="1101"/>
                    </a:cubicBezTo>
                    <a:cubicBezTo>
                      <a:pt x="64" y="1102"/>
                      <a:pt x="64" y="1102"/>
                      <a:pt x="64" y="1102"/>
                    </a:cubicBezTo>
                    <a:cubicBezTo>
                      <a:pt x="75" y="1084"/>
                      <a:pt x="90" y="1071"/>
                      <a:pt x="112" y="1069"/>
                    </a:cubicBezTo>
                    <a:cubicBezTo>
                      <a:pt x="112" y="1069"/>
                      <a:pt x="113" y="1068"/>
                      <a:pt x="113" y="1068"/>
                    </a:cubicBezTo>
                    <a:cubicBezTo>
                      <a:pt x="108" y="1060"/>
                      <a:pt x="102" y="1054"/>
                      <a:pt x="98" y="1046"/>
                    </a:cubicBezTo>
                    <a:cubicBezTo>
                      <a:pt x="94" y="1038"/>
                      <a:pt x="93" y="1029"/>
                      <a:pt x="90" y="1018"/>
                    </a:cubicBezTo>
                    <a:cubicBezTo>
                      <a:pt x="77" y="1040"/>
                      <a:pt x="58" y="1045"/>
                      <a:pt x="36" y="1043"/>
                    </a:cubicBezTo>
                    <a:cubicBezTo>
                      <a:pt x="35" y="1042"/>
                      <a:pt x="33" y="1042"/>
                      <a:pt x="32" y="1042"/>
                    </a:cubicBezTo>
                    <a:cubicBezTo>
                      <a:pt x="33" y="1043"/>
                      <a:pt x="33" y="1043"/>
                      <a:pt x="33" y="1043"/>
                    </a:cubicBezTo>
                    <a:cubicBezTo>
                      <a:pt x="28" y="1038"/>
                      <a:pt x="22" y="1034"/>
                      <a:pt x="18" y="1030"/>
                    </a:cubicBezTo>
                    <a:cubicBezTo>
                      <a:pt x="3" y="1015"/>
                      <a:pt x="0" y="993"/>
                      <a:pt x="10" y="976"/>
                    </a:cubicBezTo>
                    <a:cubicBezTo>
                      <a:pt x="20" y="957"/>
                      <a:pt x="38" y="949"/>
                      <a:pt x="60" y="954"/>
                    </a:cubicBezTo>
                    <a:cubicBezTo>
                      <a:pt x="87" y="958"/>
                      <a:pt x="93" y="979"/>
                      <a:pt x="97" y="1001"/>
                    </a:cubicBezTo>
                    <a:cubicBezTo>
                      <a:pt x="117" y="983"/>
                      <a:pt x="117" y="983"/>
                      <a:pt x="141" y="976"/>
                    </a:cubicBezTo>
                    <a:cubicBezTo>
                      <a:pt x="137" y="971"/>
                      <a:pt x="133" y="967"/>
                      <a:pt x="130" y="962"/>
                    </a:cubicBezTo>
                    <a:cubicBezTo>
                      <a:pt x="127" y="957"/>
                      <a:pt x="125" y="952"/>
                      <a:pt x="123" y="948"/>
                    </a:cubicBezTo>
                    <a:cubicBezTo>
                      <a:pt x="122" y="942"/>
                      <a:pt x="121" y="937"/>
                      <a:pt x="120" y="931"/>
                    </a:cubicBezTo>
                    <a:cubicBezTo>
                      <a:pt x="118" y="932"/>
                      <a:pt x="116" y="933"/>
                      <a:pt x="115" y="934"/>
                    </a:cubicBezTo>
                    <a:cubicBezTo>
                      <a:pt x="105" y="946"/>
                      <a:pt x="92" y="952"/>
                      <a:pt x="76" y="952"/>
                    </a:cubicBezTo>
                    <a:cubicBezTo>
                      <a:pt x="71" y="952"/>
                      <a:pt x="65" y="954"/>
                      <a:pt x="60" y="954"/>
                    </a:cubicBezTo>
                    <a:cubicBezTo>
                      <a:pt x="59" y="952"/>
                      <a:pt x="58" y="948"/>
                      <a:pt x="56" y="947"/>
                    </a:cubicBezTo>
                    <a:cubicBezTo>
                      <a:pt x="35" y="933"/>
                      <a:pt x="29" y="912"/>
                      <a:pt x="34" y="888"/>
                    </a:cubicBezTo>
                    <a:cubicBezTo>
                      <a:pt x="34" y="887"/>
                      <a:pt x="34" y="886"/>
                      <a:pt x="34" y="886"/>
                    </a:cubicBezTo>
                    <a:cubicBezTo>
                      <a:pt x="34" y="886"/>
                      <a:pt x="34" y="886"/>
                      <a:pt x="34" y="886"/>
                    </a:cubicBezTo>
                    <a:cubicBezTo>
                      <a:pt x="35" y="886"/>
                      <a:pt x="36" y="885"/>
                      <a:pt x="37" y="884"/>
                    </a:cubicBezTo>
                    <a:cubicBezTo>
                      <a:pt x="49" y="866"/>
                      <a:pt x="65" y="857"/>
                      <a:pt x="90" y="860"/>
                    </a:cubicBezTo>
                    <a:cubicBezTo>
                      <a:pt x="86" y="856"/>
                      <a:pt x="84" y="854"/>
                      <a:pt x="81" y="852"/>
                    </a:cubicBezTo>
                    <a:cubicBezTo>
                      <a:pt x="65" y="839"/>
                      <a:pt x="59" y="821"/>
                      <a:pt x="64" y="802"/>
                    </a:cubicBezTo>
                    <a:cubicBezTo>
                      <a:pt x="69" y="782"/>
                      <a:pt x="83" y="772"/>
                      <a:pt x="102" y="768"/>
                    </a:cubicBezTo>
                    <a:cubicBezTo>
                      <a:pt x="105" y="767"/>
                      <a:pt x="107" y="767"/>
                      <a:pt x="109" y="767"/>
                    </a:cubicBezTo>
                    <a:cubicBezTo>
                      <a:pt x="110" y="766"/>
                      <a:pt x="112" y="765"/>
                      <a:pt x="114" y="764"/>
                    </a:cubicBezTo>
                    <a:cubicBezTo>
                      <a:pt x="96" y="749"/>
                      <a:pt x="85" y="731"/>
                      <a:pt x="94" y="707"/>
                    </a:cubicBezTo>
                    <a:cubicBezTo>
                      <a:pt x="102" y="684"/>
                      <a:pt x="120" y="675"/>
                      <a:pt x="146" y="675"/>
                    </a:cubicBezTo>
                    <a:cubicBezTo>
                      <a:pt x="142" y="671"/>
                      <a:pt x="139" y="668"/>
                      <a:pt x="137" y="665"/>
                    </a:cubicBezTo>
                    <a:cubicBezTo>
                      <a:pt x="122" y="651"/>
                      <a:pt x="118" y="634"/>
                      <a:pt x="124" y="616"/>
                    </a:cubicBezTo>
                    <a:cubicBezTo>
                      <a:pt x="130" y="598"/>
                      <a:pt x="144" y="587"/>
                      <a:pt x="163" y="585"/>
                    </a:cubicBezTo>
                    <a:cubicBezTo>
                      <a:pt x="164" y="585"/>
                      <a:pt x="166" y="585"/>
                      <a:pt x="167" y="584"/>
                    </a:cubicBezTo>
                    <a:cubicBezTo>
                      <a:pt x="168" y="584"/>
                      <a:pt x="169" y="583"/>
                      <a:pt x="172" y="582"/>
                    </a:cubicBezTo>
                    <a:cubicBezTo>
                      <a:pt x="169" y="579"/>
                      <a:pt x="166" y="576"/>
                      <a:pt x="163" y="572"/>
                    </a:cubicBezTo>
                    <a:cubicBezTo>
                      <a:pt x="150" y="557"/>
                      <a:pt x="146" y="540"/>
                      <a:pt x="155" y="522"/>
                    </a:cubicBezTo>
                    <a:cubicBezTo>
                      <a:pt x="163" y="504"/>
                      <a:pt x="178" y="495"/>
                      <a:pt x="198" y="495"/>
                    </a:cubicBezTo>
                    <a:cubicBezTo>
                      <a:pt x="203" y="495"/>
                      <a:pt x="207" y="496"/>
                      <a:pt x="212" y="496"/>
                    </a:cubicBezTo>
                    <a:cubicBezTo>
                      <a:pt x="219" y="502"/>
                      <a:pt x="228" y="507"/>
                      <a:pt x="234" y="515"/>
                    </a:cubicBezTo>
                    <a:cubicBezTo>
                      <a:pt x="239" y="523"/>
                      <a:pt x="242" y="533"/>
                      <a:pt x="246" y="543"/>
                    </a:cubicBezTo>
                    <a:cubicBezTo>
                      <a:pt x="251" y="539"/>
                      <a:pt x="255" y="534"/>
                      <a:pt x="260" y="531"/>
                    </a:cubicBezTo>
                    <a:cubicBezTo>
                      <a:pt x="264" y="528"/>
                      <a:pt x="269" y="526"/>
                      <a:pt x="274" y="524"/>
                    </a:cubicBezTo>
                    <a:cubicBezTo>
                      <a:pt x="279" y="521"/>
                      <a:pt x="285" y="523"/>
                      <a:pt x="291" y="520"/>
                    </a:cubicBezTo>
                    <a:cubicBezTo>
                      <a:pt x="274" y="498"/>
                      <a:pt x="274" y="498"/>
                      <a:pt x="269" y="473"/>
                    </a:cubicBezTo>
                    <a:cubicBezTo>
                      <a:pt x="268" y="473"/>
                      <a:pt x="267" y="473"/>
                      <a:pt x="267" y="474"/>
                    </a:cubicBezTo>
                    <a:cubicBezTo>
                      <a:pt x="265" y="475"/>
                      <a:pt x="264" y="477"/>
                      <a:pt x="262" y="478"/>
                    </a:cubicBezTo>
                    <a:cubicBezTo>
                      <a:pt x="252" y="490"/>
                      <a:pt x="240" y="495"/>
                      <a:pt x="224" y="495"/>
                    </a:cubicBezTo>
                    <a:cubicBezTo>
                      <a:pt x="220" y="495"/>
                      <a:pt x="216" y="496"/>
                      <a:pt x="211" y="497"/>
                    </a:cubicBezTo>
                    <a:cubicBezTo>
                      <a:pt x="209" y="488"/>
                      <a:pt x="200" y="487"/>
                      <a:pt x="195" y="482"/>
                    </a:cubicBezTo>
                    <a:cubicBezTo>
                      <a:pt x="175" y="461"/>
                      <a:pt x="178" y="428"/>
                      <a:pt x="202" y="412"/>
                    </a:cubicBezTo>
                    <a:cubicBezTo>
                      <a:pt x="228" y="394"/>
                      <a:pt x="264" y="409"/>
                      <a:pt x="271" y="440"/>
                    </a:cubicBezTo>
                    <a:cubicBezTo>
                      <a:pt x="272" y="445"/>
                      <a:pt x="272" y="450"/>
                      <a:pt x="273" y="456"/>
                    </a:cubicBezTo>
                    <a:cubicBezTo>
                      <a:pt x="280" y="450"/>
                      <a:pt x="286" y="443"/>
                      <a:pt x="293" y="439"/>
                    </a:cubicBezTo>
                    <a:cubicBezTo>
                      <a:pt x="300" y="434"/>
                      <a:pt x="309" y="432"/>
                      <a:pt x="319" y="429"/>
                    </a:cubicBezTo>
                    <a:cubicBezTo>
                      <a:pt x="316" y="425"/>
                      <a:pt x="314" y="422"/>
                      <a:pt x="311" y="419"/>
                    </a:cubicBezTo>
                    <a:cubicBezTo>
                      <a:pt x="299" y="403"/>
                      <a:pt x="297" y="386"/>
                      <a:pt x="305" y="368"/>
                    </a:cubicBezTo>
                    <a:cubicBezTo>
                      <a:pt x="314" y="350"/>
                      <a:pt x="329" y="342"/>
                      <a:pt x="349" y="342"/>
                    </a:cubicBezTo>
                    <a:cubicBezTo>
                      <a:pt x="353" y="342"/>
                      <a:pt x="356" y="342"/>
                      <a:pt x="360" y="342"/>
                    </a:cubicBezTo>
                    <a:cubicBezTo>
                      <a:pt x="380" y="351"/>
                      <a:pt x="393" y="366"/>
                      <a:pt x="394" y="391"/>
                    </a:cubicBezTo>
                    <a:cubicBezTo>
                      <a:pt x="408" y="379"/>
                      <a:pt x="421" y="369"/>
                      <a:pt x="439" y="368"/>
                    </a:cubicBezTo>
                    <a:cubicBezTo>
                      <a:pt x="434" y="360"/>
                      <a:pt x="428" y="353"/>
                      <a:pt x="425" y="346"/>
                    </a:cubicBezTo>
                    <a:cubicBezTo>
                      <a:pt x="421" y="339"/>
                      <a:pt x="420" y="331"/>
                      <a:pt x="417" y="321"/>
                    </a:cubicBezTo>
                    <a:cubicBezTo>
                      <a:pt x="402" y="341"/>
                      <a:pt x="383" y="344"/>
                      <a:pt x="362" y="342"/>
                    </a:cubicBezTo>
                    <a:cubicBezTo>
                      <a:pt x="361" y="342"/>
                      <a:pt x="360" y="343"/>
                      <a:pt x="360" y="343"/>
                    </a:cubicBezTo>
                    <a:cubicBezTo>
                      <a:pt x="355" y="339"/>
                      <a:pt x="351" y="335"/>
                      <a:pt x="347" y="331"/>
                    </a:cubicBezTo>
                    <a:cubicBezTo>
                      <a:pt x="332" y="317"/>
                      <a:pt x="328" y="297"/>
                      <a:pt x="336" y="279"/>
                    </a:cubicBezTo>
                    <a:cubicBezTo>
                      <a:pt x="343" y="262"/>
                      <a:pt x="360" y="251"/>
                      <a:pt x="378" y="251"/>
                    </a:cubicBezTo>
                    <a:cubicBezTo>
                      <a:pt x="397" y="252"/>
                      <a:pt x="414" y="264"/>
                      <a:pt x="420" y="283"/>
                    </a:cubicBezTo>
                    <a:cubicBezTo>
                      <a:pt x="422" y="288"/>
                      <a:pt x="423" y="293"/>
                      <a:pt x="425" y="298"/>
                    </a:cubicBezTo>
                    <a:cubicBezTo>
                      <a:pt x="449" y="281"/>
                      <a:pt x="449" y="281"/>
                      <a:pt x="474" y="276"/>
                    </a:cubicBezTo>
                    <a:cubicBezTo>
                      <a:pt x="469" y="271"/>
                      <a:pt x="465" y="267"/>
                      <a:pt x="461" y="263"/>
                    </a:cubicBezTo>
                    <a:cubicBezTo>
                      <a:pt x="440" y="234"/>
                      <a:pt x="456" y="194"/>
                      <a:pt x="491" y="189"/>
                    </a:cubicBezTo>
                    <a:cubicBezTo>
                      <a:pt x="498" y="188"/>
                      <a:pt x="505" y="188"/>
                      <a:pt x="511" y="188"/>
                    </a:cubicBezTo>
                    <a:cubicBezTo>
                      <a:pt x="511" y="187"/>
                      <a:pt x="511" y="187"/>
                      <a:pt x="511" y="187"/>
                    </a:cubicBezTo>
                    <a:cubicBezTo>
                      <a:pt x="514" y="190"/>
                      <a:pt x="517" y="192"/>
                      <a:pt x="520" y="194"/>
                    </a:cubicBezTo>
                    <a:cubicBezTo>
                      <a:pt x="534" y="203"/>
                      <a:pt x="542" y="215"/>
                      <a:pt x="543" y="233"/>
                    </a:cubicBezTo>
                    <a:cubicBezTo>
                      <a:pt x="543" y="235"/>
                      <a:pt x="543" y="237"/>
                      <a:pt x="544" y="241"/>
                    </a:cubicBezTo>
                    <a:cubicBezTo>
                      <a:pt x="551" y="235"/>
                      <a:pt x="557" y="228"/>
                      <a:pt x="565" y="224"/>
                    </a:cubicBezTo>
                    <a:cubicBezTo>
                      <a:pt x="572" y="220"/>
                      <a:pt x="581" y="218"/>
                      <a:pt x="590" y="215"/>
                    </a:cubicBezTo>
                    <a:cubicBezTo>
                      <a:pt x="592" y="210"/>
                      <a:pt x="587" y="209"/>
                      <a:pt x="585" y="206"/>
                    </a:cubicBezTo>
                    <a:cubicBezTo>
                      <a:pt x="583" y="203"/>
                      <a:pt x="580" y="200"/>
                      <a:pt x="578" y="197"/>
                    </a:cubicBezTo>
                    <a:cubicBezTo>
                      <a:pt x="564" y="175"/>
                      <a:pt x="572" y="146"/>
                      <a:pt x="595" y="133"/>
                    </a:cubicBezTo>
                    <a:cubicBezTo>
                      <a:pt x="618" y="120"/>
                      <a:pt x="647" y="129"/>
                      <a:pt x="658" y="152"/>
                    </a:cubicBezTo>
                    <a:cubicBezTo>
                      <a:pt x="660" y="157"/>
                      <a:pt x="662" y="162"/>
                      <a:pt x="663" y="167"/>
                    </a:cubicBezTo>
                    <a:cubicBezTo>
                      <a:pt x="664" y="171"/>
                      <a:pt x="664" y="174"/>
                      <a:pt x="664" y="179"/>
                    </a:cubicBezTo>
                    <a:cubicBezTo>
                      <a:pt x="689" y="159"/>
                      <a:pt x="689" y="159"/>
                      <a:pt x="714" y="155"/>
                    </a:cubicBezTo>
                    <a:cubicBezTo>
                      <a:pt x="709" y="149"/>
                      <a:pt x="704" y="145"/>
                      <a:pt x="701" y="140"/>
                    </a:cubicBezTo>
                    <a:cubicBezTo>
                      <a:pt x="698" y="134"/>
                      <a:pt x="695" y="128"/>
                      <a:pt x="693" y="121"/>
                    </a:cubicBezTo>
                    <a:cubicBezTo>
                      <a:pt x="691" y="115"/>
                      <a:pt x="691" y="108"/>
                      <a:pt x="691" y="101"/>
                    </a:cubicBezTo>
                    <a:cubicBezTo>
                      <a:pt x="690" y="102"/>
                      <a:pt x="690" y="102"/>
                      <a:pt x="690" y="102"/>
                    </a:cubicBezTo>
                    <a:cubicBezTo>
                      <a:pt x="693" y="97"/>
                      <a:pt x="696" y="92"/>
                      <a:pt x="699" y="87"/>
                    </a:cubicBezTo>
                    <a:cubicBezTo>
                      <a:pt x="711" y="71"/>
                      <a:pt x="726" y="63"/>
                      <a:pt x="746" y="67"/>
                    </a:cubicBezTo>
                    <a:cubicBezTo>
                      <a:pt x="765" y="71"/>
                      <a:pt x="779" y="85"/>
                      <a:pt x="782" y="105"/>
                    </a:cubicBezTo>
                    <a:cubicBezTo>
                      <a:pt x="783" y="110"/>
                      <a:pt x="783" y="116"/>
                      <a:pt x="783" y="123"/>
                    </a:cubicBezTo>
                    <a:cubicBezTo>
                      <a:pt x="796" y="103"/>
                      <a:pt x="812" y="94"/>
                      <a:pt x="835" y="93"/>
                    </a:cubicBezTo>
                    <a:cubicBezTo>
                      <a:pt x="829" y="86"/>
                      <a:pt x="825" y="81"/>
                      <a:pt x="821" y="76"/>
                    </a:cubicBezTo>
                    <a:cubicBezTo>
                      <a:pt x="808" y="55"/>
                      <a:pt x="814" y="28"/>
                      <a:pt x="834" y="14"/>
                    </a:cubicBezTo>
                    <a:cubicBezTo>
                      <a:pt x="854" y="0"/>
                      <a:pt x="882" y="5"/>
                      <a:pt x="896" y="25"/>
                    </a:cubicBezTo>
                    <a:cubicBezTo>
                      <a:pt x="909" y="45"/>
                      <a:pt x="908" y="79"/>
                      <a:pt x="875" y="93"/>
                    </a:cubicBezTo>
                    <a:cubicBezTo>
                      <a:pt x="869" y="95"/>
                      <a:pt x="863" y="96"/>
                      <a:pt x="854" y="98"/>
                    </a:cubicBezTo>
                    <a:cubicBezTo>
                      <a:pt x="860" y="105"/>
                      <a:pt x="866" y="112"/>
                      <a:pt x="870" y="119"/>
                    </a:cubicBezTo>
                    <a:cubicBezTo>
                      <a:pt x="873" y="126"/>
                      <a:pt x="875" y="135"/>
                      <a:pt x="877" y="144"/>
                    </a:cubicBezTo>
                    <a:cubicBezTo>
                      <a:pt x="892" y="134"/>
                      <a:pt x="904" y="120"/>
                      <a:pt x="928" y="125"/>
                    </a:cubicBezTo>
                    <a:cubicBezTo>
                      <a:pt x="921" y="117"/>
                      <a:pt x="917" y="112"/>
                      <a:pt x="913" y="107"/>
                    </a:cubicBezTo>
                    <a:cubicBezTo>
                      <a:pt x="896" y="82"/>
                      <a:pt x="905" y="49"/>
                      <a:pt x="933" y="37"/>
                    </a:cubicBezTo>
                    <a:cubicBezTo>
                      <a:pt x="956" y="28"/>
                      <a:pt x="983" y="39"/>
                      <a:pt x="992" y="63"/>
                    </a:cubicBezTo>
                    <a:cubicBezTo>
                      <a:pt x="995" y="70"/>
                      <a:pt x="996" y="77"/>
                      <a:pt x="998" y="84"/>
                    </a:cubicBezTo>
                    <a:cubicBezTo>
                      <a:pt x="1040" y="49"/>
                      <a:pt x="1076" y="60"/>
                      <a:pt x="1088" y="113"/>
                    </a:cubicBezTo>
                    <a:cubicBezTo>
                      <a:pt x="1096" y="111"/>
                      <a:pt x="1099" y="103"/>
                      <a:pt x="1105" y="100"/>
                    </a:cubicBezTo>
                    <a:cubicBezTo>
                      <a:pt x="1111" y="97"/>
                      <a:pt x="1117" y="94"/>
                      <a:pt x="1124" y="93"/>
                    </a:cubicBezTo>
                    <a:cubicBezTo>
                      <a:pt x="1131" y="92"/>
                      <a:pt x="1139" y="93"/>
                      <a:pt x="1146" y="93"/>
                    </a:cubicBezTo>
                    <a:cubicBezTo>
                      <a:pt x="1145" y="92"/>
                      <a:pt x="1145" y="92"/>
                      <a:pt x="1145" y="92"/>
                    </a:cubicBezTo>
                    <a:cubicBezTo>
                      <a:pt x="1146" y="93"/>
                      <a:pt x="1147" y="94"/>
                      <a:pt x="1147" y="94"/>
                    </a:cubicBezTo>
                    <a:cubicBezTo>
                      <a:pt x="1167" y="104"/>
                      <a:pt x="1178" y="120"/>
                      <a:pt x="1178" y="143"/>
                    </a:cubicBezTo>
                    <a:cubicBezTo>
                      <a:pt x="1189" y="136"/>
                      <a:pt x="1198" y="129"/>
                      <a:pt x="1209" y="125"/>
                    </a:cubicBezTo>
                    <a:cubicBezTo>
                      <a:pt x="1219" y="120"/>
                      <a:pt x="1231" y="122"/>
                      <a:pt x="1242" y="125"/>
                    </a:cubicBezTo>
                    <a:cubicBezTo>
                      <a:pt x="1241" y="124"/>
                      <a:pt x="1241" y="124"/>
                      <a:pt x="1241" y="124"/>
                    </a:cubicBezTo>
                    <a:cubicBezTo>
                      <a:pt x="1263" y="142"/>
                      <a:pt x="1263" y="142"/>
                      <a:pt x="1272" y="171"/>
                    </a:cubicBezTo>
                    <a:cubicBezTo>
                      <a:pt x="1277" y="167"/>
                      <a:pt x="1281" y="164"/>
                      <a:pt x="1285" y="161"/>
                    </a:cubicBezTo>
                    <a:cubicBezTo>
                      <a:pt x="1291" y="158"/>
                      <a:pt x="1296" y="155"/>
                      <a:pt x="1302" y="153"/>
                    </a:cubicBezTo>
                    <a:cubicBezTo>
                      <a:pt x="1307" y="151"/>
                      <a:pt x="1313" y="151"/>
                      <a:pt x="1321" y="150"/>
                    </a:cubicBezTo>
                    <a:cubicBezTo>
                      <a:pt x="1316" y="145"/>
                      <a:pt x="1312" y="141"/>
                      <a:pt x="1308" y="136"/>
                    </a:cubicBezTo>
                    <a:cubicBezTo>
                      <a:pt x="1289" y="113"/>
                      <a:pt x="1296" y="79"/>
                      <a:pt x="1322" y="67"/>
                    </a:cubicBezTo>
                    <a:cubicBezTo>
                      <a:pt x="1338" y="59"/>
                      <a:pt x="1354" y="60"/>
                      <a:pt x="1369" y="71"/>
                    </a:cubicBezTo>
                    <a:cubicBezTo>
                      <a:pt x="1383" y="82"/>
                      <a:pt x="1389" y="96"/>
                      <a:pt x="1386" y="114"/>
                    </a:cubicBezTo>
                    <a:cubicBezTo>
                      <a:pt x="1383" y="133"/>
                      <a:pt x="1372" y="145"/>
                      <a:pt x="1354" y="151"/>
                    </a:cubicBezTo>
                    <a:cubicBezTo>
                      <a:pt x="1348" y="152"/>
                      <a:pt x="1342" y="152"/>
                      <a:pt x="1336" y="153"/>
                    </a:cubicBezTo>
                    <a:cubicBezTo>
                      <a:pt x="1356" y="176"/>
                      <a:pt x="1356" y="176"/>
                      <a:pt x="1363" y="200"/>
                    </a:cubicBezTo>
                    <a:cubicBezTo>
                      <a:pt x="1369" y="195"/>
                      <a:pt x="1375" y="191"/>
                      <a:pt x="1381" y="188"/>
                    </a:cubicBezTo>
                    <a:cubicBezTo>
                      <a:pt x="1387" y="185"/>
                      <a:pt x="1394" y="183"/>
                      <a:pt x="1400" y="183"/>
                    </a:cubicBezTo>
                    <a:cubicBezTo>
                      <a:pt x="1408" y="182"/>
                      <a:pt x="1415" y="184"/>
                      <a:pt x="1423" y="184"/>
                    </a:cubicBezTo>
                    <a:cubicBezTo>
                      <a:pt x="1422" y="184"/>
                      <a:pt x="1422" y="184"/>
                      <a:pt x="1422" y="184"/>
                    </a:cubicBezTo>
                    <a:cubicBezTo>
                      <a:pt x="1439" y="195"/>
                      <a:pt x="1449" y="211"/>
                      <a:pt x="1452" y="233"/>
                    </a:cubicBezTo>
                    <a:cubicBezTo>
                      <a:pt x="1458" y="228"/>
                      <a:pt x="1461" y="224"/>
                      <a:pt x="1465" y="221"/>
                    </a:cubicBezTo>
                    <a:cubicBezTo>
                      <a:pt x="1494" y="200"/>
                      <a:pt x="1531" y="214"/>
                      <a:pt x="1540" y="248"/>
                    </a:cubicBezTo>
                    <a:cubicBezTo>
                      <a:pt x="1541" y="255"/>
                      <a:pt x="1541" y="262"/>
                      <a:pt x="1542" y="268"/>
                    </a:cubicBezTo>
                    <a:cubicBezTo>
                      <a:pt x="1533" y="289"/>
                      <a:pt x="1517" y="303"/>
                      <a:pt x="1491" y="307"/>
                    </a:cubicBezTo>
                    <a:cubicBezTo>
                      <a:pt x="1506" y="319"/>
                      <a:pt x="1512" y="333"/>
                      <a:pt x="1517" y="350"/>
                    </a:cubicBezTo>
                    <a:cubicBezTo>
                      <a:pt x="1528" y="336"/>
                      <a:pt x="1543" y="333"/>
                      <a:pt x="1559" y="327"/>
                    </a:cubicBezTo>
                    <a:cubicBezTo>
                      <a:pt x="1541" y="311"/>
                      <a:pt x="1537" y="293"/>
                      <a:pt x="1541" y="272"/>
                    </a:cubicBezTo>
                    <a:cubicBezTo>
                      <a:pt x="1541" y="271"/>
                      <a:pt x="1541" y="269"/>
                      <a:pt x="1542" y="268"/>
                    </a:cubicBezTo>
                    <a:cubicBezTo>
                      <a:pt x="1545" y="264"/>
                      <a:pt x="1549" y="260"/>
                      <a:pt x="1552" y="257"/>
                    </a:cubicBezTo>
                    <a:cubicBezTo>
                      <a:pt x="1565" y="244"/>
                      <a:pt x="1581" y="239"/>
                      <a:pt x="1599" y="245"/>
                    </a:cubicBezTo>
                    <a:cubicBezTo>
                      <a:pt x="1618" y="251"/>
                      <a:pt x="1628" y="264"/>
                      <a:pt x="1631" y="283"/>
                    </a:cubicBezTo>
                    <a:cubicBezTo>
                      <a:pt x="1632" y="289"/>
                      <a:pt x="1632" y="295"/>
                      <a:pt x="1632" y="301"/>
                    </a:cubicBezTo>
                    <a:cubicBezTo>
                      <a:pt x="1633" y="300"/>
                      <a:pt x="1633" y="300"/>
                      <a:pt x="1633" y="300"/>
                    </a:cubicBezTo>
                    <a:cubicBezTo>
                      <a:pt x="1623" y="317"/>
                      <a:pt x="1611" y="332"/>
                      <a:pt x="1590" y="335"/>
                    </a:cubicBezTo>
                    <a:cubicBezTo>
                      <a:pt x="1588" y="335"/>
                      <a:pt x="1587" y="337"/>
                      <a:pt x="1586" y="338"/>
                    </a:cubicBezTo>
                    <a:cubicBezTo>
                      <a:pt x="1590" y="344"/>
                      <a:pt x="1595" y="349"/>
                      <a:pt x="1599" y="356"/>
                    </a:cubicBezTo>
                    <a:cubicBezTo>
                      <a:pt x="1602" y="363"/>
                      <a:pt x="1604" y="371"/>
                      <a:pt x="1607" y="379"/>
                    </a:cubicBezTo>
                    <a:cubicBezTo>
                      <a:pt x="1610" y="378"/>
                      <a:pt x="1612" y="376"/>
                      <a:pt x="1614" y="374"/>
                    </a:cubicBezTo>
                    <a:cubicBezTo>
                      <a:pt x="1626" y="364"/>
                      <a:pt x="1640" y="360"/>
                      <a:pt x="1656" y="363"/>
                    </a:cubicBezTo>
                    <a:cubicBezTo>
                      <a:pt x="1660" y="363"/>
                      <a:pt x="1665" y="364"/>
                      <a:pt x="1669" y="364"/>
                    </a:cubicBezTo>
                    <a:cubicBezTo>
                      <a:pt x="1668" y="364"/>
                      <a:pt x="1668" y="364"/>
                      <a:pt x="1668" y="364"/>
                    </a:cubicBezTo>
                    <a:cubicBezTo>
                      <a:pt x="1668" y="365"/>
                      <a:pt x="1668" y="366"/>
                      <a:pt x="1669" y="366"/>
                    </a:cubicBezTo>
                    <a:cubicBezTo>
                      <a:pt x="1685" y="377"/>
                      <a:pt x="1693" y="394"/>
                      <a:pt x="1695" y="413"/>
                    </a:cubicBezTo>
                    <a:cubicBezTo>
                      <a:pt x="1695" y="414"/>
                      <a:pt x="1694" y="414"/>
                      <a:pt x="1694" y="415"/>
                    </a:cubicBezTo>
                    <a:cubicBezTo>
                      <a:pt x="1694" y="415"/>
                      <a:pt x="1694" y="415"/>
                      <a:pt x="1694" y="416"/>
                    </a:cubicBezTo>
                    <a:cubicBezTo>
                      <a:pt x="1694" y="415"/>
                      <a:pt x="1694" y="414"/>
                      <a:pt x="1695" y="413"/>
                    </a:cubicBezTo>
                    <a:cubicBezTo>
                      <a:pt x="1702" y="413"/>
                      <a:pt x="1704" y="406"/>
                      <a:pt x="1708" y="402"/>
                    </a:cubicBezTo>
                    <a:cubicBezTo>
                      <a:pt x="1724" y="390"/>
                      <a:pt x="1744" y="388"/>
                      <a:pt x="1761" y="398"/>
                    </a:cubicBezTo>
                    <a:cubicBezTo>
                      <a:pt x="1778" y="408"/>
                      <a:pt x="1785" y="424"/>
                      <a:pt x="1783" y="444"/>
                    </a:cubicBezTo>
                    <a:cubicBezTo>
                      <a:pt x="1780" y="462"/>
                      <a:pt x="1767" y="477"/>
                      <a:pt x="1749" y="482"/>
                    </a:cubicBezTo>
                    <a:cubicBezTo>
                      <a:pt x="1744" y="483"/>
                      <a:pt x="1739" y="484"/>
                      <a:pt x="1733" y="485"/>
                    </a:cubicBezTo>
                    <a:cubicBezTo>
                      <a:pt x="1739" y="493"/>
                      <a:pt x="1746" y="499"/>
                      <a:pt x="1750" y="506"/>
                    </a:cubicBezTo>
                    <a:cubicBezTo>
                      <a:pt x="1754" y="513"/>
                      <a:pt x="1756" y="522"/>
                      <a:pt x="1758" y="530"/>
                    </a:cubicBezTo>
                    <a:cubicBezTo>
                      <a:pt x="1765" y="530"/>
                      <a:pt x="1767" y="525"/>
                      <a:pt x="1771" y="522"/>
                    </a:cubicBezTo>
                    <a:cubicBezTo>
                      <a:pt x="1787" y="512"/>
                      <a:pt x="1803" y="510"/>
                      <a:pt x="1820" y="519"/>
                    </a:cubicBezTo>
                    <a:cubicBezTo>
                      <a:pt x="1837" y="528"/>
                      <a:pt x="1845" y="542"/>
                      <a:pt x="1844" y="561"/>
                    </a:cubicBezTo>
                    <a:cubicBezTo>
                      <a:pt x="1844" y="567"/>
                      <a:pt x="1843" y="573"/>
                      <a:pt x="1842" y="579"/>
                    </a:cubicBezTo>
                    <a:cubicBezTo>
                      <a:pt x="1843" y="579"/>
                      <a:pt x="1843" y="579"/>
                      <a:pt x="1843" y="579"/>
                    </a:cubicBezTo>
                    <a:cubicBezTo>
                      <a:pt x="1832" y="594"/>
                      <a:pt x="1819" y="605"/>
                      <a:pt x="1798" y="608"/>
                    </a:cubicBezTo>
                    <a:cubicBezTo>
                      <a:pt x="1804" y="616"/>
                      <a:pt x="1809" y="622"/>
                      <a:pt x="1812" y="629"/>
                    </a:cubicBezTo>
                    <a:cubicBezTo>
                      <a:pt x="1816" y="637"/>
                      <a:pt x="1817" y="645"/>
                      <a:pt x="1819" y="655"/>
                    </a:cubicBezTo>
                    <a:cubicBezTo>
                      <a:pt x="1824" y="651"/>
                      <a:pt x="1829" y="646"/>
                      <a:pt x="1834" y="643"/>
                    </a:cubicBezTo>
                    <a:cubicBezTo>
                      <a:pt x="1849" y="632"/>
                      <a:pt x="1865" y="631"/>
                      <a:pt x="1881" y="638"/>
                    </a:cubicBezTo>
                    <a:cubicBezTo>
                      <a:pt x="1897" y="646"/>
                      <a:pt x="1906" y="659"/>
                      <a:pt x="1907" y="677"/>
                    </a:cubicBezTo>
                    <a:cubicBezTo>
                      <a:pt x="1907" y="683"/>
                      <a:pt x="1906" y="689"/>
                      <a:pt x="1906" y="695"/>
                    </a:cubicBezTo>
                    <a:cubicBezTo>
                      <a:pt x="1907" y="695"/>
                      <a:pt x="1907" y="695"/>
                      <a:pt x="1907" y="695"/>
                    </a:cubicBezTo>
                    <a:cubicBezTo>
                      <a:pt x="1905" y="698"/>
                      <a:pt x="1902" y="701"/>
                      <a:pt x="1900" y="704"/>
                    </a:cubicBezTo>
                    <a:cubicBezTo>
                      <a:pt x="1892" y="717"/>
                      <a:pt x="1880" y="725"/>
                      <a:pt x="1863" y="726"/>
                    </a:cubicBezTo>
                    <a:cubicBezTo>
                      <a:pt x="1861" y="726"/>
                      <a:pt x="1858" y="727"/>
                      <a:pt x="1855" y="727"/>
                    </a:cubicBezTo>
                    <a:cubicBezTo>
                      <a:pt x="1874" y="749"/>
                      <a:pt x="1874" y="749"/>
                      <a:pt x="1880" y="777"/>
                    </a:cubicBezTo>
                    <a:cubicBezTo>
                      <a:pt x="1885" y="773"/>
                      <a:pt x="1889" y="768"/>
                      <a:pt x="1893" y="765"/>
                    </a:cubicBezTo>
                    <a:cubicBezTo>
                      <a:pt x="1908" y="753"/>
                      <a:pt x="1928" y="751"/>
                      <a:pt x="1944" y="760"/>
                    </a:cubicBezTo>
                    <a:cubicBezTo>
                      <a:pt x="1961" y="771"/>
                      <a:pt x="1969" y="786"/>
                      <a:pt x="1967" y="806"/>
                    </a:cubicBezTo>
                    <a:cubicBezTo>
                      <a:pt x="1965" y="825"/>
                      <a:pt x="1954" y="837"/>
                      <a:pt x="1936" y="844"/>
                    </a:cubicBezTo>
                    <a:cubicBezTo>
                      <a:pt x="1930" y="846"/>
                      <a:pt x="1924" y="847"/>
                      <a:pt x="1917" y="848"/>
                    </a:cubicBezTo>
                    <a:cubicBezTo>
                      <a:pt x="1923" y="856"/>
                      <a:pt x="1930" y="863"/>
                      <a:pt x="1934" y="871"/>
                    </a:cubicBezTo>
                    <a:cubicBezTo>
                      <a:pt x="1938" y="879"/>
                      <a:pt x="1939" y="888"/>
                      <a:pt x="1942" y="898"/>
                    </a:cubicBezTo>
                    <a:cubicBezTo>
                      <a:pt x="1947" y="893"/>
                      <a:pt x="1953" y="887"/>
                      <a:pt x="1959" y="883"/>
                    </a:cubicBezTo>
                    <a:cubicBezTo>
                      <a:pt x="1975" y="873"/>
                      <a:pt x="1991" y="873"/>
                      <a:pt x="2007" y="884"/>
                    </a:cubicBezTo>
                    <a:cubicBezTo>
                      <a:pt x="2023" y="894"/>
                      <a:pt x="2030" y="913"/>
                      <a:pt x="2026" y="931"/>
                    </a:cubicBezTo>
                    <a:cubicBezTo>
                      <a:pt x="2021" y="950"/>
                      <a:pt x="2009" y="961"/>
                      <a:pt x="1991" y="965"/>
                    </a:cubicBezTo>
                    <a:cubicBezTo>
                      <a:pt x="1983" y="966"/>
                      <a:pt x="1974" y="965"/>
                      <a:pt x="1966" y="965"/>
                    </a:cubicBezTo>
                    <a:cubicBezTo>
                      <a:pt x="1964" y="963"/>
                      <a:pt x="1962" y="961"/>
                      <a:pt x="1960" y="960"/>
                    </a:cubicBezTo>
                    <a:cubicBezTo>
                      <a:pt x="1946" y="951"/>
                      <a:pt x="1939" y="938"/>
                      <a:pt x="1938" y="922"/>
                    </a:cubicBezTo>
                    <a:cubicBezTo>
                      <a:pt x="1938" y="920"/>
                      <a:pt x="1937" y="918"/>
                      <a:pt x="1936" y="916"/>
                    </a:cubicBezTo>
                    <a:cubicBezTo>
                      <a:pt x="1914" y="935"/>
                      <a:pt x="1914" y="935"/>
                      <a:pt x="1889" y="941"/>
                    </a:cubicBezTo>
                    <a:cubicBezTo>
                      <a:pt x="1894" y="948"/>
                      <a:pt x="1901" y="955"/>
                      <a:pt x="1905" y="962"/>
                    </a:cubicBezTo>
                    <a:cubicBezTo>
                      <a:pt x="1909" y="970"/>
                      <a:pt x="1910" y="979"/>
                      <a:pt x="1913" y="987"/>
                    </a:cubicBezTo>
                    <a:cubicBezTo>
                      <a:pt x="1935" y="969"/>
                      <a:pt x="1935" y="968"/>
                      <a:pt x="1964" y="966"/>
                    </a:cubicBezTo>
                    <a:cubicBezTo>
                      <a:pt x="1965" y="966"/>
                      <a:pt x="1966" y="965"/>
                      <a:pt x="1966" y="965"/>
                    </a:cubicBezTo>
                    <a:cubicBezTo>
                      <a:pt x="1968" y="971"/>
                      <a:pt x="1974" y="971"/>
                      <a:pt x="1978" y="974"/>
                    </a:cubicBezTo>
                    <a:cubicBezTo>
                      <a:pt x="1997" y="987"/>
                      <a:pt x="2004" y="1009"/>
                      <a:pt x="1996" y="1029"/>
                    </a:cubicBezTo>
                    <a:cubicBezTo>
                      <a:pt x="1988" y="1049"/>
                      <a:pt x="1967" y="1061"/>
                      <a:pt x="1945" y="1057"/>
                    </a:cubicBezTo>
                    <a:cubicBezTo>
                      <a:pt x="1929" y="1054"/>
                      <a:pt x="1918" y="1045"/>
                      <a:pt x="1912" y="1030"/>
                    </a:cubicBezTo>
                    <a:cubicBezTo>
                      <a:pt x="1909" y="1024"/>
                      <a:pt x="1908" y="1017"/>
                      <a:pt x="1906" y="1009"/>
                    </a:cubicBezTo>
                    <a:cubicBezTo>
                      <a:pt x="1900" y="1014"/>
                      <a:pt x="1894" y="1020"/>
                      <a:pt x="1888" y="1024"/>
                    </a:cubicBezTo>
                    <a:cubicBezTo>
                      <a:pt x="1881" y="1028"/>
                      <a:pt x="1873" y="1030"/>
                      <a:pt x="1864" y="1033"/>
                    </a:cubicBezTo>
                    <a:cubicBezTo>
                      <a:pt x="1863" y="1039"/>
                      <a:pt x="1870" y="1041"/>
                      <a:pt x="1872" y="1045"/>
                    </a:cubicBezTo>
                    <a:cubicBezTo>
                      <a:pt x="1874" y="1050"/>
                      <a:pt x="1877" y="1054"/>
                      <a:pt x="1879" y="1059"/>
                    </a:cubicBezTo>
                    <a:cubicBezTo>
                      <a:pt x="1881" y="1064"/>
                      <a:pt x="1882" y="1069"/>
                      <a:pt x="1884" y="1076"/>
                    </a:cubicBezTo>
                    <a:cubicBezTo>
                      <a:pt x="1889" y="1072"/>
                      <a:pt x="1893" y="1069"/>
                      <a:pt x="1897" y="1066"/>
                    </a:cubicBezTo>
                    <a:cubicBezTo>
                      <a:pt x="1914" y="1055"/>
                      <a:pt x="1931" y="1054"/>
                      <a:pt x="1948" y="1065"/>
                    </a:cubicBezTo>
                    <a:cubicBezTo>
                      <a:pt x="1964" y="1075"/>
                      <a:pt x="1972" y="1090"/>
                      <a:pt x="1969" y="1109"/>
                    </a:cubicBezTo>
                    <a:cubicBezTo>
                      <a:pt x="1967" y="1130"/>
                      <a:pt x="1954" y="1143"/>
                      <a:pt x="1934" y="1149"/>
                    </a:cubicBezTo>
                    <a:cubicBezTo>
                      <a:pt x="1930" y="1150"/>
                      <a:pt x="1924" y="1151"/>
                      <a:pt x="1917" y="1152"/>
                    </a:cubicBezTo>
                    <a:cubicBezTo>
                      <a:pt x="1937" y="1169"/>
                      <a:pt x="1947" y="1188"/>
                      <a:pt x="1938" y="1213"/>
                    </a:cubicBezTo>
                    <a:cubicBezTo>
                      <a:pt x="1932" y="1231"/>
                      <a:pt x="1917" y="1239"/>
                      <a:pt x="1888" y="1244"/>
                    </a:cubicBezTo>
                    <a:cubicBezTo>
                      <a:pt x="1896" y="1254"/>
                      <a:pt x="1907" y="1262"/>
                      <a:pt x="1909" y="1275"/>
                    </a:cubicBezTo>
                    <a:cubicBezTo>
                      <a:pt x="1910" y="1284"/>
                      <a:pt x="1910" y="1293"/>
                      <a:pt x="1911" y="1302"/>
                    </a:cubicBezTo>
                    <a:cubicBezTo>
                      <a:pt x="1911" y="1301"/>
                      <a:pt x="1911" y="1301"/>
                      <a:pt x="1911" y="1301"/>
                    </a:cubicBezTo>
                    <a:cubicBezTo>
                      <a:pt x="1910" y="1303"/>
                      <a:pt x="1908" y="1306"/>
                      <a:pt x="1906" y="1308"/>
                    </a:cubicBezTo>
                    <a:cubicBezTo>
                      <a:pt x="1898" y="1322"/>
                      <a:pt x="1887" y="1331"/>
                      <a:pt x="1871" y="1333"/>
                    </a:cubicBezTo>
                    <a:cubicBezTo>
                      <a:pt x="1869" y="1334"/>
                      <a:pt x="1867" y="1335"/>
                      <a:pt x="1865" y="1336"/>
                    </a:cubicBezTo>
                    <a:cubicBezTo>
                      <a:pt x="1864" y="1342"/>
                      <a:pt x="1869" y="1344"/>
                      <a:pt x="1871" y="1347"/>
                    </a:cubicBezTo>
                    <a:cubicBezTo>
                      <a:pt x="1883" y="1362"/>
                      <a:pt x="1885" y="1378"/>
                      <a:pt x="1878" y="1395"/>
                    </a:cubicBezTo>
                    <a:cubicBezTo>
                      <a:pt x="1871" y="1413"/>
                      <a:pt x="1857" y="1422"/>
                      <a:pt x="1838" y="1423"/>
                    </a:cubicBezTo>
                    <a:cubicBezTo>
                      <a:pt x="1835" y="1423"/>
                      <a:pt x="1832" y="1424"/>
                      <a:pt x="1827" y="1424"/>
                    </a:cubicBezTo>
                    <a:cubicBezTo>
                      <a:pt x="1832" y="1430"/>
                      <a:pt x="1837" y="1434"/>
                      <a:pt x="1841" y="1439"/>
                    </a:cubicBezTo>
                    <a:cubicBezTo>
                      <a:pt x="1858" y="1461"/>
                      <a:pt x="1854" y="1492"/>
                      <a:pt x="1830" y="1508"/>
                    </a:cubicBezTo>
                    <a:cubicBezTo>
                      <a:pt x="1818" y="1515"/>
                      <a:pt x="1805" y="1517"/>
                      <a:pt x="1791" y="1513"/>
                    </a:cubicBezTo>
                    <a:cubicBezTo>
                      <a:pt x="1790" y="1512"/>
                      <a:pt x="1790" y="1510"/>
                      <a:pt x="1789" y="1509"/>
                    </a:cubicBezTo>
                    <a:cubicBezTo>
                      <a:pt x="1775" y="1509"/>
                      <a:pt x="1769" y="1498"/>
                      <a:pt x="1763" y="1488"/>
                    </a:cubicBezTo>
                    <a:cubicBezTo>
                      <a:pt x="1760" y="1482"/>
                      <a:pt x="1759" y="1476"/>
                      <a:pt x="1756" y="1467"/>
                    </a:cubicBezTo>
                    <a:cubicBezTo>
                      <a:pt x="1745" y="1483"/>
                      <a:pt x="1729" y="1485"/>
                      <a:pt x="1714" y="1491"/>
                    </a:cubicBezTo>
                    <a:cubicBezTo>
                      <a:pt x="1718" y="1496"/>
                      <a:pt x="1722" y="1500"/>
                      <a:pt x="1725" y="1505"/>
                    </a:cubicBezTo>
                    <a:cubicBezTo>
                      <a:pt x="1728" y="1510"/>
                      <a:pt x="1730" y="1515"/>
                      <a:pt x="1732" y="1521"/>
                    </a:cubicBezTo>
                    <a:cubicBezTo>
                      <a:pt x="1733" y="1525"/>
                      <a:pt x="1731" y="1531"/>
                      <a:pt x="1735" y="1535"/>
                    </a:cubicBezTo>
                    <a:cubicBezTo>
                      <a:pt x="1754" y="1519"/>
                      <a:pt x="1754" y="1519"/>
                      <a:pt x="1781" y="1513"/>
                    </a:cubicBezTo>
                    <a:cubicBezTo>
                      <a:pt x="1784" y="1512"/>
                      <a:pt x="1786" y="1510"/>
                      <a:pt x="1789" y="1509"/>
                    </a:cubicBezTo>
                    <a:cubicBezTo>
                      <a:pt x="1795" y="1514"/>
                      <a:pt x="1800" y="1520"/>
                      <a:pt x="1806" y="1525"/>
                    </a:cubicBezTo>
                    <a:cubicBezTo>
                      <a:pt x="1822" y="1540"/>
                      <a:pt x="1826" y="1560"/>
                      <a:pt x="1818" y="1578"/>
                    </a:cubicBezTo>
                    <a:cubicBezTo>
                      <a:pt x="1810" y="1596"/>
                      <a:pt x="1792" y="1607"/>
                      <a:pt x="1773" y="1606"/>
                    </a:cubicBezTo>
                    <a:cubicBezTo>
                      <a:pt x="1753" y="1604"/>
                      <a:pt x="1737" y="1591"/>
                      <a:pt x="1732" y="1570"/>
                    </a:cubicBezTo>
                    <a:cubicBezTo>
                      <a:pt x="1731" y="1566"/>
                      <a:pt x="1730" y="1562"/>
                      <a:pt x="1730" y="1556"/>
                    </a:cubicBezTo>
                    <a:cubicBezTo>
                      <a:pt x="1722" y="1562"/>
                      <a:pt x="1716" y="1568"/>
                      <a:pt x="1709" y="1572"/>
                    </a:cubicBezTo>
                    <a:cubicBezTo>
                      <a:pt x="1703" y="1576"/>
                      <a:pt x="1695" y="1579"/>
                      <a:pt x="1686" y="1582"/>
                    </a:cubicBezTo>
                    <a:cubicBezTo>
                      <a:pt x="1697" y="1595"/>
                      <a:pt x="1704" y="1608"/>
                      <a:pt x="1704" y="1627"/>
                    </a:cubicBezTo>
                    <a:cubicBezTo>
                      <a:pt x="1712" y="1622"/>
                      <a:pt x="1717" y="1617"/>
                      <a:pt x="1723" y="1613"/>
                    </a:cubicBezTo>
                    <a:cubicBezTo>
                      <a:pt x="1743" y="1601"/>
                      <a:pt x="1769" y="1606"/>
                      <a:pt x="1783" y="1625"/>
                    </a:cubicBezTo>
                    <a:cubicBezTo>
                      <a:pt x="1796" y="1644"/>
                      <a:pt x="1793" y="1670"/>
                      <a:pt x="1776" y="1685"/>
                    </a:cubicBezTo>
                    <a:cubicBezTo>
                      <a:pt x="1753" y="1707"/>
                      <a:pt x="1715" y="1698"/>
                      <a:pt x="1704" y="1667"/>
                    </a:cubicBezTo>
                    <a:cubicBezTo>
                      <a:pt x="1702" y="1661"/>
                      <a:pt x="1701" y="1654"/>
                      <a:pt x="1699" y="1648"/>
                    </a:cubicBezTo>
                    <a:cubicBezTo>
                      <a:pt x="1674" y="1667"/>
                      <a:pt x="1674" y="1667"/>
                      <a:pt x="1648" y="1669"/>
                    </a:cubicBezTo>
                    <a:cubicBezTo>
                      <a:pt x="1652" y="1674"/>
                      <a:pt x="1656" y="1677"/>
                      <a:pt x="1659" y="1681"/>
                    </a:cubicBezTo>
                    <a:cubicBezTo>
                      <a:pt x="1674" y="1697"/>
                      <a:pt x="1676" y="1717"/>
                      <a:pt x="1666" y="1735"/>
                    </a:cubicBezTo>
                    <a:cubicBezTo>
                      <a:pt x="1656" y="1753"/>
                      <a:pt x="1635" y="1763"/>
                      <a:pt x="1614" y="1757"/>
                    </a:cubicBezTo>
                    <a:cubicBezTo>
                      <a:pt x="1599" y="1753"/>
                      <a:pt x="1588" y="1743"/>
                      <a:pt x="1583" y="1728"/>
                    </a:cubicBezTo>
                    <a:cubicBezTo>
                      <a:pt x="1581" y="1722"/>
                      <a:pt x="1580" y="1716"/>
                      <a:pt x="1577" y="1708"/>
                    </a:cubicBezTo>
                    <a:cubicBezTo>
                      <a:pt x="1566" y="1723"/>
                      <a:pt x="1553" y="1731"/>
                      <a:pt x="1534" y="1733"/>
                    </a:cubicBezTo>
                    <a:cubicBezTo>
                      <a:pt x="1539" y="1740"/>
                      <a:pt x="1544" y="1746"/>
                      <a:pt x="1547" y="1752"/>
                    </a:cubicBezTo>
                    <a:cubicBezTo>
                      <a:pt x="1550" y="1759"/>
                      <a:pt x="1552" y="1767"/>
                      <a:pt x="1552" y="1774"/>
                    </a:cubicBezTo>
                    <a:cubicBezTo>
                      <a:pt x="1552" y="1781"/>
                      <a:pt x="1550" y="1789"/>
                      <a:pt x="1549" y="1796"/>
                    </a:cubicBezTo>
                    <a:cubicBezTo>
                      <a:pt x="1549" y="1796"/>
                      <a:pt x="1549" y="1796"/>
                      <a:pt x="1549" y="1796"/>
                    </a:cubicBezTo>
                    <a:cubicBezTo>
                      <a:pt x="1544" y="1801"/>
                      <a:pt x="1539" y="1807"/>
                      <a:pt x="1534" y="1811"/>
                    </a:cubicBezTo>
                    <a:cubicBezTo>
                      <a:pt x="1523" y="1820"/>
                      <a:pt x="1511" y="1821"/>
                      <a:pt x="1495" y="1820"/>
                    </a:cubicBezTo>
                    <a:cubicBezTo>
                      <a:pt x="1502" y="1827"/>
                      <a:pt x="1507" y="1832"/>
                      <a:pt x="1511" y="1838"/>
                    </a:cubicBezTo>
                    <a:cubicBezTo>
                      <a:pt x="1523" y="1853"/>
                      <a:pt x="1524" y="1870"/>
                      <a:pt x="1515" y="1886"/>
                    </a:cubicBezTo>
                    <a:cubicBezTo>
                      <a:pt x="1507" y="1903"/>
                      <a:pt x="1489" y="1913"/>
                      <a:pt x="1471" y="1910"/>
                    </a:cubicBezTo>
                    <a:cubicBezTo>
                      <a:pt x="1453" y="1908"/>
                      <a:pt x="1440" y="1898"/>
                      <a:pt x="1434" y="1882"/>
                    </a:cubicBezTo>
                    <a:cubicBezTo>
                      <a:pt x="1431" y="1876"/>
                      <a:pt x="1430" y="1869"/>
                      <a:pt x="1428" y="1861"/>
                    </a:cubicBezTo>
                    <a:cubicBezTo>
                      <a:pt x="1412" y="1881"/>
                      <a:pt x="1392" y="1886"/>
                      <a:pt x="1369" y="1883"/>
                    </a:cubicBezTo>
                    <a:cubicBezTo>
                      <a:pt x="1369" y="1883"/>
                      <a:pt x="1369" y="1883"/>
                      <a:pt x="1369" y="1883"/>
                    </a:cubicBezTo>
                    <a:cubicBezTo>
                      <a:pt x="1369" y="1882"/>
                      <a:pt x="1369" y="1881"/>
                      <a:pt x="1368" y="1881"/>
                    </a:cubicBezTo>
                    <a:cubicBezTo>
                      <a:pt x="1350" y="1871"/>
                      <a:pt x="1339" y="1856"/>
                      <a:pt x="1338" y="1831"/>
                    </a:cubicBezTo>
                    <a:cubicBezTo>
                      <a:pt x="1325" y="1846"/>
                      <a:pt x="1310" y="1853"/>
                      <a:pt x="1290" y="1856"/>
                    </a:cubicBezTo>
                    <a:cubicBezTo>
                      <a:pt x="1310" y="1876"/>
                      <a:pt x="1318" y="1897"/>
                      <a:pt x="1305" y="1921"/>
                    </a:cubicBezTo>
                    <a:cubicBezTo>
                      <a:pt x="1294" y="1939"/>
                      <a:pt x="1275" y="1947"/>
                      <a:pt x="1255" y="1943"/>
                    </a:cubicBezTo>
                    <a:cubicBezTo>
                      <a:pt x="1230" y="1938"/>
                      <a:pt x="1220" y="1919"/>
                      <a:pt x="1216" y="1895"/>
                    </a:cubicBezTo>
                    <a:cubicBezTo>
                      <a:pt x="1209" y="1900"/>
                      <a:pt x="1203" y="1906"/>
                      <a:pt x="1196" y="1910"/>
                    </a:cubicBezTo>
                    <a:cubicBezTo>
                      <a:pt x="1189" y="1914"/>
                      <a:pt x="1181" y="1915"/>
                      <a:pt x="1172" y="1918"/>
                    </a:cubicBezTo>
                    <a:cubicBezTo>
                      <a:pt x="1175" y="1923"/>
                      <a:pt x="1179" y="1928"/>
                      <a:pt x="1183" y="1933"/>
                    </a:cubicBezTo>
                    <a:cubicBezTo>
                      <a:pt x="1199" y="1960"/>
                      <a:pt x="1187" y="1993"/>
                      <a:pt x="1157" y="2002"/>
                    </a:cubicBezTo>
                    <a:cubicBezTo>
                      <a:pt x="1132" y="2010"/>
                      <a:pt x="1106" y="1994"/>
                      <a:pt x="1100" y="1969"/>
                    </a:cubicBezTo>
                    <a:cubicBezTo>
                      <a:pt x="1099" y="1963"/>
                      <a:pt x="1099" y="1957"/>
                      <a:pt x="1098" y="1951"/>
                    </a:cubicBezTo>
                    <a:cubicBezTo>
                      <a:pt x="1072" y="1975"/>
                      <a:pt x="1062" y="1980"/>
                      <a:pt x="1042" y="1975"/>
                    </a:cubicBezTo>
                    <a:cubicBezTo>
                      <a:pt x="1018" y="1969"/>
                      <a:pt x="1008" y="1950"/>
                      <a:pt x="1005" y="1925"/>
                    </a:cubicBezTo>
                    <a:cubicBezTo>
                      <a:pt x="991" y="1938"/>
                      <a:pt x="976" y="1949"/>
                      <a:pt x="954" y="1947"/>
                    </a:cubicBezTo>
                    <a:cubicBezTo>
                      <a:pt x="960" y="1954"/>
                      <a:pt x="965" y="1958"/>
                      <a:pt x="969" y="1963"/>
                    </a:cubicBezTo>
                    <a:cubicBezTo>
                      <a:pt x="988" y="1989"/>
                      <a:pt x="977" y="2025"/>
                      <a:pt x="946" y="2034"/>
                    </a:cubicBezTo>
                    <a:cubicBezTo>
                      <a:pt x="920" y="2042"/>
                      <a:pt x="892" y="2025"/>
                      <a:pt x="889" y="1998"/>
                    </a:cubicBezTo>
                    <a:cubicBezTo>
                      <a:pt x="888" y="1991"/>
                      <a:pt x="890" y="1983"/>
                      <a:pt x="891" y="1976"/>
                    </a:cubicBezTo>
                    <a:cubicBezTo>
                      <a:pt x="899" y="1953"/>
                      <a:pt x="917" y="1945"/>
                      <a:pt x="943" y="1945"/>
                    </a:cubicBezTo>
                    <a:cubicBezTo>
                      <a:pt x="926" y="1932"/>
                      <a:pt x="916" y="1919"/>
                      <a:pt x="914" y="1898"/>
                    </a:cubicBezTo>
                    <a:cubicBezTo>
                      <a:pt x="900" y="1912"/>
                      <a:pt x="884" y="1917"/>
                      <a:pt x="865" y="1921"/>
                    </a:cubicBezTo>
                    <a:cubicBezTo>
                      <a:pt x="883" y="1935"/>
                      <a:pt x="888" y="1951"/>
                      <a:pt x="889" y="1970"/>
                    </a:cubicBezTo>
                    <a:cubicBezTo>
                      <a:pt x="889" y="1972"/>
                      <a:pt x="890" y="1974"/>
                      <a:pt x="891" y="1976"/>
                    </a:cubicBezTo>
                    <a:cubicBezTo>
                      <a:pt x="884" y="1976"/>
                      <a:pt x="883" y="1982"/>
                      <a:pt x="881" y="1986"/>
                    </a:cubicBezTo>
                    <a:cubicBezTo>
                      <a:pt x="872" y="1999"/>
                      <a:pt x="860" y="2006"/>
                      <a:pt x="845" y="2007"/>
                    </a:cubicBezTo>
                    <a:cubicBezTo>
                      <a:pt x="823" y="2009"/>
                      <a:pt x="803" y="1995"/>
                      <a:pt x="798" y="1973"/>
                    </a:cubicBezTo>
                    <a:cubicBezTo>
                      <a:pt x="792" y="1947"/>
                      <a:pt x="806" y="1928"/>
                      <a:pt x="824" y="1920"/>
                    </a:cubicBezTo>
                    <a:cubicBezTo>
                      <a:pt x="831" y="1917"/>
                      <a:pt x="839" y="1916"/>
                      <a:pt x="847" y="1914"/>
                    </a:cubicBezTo>
                    <a:cubicBezTo>
                      <a:pt x="841" y="1907"/>
                      <a:pt x="835" y="1900"/>
                      <a:pt x="831" y="1893"/>
                    </a:cubicBezTo>
                    <a:cubicBezTo>
                      <a:pt x="827" y="1886"/>
                      <a:pt x="826" y="1877"/>
                      <a:pt x="823" y="1868"/>
                    </a:cubicBezTo>
                    <a:cubicBezTo>
                      <a:pt x="809" y="1879"/>
                      <a:pt x="796" y="1890"/>
                      <a:pt x="774" y="1888"/>
                    </a:cubicBezTo>
                    <a:cubicBezTo>
                      <a:pt x="780" y="1894"/>
                      <a:pt x="783" y="1898"/>
                      <a:pt x="787" y="1903"/>
                    </a:cubicBezTo>
                    <a:cubicBezTo>
                      <a:pt x="807" y="1931"/>
                      <a:pt x="794" y="1968"/>
                      <a:pt x="761" y="1976"/>
                    </a:cubicBezTo>
                    <a:cubicBezTo>
                      <a:pt x="740" y="1981"/>
                      <a:pt x="718" y="1970"/>
                      <a:pt x="709" y="1950"/>
                    </a:cubicBezTo>
                    <a:cubicBezTo>
                      <a:pt x="705" y="1941"/>
                      <a:pt x="704" y="1932"/>
                      <a:pt x="705" y="1921"/>
                    </a:cubicBezTo>
                    <a:cubicBezTo>
                      <a:pt x="708" y="1915"/>
                      <a:pt x="711" y="1909"/>
                      <a:pt x="714" y="1904"/>
                    </a:cubicBezTo>
                    <a:cubicBezTo>
                      <a:pt x="716" y="1900"/>
                      <a:pt x="719" y="1897"/>
                      <a:pt x="722" y="1896"/>
                    </a:cubicBezTo>
                    <a:cubicBezTo>
                      <a:pt x="733" y="1891"/>
                      <a:pt x="743" y="1886"/>
                      <a:pt x="756" y="1881"/>
                    </a:cubicBezTo>
                    <a:cubicBezTo>
                      <a:pt x="742" y="1872"/>
                      <a:pt x="736" y="1858"/>
                      <a:pt x="732" y="1843"/>
                    </a:cubicBezTo>
                    <a:cubicBezTo>
                      <a:pt x="732" y="1842"/>
                      <a:pt x="730" y="1842"/>
                      <a:pt x="728" y="1841"/>
                    </a:cubicBezTo>
                    <a:cubicBezTo>
                      <a:pt x="717" y="1854"/>
                      <a:pt x="701" y="1858"/>
                      <a:pt x="682" y="1862"/>
                    </a:cubicBezTo>
                    <a:cubicBezTo>
                      <a:pt x="702" y="1876"/>
                      <a:pt x="707" y="1893"/>
                      <a:pt x="705" y="1913"/>
                    </a:cubicBezTo>
                    <a:cubicBezTo>
                      <a:pt x="705" y="1916"/>
                      <a:pt x="705" y="1919"/>
                      <a:pt x="706" y="1922"/>
                    </a:cubicBezTo>
                    <a:cubicBezTo>
                      <a:pt x="702" y="1925"/>
                      <a:pt x="699" y="1927"/>
                      <a:pt x="696" y="1931"/>
                    </a:cubicBezTo>
                    <a:cubicBezTo>
                      <a:pt x="682" y="1947"/>
                      <a:pt x="665" y="1952"/>
                      <a:pt x="645" y="1946"/>
                    </a:cubicBezTo>
                    <a:cubicBezTo>
                      <a:pt x="627" y="1940"/>
                      <a:pt x="616" y="1926"/>
                      <a:pt x="614" y="1906"/>
                    </a:cubicBezTo>
                    <a:cubicBezTo>
                      <a:pt x="614" y="1905"/>
                      <a:pt x="614" y="1903"/>
                      <a:pt x="614" y="1902"/>
                    </a:cubicBezTo>
                    <a:cubicBezTo>
                      <a:pt x="613" y="1900"/>
                      <a:pt x="613" y="1899"/>
                      <a:pt x="612" y="1896"/>
                    </a:cubicBezTo>
                    <a:cubicBezTo>
                      <a:pt x="607" y="1900"/>
                      <a:pt x="603" y="1904"/>
                      <a:pt x="599" y="1907"/>
                    </a:cubicBezTo>
                    <a:cubicBezTo>
                      <a:pt x="573" y="1928"/>
                      <a:pt x="536" y="1917"/>
                      <a:pt x="526" y="1885"/>
                    </a:cubicBezTo>
                    <a:cubicBezTo>
                      <a:pt x="519" y="1863"/>
                      <a:pt x="531" y="1838"/>
                      <a:pt x="553" y="1830"/>
                    </a:cubicBezTo>
                    <a:cubicBezTo>
                      <a:pt x="560" y="1827"/>
                      <a:pt x="566" y="1826"/>
                      <a:pt x="573" y="1824"/>
                    </a:cubicBezTo>
                    <a:cubicBezTo>
                      <a:pt x="555" y="1802"/>
                      <a:pt x="555" y="1802"/>
                      <a:pt x="549" y="1779"/>
                    </a:cubicBezTo>
                    <a:cubicBezTo>
                      <a:pt x="525" y="1797"/>
                      <a:pt x="525" y="1797"/>
                      <a:pt x="500" y="1799"/>
                    </a:cubicBezTo>
                    <a:cubicBezTo>
                      <a:pt x="501" y="1806"/>
                      <a:pt x="509" y="1808"/>
                      <a:pt x="513" y="1813"/>
                    </a:cubicBezTo>
                    <a:cubicBezTo>
                      <a:pt x="530" y="1834"/>
                      <a:pt x="527" y="1865"/>
                      <a:pt x="504" y="1881"/>
                    </a:cubicBezTo>
                    <a:cubicBezTo>
                      <a:pt x="482" y="1895"/>
                      <a:pt x="453" y="1888"/>
                      <a:pt x="440" y="1866"/>
                    </a:cubicBezTo>
                    <a:cubicBezTo>
                      <a:pt x="427" y="1843"/>
                      <a:pt x="436" y="1813"/>
                      <a:pt x="460" y="1803"/>
                    </a:cubicBezTo>
                    <a:cubicBezTo>
                      <a:pt x="467" y="1799"/>
                      <a:pt x="475" y="1798"/>
                      <a:pt x="485" y="1796"/>
                    </a:cubicBezTo>
                    <a:cubicBezTo>
                      <a:pt x="471" y="1783"/>
                      <a:pt x="460" y="1769"/>
                      <a:pt x="460" y="1748"/>
                    </a:cubicBezTo>
                    <a:cubicBezTo>
                      <a:pt x="442" y="1764"/>
                      <a:pt x="423" y="1773"/>
                      <a:pt x="401" y="1765"/>
                    </a:cubicBezTo>
                    <a:cubicBezTo>
                      <a:pt x="380" y="1756"/>
                      <a:pt x="371" y="1738"/>
                      <a:pt x="370" y="1714"/>
                    </a:cubicBezTo>
                    <a:cubicBezTo>
                      <a:pt x="364" y="1720"/>
                      <a:pt x="360" y="1724"/>
                      <a:pt x="355" y="1728"/>
                    </a:cubicBezTo>
                    <a:cubicBezTo>
                      <a:pt x="330" y="1747"/>
                      <a:pt x="295" y="1737"/>
                      <a:pt x="284" y="1708"/>
                    </a:cubicBezTo>
                    <a:cubicBezTo>
                      <a:pt x="275" y="1684"/>
                      <a:pt x="288" y="1656"/>
                      <a:pt x="313" y="1649"/>
                    </a:cubicBezTo>
                    <a:cubicBezTo>
                      <a:pt x="319" y="1647"/>
                      <a:pt x="325" y="1647"/>
                      <a:pt x="332" y="1646"/>
                    </a:cubicBezTo>
                    <a:cubicBezTo>
                      <a:pt x="326" y="1638"/>
                      <a:pt x="319" y="1632"/>
                      <a:pt x="315" y="1625"/>
                    </a:cubicBezTo>
                    <a:cubicBezTo>
                      <a:pt x="310" y="1617"/>
                      <a:pt x="309" y="1608"/>
                      <a:pt x="305" y="1598"/>
                    </a:cubicBezTo>
                    <a:cubicBezTo>
                      <a:pt x="300" y="1599"/>
                      <a:pt x="298" y="1606"/>
                      <a:pt x="293" y="1608"/>
                    </a:cubicBezTo>
                    <a:cubicBezTo>
                      <a:pt x="287" y="1611"/>
                      <a:pt x="281" y="1615"/>
                      <a:pt x="275" y="1617"/>
                    </a:cubicBezTo>
                    <a:cubicBezTo>
                      <a:pt x="269" y="1618"/>
                      <a:pt x="263" y="1618"/>
                      <a:pt x="255" y="1619"/>
                    </a:cubicBezTo>
                    <a:cubicBezTo>
                      <a:pt x="260" y="1624"/>
                      <a:pt x="265" y="1628"/>
                      <a:pt x="269" y="1633"/>
                    </a:cubicBezTo>
                    <a:cubicBezTo>
                      <a:pt x="287" y="1655"/>
                      <a:pt x="282" y="1686"/>
                      <a:pt x="258" y="1700"/>
                    </a:cubicBezTo>
                    <a:cubicBezTo>
                      <a:pt x="237" y="1713"/>
                      <a:pt x="208" y="1705"/>
                      <a:pt x="196" y="1683"/>
                    </a:cubicBezTo>
                    <a:cubicBezTo>
                      <a:pt x="184" y="1660"/>
                      <a:pt x="193" y="1632"/>
                      <a:pt x="217" y="1622"/>
                    </a:cubicBezTo>
                    <a:cubicBezTo>
                      <a:pt x="224" y="1618"/>
                      <a:pt x="232" y="1617"/>
                      <a:pt x="240" y="1615"/>
                    </a:cubicBezTo>
                    <a:cubicBezTo>
                      <a:pt x="220" y="1591"/>
                      <a:pt x="220" y="1591"/>
                      <a:pt x="216" y="1565"/>
                    </a:cubicBezTo>
                    <a:cubicBezTo>
                      <a:pt x="210" y="1570"/>
                      <a:pt x="206" y="1574"/>
                      <a:pt x="201" y="1578"/>
                    </a:cubicBezTo>
                    <a:cubicBezTo>
                      <a:pt x="180" y="1593"/>
                      <a:pt x="151" y="1587"/>
                      <a:pt x="137" y="1566"/>
                    </a:cubicBezTo>
                    <a:cubicBezTo>
                      <a:pt x="123" y="1545"/>
                      <a:pt x="130" y="1516"/>
                      <a:pt x="151" y="1503"/>
                    </a:cubicBezTo>
                    <a:cubicBezTo>
                      <a:pt x="178" y="1487"/>
                      <a:pt x="212" y="1501"/>
                      <a:pt x="218" y="1532"/>
                    </a:cubicBezTo>
                    <a:cubicBezTo>
                      <a:pt x="219" y="1538"/>
                      <a:pt x="219" y="1544"/>
                      <a:pt x="220" y="1551"/>
                    </a:cubicBezTo>
                    <a:cubicBezTo>
                      <a:pt x="224" y="1547"/>
                      <a:pt x="228" y="1542"/>
                      <a:pt x="232" y="1539"/>
                    </a:cubicBezTo>
                    <a:cubicBezTo>
                      <a:pt x="237" y="1535"/>
                      <a:pt x="243" y="1531"/>
                      <a:pt x="249" y="1528"/>
                    </a:cubicBezTo>
                    <a:cubicBezTo>
                      <a:pt x="254" y="1526"/>
                      <a:pt x="260" y="1526"/>
                      <a:pt x="268" y="1524"/>
                    </a:cubicBezTo>
                    <a:cubicBezTo>
                      <a:pt x="262" y="1517"/>
                      <a:pt x="256" y="1511"/>
                      <a:pt x="253" y="1503"/>
                    </a:cubicBezTo>
                    <a:cubicBezTo>
                      <a:pt x="249" y="1495"/>
                      <a:pt x="247" y="1486"/>
                      <a:pt x="244" y="1477"/>
                    </a:cubicBezTo>
                    <a:cubicBezTo>
                      <a:pt x="239" y="1481"/>
                      <a:pt x="235" y="1485"/>
                      <a:pt x="231" y="1488"/>
                    </a:cubicBezTo>
                    <a:cubicBezTo>
                      <a:pt x="216" y="1498"/>
                      <a:pt x="200" y="1500"/>
                      <a:pt x="184" y="1492"/>
                    </a:cubicBezTo>
                    <a:cubicBezTo>
                      <a:pt x="166" y="1484"/>
                      <a:pt x="157" y="1469"/>
                      <a:pt x="157" y="1449"/>
                    </a:cubicBezTo>
                    <a:cubicBezTo>
                      <a:pt x="157" y="1443"/>
                      <a:pt x="158" y="1437"/>
                      <a:pt x="159" y="1431"/>
                    </a:cubicBezTo>
                    <a:cubicBezTo>
                      <a:pt x="158" y="1432"/>
                      <a:pt x="158" y="1432"/>
                      <a:pt x="158" y="1432"/>
                    </a:cubicBezTo>
                    <a:cubicBezTo>
                      <a:pt x="162" y="1428"/>
                      <a:pt x="165" y="1423"/>
                      <a:pt x="168" y="1419"/>
                    </a:cubicBezTo>
                    <a:cubicBezTo>
                      <a:pt x="171" y="1416"/>
                      <a:pt x="174" y="1413"/>
                      <a:pt x="178" y="1411"/>
                    </a:cubicBezTo>
                    <a:cubicBezTo>
                      <a:pt x="183" y="1408"/>
                      <a:pt x="188" y="1406"/>
                      <a:pt x="193" y="1404"/>
                    </a:cubicBezTo>
                    <a:cubicBezTo>
                      <a:pt x="197" y="1403"/>
                      <a:pt x="202" y="1405"/>
                      <a:pt x="208" y="1400"/>
                    </a:cubicBezTo>
                    <a:cubicBezTo>
                      <a:pt x="193" y="1388"/>
                      <a:pt x="186" y="1374"/>
                      <a:pt x="185" y="1357"/>
                    </a:cubicBezTo>
                    <a:cubicBezTo>
                      <a:pt x="183" y="1358"/>
                      <a:pt x="181" y="1357"/>
                      <a:pt x="180" y="1358"/>
                    </a:cubicBezTo>
                    <a:cubicBezTo>
                      <a:pt x="167" y="1373"/>
                      <a:pt x="150" y="1377"/>
                      <a:pt x="131" y="1377"/>
                    </a:cubicBezTo>
                    <a:lnTo>
                      <a:pt x="132" y="1377"/>
                    </a:lnTo>
                    <a:close/>
                    <a:moveTo>
                      <a:pt x="133" y="770"/>
                    </a:moveTo>
                    <a:cubicBezTo>
                      <a:pt x="133" y="770"/>
                      <a:pt x="132" y="770"/>
                      <a:pt x="131" y="771"/>
                    </a:cubicBezTo>
                    <a:cubicBezTo>
                      <a:pt x="132" y="770"/>
                      <a:pt x="133" y="770"/>
                      <a:pt x="134" y="770"/>
                    </a:cubicBezTo>
                    <a:cubicBezTo>
                      <a:pt x="134" y="771"/>
                      <a:pt x="133" y="773"/>
                      <a:pt x="134" y="774"/>
                    </a:cubicBezTo>
                    <a:cubicBezTo>
                      <a:pt x="152" y="794"/>
                      <a:pt x="152" y="794"/>
                      <a:pt x="158" y="819"/>
                    </a:cubicBezTo>
                    <a:cubicBezTo>
                      <a:pt x="168" y="804"/>
                      <a:pt x="182" y="798"/>
                      <a:pt x="199" y="794"/>
                    </a:cubicBezTo>
                    <a:cubicBezTo>
                      <a:pt x="195" y="788"/>
                      <a:pt x="191" y="784"/>
                      <a:pt x="189" y="780"/>
                    </a:cubicBezTo>
                    <a:cubicBezTo>
                      <a:pt x="186" y="775"/>
                      <a:pt x="184" y="769"/>
                      <a:pt x="181" y="764"/>
                    </a:cubicBezTo>
                    <a:cubicBezTo>
                      <a:pt x="180" y="759"/>
                      <a:pt x="182" y="754"/>
                      <a:pt x="178" y="749"/>
                    </a:cubicBezTo>
                    <a:cubicBezTo>
                      <a:pt x="157" y="766"/>
                      <a:pt x="157" y="766"/>
                      <a:pt x="133" y="770"/>
                    </a:cubicBezTo>
                    <a:close/>
                    <a:moveTo>
                      <a:pt x="665" y="1855"/>
                    </a:moveTo>
                    <a:cubicBezTo>
                      <a:pt x="659" y="1848"/>
                      <a:pt x="652" y="1841"/>
                      <a:pt x="648" y="1833"/>
                    </a:cubicBezTo>
                    <a:cubicBezTo>
                      <a:pt x="644" y="1826"/>
                      <a:pt x="642" y="1818"/>
                      <a:pt x="639" y="1808"/>
                    </a:cubicBezTo>
                    <a:cubicBezTo>
                      <a:pt x="626" y="1823"/>
                      <a:pt x="611" y="1828"/>
                      <a:pt x="593" y="1830"/>
                    </a:cubicBezTo>
                    <a:cubicBezTo>
                      <a:pt x="598" y="1835"/>
                      <a:pt x="601" y="1838"/>
                      <a:pt x="604" y="1842"/>
                    </a:cubicBezTo>
                    <a:cubicBezTo>
                      <a:pt x="607" y="1845"/>
                      <a:pt x="610" y="1849"/>
                      <a:pt x="611" y="1853"/>
                    </a:cubicBezTo>
                    <a:cubicBezTo>
                      <a:pt x="613" y="1858"/>
                      <a:pt x="614" y="1863"/>
                      <a:pt x="615" y="1868"/>
                    </a:cubicBezTo>
                    <a:cubicBezTo>
                      <a:pt x="616" y="1872"/>
                      <a:pt x="613" y="1877"/>
                      <a:pt x="619" y="1881"/>
                    </a:cubicBezTo>
                    <a:cubicBezTo>
                      <a:pt x="629" y="1863"/>
                      <a:pt x="645" y="1857"/>
                      <a:pt x="665" y="1855"/>
                    </a:cubicBezTo>
                    <a:close/>
                    <a:moveTo>
                      <a:pt x="187" y="725"/>
                    </a:moveTo>
                    <a:cubicBezTo>
                      <a:pt x="198" y="712"/>
                      <a:pt x="213" y="707"/>
                      <a:pt x="229" y="702"/>
                    </a:cubicBezTo>
                    <a:cubicBezTo>
                      <a:pt x="224" y="694"/>
                      <a:pt x="218" y="688"/>
                      <a:pt x="215" y="682"/>
                    </a:cubicBezTo>
                    <a:cubicBezTo>
                      <a:pt x="212" y="674"/>
                      <a:pt x="211" y="666"/>
                      <a:pt x="209" y="658"/>
                    </a:cubicBezTo>
                    <a:cubicBezTo>
                      <a:pt x="186" y="675"/>
                      <a:pt x="186" y="675"/>
                      <a:pt x="160" y="679"/>
                    </a:cubicBezTo>
                    <a:cubicBezTo>
                      <a:pt x="166" y="686"/>
                      <a:pt x="173" y="692"/>
                      <a:pt x="177" y="699"/>
                    </a:cubicBezTo>
                    <a:cubicBezTo>
                      <a:pt x="181" y="707"/>
                      <a:pt x="184" y="715"/>
                      <a:pt x="187" y="725"/>
                    </a:cubicBezTo>
                    <a:close/>
                    <a:moveTo>
                      <a:pt x="1487" y="1820"/>
                    </a:moveTo>
                    <a:cubicBezTo>
                      <a:pt x="1467" y="1801"/>
                      <a:pt x="1467" y="1801"/>
                      <a:pt x="1456" y="1774"/>
                    </a:cubicBezTo>
                    <a:cubicBezTo>
                      <a:pt x="1450" y="1778"/>
                      <a:pt x="1444" y="1784"/>
                      <a:pt x="1437" y="1788"/>
                    </a:cubicBezTo>
                    <a:cubicBezTo>
                      <a:pt x="1430" y="1791"/>
                      <a:pt x="1422" y="1793"/>
                      <a:pt x="1414" y="1796"/>
                    </a:cubicBezTo>
                    <a:cubicBezTo>
                      <a:pt x="1419" y="1803"/>
                      <a:pt x="1424" y="1809"/>
                      <a:pt x="1428" y="1816"/>
                    </a:cubicBezTo>
                    <a:cubicBezTo>
                      <a:pt x="1432" y="1823"/>
                      <a:pt x="1433" y="1832"/>
                      <a:pt x="1436" y="1842"/>
                    </a:cubicBezTo>
                    <a:cubicBezTo>
                      <a:pt x="1449" y="1825"/>
                      <a:pt x="1465" y="1818"/>
                      <a:pt x="1487" y="1820"/>
                    </a:cubicBezTo>
                    <a:close/>
                    <a:moveTo>
                      <a:pt x="373" y="1700"/>
                    </a:moveTo>
                    <a:cubicBezTo>
                      <a:pt x="385" y="1685"/>
                      <a:pt x="398" y="1676"/>
                      <a:pt x="417" y="1673"/>
                    </a:cubicBezTo>
                    <a:cubicBezTo>
                      <a:pt x="412" y="1666"/>
                      <a:pt x="407" y="1660"/>
                      <a:pt x="404" y="1654"/>
                    </a:cubicBezTo>
                    <a:cubicBezTo>
                      <a:pt x="400" y="1646"/>
                      <a:pt x="399" y="1638"/>
                      <a:pt x="396" y="1630"/>
                    </a:cubicBezTo>
                    <a:cubicBezTo>
                      <a:pt x="389" y="1635"/>
                      <a:pt x="383" y="1640"/>
                      <a:pt x="376" y="1643"/>
                    </a:cubicBezTo>
                    <a:cubicBezTo>
                      <a:pt x="368" y="1647"/>
                      <a:pt x="360" y="1648"/>
                      <a:pt x="348" y="1652"/>
                    </a:cubicBezTo>
                    <a:cubicBezTo>
                      <a:pt x="367" y="1664"/>
                      <a:pt x="374" y="1680"/>
                      <a:pt x="373" y="1700"/>
                    </a:cubicBezTo>
                    <a:close/>
                    <a:moveTo>
                      <a:pt x="516" y="325"/>
                    </a:moveTo>
                    <a:cubicBezTo>
                      <a:pt x="530" y="317"/>
                      <a:pt x="544" y="310"/>
                      <a:pt x="558" y="303"/>
                    </a:cubicBezTo>
                    <a:cubicBezTo>
                      <a:pt x="556" y="299"/>
                      <a:pt x="553" y="297"/>
                      <a:pt x="551" y="294"/>
                    </a:cubicBezTo>
                    <a:cubicBezTo>
                      <a:pt x="549" y="290"/>
                      <a:pt x="546" y="286"/>
                      <a:pt x="544" y="282"/>
                    </a:cubicBezTo>
                    <a:cubicBezTo>
                      <a:pt x="543" y="278"/>
                      <a:pt x="543" y="275"/>
                      <a:pt x="542" y="271"/>
                    </a:cubicBezTo>
                    <a:cubicBezTo>
                      <a:pt x="540" y="267"/>
                      <a:pt x="543" y="262"/>
                      <a:pt x="538" y="260"/>
                    </a:cubicBezTo>
                    <a:cubicBezTo>
                      <a:pt x="518" y="277"/>
                      <a:pt x="518" y="277"/>
                      <a:pt x="491" y="282"/>
                    </a:cubicBezTo>
                    <a:cubicBezTo>
                      <a:pt x="510" y="303"/>
                      <a:pt x="510" y="303"/>
                      <a:pt x="516" y="325"/>
                    </a:cubicBezTo>
                    <a:close/>
                    <a:moveTo>
                      <a:pt x="1771" y="699"/>
                    </a:moveTo>
                    <a:cubicBezTo>
                      <a:pt x="1779" y="714"/>
                      <a:pt x="1786" y="727"/>
                      <a:pt x="1793" y="741"/>
                    </a:cubicBezTo>
                    <a:cubicBezTo>
                      <a:pt x="1811" y="727"/>
                      <a:pt x="1811" y="727"/>
                      <a:pt x="1841" y="721"/>
                    </a:cubicBezTo>
                    <a:cubicBezTo>
                      <a:pt x="1820" y="712"/>
                      <a:pt x="1818" y="693"/>
                      <a:pt x="1811" y="675"/>
                    </a:cubicBezTo>
                    <a:cubicBezTo>
                      <a:pt x="1800" y="691"/>
                      <a:pt x="1785" y="695"/>
                      <a:pt x="1771" y="699"/>
                    </a:cubicBezTo>
                    <a:close/>
                    <a:moveTo>
                      <a:pt x="192" y="589"/>
                    </a:moveTo>
                    <a:cubicBezTo>
                      <a:pt x="197" y="594"/>
                      <a:pt x="200" y="597"/>
                      <a:pt x="203" y="601"/>
                    </a:cubicBezTo>
                    <a:cubicBezTo>
                      <a:pt x="205" y="604"/>
                      <a:pt x="208" y="607"/>
                      <a:pt x="209" y="610"/>
                    </a:cubicBezTo>
                    <a:cubicBezTo>
                      <a:pt x="211" y="614"/>
                      <a:pt x="212" y="619"/>
                      <a:pt x="213" y="623"/>
                    </a:cubicBezTo>
                    <a:cubicBezTo>
                      <a:pt x="215" y="626"/>
                      <a:pt x="211" y="632"/>
                      <a:pt x="219" y="634"/>
                    </a:cubicBezTo>
                    <a:cubicBezTo>
                      <a:pt x="228" y="621"/>
                      <a:pt x="242" y="614"/>
                      <a:pt x="260" y="611"/>
                    </a:cubicBezTo>
                    <a:cubicBezTo>
                      <a:pt x="248" y="598"/>
                      <a:pt x="239" y="584"/>
                      <a:pt x="239" y="566"/>
                    </a:cubicBezTo>
                    <a:cubicBezTo>
                      <a:pt x="216" y="584"/>
                      <a:pt x="216" y="584"/>
                      <a:pt x="192" y="589"/>
                    </a:cubicBezTo>
                    <a:close/>
                    <a:moveTo>
                      <a:pt x="760" y="206"/>
                    </a:moveTo>
                    <a:cubicBezTo>
                      <a:pt x="770" y="188"/>
                      <a:pt x="786" y="187"/>
                      <a:pt x="802" y="180"/>
                    </a:cubicBezTo>
                    <a:cubicBezTo>
                      <a:pt x="787" y="168"/>
                      <a:pt x="782" y="153"/>
                      <a:pt x="780" y="136"/>
                    </a:cubicBezTo>
                    <a:cubicBezTo>
                      <a:pt x="772" y="142"/>
                      <a:pt x="765" y="149"/>
                      <a:pt x="758" y="153"/>
                    </a:cubicBezTo>
                    <a:cubicBezTo>
                      <a:pt x="750" y="156"/>
                      <a:pt x="741" y="158"/>
                      <a:pt x="733" y="160"/>
                    </a:cubicBezTo>
                    <a:cubicBezTo>
                      <a:pt x="739" y="167"/>
                      <a:pt x="745" y="172"/>
                      <a:pt x="749" y="179"/>
                    </a:cubicBezTo>
                    <a:cubicBezTo>
                      <a:pt x="753" y="186"/>
                      <a:pt x="755" y="194"/>
                      <a:pt x="760" y="206"/>
                    </a:cubicBezTo>
                    <a:close/>
                    <a:moveTo>
                      <a:pt x="1831" y="821"/>
                    </a:moveTo>
                    <a:cubicBezTo>
                      <a:pt x="1844" y="834"/>
                      <a:pt x="1849" y="847"/>
                      <a:pt x="1851" y="861"/>
                    </a:cubicBezTo>
                    <a:cubicBezTo>
                      <a:pt x="1851" y="862"/>
                      <a:pt x="1854" y="862"/>
                      <a:pt x="1856" y="863"/>
                    </a:cubicBezTo>
                    <a:cubicBezTo>
                      <a:pt x="1866" y="850"/>
                      <a:pt x="1881" y="846"/>
                      <a:pt x="1899" y="843"/>
                    </a:cubicBezTo>
                    <a:cubicBezTo>
                      <a:pt x="1895" y="838"/>
                      <a:pt x="1891" y="835"/>
                      <a:pt x="1889" y="832"/>
                    </a:cubicBezTo>
                    <a:cubicBezTo>
                      <a:pt x="1886" y="829"/>
                      <a:pt x="1883" y="825"/>
                      <a:pt x="1881" y="821"/>
                    </a:cubicBezTo>
                    <a:cubicBezTo>
                      <a:pt x="1879" y="817"/>
                      <a:pt x="1878" y="813"/>
                      <a:pt x="1876" y="808"/>
                    </a:cubicBezTo>
                    <a:cubicBezTo>
                      <a:pt x="1875" y="805"/>
                      <a:pt x="1878" y="799"/>
                      <a:pt x="1871" y="797"/>
                    </a:cubicBezTo>
                    <a:cubicBezTo>
                      <a:pt x="1862" y="810"/>
                      <a:pt x="1850" y="817"/>
                      <a:pt x="1831" y="821"/>
                    </a:cubicBezTo>
                    <a:close/>
                    <a:moveTo>
                      <a:pt x="105" y="1167"/>
                    </a:moveTo>
                    <a:cubicBezTo>
                      <a:pt x="109" y="1172"/>
                      <a:pt x="114" y="1175"/>
                      <a:pt x="117" y="1180"/>
                    </a:cubicBezTo>
                    <a:cubicBezTo>
                      <a:pt x="120" y="1184"/>
                      <a:pt x="123" y="1189"/>
                      <a:pt x="125" y="1194"/>
                    </a:cubicBezTo>
                    <a:cubicBezTo>
                      <a:pt x="127" y="1199"/>
                      <a:pt x="128" y="1204"/>
                      <a:pt x="130" y="1210"/>
                    </a:cubicBezTo>
                    <a:cubicBezTo>
                      <a:pt x="137" y="1205"/>
                      <a:pt x="142" y="1200"/>
                      <a:pt x="149" y="1196"/>
                    </a:cubicBezTo>
                    <a:cubicBezTo>
                      <a:pt x="156" y="1193"/>
                      <a:pt x="164" y="1191"/>
                      <a:pt x="172" y="1188"/>
                    </a:cubicBezTo>
                    <a:cubicBezTo>
                      <a:pt x="167" y="1181"/>
                      <a:pt x="162" y="1176"/>
                      <a:pt x="159" y="1169"/>
                    </a:cubicBezTo>
                    <a:cubicBezTo>
                      <a:pt x="155" y="1162"/>
                      <a:pt x="154" y="1154"/>
                      <a:pt x="151" y="1146"/>
                    </a:cubicBezTo>
                    <a:cubicBezTo>
                      <a:pt x="144" y="1151"/>
                      <a:pt x="138" y="1156"/>
                      <a:pt x="131" y="1159"/>
                    </a:cubicBezTo>
                    <a:cubicBezTo>
                      <a:pt x="123" y="1163"/>
                      <a:pt x="114" y="1164"/>
                      <a:pt x="105" y="1167"/>
                    </a:cubicBezTo>
                    <a:close/>
                    <a:moveTo>
                      <a:pt x="1691" y="431"/>
                    </a:moveTo>
                    <a:cubicBezTo>
                      <a:pt x="1672" y="449"/>
                      <a:pt x="1672" y="449"/>
                      <a:pt x="1647" y="459"/>
                    </a:cubicBezTo>
                    <a:cubicBezTo>
                      <a:pt x="1652" y="465"/>
                      <a:pt x="1657" y="470"/>
                      <a:pt x="1660" y="477"/>
                    </a:cubicBezTo>
                    <a:cubicBezTo>
                      <a:pt x="1664" y="484"/>
                      <a:pt x="1666" y="491"/>
                      <a:pt x="1669" y="499"/>
                    </a:cubicBezTo>
                    <a:cubicBezTo>
                      <a:pt x="1677" y="494"/>
                      <a:pt x="1683" y="489"/>
                      <a:pt x="1691" y="486"/>
                    </a:cubicBezTo>
                    <a:cubicBezTo>
                      <a:pt x="1697" y="483"/>
                      <a:pt x="1705" y="481"/>
                      <a:pt x="1715" y="479"/>
                    </a:cubicBezTo>
                    <a:cubicBezTo>
                      <a:pt x="1699" y="467"/>
                      <a:pt x="1691" y="452"/>
                      <a:pt x="1691" y="431"/>
                    </a:cubicBezTo>
                    <a:close/>
                    <a:moveTo>
                      <a:pt x="147" y="842"/>
                    </a:moveTo>
                    <a:cubicBezTo>
                      <a:pt x="136" y="855"/>
                      <a:pt x="120" y="861"/>
                      <a:pt x="101" y="862"/>
                    </a:cubicBezTo>
                    <a:cubicBezTo>
                      <a:pt x="106" y="868"/>
                      <a:pt x="111" y="872"/>
                      <a:pt x="114" y="877"/>
                    </a:cubicBezTo>
                    <a:cubicBezTo>
                      <a:pt x="117" y="881"/>
                      <a:pt x="120" y="886"/>
                      <a:pt x="122" y="891"/>
                    </a:cubicBezTo>
                    <a:cubicBezTo>
                      <a:pt x="124" y="896"/>
                      <a:pt x="125" y="902"/>
                      <a:pt x="126" y="908"/>
                    </a:cubicBezTo>
                    <a:cubicBezTo>
                      <a:pt x="133" y="902"/>
                      <a:pt x="139" y="897"/>
                      <a:pt x="145" y="893"/>
                    </a:cubicBezTo>
                    <a:cubicBezTo>
                      <a:pt x="152" y="889"/>
                      <a:pt x="160" y="887"/>
                      <a:pt x="166" y="884"/>
                    </a:cubicBezTo>
                    <a:cubicBezTo>
                      <a:pt x="160" y="870"/>
                      <a:pt x="154" y="856"/>
                      <a:pt x="147" y="842"/>
                    </a:cubicBezTo>
                    <a:close/>
                    <a:moveTo>
                      <a:pt x="1745" y="1398"/>
                    </a:moveTo>
                    <a:cubicBezTo>
                      <a:pt x="1750" y="1405"/>
                      <a:pt x="1753" y="1409"/>
                      <a:pt x="1756" y="1413"/>
                    </a:cubicBezTo>
                    <a:cubicBezTo>
                      <a:pt x="1758" y="1417"/>
                      <a:pt x="1760" y="1421"/>
                      <a:pt x="1762" y="1425"/>
                    </a:cubicBezTo>
                    <a:cubicBezTo>
                      <a:pt x="1764" y="1429"/>
                      <a:pt x="1762" y="1435"/>
                      <a:pt x="1767" y="1440"/>
                    </a:cubicBezTo>
                    <a:cubicBezTo>
                      <a:pt x="1780" y="1427"/>
                      <a:pt x="1794" y="1421"/>
                      <a:pt x="1813" y="1422"/>
                    </a:cubicBezTo>
                    <a:cubicBezTo>
                      <a:pt x="1794" y="1400"/>
                      <a:pt x="1794" y="1400"/>
                      <a:pt x="1786" y="1374"/>
                    </a:cubicBezTo>
                    <a:cubicBezTo>
                      <a:pt x="1776" y="1388"/>
                      <a:pt x="1763" y="1395"/>
                      <a:pt x="1745" y="1398"/>
                    </a:cubicBezTo>
                    <a:close/>
                    <a:moveTo>
                      <a:pt x="1634" y="1666"/>
                    </a:moveTo>
                    <a:cubicBezTo>
                      <a:pt x="1629" y="1661"/>
                      <a:pt x="1626" y="1658"/>
                      <a:pt x="1623" y="1654"/>
                    </a:cubicBezTo>
                    <a:cubicBezTo>
                      <a:pt x="1621" y="1652"/>
                      <a:pt x="1618" y="1649"/>
                      <a:pt x="1616" y="1646"/>
                    </a:cubicBezTo>
                    <a:cubicBezTo>
                      <a:pt x="1614" y="1642"/>
                      <a:pt x="1613" y="1637"/>
                      <a:pt x="1611" y="1633"/>
                    </a:cubicBezTo>
                    <a:cubicBezTo>
                      <a:pt x="1609" y="1630"/>
                      <a:pt x="1612" y="1624"/>
                      <a:pt x="1604" y="1622"/>
                    </a:cubicBezTo>
                    <a:cubicBezTo>
                      <a:pt x="1596" y="1636"/>
                      <a:pt x="1579" y="1638"/>
                      <a:pt x="1565" y="1644"/>
                    </a:cubicBezTo>
                    <a:cubicBezTo>
                      <a:pt x="1579" y="1664"/>
                      <a:pt x="1579" y="1664"/>
                      <a:pt x="1585" y="1688"/>
                    </a:cubicBezTo>
                    <a:cubicBezTo>
                      <a:pt x="1598" y="1674"/>
                      <a:pt x="1613" y="1665"/>
                      <a:pt x="1634" y="1666"/>
                    </a:cubicBezTo>
                    <a:close/>
                    <a:moveTo>
                      <a:pt x="970" y="170"/>
                    </a:moveTo>
                    <a:cubicBezTo>
                      <a:pt x="978" y="165"/>
                      <a:pt x="983" y="160"/>
                      <a:pt x="990" y="157"/>
                    </a:cubicBezTo>
                    <a:cubicBezTo>
                      <a:pt x="996" y="153"/>
                      <a:pt x="1003" y="152"/>
                      <a:pt x="1011" y="149"/>
                    </a:cubicBezTo>
                    <a:cubicBezTo>
                      <a:pt x="999" y="136"/>
                      <a:pt x="993" y="122"/>
                      <a:pt x="991" y="103"/>
                    </a:cubicBezTo>
                    <a:cubicBezTo>
                      <a:pt x="978" y="119"/>
                      <a:pt x="963" y="127"/>
                      <a:pt x="943" y="126"/>
                    </a:cubicBezTo>
                    <a:cubicBezTo>
                      <a:pt x="950" y="134"/>
                      <a:pt x="956" y="139"/>
                      <a:pt x="960" y="146"/>
                    </a:cubicBezTo>
                    <a:cubicBezTo>
                      <a:pt x="964" y="153"/>
                      <a:pt x="966" y="161"/>
                      <a:pt x="970" y="170"/>
                    </a:cubicBezTo>
                    <a:close/>
                    <a:moveTo>
                      <a:pt x="1081" y="1889"/>
                    </a:moveTo>
                    <a:cubicBezTo>
                      <a:pt x="1086" y="1897"/>
                      <a:pt x="1092" y="1903"/>
                      <a:pt x="1095" y="1910"/>
                    </a:cubicBezTo>
                    <a:cubicBezTo>
                      <a:pt x="1099" y="1918"/>
                      <a:pt x="1100" y="1926"/>
                      <a:pt x="1103" y="1937"/>
                    </a:cubicBezTo>
                    <a:cubicBezTo>
                      <a:pt x="1114" y="1921"/>
                      <a:pt x="1129" y="1914"/>
                      <a:pt x="1147" y="1910"/>
                    </a:cubicBezTo>
                    <a:cubicBezTo>
                      <a:pt x="1133" y="1899"/>
                      <a:pt x="1129" y="1883"/>
                      <a:pt x="1122" y="1869"/>
                    </a:cubicBezTo>
                    <a:cubicBezTo>
                      <a:pt x="1110" y="1882"/>
                      <a:pt x="1096" y="1886"/>
                      <a:pt x="1081" y="1889"/>
                    </a:cubicBezTo>
                    <a:close/>
                    <a:moveTo>
                      <a:pt x="1873" y="1238"/>
                    </a:moveTo>
                    <a:cubicBezTo>
                      <a:pt x="1856" y="1227"/>
                      <a:pt x="1849" y="1212"/>
                      <a:pt x="1847" y="1193"/>
                    </a:cubicBezTo>
                    <a:cubicBezTo>
                      <a:pt x="1840" y="1198"/>
                      <a:pt x="1835" y="1203"/>
                      <a:pt x="1828" y="1206"/>
                    </a:cubicBezTo>
                    <a:cubicBezTo>
                      <a:pt x="1821" y="1210"/>
                      <a:pt x="1814" y="1213"/>
                      <a:pt x="1807" y="1216"/>
                    </a:cubicBezTo>
                    <a:cubicBezTo>
                      <a:pt x="1814" y="1229"/>
                      <a:pt x="1821" y="1243"/>
                      <a:pt x="1827" y="1256"/>
                    </a:cubicBezTo>
                    <a:cubicBezTo>
                      <a:pt x="1846" y="1243"/>
                      <a:pt x="1846" y="1243"/>
                      <a:pt x="1873" y="1238"/>
                    </a:cubicBezTo>
                    <a:close/>
                    <a:moveTo>
                      <a:pt x="1243" y="1810"/>
                    </a:moveTo>
                    <a:cubicBezTo>
                      <a:pt x="1237" y="1814"/>
                      <a:pt x="1231" y="1818"/>
                      <a:pt x="1225" y="1822"/>
                    </a:cubicBezTo>
                    <a:cubicBezTo>
                      <a:pt x="1218" y="1825"/>
                      <a:pt x="1211" y="1827"/>
                      <a:pt x="1205" y="1829"/>
                    </a:cubicBezTo>
                    <a:cubicBezTo>
                      <a:pt x="1212" y="1843"/>
                      <a:pt x="1218" y="1857"/>
                      <a:pt x="1225" y="1870"/>
                    </a:cubicBezTo>
                    <a:cubicBezTo>
                      <a:pt x="1229" y="1867"/>
                      <a:pt x="1233" y="1863"/>
                      <a:pt x="1238" y="1860"/>
                    </a:cubicBezTo>
                    <a:cubicBezTo>
                      <a:pt x="1242" y="1857"/>
                      <a:pt x="1247" y="1855"/>
                      <a:pt x="1252" y="1853"/>
                    </a:cubicBezTo>
                    <a:cubicBezTo>
                      <a:pt x="1256" y="1850"/>
                      <a:pt x="1263" y="1853"/>
                      <a:pt x="1266" y="1849"/>
                    </a:cubicBezTo>
                    <a:cubicBezTo>
                      <a:pt x="1258" y="1836"/>
                      <a:pt x="1251" y="1824"/>
                      <a:pt x="1243" y="1810"/>
                    </a:cubicBezTo>
                    <a:close/>
                    <a:moveTo>
                      <a:pt x="676" y="241"/>
                    </a:moveTo>
                    <a:cubicBezTo>
                      <a:pt x="672" y="234"/>
                      <a:pt x="667" y="228"/>
                      <a:pt x="665" y="221"/>
                    </a:cubicBezTo>
                    <a:cubicBezTo>
                      <a:pt x="662" y="214"/>
                      <a:pt x="661" y="205"/>
                      <a:pt x="659" y="194"/>
                    </a:cubicBezTo>
                    <a:cubicBezTo>
                      <a:pt x="647" y="213"/>
                      <a:pt x="632" y="219"/>
                      <a:pt x="613" y="220"/>
                    </a:cubicBezTo>
                    <a:cubicBezTo>
                      <a:pt x="619" y="228"/>
                      <a:pt x="625" y="233"/>
                      <a:pt x="629" y="240"/>
                    </a:cubicBezTo>
                    <a:cubicBezTo>
                      <a:pt x="633" y="247"/>
                      <a:pt x="635" y="254"/>
                      <a:pt x="638" y="260"/>
                    </a:cubicBezTo>
                    <a:cubicBezTo>
                      <a:pt x="651" y="253"/>
                      <a:pt x="663" y="247"/>
                      <a:pt x="676" y="241"/>
                    </a:cubicBezTo>
                    <a:close/>
                    <a:moveTo>
                      <a:pt x="1750" y="557"/>
                    </a:moveTo>
                    <a:cubicBezTo>
                      <a:pt x="1745" y="561"/>
                      <a:pt x="1741" y="565"/>
                      <a:pt x="1737" y="567"/>
                    </a:cubicBezTo>
                    <a:cubicBezTo>
                      <a:pt x="1732" y="570"/>
                      <a:pt x="1728" y="573"/>
                      <a:pt x="1723" y="575"/>
                    </a:cubicBezTo>
                    <a:cubicBezTo>
                      <a:pt x="1718" y="576"/>
                      <a:pt x="1714" y="577"/>
                      <a:pt x="1709" y="579"/>
                    </a:cubicBezTo>
                    <a:cubicBezTo>
                      <a:pt x="1714" y="586"/>
                      <a:pt x="1719" y="592"/>
                      <a:pt x="1722" y="599"/>
                    </a:cubicBezTo>
                    <a:cubicBezTo>
                      <a:pt x="1725" y="605"/>
                      <a:pt x="1727" y="612"/>
                      <a:pt x="1730" y="619"/>
                    </a:cubicBezTo>
                    <a:cubicBezTo>
                      <a:pt x="1737" y="615"/>
                      <a:pt x="1742" y="610"/>
                      <a:pt x="1749" y="607"/>
                    </a:cubicBezTo>
                    <a:cubicBezTo>
                      <a:pt x="1756" y="604"/>
                      <a:pt x="1763" y="602"/>
                      <a:pt x="1770" y="600"/>
                    </a:cubicBezTo>
                    <a:cubicBezTo>
                      <a:pt x="1765" y="592"/>
                      <a:pt x="1760" y="586"/>
                      <a:pt x="1757" y="580"/>
                    </a:cubicBezTo>
                    <a:cubicBezTo>
                      <a:pt x="1754" y="573"/>
                      <a:pt x="1752" y="566"/>
                      <a:pt x="1750" y="557"/>
                    </a:cubicBezTo>
                    <a:close/>
                    <a:moveTo>
                      <a:pt x="1837" y="1127"/>
                    </a:moveTo>
                    <a:cubicBezTo>
                      <a:pt x="1840" y="1132"/>
                      <a:pt x="1845" y="1138"/>
                      <a:pt x="1848" y="1145"/>
                    </a:cubicBezTo>
                    <a:cubicBezTo>
                      <a:pt x="1851" y="1152"/>
                      <a:pt x="1852" y="1160"/>
                      <a:pt x="1855" y="1167"/>
                    </a:cubicBezTo>
                    <a:cubicBezTo>
                      <a:pt x="1875" y="1152"/>
                      <a:pt x="1875" y="1152"/>
                      <a:pt x="1900" y="1147"/>
                    </a:cubicBezTo>
                    <a:cubicBezTo>
                      <a:pt x="1895" y="1141"/>
                      <a:pt x="1889" y="1135"/>
                      <a:pt x="1885" y="1128"/>
                    </a:cubicBezTo>
                    <a:cubicBezTo>
                      <a:pt x="1880" y="1121"/>
                      <a:pt x="1878" y="1113"/>
                      <a:pt x="1875" y="1106"/>
                    </a:cubicBezTo>
                    <a:cubicBezTo>
                      <a:pt x="1862" y="1113"/>
                      <a:pt x="1849" y="1120"/>
                      <a:pt x="1837" y="1127"/>
                    </a:cubicBezTo>
                    <a:close/>
                    <a:moveTo>
                      <a:pt x="312" y="1579"/>
                    </a:moveTo>
                    <a:cubicBezTo>
                      <a:pt x="325" y="1561"/>
                      <a:pt x="339" y="1554"/>
                      <a:pt x="356" y="1552"/>
                    </a:cubicBezTo>
                    <a:cubicBezTo>
                      <a:pt x="351" y="1545"/>
                      <a:pt x="346" y="1539"/>
                      <a:pt x="343" y="1533"/>
                    </a:cubicBezTo>
                    <a:cubicBezTo>
                      <a:pt x="339" y="1526"/>
                      <a:pt x="337" y="1519"/>
                      <a:pt x="334" y="1511"/>
                    </a:cubicBezTo>
                    <a:cubicBezTo>
                      <a:pt x="321" y="1523"/>
                      <a:pt x="307" y="1527"/>
                      <a:pt x="289" y="1531"/>
                    </a:cubicBezTo>
                    <a:cubicBezTo>
                      <a:pt x="303" y="1544"/>
                      <a:pt x="310" y="1557"/>
                      <a:pt x="312" y="1579"/>
                    </a:cubicBezTo>
                    <a:close/>
                    <a:moveTo>
                      <a:pt x="1012" y="1904"/>
                    </a:moveTo>
                    <a:cubicBezTo>
                      <a:pt x="1024" y="1891"/>
                      <a:pt x="1037" y="1882"/>
                      <a:pt x="1058" y="1883"/>
                    </a:cubicBezTo>
                    <a:cubicBezTo>
                      <a:pt x="1045" y="1870"/>
                      <a:pt x="1038" y="1856"/>
                      <a:pt x="1033" y="1843"/>
                    </a:cubicBezTo>
                    <a:cubicBezTo>
                      <a:pt x="1019" y="1850"/>
                      <a:pt x="1007" y="1856"/>
                      <a:pt x="994" y="1862"/>
                    </a:cubicBezTo>
                    <a:cubicBezTo>
                      <a:pt x="998" y="1869"/>
                      <a:pt x="1003" y="1875"/>
                      <a:pt x="1006" y="1881"/>
                    </a:cubicBezTo>
                    <a:cubicBezTo>
                      <a:pt x="1008" y="1888"/>
                      <a:pt x="1010" y="1896"/>
                      <a:pt x="1012" y="1904"/>
                    </a:cubicBezTo>
                    <a:close/>
                    <a:moveTo>
                      <a:pt x="1868" y="933"/>
                    </a:moveTo>
                    <a:cubicBezTo>
                      <a:pt x="1853" y="921"/>
                      <a:pt x="1848" y="907"/>
                      <a:pt x="1844" y="890"/>
                    </a:cubicBezTo>
                    <a:cubicBezTo>
                      <a:pt x="1837" y="895"/>
                      <a:pt x="1832" y="900"/>
                      <a:pt x="1825" y="904"/>
                    </a:cubicBezTo>
                    <a:cubicBezTo>
                      <a:pt x="1819" y="907"/>
                      <a:pt x="1812" y="909"/>
                      <a:pt x="1805" y="912"/>
                    </a:cubicBezTo>
                    <a:cubicBezTo>
                      <a:pt x="1812" y="926"/>
                      <a:pt x="1818" y="939"/>
                      <a:pt x="1825" y="953"/>
                    </a:cubicBezTo>
                    <a:cubicBezTo>
                      <a:pt x="1835" y="941"/>
                      <a:pt x="1851" y="937"/>
                      <a:pt x="1868" y="933"/>
                    </a:cubicBezTo>
                    <a:close/>
                    <a:moveTo>
                      <a:pt x="1063" y="198"/>
                    </a:moveTo>
                    <a:cubicBezTo>
                      <a:pt x="1068" y="195"/>
                      <a:pt x="1074" y="190"/>
                      <a:pt x="1080" y="187"/>
                    </a:cubicBezTo>
                    <a:cubicBezTo>
                      <a:pt x="1087" y="184"/>
                      <a:pt x="1094" y="182"/>
                      <a:pt x="1102" y="180"/>
                    </a:cubicBezTo>
                    <a:cubicBezTo>
                      <a:pt x="1097" y="172"/>
                      <a:pt x="1092" y="166"/>
                      <a:pt x="1088" y="159"/>
                    </a:cubicBezTo>
                    <a:cubicBezTo>
                      <a:pt x="1085" y="152"/>
                      <a:pt x="1084" y="144"/>
                      <a:pt x="1081" y="134"/>
                    </a:cubicBezTo>
                    <a:cubicBezTo>
                      <a:pt x="1070" y="149"/>
                      <a:pt x="1057" y="156"/>
                      <a:pt x="1042" y="158"/>
                    </a:cubicBezTo>
                    <a:cubicBezTo>
                      <a:pt x="1049" y="172"/>
                      <a:pt x="1056" y="185"/>
                      <a:pt x="1063" y="198"/>
                    </a:cubicBezTo>
                    <a:close/>
                    <a:moveTo>
                      <a:pt x="190" y="1330"/>
                    </a:moveTo>
                    <a:cubicBezTo>
                      <a:pt x="204" y="1321"/>
                      <a:pt x="216" y="1314"/>
                      <a:pt x="228" y="1307"/>
                    </a:cubicBezTo>
                    <a:cubicBezTo>
                      <a:pt x="225" y="1301"/>
                      <a:pt x="221" y="1295"/>
                      <a:pt x="217" y="1288"/>
                    </a:cubicBezTo>
                    <a:cubicBezTo>
                      <a:pt x="214" y="1282"/>
                      <a:pt x="213" y="1275"/>
                      <a:pt x="210" y="1267"/>
                    </a:cubicBezTo>
                    <a:cubicBezTo>
                      <a:pt x="198" y="1280"/>
                      <a:pt x="184" y="1285"/>
                      <a:pt x="165" y="1288"/>
                    </a:cubicBezTo>
                    <a:cubicBezTo>
                      <a:pt x="181" y="1299"/>
                      <a:pt x="188" y="1314"/>
                      <a:pt x="190" y="1330"/>
                    </a:cubicBezTo>
                    <a:close/>
                    <a:moveTo>
                      <a:pt x="1777" y="1308"/>
                    </a:moveTo>
                    <a:cubicBezTo>
                      <a:pt x="1783" y="1321"/>
                      <a:pt x="1790" y="1334"/>
                      <a:pt x="1797" y="1348"/>
                    </a:cubicBezTo>
                    <a:cubicBezTo>
                      <a:pt x="1803" y="1344"/>
                      <a:pt x="1808" y="1339"/>
                      <a:pt x="1815" y="1335"/>
                    </a:cubicBezTo>
                    <a:cubicBezTo>
                      <a:pt x="1821" y="1332"/>
                      <a:pt x="1829" y="1331"/>
                      <a:pt x="1837" y="1328"/>
                    </a:cubicBezTo>
                    <a:cubicBezTo>
                      <a:pt x="1832" y="1321"/>
                      <a:pt x="1827" y="1316"/>
                      <a:pt x="1824" y="1310"/>
                    </a:cubicBezTo>
                    <a:cubicBezTo>
                      <a:pt x="1820" y="1303"/>
                      <a:pt x="1818" y="1295"/>
                      <a:pt x="1815" y="1289"/>
                    </a:cubicBezTo>
                    <a:cubicBezTo>
                      <a:pt x="1802" y="1296"/>
                      <a:pt x="1789" y="1302"/>
                      <a:pt x="1777" y="1308"/>
                    </a:cubicBezTo>
                    <a:close/>
                    <a:moveTo>
                      <a:pt x="1264" y="194"/>
                    </a:moveTo>
                    <a:cubicBezTo>
                      <a:pt x="1253" y="208"/>
                      <a:pt x="1240" y="215"/>
                      <a:pt x="1224" y="219"/>
                    </a:cubicBezTo>
                    <a:cubicBezTo>
                      <a:pt x="1228" y="226"/>
                      <a:pt x="1232" y="231"/>
                      <a:pt x="1235" y="237"/>
                    </a:cubicBezTo>
                    <a:cubicBezTo>
                      <a:pt x="1238" y="243"/>
                      <a:pt x="1240" y="250"/>
                      <a:pt x="1243" y="258"/>
                    </a:cubicBezTo>
                    <a:cubicBezTo>
                      <a:pt x="1248" y="254"/>
                      <a:pt x="1252" y="251"/>
                      <a:pt x="1257" y="248"/>
                    </a:cubicBezTo>
                    <a:cubicBezTo>
                      <a:pt x="1261" y="246"/>
                      <a:pt x="1265" y="245"/>
                      <a:pt x="1269" y="243"/>
                    </a:cubicBezTo>
                    <a:cubicBezTo>
                      <a:pt x="1273" y="241"/>
                      <a:pt x="1279" y="243"/>
                      <a:pt x="1283" y="238"/>
                    </a:cubicBezTo>
                    <a:cubicBezTo>
                      <a:pt x="1279" y="231"/>
                      <a:pt x="1274" y="225"/>
                      <a:pt x="1271" y="219"/>
                    </a:cubicBezTo>
                    <a:cubicBezTo>
                      <a:pt x="1268" y="212"/>
                      <a:pt x="1267" y="204"/>
                      <a:pt x="1264" y="194"/>
                    </a:cubicBezTo>
                    <a:close/>
                    <a:moveTo>
                      <a:pt x="1447" y="253"/>
                    </a:moveTo>
                    <a:cubicBezTo>
                      <a:pt x="1439" y="259"/>
                      <a:pt x="1434" y="265"/>
                      <a:pt x="1428" y="269"/>
                    </a:cubicBezTo>
                    <a:cubicBezTo>
                      <a:pt x="1421" y="273"/>
                      <a:pt x="1414" y="276"/>
                      <a:pt x="1408" y="279"/>
                    </a:cubicBezTo>
                    <a:cubicBezTo>
                      <a:pt x="1414" y="292"/>
                      <a:pt x="1421" y="305"/>
                      <a:pt x="1427" y="318"/>
                    </a:cubicBezTo>
                    <a:cubicBezTo>
                      <a:pt x="1438" y="308"/>
                      <a:pt x="1451" y="301"/>
                      <a:pt x="1469" y="300"/>
                    </a:cubicBezTo>
                    <a:cubicBezTo>
                      <a:pt x="1455" y="286"/>
                      <a:pt x="1447" y="272"/>
                      <a:pt x="1447" y="253"/>
                    </a:cubicBezTo>
                    <a:close/>
                    <a:moveTo>
                      <a:pt x="252" y="1453"/>
                    </a:moveTo>
                    <a:cubicBezTo>
                      <a:pt x="263" y="1441"/>
                      <a:pt x="277" y="1435"/>
                      <a:pt x="291" y="1431"/>
                    </a:cubicBezTo>
                    <a:cubicBezTo>
                      <a:pt x="284" y="1417"/>
                      <a:pt x="277" y="1405"/>
                      <a:pt x="271" y="1393"/>
                    </a:cubicBezTo>
                    <a:cubicBezTo>
                      <a:pt x="257" y="1399"/>
                      <a:pt x="245" y="1405"/>
                      <a:pt x="231" y="1411"/>
                    </a:cubicBezTo>
                    <a:cubicBezTo>
                      <a:pt x="243" y="1422"/>
                      <a:pt x="251" y="1435"/>
                      <a:pt x="252" y="1453"/>
                    </a:cubicBezTo>
                    <a:close/>
                    <a:moveTo>
                      <a:pt x="1345" y="1812"/>
                    </a:moveTo>
                    <a:cubicBezTo>
                      <a:pt x="1357" y="1796"/>
                      <a:pt x="1372" y="1791"/>
                      <a:pt x="1389" y="1787"/>
                    </a:cubicBezTo>
                    <a:cubicBezTo>
                      <a:pt x="1375" y="1775"/>
                      <a:pt x="1368" y="1762"/>
                      <a:pt x="1365" y="1747"/>
                    </a:cubicBezTo>
                    <a:cubicBezTo>
                      <a:pt x="1352" y="1754"/>
                      <a:pt x="1340" y="1761"/>
                      <a:pt x="1326" y="1768"/>
                    </a:cubicBezTo>
                    <a:cubicBezTo>
                      <a:pt x="1337" y="1780"/>
                      <a:pt x="1342" y="1793"/>
                      <a:pt x="1345" y="1812"/>
                    </a:cubicBezTo>
                    <a:close/>
                    <a:moveTo>
                      <a:pt x="827" y="189"/>
                    </a:moveTo>
                    <a:cubicBezTo>
                      <a:pt x="833" y="196"/>
                      <a:pt x="838" y="202"/>
                      <a:pt x="842" y="208"/>
                    </a:cubicBezTo>
                    <a:cubicBezTo>
                      <a:pt x="845" y="215"/>
                      <a:pt x="848" y="222"/>
                      <a:pt x="851" y="230"/>
                    </a:cubicBezTo>
                    <a:cubicBezTo>
                      <a:pt x="857" y="226"/>
                      <a:pt x="862" y="222"/>
                      <a:pt x="868" y="219"/>
                    </a:cubicBezTo>
                    <a:cubicBezTo>
                      <a:pt x="875" y="216"/>
                      <a:pt x="881" y="213"/>
                      <a:pt x="888" y="211"/>
                    </a:cubicBezTo>
                    <a:cubicBezTo>
                      <a:pt x="884" y="203"/>
                      <a:pt x="880" y="197"/>
                      <a:pt x="876" y="190"/>
                    </a:cubicBezTo>
                    <a:cubicBezTo>
                      <a:pt x="872" y="184"/>
                      <a:pt x="873" y="175"/>
                      <a:pt x="868" y="167"/>
                    </a:cubicBezTo>
                    <a:cubicBezTo>
                      <a:pt x="857" y="180"/>
                      <a:pt x="844" y="187"/>
                      <a:pt x="827" y="189"/>
                    </a:cubicBezTo>
                    <a:close/>
                    <a:moveTo>
                      <a:pt x="405" y="457"/>
                    </a:moveTo>
                    <a:cubicBezTo>
                      <a:pt x="399" y="443"/>
                      <a:pt x="392" y="430"/>
                      <a:pt x="386" y="416"/>
                    </a:cubicBezTo>
                    <a:cubicBezTo>
                      <a:pt x="376" y="428"/>
                      <a:pt x="361" y="433"/>
                      <a:pt x="348" y="437"/>
                    </a:cubicBezTo>
                    <a:cubicBezTo>
                      <a:pt x="355" y="451"/>
                      <a:pt x="362" y="463"/>
                      <a:pt x="368" y="474"/>
                    </a:cubicBezTo>
                    <a:cubicBezTo>
                      <a:pt x="380" y="469"/>
                      <a:pt x="393" y="463"/>
                      <a:pt x="405" y="457"/>
                    </a:cubicBezTo>
                    <a:close/>
                    <a:moveTo>
                      <a:pt x="1190" y="207"/>
                    </a:moveTo>
                    <a:cubicBezTo>
                      <a:pt x="1187" y="202"/>
                      <a:pt x="1182" y="196"/>
                      <a:pt x="1179" y="189"/>
                    </a:cubicBezTo>
                    <a:cubicBezTo>
                      <a:pt x="1176" y="182"/>
                      <a:pt x="1175" y="174"/>
                      <a:pt x="1173" y="165"/>
                    </a:cubicBezTo>
                    <a:cubicBezTo>
                      <a:pt x="1166" y="171"/>
                      <a:pt x="1161" y="176"/>
                      <a:pt x="1155" y="179"/>
                    </a:cubicBezTo>
                    <a:cubicBezTo>
                      <a:pt x="1148" y="183"/>
                      <a:pt x="1140" y="186"/>
                      <a:pt x="1132" y="189"/>
                    </a:cubicBezTo>
                    <a:cubicBezTo>
                      <a:pt x="1137" y="195"/>
                      <a:pt x="1141" y="200"/>
                      <a:pt x="1144" y="206"/>
                    </a:cubicBezTo>
                    <a:cubicBezTo>
                      <a:pt x="1148" y="212"/>
                      <a:pt x="1150" y="219"/>
                      <a:pt x="1153" y="224"/>
                    </a:cubicBezTo>
                    <a:cubicBezTo>
                      <a:pt x="1166" y="218"/>
                      <a:pt x="1178" y="213"/>
                      <a:pt x="1190" y="207"/>
                    </a:cubicBezTo>
                    <a:close/>
                    <a:moveTo>
                      <a:pt x="1467" y="1745"/>
                    </a:moveTo>
                    <a:cubicBezTo>
                      <a:pt x="1473" y="1740"/>
                      <a:pt x="1479" y="1736"/>
                      <a:pt x="1486" y="1732"/>
                    </a:cubicBezTo>
                    <a:cubicBezTo>
                      <a:pt x="1491" y="1728"/>
                      <a:pt x="1500" y="1729"/>
                      <a:pt x="1504" y="1725"/>
                    </a:cubicBezTo>
                    <a:cubicBezTo>
                      <a:pt x="1497" y="1711"/>
                      <a:pt x="1491" y="1700"/>
                      <a:pt x="1485" y="1688"/>
                    </a:cubicBezTo>
                    <a:cubicBezTo>
                      <a:pt x="1473" y="1694"/>
                      <a:pt x="1460" y="1700"/>
                      <a:pt x="1448" y="1706"/>
                    </a:cubicBezTo>
                    <a:cubicBezTo>
                      <a:pt x="1454" y="1718"/>
                      <a:pt x="1460" y="1731"/>
                      <a:pt x="1467" y="1745"/>
                    </a:cubicBezTo>
                    <a:close/>
                    <a:moveTo>
                      <a:pt x="1618" y="449"/>
                    </a:moveTo>
                    <a:cubicBezTo>
                      <a:pt x="1613" y="442"/>
                      <a:pt x="1609" y="436"/>
                      <a:pt x="1605" y="430"/>
                    </a:cubicBezTo>
                    <a:cubicBezTo>
                      <a:pt x="1600" y="424"/>
                      <a:pt x="1602" y="414"/>
                      <a:pt x="1598" y="409"/>
                    </a:cubicBezTo>
                    <a:cubicBezTo>
                      <a:pt x="1583" y="417"/>
                      <a:pt x="1571" y="423"/>
                      <a:pt x="1559" y="430"/>
                    </a:cubicBezTo>
                    <a:cubicBezTo>
                      <a:pt x="1562" y="435"/>
                      <a:pt x="1567" y="440"/>
                      <a:pt x="1570" y="446"/>
                    </a:cubicBezTo>
                    <a:cubicBezTo>
                      <a:pt x="1573" y="453"/>
                      <a:pt x="1575" y="460"/>
                      <a:pt x="1579" y="468"/>
                    </a:cubicBezTo>
                    <a:cubicBezTo>
                      <a:pt x="1585" y="463"/>
                      <a:pt x="1590" y="459"/>
                      <a:pt x="1596" y="457"/>
                    </a:cubicBezTo>
                    <a:cubicBezTo>
                      <a:pt x="1603" y="454"/>
                      <a:pt x="1610" y="452"/>
                      <a:pt x="1618" y="449"/>
                    </a:cubicBezTo>
                    <a:close/>
                    <a:moveTo>
                      <a:pt x="507" y="1703"/>
                    </a:moveTo>
                    <a:cubicBezTo>
                      <a:pt x="499" y="1689"/>
                      <a:pt x="492" y="1676"/>
                      <a:pt x="486" y="1665"/>
                    </a:cubicBezTo>
                    <a:cubicBezTo>
                      <a:pt x="473" y="1671"/>
                      <a:pt x="461" y="1677"/>
                      <a:pt x="448" y="1683"/>
                    </a:cubicBezTo>
                    <a:cubicBezTo>
                      <a:pt x="452" y="1690"/>
                      <a:pt x="457" y="1696"/>
                      <a:pt x="460" y="1702"/>
                    </a:cubicBezTo>
                    <a:cubicBezTo>
                      <a:pt x="463" y="1709"/>
                      <a:pt x="465" y="1716"/>
                      <a:pt x="468" y="1726"/>
                    </a:cubicBezTo>
                    <a:cubicBezTo>
                      <a:pt x="478" y="1710"/>
                      <a:pt x="493" y="1707"/>
                      <a:pt x="507" y="1703"/>
                    </a:cubicBezTo>
                    <a:close/>
                    <a:moveTo>
                      <a:pt x="1811" y="985"/>
                    </a:moveTo>
                    <a:cubicBezTo>
                      <a:pt x="1806" y="989"/>
                      <a:pt x="1801" y="993"/>
                      <a:pt x="1795" y="997"/>
                    </a:cubicBezTo>
                    <a:cubicBezTo>
                      <a:pt x="1789" y="1000"/>
                      <a:pt x="1783" y="1002"/>
                      <a:pt x="1778" y="1004"/>
                    </a:cubicBezTo>
                    <a:cubicBezTo>
                      <a:pt x="1784" y="1017"/>
                      <a:pt x="1790" y="1029"/>
                      <a:pt x="1796" y="1042"/>
                    </a:cubicBezTo>
                    <a:cubicBezTo>
                      <a:pt x="1802" y="1039"/>
                      <a:pt x="1807" y="1035"/>
                      <a:pt x="1813" y="1032"/>
                    </a:cubicBezTo>
                    <a:cubicBezTo>
                      <a:pt x="1819" y="1029"/>
                      <a:pt x="1826" y="1027"/>
                      <a:pt x="1832" y="1025"/>
                    </a:cubicBezTo>
                    <a:cubicBezTo>
                      <a:pt x="1825" y="1011"/>
                      <a:pt x="1819" y="999"/>
                      <a:pt x="1811" y="985"/>
                    </a:cubicBezTo>
                    <a:close/>
                    <a:moveTo>
                      <a:pt x="1335" y="285"/>
                    </a:moveTo>
                    <a:cubicBezTo>
                      <a:pt x="1347" y="279"/>
                      <a:pt x="1359" y="273"/>
                      <a:pt x="1372" y="266"/>
                    </a:cubicBezTo>
                    <a:cubicBezTo>
                      <a:pt x="1368" y="260"/>
                      <a:pt x="1364" y="254"/>
                      <a:pt x="1360" y="248"/>
                    </a:cubicBezTo>
                    <a:cubicBezTo>
                      <a:pt x="1356" y="242"/>
                      <a:pt x="1359" y="233"/>
                      <a:pt x="1353" y="228"/>
                    </a:cubicBezTo>
                    <a:cubicBezTo>
                      <a:pt x="1346" y="233"/>
                      <a:pt x="1340" y="238"/>
                      <a:pt x="1334" y="241"/>
                    </a:cubicBezTo>
                    <a:cubicBezTo>
                      <a:pt x="1327" y="244"/>
                      <a:pt x="1320" y="246"/>
                      <a:pt x="1315" y="248"/>
                    </a:cubicBezTo>
                    <a:cubicBezTo>
                      <a:pt x="1322" y="261"/>
                      <a:pt x="1328" y="272"/>
                      <a:pt x="1335" y="285"/>
                    </a:cubicBezTo>
                    <a:close/>
                    <a:moveTo>
                      <a:pt x="178" y="1059"/>
                    </a:moveTo>
                    <a:cubicBezTo>
                      <a:pt x="174" y="1061"/>
                      <a:pt x="169" y="1064"/>
                      <a:pt x="165" y="1067"/>
                    </a:cubicBezTo>
                    <a:cubicBezTo>
                      <a:pt x="160" y="1069"/>
                      <a:pt x="155" y="1071"/>
                      <a:pt x="150" y="1073"/>
                    </a:cubicBezTo>
                    <a:cubicBezTo>
                      <a:pt x="146" y="1074"/>
                      <a:pt x="141" y="1072"/>
                      <a:pt x="136" y="1077"/>
                    </a:cubicBezTo>
                    <a:cubicBezTo>
                      <a:pt x="151" y="1087"/>
                      <a:pt x="155" y="1103"/>
                      <a:pt x="159" y="1116"/>
                    </a:cubicBezTo>
                    <a:cubicBezTo>
                      <a:pt x="172" y="1108"/>
                      <a:pt x="184" y="1101"/>
                      <a:pt x="195" y="1095"/>
                    </a:cubicBezTo>
                    <a:cubicBezTo>
                      <a:pt x="189" y="1083"/>
                      <a:pt x="184" y="1072"/>
                      <a:pt x="178" y="1059"/>
                    </a:cubicBezTo>
                    <a:close/>
                    <a:moveTo>
                      <a:pt x="557" y="1753"/>
                    </a:moveTo>
                    <a:cubicBezTo>
                      <a:pt x="563" y="1748"/>
                      <a:pt x="568" y="1743"/>
                      <a:pt x="575" y="1739"/>
                    </a:cubicBezTo>
                    <a:cubicBezTo>
                      <a:pt x="581" y="1736"/>
                      <a:pt x="588" y="1734"/>
                      <a:pt x="596" y="1731"/>
                    </a:cubicBezTo>
                    <a:cubicBezTo>
                      <a:pt x="592" y="1724"/>
                      <a:pt x="588" y="1719"/>
                      <a:pt x="585" y="1713"/>
                    </a:cubicBezTo>
                    <a:cubicBezTo>
                      <a:pt x="582" y="1707"/>
                      <a:pt x="580" y="1700"/>
                      <a:pt x="578" y="1695"/>
                    </a:cubicBezTo>
                    <a:cubicBezTo>
                      <a:pt x="564" y="1701"/>
                      <a:pt x="551" y="1707"/>
                      <a:pt x="538" y="1713"/>
                    </a:cubicBezTo>
                    <a:cubicBezTo>
                      <a:pt x="542" y="1719"/>
                      <a:pt x="547" y="1725"/>
                      <a:pt x="550" y="1731"/>
                    </a:cubicBezTo>
                    <a:cubicBezTo>
                      <a:pt x="553" y="1738"/>
                      <a:pt x="554" y="1745"/>
                      <a:pt x="557" y="1753"/>
                    </a:cubicBezTo>
                    <a:close/>
                    <a:moveTo>
                      <a:pt x="1634" y="1533"/>
                    </a:moveTo>
                    <a:cubicBezTo>
                      <a:pt x="1630" y="1537"/>
                      <a:pt x="1625" y="1541"/>
                      <a:pt x="1619" y="1544"/>
                    </a:cubicBezTo>
                    <a:cubicBezTo>
                      <a:pt x="1613" y="1547"/>
                      <a:pt x="1606" y="1550"/>
                      <a:pt x="1598" y="1553"/>
                    </a:cubicBezTo>
                    <a:cubicBezTo>
                      <a:pt x="1602" y="1559"/>
                      <a:pt x="1606" y="1564"/>
                      <a:pt x="1609" y="1570"/>
                    </a:cubicBezTo>
                    <a:cubicBezTo>
                      <a:pt x="1612" y="1577"/>
                      <a:pt x="1614" y="1584"/>
                      <a:pt x="1616" y="1592"/>
                    </a:cubicBezTo>
                    <a:cubicBezTo>
                      <a:pt x="1622" y="1588"/>
                      <a:pt x="1628" y="1583"/>
                      <a:pt x="1634" y="1580"/>
                    </a:cubicBezTo>
                    <a:cubicBezTo>
                      <a:pt x="1641" y="1576"/>
                      <a:pt x="1648" y="1574"/>
                      <a:pt x="1654" y="1572"/>
                    </a:cubicBezTo>
                    <a:cubicBezTo>
                      <a:pt x="1647" y="1558"/>
                      <a:pt x="1641" y="1546"/>
                      <a:pt x="1634" y="1533"/>
                    </a:cubicBezTo>
                    <a:close/>
                    <a:moveTo>
                      <a:pt x="239" y="1180"/>
                    </a:moveTo>
                    <a:cubicBezTo>
                      <a:pt x="233" y="1184"/>
                      <a:pt x="227" y="1188"/>
                      <a:pt x="221" y="1191"/>
                    </a:cubicBezTo>
                    <a:cubicBezTo>
                      <a:pt x="215" y="1194"/>
                      <a:pt x="208" y="1196"/>
                      <a:pt x="201" y="1198"/>
                    </a:cubicBezTo>
                    <a:cubicBezTo>
                      <a:pt x="206" y="1205"/>
                      <a:pt x="210" y="1210"/>
                      <a:pt x="213" y="1216"/>
                    </a:cubicBezTo>
                    <a:cubicBezTo>
                      <a:pt x="216" y="1222"/>
                      <a:pt x="218" y="1230"/>
                      <a:pt x="221" y="1238"/>
                    </a:cubicBezTo>
                    <a:cubicBezTo>
                      <a:pt x="227" y="1233"/>
                      <a:pt x="232" y="1229"/>
                      <a:pt x="238" y="1226"/>
                    </a:cubicBezTo>
                    <a:cubicBezTo>
                      <a:pt x="244" y="1222"/>
                      <a:pt x="251" y="1220"/>
                      <a:pt x="257" y="1217"/>
                    </a:cubicBezTo>
                    <a:cubicBezTo>
                      <a:pt x="251" y="1205"/>
                      <a:pt x="246" y="1193"/>
                      <a:pt x="239" y="1180"/>
                    </a:cubicBezTo>
                    <a:close/>
                    <a:moveTo>
                      <a:pt x="373" y="547"/>
                    </a:moveTo>
                    <a:cubicBezTo>
                      <a:pt x="367" y="535"/>
                      <a:pt x="361" y="523"/>
                      <a:pt x="356" y="512"/>
                    </a:cubicBezTo>
                    <a:cubicBezTo>
                      <a:pt x="343" y="518"/>
                      <a:pt x="330" y="523"/>
                      <a:pt x="316" y="529"/>
                    </a:cubicBezTo>
                    <a:cubicBezTo>
                      <a:pt x="319" y="533"/>
                      <a:pt x="323" y="536"/>
                      <a:pt x="326" y="541"/>
                    </a:cubicBezTo>
                    <a:cubicBezTo>
                      <a:pt x="328" y="545"/>
                      <a:pt x="331" y="550"/>
                      <a:pt x="333" y="554"/>
                    </a:cubicBezTo>
                    <a:cubicBezTo>
                      <a:pt x="335" y="558"/>
                      <a:pt x="333" y="565"/>
                      <a:pt x="338" y="567"/>
                    </a:cubicBezTo>
                    <a:cubicBezTo>
                      <a:pt x="350" y="560"/>
                      <a:pt x="362" y="554"/>
                      <a:pt x="373" y="547"/>
                    </a:cubicBezTo>
                    <a:close/>
                    <a:moveTo>
                      <a:pt x="467" y="374"/>
                    </a:moveTo>
                    <a:cubicBezTo>
                      <a:pt x="476" y="388"/>
                      <a:pt x="483" y="400"/>
                      <a:pt x="490" y="413"/>
                    </a:cubicBezTo>
                    <a:cubicBezTo>
                      <a:pt x="501" y="407"/>
                      <a:pt x="512" y="401"/>
                      <a:pt x="523" y="395"/>
                    </a:cubicBezTo>
                    <a:cubicBezTo>
                      <a:pt x="517" y="382"/>
                      <a:pt x="512" y="369"/>
                      <a:pt x="506" y="355"/>
                    </a:cubicBezTo>
                    <a:cubicBezTo>
                      <a:pt x="495" y="364"/>
                      <a:pt x="483" y="373"/>
                      <a:pt x="467" y="374"/>
                    </a:cubicBezTo>
                    <a:close/>
                    <a:moveTo>
                      <a:pt x="1470" y="400"/>
                    </a:moveTo>
                    <a:cubicBezTo>
                      <a:pt x="1476" y="412"/>
                      <a:pt x="1482" y="423"/>
                      <a:pt x="1488" y="435"/>
                    </a:cubicBezTo>
                    <a:cubicBezTo>
                      <a:pt x="1494" y="431"/>
                      <a:pt x="1499" y="427"/>
                      <a:pt x="1505" y="425"/>
                    </a:cubicBezTo>
                    <a:cubicBezTo>
                      <a:pt x="1512" y="422"/>
                      <a:pt x="1519" y="420"/>
                      <a:pt x="1524" y="418"/>
                    </a:cubicBezTo>
                    <a:cubicBezTo>
                      <a:pt x="1518" y="404"/>
                      <a:pt x="1512" y="393"/>
                      <a:pt x="1506" y="380"/>
                    </a:cubicBezTo>
                    <a:cubicBezTo>
                      <a:pt x="1501" y="384"/>
                      <a:pt x="1496" y="388"/>
                      <a:pt x="1490" y="391"/>
                    </a:cubicBezTo>
                    <a:cubicBezTo>
                      <a:pt x="1484" y="395"/>
                      <a:pt x="1477" y="397"/>
                      <a:pt x="1470" y="400"/>
                    </a:cubicBezTo>
                    <a:close/>
                    <a:moveTo>
                      <a:pt x="386" y="1562"/>
                    </a:moveTo>
                    <a:cubicBezTo>
                      <a:pt x="394" y="1573"/>
                      <a:pt x="403" y="1585"/>
                      <a:pt x="403" y="1601"/>
                    </a:cubicBezTo>
                    <a:cubicBezTo>
                      <a:pt x="417" y="1594"/>
                      <a:pt x="430" y="1586"/>
                      <a:pt x="442" y="1580"/>
                    </a:cubicBezTo>
                    <a:cubicBezTo>
                      <a:pt x="435" y="1567"/>
                      <a:pt x="429" y="1556"/>
                      <a:pt x="424" y="1545"/>
                    </a:cubicBezTo>
                    <a:cubicBezTo>
                      <a:pt x="411" y="1551"/>
                      <a:pt x="399" y="1556"/>
                      <a:pt x="386" y="1562"/>
                    </a:cubicBezTo>
                    <a:close/>
                    <a:moveTo>
                      <a:pt x="815" y="1803"/>
                    </a:moveTo>
                    <a:cubicBezTo>
                      <a:pt x="818" y="1809"/>
                      <a:pt x="822" y="1814"/>
                      <a:pt x="825" y="1820"/>
                    </a:cubicBezTo>
                    <a:cubicBezTo>
                      <a:pt x="828" y="1827"/>
                      <a:pt x="829" y="1834"/>
                      <a:pt x="832" y="1842"/>
                    </a:cubicBezTo>
                    <a:cubicBezTo>
                      <a:pt x="838" y="1837"/>
                      <a:pt x="843" y="1832"/>
                      <a:pt x="849" y="1829"/>
                    </a:cubicBezTo>
                    <a:cubicBezTo>
                      <a:pt x="855" y="1826"/>
                      <a:pt x="862" y="1823"/>
                      <a:pt x="869" y="1820"/>
                    </a:cubicBezTo>
                    <a:cubicBezTo>
                      <a:pt x="865" y="1814"/>
                      <a:pt x="861" y="1809"/>
                      <a:pt x="858" y="1803"/>
                    </a:cubicBezTo>
                    <a:cubicBezTo>
                      <a:pt x="854" y="1797"/>
                      <a:pt x="852" y="1791"/>
                      <a:pt x="850" y="1785"/>
                    </a:cubicBezTo>
                    <a:cubicBezTo>
                      <a:pt x="838" y="1791"/>
                      <a:pt x="827" y="1797"/>
                      <a:pt x="815" y="1803"/>
                    </a:cubicBezTo>
                    <a:close/>
                    <a:moveTo>
                      <a:pt x="1630" y="1462"/>
                    </a:moveTo>
                    <a:cubicBezTo>
                      <a:pt x="1636" y="1474"/>
                      <a:pt x="1642" y="1487"/>
                      <a:pt x="1647" y="1498"/>
                    </a:cubicBezTo>
                    <a:cubicBezTo>
                      <a:pt x="1660" y="1492"/>
                      <a:pt x="1672" y="1486"/>
                      <a:pt x="1684" y="1480"/>
                    </a:cubicBezTo>
                    <a:cubicBezTo>
                      <a:pt x="1677" y="1468"/>
                      <a:pt x="1671" y="1456"/>
                      <a:pt x="1665" y="1444"/>
                    </a:cubicBezTo>
                    <a:cubicBezTo>
                      <a:pt x="1653" y="1450"/>
                      <a:pt x="1642" y="1456"/>
                      <a:pt x="1630" y="1462"/>
                    </a:cubicBezTo>
                    <a:close/>
                    <a:moveTo>
                      <a:pt x="766" y="270"/>
                    </a:moveTo>
                    <a:cubicBezTo>
                      <a:pt x="763" y="265"/>
                      <a:pt x="759" y="260"/>
                      <a:pt x="756" y="254"/>
                    </a:cubicBezTo>
                    <a:cubicBezTo>
                      <a:pt x="753" y="248"/>
                      <a:pt x="751" y="241"/>
                      <a:pt x="749" y="234"/>
                    </a:cubicBezTo>
                    <a:cubicBezTo>
                      <a:pt x="736" y="241"/>
                      <a:pt x="724" y="248"/>
                      <a:pt x="711" y="254"/>
                    </a:cubicBezTo>
                    <a:cubicBezTo>
                      <a:pt x="714" y="259"/>
                      <a:pt x="718" y="264"/>
                      <a:pt x="721" y="270"/>
                    </a:cubicBezTo>
                    <a:cubicBezTo>
                      <a:pt x="724" y="276"/>
                      <a:pt x="726" y="283"/>
                      <a:pt x="729" y="289"/>
                    </a:cubicBezTo>
                    <a:cubicBezTo>
                      <a:pt x="742" y="282"/>
                      <a:pt x="754" y="276"/>
                      <a:pt x="766" y="270"/>
                    </a:cubicBezTo>
                    <a:close/>
                    <a:moveTo>
                      <a:pt x="207" y="967"/>
                    </a:moveTo>
                    <a:cubicBezTo>
                      <a:pt x="202" y="971"/>
                      <a:pt x="196" y="975"/>
                      <a:pt x="190" y="978"/>
                    </a:cubicBezTo>
                    <a:cubicBezTo>
                      <a:pt x="184" y="981"/>
                      <a:pt x="177" y="983"/>
                      <a:pt x="171" y="985"/>
                    </a:cubicBezTo>
                    <a:cubicBezTo>
                      <a:pt x="178" y="997"/>
                      <a:pt x="185" y="1010"/>
                      <a:pt x="192" y="1023"/>
                    </a:cubicBezTo>
                    <a:cubicBezTo>
                      <a:pt x="197" y="1019"/>
                      <a:pt x="202" y="1015"/>
                      <a:pt x="208" y="1012"/>
                    </a:cubicBezTo>
                    <a:cubicBezTo>
                      <a:pt x="214" y="1009"/>
                      <a:pt x="220" y="1007"/>
                      <a:pt x="225" y="1005"/>
                    </a:cubicBezTo>
                    <a:cubicBezTo>
                      <a:pt x="219" y="992"/>
                      <a:pt x="213" y="980"/>
                      <a:pt x="207" y="967"/>
                    </a:cubicBezTo>
                    <a:close/>
                    <a:moveTo>
                      <a:pt x="757" y="1755"/>
                    </a:moveTo>
                    <a:cubicBezTo>
                      <a:pt x="745" y="1761"/>
                      <a:pt x="734" y="1767"/>
                      <a:pt x="723" y="1772"/>
                    </a:cubicBezTo>
                    <a:cubicBezTo>
                      <a:pt x="729" y="1785"/>
                      <a:pt x="735" y="1797"/>
                      <a:pt x="742" y="1810"/>
                    </a:cubicBezTo>
                    <a:cubicBezTo>
                      <a:pt x="747" y="1806"/>
                      <a:pt x="752" y="1801"/>
                      <a:pt x="758" y="1798"/>
                    </a:cubicBezTo>
                    <a:cubicBezTo>
                      <a:pt x="764" y="1795"/>
                      <a:pt x="770" y="1792"/>
                      <a:pt x="775" y="1790"/>
                    </a:cubicBezTo>
                    <a:cubicBezTo>
                      <a:pt x="769" y="1778"/>
                      <a:pt x="763" y="1767"/>
                      <a:pt x="757" y="1755"/>
                    </a:cubicBezTo>
                    <a:close/>
                    <a:moveTo>
                      <a:pt x="1677" y="569"/>
                    </a:moveTo>
                    <a:cubicBezTo>
                      <a:pt x="1671" y="556"/>
                      <a:pt x="1664" y="544"/>
                      <a:pt x="1658" y="532"/>
                    </a:cubicBezTo>
                    <a:cubicBezTo>
                      <a:pt x="1647" y="539"/>
                      <a:pt x="1635" y="545"/>
                      <a:pt x="1624" y="552"/>
                    </a:cubicBezTo>
                    <a:cubicBezTo>
                      <a:pt x="1629" y="563"/>
                      <a:pt x="1635" y="574"/>
                      <a:pt x="1640" y="585"/>
                    </a:cubicBezTo>
                    <a:cubicBezTo>
                      <a:pt x="1652" y="580"/>
                      <a:pt x="1664" y="574"/>
                      <a:pt x="1677" y="569"/>
                    </a:cubicBezTo>
                    <a:close/>
                    <a:moveTo>
                      <a:pt x="1798" y="811"/>
                    </a:moveTo>
                    <a:cubicBezTo>
                      <a:pt x="1792" y="798"/>
                      <a:pt x="1786" y="785"/>
                      <a:pt x="1780" y="773"/>
                    </a:cubicBezTo>
                    <a:cubicBezTo>
                      <a:pt x="1768" y="780"/>
                      <a:pt x="1757" y="786"/>
                      <a:pt x="1746" y="793"/>
                    </a:cubicBezTo>
                    <a:cubicBezTo>
                      <a:pt x="1751" y="804"/>
                      <a:pt x="1757" y="816"/>
                      <a:pt x="1764" y="828"/>
                    </a:cubicBezTo>
                    <a:cubicBezTo>
                      <a:pt x="1770" y="825"/>
                      <a:pt x="1775" y="821"/>
                      <a:pt x="1781" y="818"/>
                    </a:cubicBezTo>
                    <a:cubicBezTo>
                      <a:pt x="1786" y="815"/>
                      <a:pt x="1793" y="813"/>
                      <a:pt x="1798" y="811"/>
                    </a:cubicBezTo>
                    <a:close/>
                    <a:moveTo>
                      <a:pt x="1481" y="1615"/>
                    </a:moveTo>
                    <a:cubicBezTo>
                      <a:pt x="1487" y="1627"/>
                      <a:pt x="1492" y="1638"/>
                      <a:pt x="1498" y="1650"/>
                    </a:cubicBezTo>
                    <a:cubicBezTo>
                      <a:pt x="1504" y="1647"/>
                      <a:pt x="1509" y="1643"/>
                      <a:pt x="1515" y="1640"/>
                    </a:cubicBezTo>
                    <a:cubicBezTo>
                      <a:pt x="1521" y="1637"/>
                      <a:pt x="1528" y="1636"/>
                      <a:pt x="1534" y="1634"/>
                    </a:cubicBezTo>
                    <a:cubicBezTo>
                      <a:pt x="1526" y="1621"/>
                      <a:pt x="1520" y="1609"/>
                      <a:pt x="1513" y="1598"/>
                    </a:cubicBezTo>
                    <a:cubicBezTo>
                      <a:pt x="1503" y="1603"/>
                      <a:pt x="1492" y="1609"/>
                      <a:pt x="1481" y="1615"/>
                    </a:cubicBezTo>
                    <a:close/>
                    <a:moveTo>
                      <a:pt x="626" y="298"/>
                    </a:moveTo>
                    <a:cubicBezTo>
                      <a:pt x="614" y="304"/>
                      <a:pt x="601" y="310"/>
                      <a:pt x="589" y="316"/>
                    </a:cubicBezTo>
                    <a:cubicBezTo>
                      <a:pt x="593" y="321"/>
                      <a:pt x="597" y="326"/>
                      <a:pt x="601" y="332"/>
                    </a:cubicBezTo>
                    <a:cubicBezTo>
                      <a:pt x="604" y="338"/>
                      <a:pt x="606" y="344"/>
                      <a:pt x="609" y="351"/>
                    </a:cubicBezTo>
                    <a:cubicBezTo>
                      <a:pt x="616" y="346"/>
                      <a:pt x="621" y="343"/>
                      <a:pt x="627" y="340"/>
                    </a:cubicBezTo>
                    <a:cubicBezTo>
                      <a:pt x="632" y="337"/>
                      <a:pt x="638" y="334"/>
                      <a:pt x="644" y="332"/>
                    </a:cubicBezTo>
                    <a:cubicBezTo>
                      <a:pt x="637" y="320"/>
                      <a:pt x="632" y="309"/>
                      <a:pt x="626" y="298"/>
                    </a:cubicBezTo>
                    <a:close/>
                    <a:moveTo>
                      <a:pt x="904" y="1832"/>
                    </a:moveTo>
                    <a:cubicBezTo>
                      <a:pt x="908" y="1838"/>
                      <a:pt x="912" y="1843"/>
                      <a:pt x="915" y="1849"/>
                    </a:cubicBezTo>
                    <a:cubicBezTo>
                      <a:pt x="918" y="1855"/>
                      <a:pt x="920" y="1862"/>
                      <a:pt x="923" y="1869"/>
                    </a:cubicBezTo>
                    <a:cubicBezTo>
                      <a:pt x="929" y="1865"/>
                      <a:pt x="934" y="1860"/>
                      <a:pt x="940" y="1857"/>
                    </a:cubicBezTo>
                    <a:cubicBezTo>
                      <a:pt x="946" y="1854"/>
                      <a:pt x="953" y="1852"/>
                      <a:pt x="959" y="1850"/>
                    </a:cubicBezTo>
                    <a:cubicBezTo>
                      <a:pt x="952" y="1837"/>
                      <a:pt x="946" y="1825"/>
                      <a:pt x="941" y="1814"/>
                    </a:cubicBezTo>
                    <a:cubicBezTo>
                      <a:pt x="929" y="1819"/>
                      <a:pt x="918" y="1825"/>
                      <a:pt x="904" y="1832"/>
                    </a:cubicBezTo>
                    <a:close/>
                    <a:moveTo>
                      <a:pt x="1118" y="1800"/>
                    </a:moveTo>
                    <a:cubicBezTo>
                      <a:pt x="1124" y="1812"/>
                      <a:pt x="1129" y="1824"/>
                      <a:pt x="1135" y="1837"/>
                    </a:cubicBezTo>
                    <a:cubicBezTo>
                      <a:pt x="1140" y="1834"/>
                      <a:pt x="1146" y="1829"/>
                      <a:pt x="1151" y="1826"/>
                    </a:cubicBezTo>
                    <a:cubicBezTo>
                      <a:pt x="1158" y="1823"/>
                      <a:pt x="1165" y="1821"/>
                      <a:pt x="1173" y="1818"/>
                    </a:cubicBezTo>
                    <a:cubicBezTo>
                      <a:pt x="1168" y="1812"/>
                      <a:pt x="1164" y="1807"/>
                      <a:pt x="1161" y="1801"/>
                    </a:cubicBezTo>
                    <a:cubicBezTo>
                      <a:pt x="1157" y="1795"/>
                      <a:pt x="1155" y="1788"/>
                      <a:pt x="1153" y="1782"/>
                    </a:cubicBezTo>
                    <a:cubicBezTo>
                      <a:pt x="1140" y="1788"/>
                      <a:pt x="1129" y="1794"/>
                      <a:pt x="1118" y="1800"/>
                    </a:cubicBezTo>
                    <a:close/>
                    <a:moveTo>
                      <a:pt x="1721" y="652"/>
                    </a:moveTo>
                    <a:cubicBezTo>
                      <a:pt x="1708" y="659"/>
                      <a:pt x="1696" y="666"/>
                      <a:pt x="1685" y="673"/>
                    </a:cubicBezTo>
                    <a:cubicBezTo>
                      <a:pt x="1691" y="684"/>
                      <a:pt x="1697" y="694"/>
                      <a:pt x="1703" y="705"/>
                    </a:cubicBezTo>
                    <a:cubicBezTo>
                      <a:pt x="1709" y="702"/>
                      <a:pt x="1715" y="698"/>
                      <a:pt x="1721" y="696"/>
                    </a:cubicBezTo>
                    <a:cubicBezTo>
                      <a:pt x="1727" y="693"/>
                      <a:pt x="1733" y="691"/>
                      <a:pt x="1740" y="689"/>
                    </a:cubicBezTo>
                    <a:cubicBezTo>
                      <a:pt x="1730" y="678"/>
                      <a:pt x="1723" y="666"/>
                      <a:pt x="1721" y="652"/>
                    </a:cubicBezTo>
                    <a:close/>
                    <a:moveTo>
                      <a:pt x="1677" y="1406"/>
                    </a:moveTo>
                    <a:cubicBezTo>
                      <a:pt x="1690" y="1400"/>
                      <a:pt x="1702" y="1394"/>
                      <a:pt x="1714" y="1388"/>
                    </a:cubicBezTo>
                    <a:cubicBezTo>
                      <a:pt x="1710" y="1383"/>
                      <a:pt x="1705" y="1378"/>
                      <a:pt x="1702" y="1372"/>
                    </a:cubicBezTo>
                    <a:cubicBezTo>
                      <a:pt x="1698" y="1366"/>
                      <a:pt x="1696" y="1359"/>
                      <a:pt x="1693" y="1352"/>
                    </a:cubicBezTo>
                    <a:cubicBezTo>
                      <a:pt x="1687" y="1356"/>
                      <a:pt x="1682" y="1359"/>
                      <a:pt x="1677" y="1363"/>
                    </a:cubicBezTo>
                    <a:cubicBezTo>
                      <a:pt x="1672" y="1366"/>
                      <a:pt x="1665" y="1366"/>
                      <a:pt x="1661" y="1370"/>
                    </a:cubicBezTo>
                    <a:cubicBezTo>
                      <a:pt x="1667" y="1383"/>
                      <a:pt x="1672" y="1393"/>
                      <a:pt x="1677" y="1406"/>
                    </a:cubicBezTo>
                    <a:close/>
                    <a:moveTo>
                      <a:pt x="943" y="256"/>
                    </a:moveTo>
                    <a:cubicBezTo>
                      <a:pt x="948" y="252"/>
                      <a:pt x="952" y="249"/>
                      <a:pt x="956" y="247"/>
                    </a:cubicBezTo>
                    <a:cubicBezTo>
                      <a:pt x="959" y="246"/>
                      <a:pt x="963" y="244"/>
                      <a:pt x="966" y="243"/>
                    </a:cubicBezTo>
                    <a:cubicBezTo>
                      <a:pt x="970" y="241"/>
                      <a:pt x="975" y="243"/>
                      <a:pt x="977" y="238"/>
                    </a:cubicBezTo>
                    <a:cubicBezTo>
                      <a:pt x="971" y="226"/>
                      <a:pt x="965" y="214"/>
                      <a:pt x="960" y="203"/>
                    </a:cubicBezTo>
                    <a:cubicBezTo>
                      <a:pt x="948" y="209"/>
                      <a:pt x="935" y="216"/>
                      <a:pt x="923" y="223"/>
                    </a:cubicBezTo>
                    <a:cubicBezTo>
                      <a:pt x="926" y="227"/>
                      <a:pt x="930" y="231"/>
                      <a:pt x="933" y="236"/>
                    </a:cubicBezTo>
                    <a:cubicBezTo>
                      <a:pt x="936" y="242"/>
                      <a:pt x="939" y="248"/>
                      <a:pt x="943" y="256"/>
                    </a:cubicBezTo>
                    <a:close/>
                    <a:moveTo>
                      <a:pt x="1239" y="1739"/>
                    </a:moveTo>
                    <a:cubicBezTo>
                      <a:pt x="1245" y="1751"/>
                      <a:pt x="1251" y="1763"/>
                      <a:pt x="1256" y="1773"/>
                    </a:cubicBezTo>
                    <a:cubicBezTo>
                      <a:pt x="1267" y="1767"/>
                      <a:pt x="1279" y="1761"/>
                      <a:pt x="1291" y="1755"/>
                    </a:cubicBezTo>
                    <a:cubicBezTo>
                      <a:pt x="1284" y="1744"/>
                      <a:pt x="1278" y="1733"/>
                      <a:pt x="1272" y="1722"/>
                    </a:cubicBezTo>
                    <a:cubicBezTo>
                      <a:pt x="1261" y="1728"/>
                      <a:pt x="1251" y="1733"/>
                      <a:pt x="1239" y="1739"/>
                    </a:cubicBezTo>
                    <a:close/>
                    <a:moveTo>
                      <a:pt x="666" y="1726"/>
                    </a:moveTo>
                    <a:cubicBezTo>
                      <a:pt x="661" y="1730"/>
                      <a:pt x="656" y="1733"/>
                      <a:pt x="650" y="1736"/>
                    </a:cubicBezTo>
                    <a:cubicBezTo>
                      <a:pt x="644" y="1738"/>
                      <a:pt x="638" y="1740"/>
                      <a:pt x="631" y="1743"/>
                    </a:cubicBezTo>
                    <a:cubicBezTo>
                      <a:pt x="635" y="1748"/>
                      <a:pt x="637" y="1752"/>
                      <a:pt x="639" y="1756"/>
                    </a:cubicBezTo>
                    <a:cubicBezTo>
                      <a:pt x="642" y="1760"/>
                      <a:pt x="643" y="1765"/>
                      <a:pt x="645" y="1770"/>
                    </a:cubicBezTo>
                    <a:cubicBezTo>
                      <a:pt x="647" y="1774"/>
                      <a:pt x="644" y="1779"/>
                      <a:pt x="649" y="1781"/>
                    </a:cubicBezTo>
                    <a:cubicBezTo>
                      <a:pt x="662" y="1773"/>
                      <a:pt x="674" y="1766"/>
                      <a:pt x="685" y="1760"/>
                    </a:cubicBezTo>
                    <a:cubicBezTo>
                      <a:pt x="678" y="1748"/>
                      <a:pt x="672" y="1738"/>
                      <a:pt x="666" y="1726"/>
                    </a:cubicBezTo>
                    <a:close/>
                    <a:moveTo>
                      <a:pt x="326" y="1441"/>
                    </a:moveTo>
                    <a:cubicBezTo>
                      <a:pt x="330" y="1447"/>
                      <a:pt x="334" y="1453"/>
                      <a:pt x="337" y="1458"/>
                    </a:cubicBezTo>
                    <a:cubicBezTo>
                      <a:pt x="341" y="1464"/>
                      <a:pt x="341" y="1472"/>
                      <a:pt x="345" y="1477"/>
                    </a:cubicBezTo>
                    <a:cubicBezTo>
                      <a:pt x="357" y="1470"/>
                      <a:pt x="368" y="1464"/>
                      <a:pt x="378" y="1457"/>
                    </a:cubicBezTo>
                    <a:cubicBezTo>
                      <a:pt x="372" y="1446"/>
                      <a:pt x="367" y="1435"/>
                      <a:pt x="361" y="1424"/>
                    </a:cubicBezTo>
                    <a:cubicBezTo>
                      <a:pt x="355" y="1428"/>
                      <a:pt x="350" y="1431"/>
                      <a:pt x="345" y="1434"/>
                    </a:cubicBezTo>
                    <a:cubicBezTo>
                      <a:pt x="339" y="1436"/>
                      <a:pt x="333" y="1438"/>
                      <a:pt x="326" y="1441"/>
                    </a:cubicBezTo>
                    <a:close/>
                    <a:moveTo>
                      <a:pt x="342" y="638"/>
                    </a:moveTo>
                    <a:cubicBezTo>
                      <a:pt x="337" y="626"/>
                      <a:pt x="332" y="615"/>
                      <a:pt x="327" y="603"/>
                    </a:cubicBezTo>
                    <a:cubicBezTo>
                      <a:pt x="315" y="609"/>
                      <a:pt x="302" y="615"/>
                      <a:pt x="289" y="621"/>
                    </a:cubicBezTo>
                    <a:cubicBezTo>
                      <a:pt x="292" y="625"/>
                      <a:pt x="297" y="630"/>
                      <a:pt x="300" y="636"/>
                    </a:cubicBezTo>
                    <a:cubicBezTo>
                      <a:pt x="304" y="642"/>
                      <a:pt x="306" y="649"/>
                      <a:pt x="309" y="655"/>
                    </a:cubicBezTo>
                    <a:cubicBezTo>
                      <a:pt x="321" y="648"/>
                      <a:pt x="331" y="643"/>
                      <a:pt x="342" y="638"/>
                    </a:cubicBezTo>
                    <a:close/>
                    <a:moveTo>
                      <a:pt x="1015" y="252"/>
                    </a:moveTo>
                    <a:cubicBezTo>
                      <a:pt x="1018" y="257"/>
                      <a:pt x="1022" y="262"/>
                      <a:pt x="1024" y="267"/>
                    </a:cubicBezTo>
                    <a:cubicBezTo>
                      <a:pt x="1028" y="272"/>
                      <a:pt x="1030" y="279"/>
                      <a:pt x="1033" y="285"/>
                    </a:cubicBezTo>
                    <a:cubicBezTo>
                      <a:pt x="1039" y="282"/>
                      <a:pt x="1044" y="279"/>
                      <a:pt x="1049" y="276"/>
                    </a:cubicBezTo>
                    <a:cubicBezTo>
                      <a:pt x="1055" y="273"/>
                      <a:pt x="1061" y="271"/>
                      <a:pt x="1067" y="269"/>
                    </a:cubicBezTo>
                    <a:cubicBezTo>
                      <a:pt x="1061" y="256"/>
                      <a:pt x="1055" y="244"/>
                      <a:pt x="1050" y="233"/>
                    </a:cubicBezTo>
                    <a:cubicBezTo>
                      <a:pt x="1038" y="240"/>
                      <a:pt x="1027" y="246"/>
                      <a:pt x="1015" y="252"/>
                    </a:cubicBezTo>
                    <a:close/>
                    <a:moveTo>
                      <a:pt x="279" y="747"/>
                    </a:moveTo>
                    <a:cubicBezTo>
                      <a:pt x="290" y="741"/>
                      <a:pt x="301" y="734"/>
                      <a:pt x="312" y="728"/>
                    </a:cubicBezTo>
                    <a:cubicBezTo>
                      <a:pt x="306" y="717"/>
                      <a:pt x="301" y="707"/>
                      <a:pt x="296" y="697"/>
                    </a:cubicBezTo>
                    <a:cubicBezTo>
                      <a:pt x="284" y="702"/>
                      <a:pt x="272" y="708"/>
                      <a:pt x="259" y="713"/>
                    </a:cubicBezTo>
                    <a:cubicBezTo>
                      <a:pt x="263" y="719"/>
                      <a:pt x="267" y="723"/>
                      <a:pt x="270" y="728"/>
                    </a:cubicBezTo>
                    <a:cubicBezTo>
                      <a:pt x="274" y="734"/>
                      <a:pt x="276" y="741"/>
                      <a:pt x="279" y="747"/>
                    </a:cubicBezTo>
                    <a:close/>
                    <a:moveTo>
                      <a:pt x="1750" y="1098"/>
                    </a:moveTo>
                    <a:cubicBezTo>
                      <a:pt x="1748" y="1104"/>
                      <a:pt x="1756" y="1107"/>
                      <a:pt x="1758" y="1113"/>
                    </a:cubicBezTo>
                    <a:cubicBezTo>
                      <a:pt x="1760" y="1119"/>
                      <a:pt x="1762" y="1125"/>
                      <a:pt x="1765" y="1131"/>
                    </a:cubicBezTo>
                    <a:cubicBezTo>
                      <a:pt x="1777" y="1125"/>
                      <a:pt x="1789" y="1119"/>
                      <a:pt x="1800" y="1113"/>
                    </a:cubicBezTo>
                    <a:cubicBezTo>
                      <a:pt x="1795" y="1102"/>
                      <a:pt x="1789" y="1090"/>
                      <a:pt x="1783" y="1079"/>
                    </a:cubicBezTo>
                    <a:cubicBezTo>
                      <a:pt x="1773" y="1084"/>
                      <a:pt x="1762" y="1091"/>
                      <a:pt x="1750" y="1098"/>
                    </a:cubicBezTo>
                    <a:close/>
                    <a:moveTo>
                      <a:pt x="459" y="501"/>
                    </a:moveTo>
                    <a:cubicBezTo>
                      <a:pt x="470" y="495"/>
                      <a:pt x="481" y="490"/>
                      <a:pt x="491" y="484"/>
                    </a:cubicBezTo>
                    <a:cubicBezTo>
                      <a:pt x="486" y="473"/>
                      <a:pt x="481" y="462"/>
                      <a:pt x="477" y="451"/>
                    </a:cubicBezTo>
                    <a:cubicBezTo>
                      <a:pt x="465" y="457"/>
                      <a:pt x="452" y="463"/>
                      <a:pt x="441" y="469"/>
                    </a:cubicBezTo>
                    <a:cubicBezTo>
                      <a:pt x="447" y="480"/>
                      <a:pt x="453" y="490"/>
                      <a:pt x="459" y="501"/>
                    </a:cubicBezTo>
                    <a:close/>
                    <a:moveTo>
                      <a:pt x="1724" y="1263"/>
                    </a:moveTo>
                    <a:cubicBezTo>
                      <a:pt x="1713" y="1269"/>
                      <a:pt x="1703" y="1275"/>
                      <a:pt x="1692" y="1281"/>
                    </a:cubicBezTo>
                    <a:cubicBezTo>
                      <a:pt x="1694" y="1286"/>
                      <a:pt x="1697" y="1291"/>
                      <a:pt x="1699" y="1296"/>
                    </a:cubicBezTo>
                    <a:cubicBezTo>
                      <a:pt x="1702" y="1302"/>
                      <a:pt x="1704" y="1309"/>
                      <a:pt x="1706" y="1315"/>
                    </a:cubicBezTo>
                    <a:cubicBezTo>
                      <a:pt x="1713" y="1311"/>
                      <a:pt x="1719" y="1307"/>
                      <a:pt x="1725" y="1304"/>
                    </a:cubicBezTo>
                    <a:cubicBezTo>
                      <a:pt x="1730" y="1301"/>
                      <a:pt x="1737" y="1300"/>
                      <a:pt x="1743" y="1298"/>
                    </a:cubicBezTo>
                    <a:cubicBezTo>
                      <a:pt x="1736" y="1286"/>
                      <a:pt x="1730" y="1275"/>
                      <a:pt x="1724" y="1263"/>
                    </a:cubicBezTo>
                    <a:close/>
                    <a:moveTo>
                      <a:pt x="318" y="1337"/>
                    </a:moveTo>
                    <a:cubicBezTo>
                      <a:pt x="315" y="1332"/>
                      <a:pt x="311" y="1327"/>
                      <a:pt x="309" y="1322"/>
                    </a:cubicBezTo>
                    <a:cubicBezTo>
                      <a:pt x="306" y="1316"/>
                      <a:pt x="303" y="1310"/>
                      <a:pt x="301" y="1303"/>
                    </a:cubicBezTo>
                    <a:cubicBezTo>
                      <a:pt x="295" y="1306"/>
                      <a:pt x="290" y="1310"/>
                      <a:pt x="285" y="1312"/>
                    </a:cubicBezTo>
                    <a:cubicBezTo>
                      <a:pt x="279" y="1315"/>
                      <a:pt x="273" y="1317"/>
                      <a:pt x="267" y="1320"/>
                    </a:cubicBezTo>
                    <a:cubicBezTo>
                      <a:pt x="273" y="1332"/>
                      <a:pt x="278" y="1343"/>
                      <a:pt x="284" y="1354"/>
                    </a:cubicBezTo>
                    <a:cubicBezTo>
                      <a:pt x="295" y="1349"/>
                      <a:pt x="306" y="1343"/>
                      <a:pt x="318" y="1337"/>
                    </a:cubicBezTo>
                    <a:close/>
                    <a:moveTo>
                      <a:pt x="1752" y="1171"/>
                    </a:moveTo>
                    <a:cubicBezTo>
                      <a:pt x="1742" y="1177"/>
                      <a:pt x="1731" y="1183"/>
                      <a:pt x="1720" y="1189"/>
                    </a:cubicBezTo>
                    <a:cubicBezTo>
                      <a:pt x="1726" y="1201"/>
                      <a:pt x="1732" y="1212"/>
                      <a:pt x="1737" y="1222"/>
                    </a:cubicBezTo>
                    <a:cubicBezTo>
                      <a:pt x="1750" y="1216"/>
                      <a:pt x="1761" y="1210"/>
                      <a:pt x="1771" y="1205"/>
                    </a:cubicBezTo>
                    <a:cubicBezTo>
                      <a:pt x="1764" y="1193"/>
                      <a:pt x="1758" y="1182"/>
                      <a:pt x="1752" y="1171"/>
                    </a:cubicBezTo>
                    <a:close/>
                    <a:moveTo>
                      <a:pt x="1751" y="867"/>
                    </a:moveTo>
                    <a:cubicBezTo>
                      <a:pt x="1740" y="873"/>
                      <a:pt x="1729" y="880"/>
                      <a:pt x="1718" y="886"/>
                    </a:cubicBezTo>
                    <a:cubicBezTo>
                      <a:pt x="1724" y="897"/>
                      <a:pt x="1729" y="907"/>
                      <a:pt x="1734" y="917"/>
                    </a:cubicBezTo>
                    <a:cubicBezTo>
                      <a:pt x="1745" y="911"/>
                      <a:pt x="1757" y="906"/>
                      <a:pt x="1769" y="900"/>
                    </a:cubicBezTo>
                    <a:cubicBezTo>
                      <a:pt x="1763" y="890"/>
                      <a:pt x="1757" y="879"/>
                      <a:pt x="1751" y="867"/>
                    </a:cubicBezTo>
                    <a:close/>
                    <a:moveTo>
                      <a:pt x="253" y="912"/>
                    </a:moveTo>
                    <a:cubicBezTo>
                      <a:pt x="247" y="901"/>
                      <a:pt x="242" y="890"/>
                      <a:pt x="237" y="880"/>
                    </a:cubicBezTo>
                    <a:cubicBezTo>
                      <a:pt x="225" y="886"/>
                      <a:pt x="214" y="891"/>
                      <a:pt x="203" y="896"/>
                    </a:cubicBezTo>
                    <a:cubicBezTo>
                      <a:pt x="208" y="907"/>
                      <a:pt x="214" y="919"/>
                      <a:pt x="220" y="931"/>
                    </a:cubicBezTo>
                    <a:cubicBezTo>
                      <a:pt x="230" y="925"/>
                      <a:pt x="241" y="919"/>
                      <a:pt x="253" y="912"/>
                    </a:cubicBezTo>
                    <a:close/>
                    <a:moveTo>
                      <a:pt x="1376" y="1712"/>
                    </a:moveTo>
                    <a:cubicBezTo>
                      <a:pt x="1382" y="1709"/>
                      <a:pt x="1388" y="1706"/>
                      <a:pt x="1393" y="1702"/>
                    </a:cubicBezTo>
                    <a:cubicBezTo>
                      <a:pt x="1399" y="1697"/>
                      <a:pt x="1408" y="1700"/>
                      <a:pt x="1412" y="1694"/>
                    </a:cubicBezTo>
                    <a:cubicBezTo>
                      <a:pt x="1407" y="1685"/>
                      <a:pt x="1403" y="1677"/>
                      <a:pt x="1398" y="1670"/>
                    </a:cubicBezTo>
                    <a:cubicBezTo>
                      <a:pt x="1397" y="1667"/>
                      <a:pt x="1395" y="1664"/>
                      <a:pt x="1393" y="1661"/>
                    </a:cubicBezTo>
                    <a:cubicBezTo>
                      <a:pt x="1386" y="1665"/>
                      <a:pt x="1382" y="1668"/>
                      <a:pt x="1376" y="1671"/>
                    </a:cubicBezTo>
                    <a:cubicBezTo>
                      <a:pt x="1371" y="1674"/>
                      <a:pt x="1366" y="1676"/>
                      <a:pt x="1361" y="1678"/>
                    </a:cubicBezTo>
                    <a:cubicBezTo>
                      <a:pt x="1366" y="1690"/>
                      <a:pt x="1371" y="1701"/>
                      <a:pt x="1376" y="1712"/>
                    </a:cubicBezTo>
                    <a:close/>
                    <a:moveTo>
                      <a:pt x="1028" y="1772"/>
                    </a:moveTo>
                    <a:cubicBezTo>
                      <a:pt x="1034" y="1784"/>
                      <a:pt x="1039" y="1795"/>
                      <a:pt x="1044" y="1805"/>
                    </a:cubicBezTo>
                    <a:cubicBezTo>
                      <a:pt x="1056" y="1799"/>
                      <a:pt x="1067" y="1793"/>
                      <a:pt x="1078" y="1787"/>
                    </a:cubicBezTo>
                    <a:cubicBezTo>
                      <a:pt x="1072" y="1776"/>
                      <a:pt x="1065" y="1765"/>
                      <a:pt x="1060" y="1755"/>
                    </a:cubicBezTo>
                    <a:cubicBezTo>
                      <a:pt x="1048" y="1761"/>
                      <a:pt x="1038" y="1766"/>
                      <a:pt x="1028" y="1772"/>
                    </a:cubicBezTo>
                    <a:close/>
                    <a:moveTo>
                      <a:pt x="232" y="804"/>
                    </a:moveTo>
                    <a:cubicBezTo>
                      <a:pt x="238" y="815"/>
                      <a:pt x="244" y="826"/>
                      <a:pt x="251" y="837"/>
                    </a:cubicBezTo>
                    <a:cubicBezTo>
                      <a:pt x="261" y="831"/>
                      <a:pt x="272" y="826"/>
                      <a:pt x="283" y="820"/>
                    </a:cubicBezTo>
                    <a:cubicBezTo>
                      <a:pt x="277" y="808"/>
                      <a:pt x="271" y="797"/>
                      <a:pt x="267" y="787"/>
                    </a:cubicBezTo>
                    <a:cubicBezTo>
                      <a:pt x="254" y="794"/>
                      <a:pt x="243" y="799"/>
                      <a:pt x="232" y="804"/>
                    </a:cubicBezTo>
                    <a:close/>
                    <a:moveTo>
                      <a:pt x="1414" y="351"/>
                    </a:moveTo>
                    <a:cubicBezTo>
                      <a:pt x="1409" y="354"/>
                      <a:pt x="1404" y="358"/>
                      <a:pt x="1399" y="361"/>
                    </a:cubicBezTo>
                    <a:cubicBezTo>
                      <a:pt x="1393" y="365"/>
                      <a:pt x="1387" y="367"/>
                      <a:pt x="1381" y="370"/>
                    </a:cubicBezTo>
                    <a:cubicBezTo>
                      <a:pt x="1387" y="381"/>
                      <a:pt x="1393" y="392"/>
                      <a:pt x="1399" y="403"/>
                    </a:cubicBezTo>
                    <a:cubicBezTo>
                      <a:pt x="1406" y="400"/>
                      <a:pt x="1411" y="396"/>
                      <a:pt x="1416" y="394"/>
                    </a:cubicBezTo>
                    <a:cubicBezTo>
                      <a:pt x="1421" y="392"/>
                      <a:pt x="1427" y="390"/>
                      <a:pt x="1432" y="389"/>
                    </a:cubicBezTo>
                    <a:cubicBezTo>
                      <a:pt x="1425" y="375"/>
                      <a:pt x="1420" y="364"/>
                      <a:pt x="1414" y="351"/>
                    </a:cubicBezTo>
                    <a:close/>
                    <a:moveTo>
                      <a:pt x="822" y="315"/>
                    </a:moveTo>
                    <a:cubicBezTo>
                      <a:pt x="833" y="309"/>
                      <a:pt x="843" y="304"/>
                      <a:pt x="853" y="299"/>
                    </a:cubicBezTo>
                    <a:cubicBezTo>
                      <a:pt x="848" y="287"/>
                      <a:pt x="843" y="276"/>
                      <a:pt x="838" y="266"/>
                    </a:cubicBezTo>
                    <a:cubicBezTo>
                      <a:pt x="826" y="272"/>
                      <a:pt x="815" y="278"/>
                      <a:pt x="804" y="284"/>
                    </a:cubicBezTo>
                    <a:cubicBezTo>
                      <a:pt x="810" y="294"/>
                      <a:pt x="816" y="304"/>
                      <a:pt x="822" y="315"/>
                    </a:cubicBezTo>
                    <a:close/>
                    <a:moveTo>
                      <a:pt x="1340" y="357"/>
                    </a:moveTo>
                    <a:cubicBezTo>
                      <a:pt x="1337" y="351"/>
                      <a:pt x="1333" y="346"/>
                      <a:pt x="1330" y="341"/>
                    </a:cubicBezTo>
                    <a:cubicBezTo>
                      <a:pt x="1328" y="335"/>
                      <a:pt x="1326" y="329"/>
                      <a:pt x="1323" y="322"/>
                    </a:cubicBezTo>
                    <a:cubicBezTo>
                      <a:pt x="1318" y="326"/>
                      <a:pt x="1313" y="330"/>
                      <a:pt x="1308" y="333"/>
                    </a:cubicBezTo>
                    <a:cubicBezTo>
                      <a:pt x="1302" y="336"/>
                      <a:pt x="1296" y="338"/>
                      <a:pt x="1290" y="341"/>
                    </a:cubicBezTo>
                    <a:cubicBezTo>
                      <a:pt x="1294" y="348"/>
                      <a:pt x="1297" y="352"/>
                      <a:pt x="1300" y="357"/>
                    </a:cubicBezTo>
                    <a:cubicBezTo>
                      <a:pt x="1303" y="362"/>
                      <a:pt x="1305" y="367"/>
                      <a:pt x="1307" y="372"/>
                    </a:cubicBezTo>
                    <a:cubicBezTo>
                      <a:pt x="1319" y="367"/>
                      <a:pt x="1329" y="362"/>
                      <a:pt x="1340" y="357"/>
                    </a:cubicBezTo>
                    <a:close/>
                    <a:moveTo>
                      <a:pt x="480" y="1593"/>
                    </a:moveTo>
                    <a:cubicBezTo>
                      <a:pt x="484" y="1600"/>
                      <a:pt x="487" y="1605"/>
                      <a:pt x="491" y="1611"/>
                    </a:cubicBezTo>
                    <a:cubicBezTo>
                      <a:pt x="494" y="1616"/>
                      <a:pt x="493" y="1624"/>
                      <a:pt x="498" y="1627"/>
                    </a:cubicBezTo>
                    <a:cubicBezTo>
                      <a:pt x="510" y="1620"/>
                      <a:pt x="520" y="1615"/>
                      <a:pt x="530" y="1609"/>
                    </a:cubicBezTo>
                    <a:cubicBezTo>
                      <a:pt x="525" y="1599"/>
                      <a:pt x="519" y="1588"/>
                      <a:pt x="514" y="1578"/>
                    </a:cubicBezTo>
                    <a:cubicBezTo>
                      <a:pt x="502" y="1583"/>
                      <a:pt x="492" y="1588"/>
                      <a:pt x="480" y="1593"/>
                    </a:cubicBezTo>
                    <a:close/>
                    <a:moveTo>
                      <a:pt x="1216" y="343"/>
                    </a:moveTo>
                    <a:cubicBezTo>
                      <a:pt x="1227" y="338"/>
                      <a:pt x="1237" y="333"/>
                      <a:pt x="1248" y="327"/>
                    </a:cubicBezTo>
                    <a:cubicBezTo>
                      <a:pt x="1244" y="321"/>
                      <a:pt x="1241" y="316"/>
                      <a:pt x="1239" y="311"/>
                    </a:cubicBezTo>
                    <a:cubicBezTo>
                      <a:pt x="1236" y="305"/>
                      <a:pt x="1234" y="299"/>
                      <a:pt x="1232" y="292"/>
                    </a:cubicBezTo>
                    <a:cubicBezTo>
                      <a:pt x="1225" y="296"/>
                      <a:pt x="1221" y="300"/>
                      <a:pt x="1215" y="303"/>
                    </a:cubicBezTo>
                    <a:cubicBezTo>
                      <a:pt x="1210" y="306"/>
                      <a:pt x="1205" y="308"/>
                      <a:pt x="1199" y="310"/>
                    </a:cubicBezTo>
                    <a:cubicBezTo>
                      <a:pt x="1205" y="322"/>
                      <a:pt x="1211" y="332"/>
                      <a:pt x="1216" y="343"/>
                    </a:cubicBezTo>
                    <a:close/>
                    <a:moveTo>
                      <a:pt x="1542" y="1510"/>
                    </a:moveTo>
                    <a:cubicBezTo>
                      <a:pt x="1533" y="1516"/>
                      <a:pt x="1523" y="1521"/>
                      <a:pt x="1513" y="1526"/>
                    </a:cubicBezTo>
                    <a:cubicBezTo>
                      <a:pt x="1516" y="1532"/>
                      <a:pt x="1519" y="1537"/>
                      <a:pt x="1521" y="1543"/>
                    </a:cubicBezTo>
                    <a:cubicBezTo>
                      <a:pt x="1523" y="1548"/>
                      <a:pt x="1525" y="1553"/>
                      <a:pt x="1527" y="1558"/>
                    </a:cubicBezTo>
                    <a:cubicBezTo>
                      <a:pt x="1539" y="1552"/>
                      <a:pt x="1549" y="1546"/>
                      <a:pt x="1560" y="1541"/>
                    </a:cubicBezTo>
                    <a:cubicBezTo>
                      <a:pt x="1555" y="1531"/>
                      <a:pt x="1549" y="1521"/>
                      <a:pt x="1542" y="1510"/>
                    </a:cubicBezTo>
                    <a:close/>
                    <a:moveTo>
                      <a:pt x="684" y="345"/>
                    </a:moveTo>
                    <a:cubicBezTo>
                      <a:pt x="687" y="350"/>
                      <a:pt x="690" y="355"/>
                      <a:pt x="694" y="360"/>
                    </a:cubicBezTo>
                    <a:cubicBezTo>
                      <a:pt x="697" y="365"/>
                      <a:pt x="697" y="372"/>
                      <a:pt x="703" y="377"/>
                    </a:cubicBezTo>
                    <a:cubicBezTo>
                      <a:pt x="708" y="374"/>
                      <a:pt x="713" y="371"/>
                      <a:pt x="717" y="369"/>
                    </a:cubicBezTo>
                    <a:cubicBezTo>
                      <a:pt x="722" y="365"/>
                      <a:pt x="728" y="366"/>
                      <a:pt x="732" y="361"/>
                    </a:cubicBezTo>
                    <a:cubicBezTo>
                      <a:pt x="726" y="349"/>
                      <a:pt x="721" y="339"/>
                      <a:pt x="716" y="328"/>
                    </a:cubicBezTo>
                    <a:cubicBezTo>
                      <a:pt x="705" y="334"/>
                      <a:pt x="695" y="339"/>
                      <a:pt x="684" y="345"/>
                    </a:cubicBezTo>
                    <a:close/>
                    <a:moveTo>
                      <a:pt x="253" y="1142"/>
                    </a:moveTo>
                    <a:cubicBezTo>
                      <a:pt x="258" y="1139"/>
                      <a:pt x="263" y="1136"/>
                      <a:pt x="268" y="1133"/>
                    </a:cubicBezTo>
                    <a:cubicBezTo>
                      <a:pt x="272" y="1128"/>
                      <a:pt x="281" y="1130"/>
                      <a:pt x="283" y="1123"/>
                    </a:cubicBezTo>
                    <a:cubicBezTo>
                      <a:pt x="278" y="1113"/>
                      <a:pt x="273" y="1103"/>
                      <a:pt x="268" y="1093"/>
                    </a:cubicBezTo>
                    <a:cubicBezTo>
                      <a:pt x="257" y="1098"/>
                      <a:pt x="247" y="1103"/>
                      <a:pt x="236" y="1108"/>
                    </a:cubicBezTo>
                    <a:cubicBezTo>
                      <a:pt x="242" y="1119"/>
                      <a:pt x="247" y="1130"/>
                      <a:pt x="253" y="1142"/>
                    </a:cubicBezTo>
                    <a:close/>
                    <a:moveTo>
                      <a:pt x="612" y="422"/>
                    </a:moveTo>
                    <a:cubicBezTo>
                      <a:pt x="606" y="411"/>
                      <a:pt x="602" y="401"/>
                      <a:pt x="597" y="391"/>
                    </a:cubicBezTo>
                    <a:cubicBezTo>
                      <a:pt x="585" y="397"/>
                      <a:pt x="574" y="402"/>
                      <a:pt x="563" y="408"/>
                    </a:cubicBezTo>
                    <a:cubicBezTo>
                      <a:pt x="566" y="413"/>
                      <a:pt x="570" y="418"/>
                      <a:pt x="573" y="423"/>
                    </a:cubicBezTo>
                    <a:cubicBezTo>
                      <a:pt x="576" y="427"/>
                      <a:pt x="578" y="433"/>
                      <a:pt x="581" y="438"/>
                    </a:cubicBezTo>
                    <a:cubicBezTo>
                      <a:pt x="592" y="432"/>
                      <a:pt x="602" y="427"/>
                      <a:pt x="612" y="422"/>
                    </a:cubicBezTo>
                    <a:close/>
                    <a:moveTo>
                      <a:pt x="1613" y="674"/>
                    </a:moveTo>
                    <a:cubicBezTo>
                      <a:pt x="1623" y="669"/>
                      <a:pt x="1633" y="664"/>
                      <a:pt x="1644" y="659"/>
                    </a:cubicBezTo>
                    <a:cubicBezTo>
                      <a:pt x="1638" y="648"/>
                      <a:pt x="1632" y="637"/>
                      <a:pt x="1627" y="625"/>
                    </a:cubicBezTo>
                    <a:cubicBezTo>
                      <a:pt x="1616" y="631"/>
                      <a:pt x="1607" y="637"/>
                      <a:pt x="1597" y="643"/>
                    </a:cubicBezTo>
                    <a:cubicBezTo>
                      <a:pt x="1602" y="654"/>
                      <a:pt x="1607" y="663"/>
                      <a:pt x="1613" y="674"/>
                    </a:cubicBezTo>
                    <a:close/>
                    <a:moveTo>
                      <a:pt x="1535" y="522"/>
                    </a:moveTo>
                    <a:cubicBezTo>
                      <a:pt x="1540" y="532"/>
                      <a:pt x="1546" y="542"/>
                      <a:pt x="1552" y="552"/>
                    </a:cubicBezTo>
                    <a:cubicBezTo>
                      <a:pt x="1557" y="549"/>
                      <a:pt x="1562" y="546"/>
                      <a:pt x="1567" y="544"/>
                    </a:cubicBezTo>
                    <a:cubicBezTo>
                      <a:pt x="1572" y="541"/>
                      <a:pt x="1577" y="539"/>
                      <a:pt x="1583" y="537"/>
                    </a:cubicBezTo>
                    <a:cubicBezTo>
                      <a:pt x="1580" y="532"/>
                      <a:pt x="1577" y="528"/>
                      <a:pt x="1575" y="524"/>
                    </a:cubicBezTo>
                    <a:cubicBezTo>
                      <a:pt x="1573" y="521"/>
                      <a:pt x="1572" y="518"/>
                      <a:pt x="1571" y="514"/>
                    </a:cubicBezTo>
                    <a:cubicBezTo>
                      <a:pt x="1569" y="511"/>
                      <a:pt x="1571" y="505"/>
                      <a:pt x="1566" y="504"/>
                    </a:cubicBezTo>
                    <a:cubicBezTo>
                      <a:pt x="1555" y="510"/>
                      <a:pt x="1545" y="516"/>
                      <a:pt x="1535" y="522"/>
                    </a:cubicBezTo>
                    <a:close/>
                    <a:moveTo>
                      <a:pt x="437" y="1505"/>
                    </a:moveTo>
                    <a:cubicBezTo>
                      <a:pt x="448" y="1499"/>
                      <a:pt x="458" y="1493"/>
                      <a:pt x="467" y="1487"/>
                    </a:cubicBezTo>
                    <a:cubicBezTo>
                      <a:pt x="462" y="1477"/>
                      <a:pt x="457" y="1467"/>
                      <a:pt x="451" y="1457"/>
                    </a:cubicBezTo>
                    <a:cubicBezTo>
                      <a:pt x="441" y="1462"/>
                      <a:pt x="431" y="1466"/>
                      <a:pt x="421" y="1471"/>
                    </a:cubicBezTo>
                    <a:cubicBezTo>
                      <a:pt x="424" y="1477"/>
                      <a:pt x="427" y="1481"/>
                      <a:pt x="429" y="1487"/>
                    </a:cubicBezTo>
                    <a:cubicBezTo>
                      <a:pt x="432" y="1492"/>
                      <a:pt x="434" y="1498"/>
                      <a:pt x="437" y="1505"/>
                    </a:cubicBezTo>
                    <a:close/>
                    <a:moveTo>
                      <a:pt x="574" y="1622"/>
                    </a:moveTo>
                    <a:cubicBezTo>
                      <a:pt x="579" y="1634"/>
                      <a:pt x="584" y="1645"/>
                      <a:pt x="590" y="1656"/>
                    </a:cubicBezTo>
                    <a:cubicBezTo>
                      <a:pt x="600" y="1651"/>
                      <a:pt x="610" y="1644"/>
                      <a:pt x="621" y="1638"/>
                    </a:cubicBezTo>
                    <a:cubicBezTo>
                      <a:pt x="615" y="1628"/>
                      <a:pt x="609" y="1618"/>
                      <a:pt x="603" y="1608"/>
                    </a:cubicBezTo>
                    <a:cubicBezTo>
                      <a:pt x="593" y="1613"/>
                      <a:pt x="584" y="1617"/>
                      <a:pt x="574" y="1622"/>
                    </a:cubicBezTo>
                    <a:close/>
                    <a:moveTo>
                      <a:pt x="1156" y="297"/>
                    </a:moveTo>
                    <a:cubicBezTo>
                      <a:pt x="1151" y="286"/>
                      <a:pt x="1146" y="276"/>
                      <a:pt x="1140" y="265"/>
                    </a:cubicBezTo>
                    <a:cubicBezTo>
                      <a:pt x="1134" y="268"/>
                      <a:pt x="1129" y="271"/>
                      <a:pt x="1125" y="275"/>
                    </a:cubicBezTo>
                    <a:cubicBezTo>
                      <a:pt x="1120" y="279"/>
                      <a:pt x="1111" y="276"/>
                      <a:pt x="1108" y="283"/>
                    </a:cubicBezTo>
                    <a:cubicBezTo>
                      <a:pt x="1114" y="293"/>
                      <a:pt x="1119" y="303"/>
                      <a:pt x="1125" y="313"/>
                    </a:cubicBezTo>
                    <a:cubicBezTo>
                      <a:pt x="1135" y="308"/>
                      <a:pt x="1146" y="303"/>
                      <a:pt x="1156" y="297"/>
                    </a:cubicBezTo>
                    <a:close/>
                    <a:moveTo>
                      <a:pt x="954" y="1776"/>
                    </a:moveTo>
                    <a:cubicBezTo>
                      <a:pt x="960" y="1772"/>
                      <a:pt x="965" y="1768"/>
                      <a:pt x="970" y="1765"/>
                    </a:cubicBezTo>
                    <a:cubicBezTo>
                      <a:pt x="975" y="1763"/>
                      <a:pt x="980" y="1761"/>
                      <a:pt x="985" y="1758"/>
                    </a:cubicBezTo>
                    <a:cubicBezTo>
                      <a:pt x="979" y="1747"/>
                      <a:pt x="973" y="1737"/>
                      <a:pt x="968" y="1727"/>
                    </a:cubicBezTo>
                    <a:cubicBezTo>
                      <a:pt x="962" y="1730"/>
                      <a:pt x="958" y="1733"/>
                      <a:pt x="953" y="1735"/>
                    </a:cubicBezTo>
                    <a:cubicBezTo>
                      <a:pt x="948" y="1737"/>
                      <a:pt x="943" y="1739"/>
                      <a:pt x="938" y="1741"/>
                    </a:cubicBezTo>
                    <a:cubicBezTo>
                      <a:pt x="944" y="1753"/>
                      <a:pt x="948" y="1764"/>
                      <a:pt x="954" y="1776"/>
                    </a:cubicBezTo>
                    <a:close/>
                    <a:moveTo>
                      <a:pt x="431" y="592"/>
                    </a:moveTo>
                    <a:cubicBezTo>
                      <a:pt x="441" y="586"/>
                      <a:pt x="451" y="580"/>
                      <a:pt x="461" y="575"/>
                    </a:cubicBezTo>
                    <a:cubicBezTo>
                      <a:pt x="458" y="569"/>
                      <a:pt x="455" y="564"/>
                      <a:pt x="452" y="559"/>
                    </a:cubicBezTo>
                    <a:cubicBezTo>
                      <a:pt x="450" y="554"/>
                      <a:pt x="447" y="549"/>
                      <a:pt x="445" y="544"/>
                    </a:cubicBezTo>
                    <a:cubicBezTo>
                      <a:pt x="434" y="550"/>
                      <a:pt x="423" y="556"/>
                      <a:pt x="413" y="561"/>
                    </a:cubicBezTo>
                    <a:cubicBezTo>
                      <a:pt x="419" y="571"/>
                      <a:pt x="425" y="581"/>
                      <a:pt x="431" y="592"/>
                    </a:cubicBezTo>
                    <a:close/>
                    <a:moveTo>
                      <a:pt x="265" y="1018"/>
                    </a:moveTo>
                    <a:cubicBezTo>
                      <a:pt x="271" y="1029"/>
                      <a:pt x="277" y="1039"/>
                      <a:pt x="282" y="1049"/>
                    </a:cubicBezTo>
                    <a:cubicBezTo>
                      <a:pt x="293" y="1043"/>
                      <a:pt x="302" y="1037"/>
                      <a:pt x="312" y="1031"/>
                    </a:cubicBezTo>
                    <a:cubicBezTo>
                      <a:pt x="307" y="1021"/>
                      <a:pt x="302" y="1012"/>
                      <a:pt x="297" y="1003"/>
                    </a:cubicBezTo>
                    <a:cubicBezTo>
                      <a:pt x="286" y="1008"/>
                      <a:pt x="276" y="1013"/>
                      <a:pt x="265" y="1018"/>
                    </a:cubicBezTo>
                    <a:close/>
                    <a:moveTo>
                      <a:pt x="894" y="1727"/>
                    </a:moveTo>
                    <a:cubicBezTo>
                      <a:pt x="889" y="1717"/>
                      <a:pt x="883" y="1708"/>
                      <a:pt x="878" y="1698"/>
                    </a:cubicBezTo>
                    <a:cubicBezTo>
                      <a:pt x="867" y="1703"/>
                      <a:pt x="857" y="1708"/>
                      <a:pt x="847" y="1713"/>
                    </a:cubicBezTo>
                    <a:cubicBezTo>
                      <a:pt x="853" y="1724"/>
                      <a:pt x="858" y="1734"/>
                      <a:pt x="862" y="1743"/>
                    </a:cubicBezTo>
                    <a:cubicBezTo>
                      <a:pt x="873" y="1738"/>
                      <a:pt x="883" y="1733"/>
                      <a:pt x="894" y="1727"/>
                    </a:cubicBezTo>
                    <a:close/>
                    <a:moveTo>
                      <a:pt x="803" y="1698"/>
                    </a:moveTo>
                    <a:cubicBezTo>
                      <a:pt x="799" y="1692"/>
                      <a:pt x="796" y="1688"/>
                      <a:pt x="794" y="1683"/>
                    </a:cubicBezTo>
                    <a:cubicBezTo>
                      <a:pt x="791" y="1678"/>
                      <a:pt x="789" y="1673"/>
                      <a:pt x="787" y="1668"/>
                    </a:cubicBezTo>
                    <a:cubicBezTo>
                      <a:pt x="775" y="1673"/>
                      <a:pt x="766" y="1678"/>
                      <a:pt x="755" y="1683"/>
                    </a:cubicBezTo>
                    <a:cubicBezTo>
                      <a:pt x="758" y="1688"/>
                      <a:pt x="762" y="1693"/>
                      <a:pt x="764" y="1699"/>
                    </a:cubicBezTo>
                    <a:cubicBezTo>
                      <a:pt x="767" y="1704"/>
                      <a:pt x="768" y="1709"/>
                      <a:pt x="771" y="1715"/>
                    </a:cubicBezTo>
                    <a:cubicBezTo>
                      <a:pt x="782" y="1709"/>
                      <a:pt x="791" y="1704"/>
                      <a:pt x="803" y="1698"/>
                    </a:cubicBezTo>
                    <a:close/>
                    <a:moveTo>
                      <a:pt x="1705" y="780"/>
                    </a:moveTo>
                    <a:cubicBezTo>
                      <a:pt x="1699" y="769"/>
                      <a:pt x="1694" y="759"/>
                      <a:pt x="1688" y="749"/>
                    </a:cubicBezTo>
                    <a:cubicBezTo>
                      <a:pt x="1678" y="754"/>
                      <a:pt x="1669" y="760"/>
                      <a:pt x="1659" y="765"/>
                    </a:cubicBezTo>
                    <a:cubicBezTo>
                      <a:pt x="1664" y="775"/>
                      <a:pt x="1669" y="785"/>
                      <a:pt x="1674" y="795"/>
                    </a:cubicBezTo>
                    <a:cubicBezTo>
                      <a:pt x="1685" y="789"/>
                      <a:pt x="1694" y="785"/>
                      <a:pt x="1705" y="780"/>
                    </a:cubicBezTo>
                    <a:close/>
                    <a:moveTo>
                      <a:pt x="1151" y="1710"/>
                    </a:moveTo>
                    <a:cubicBezTo>
                      <a:pt x="1156" y="1721"/>
                      <a:pt x="1161" y="1731"/>
                      <a:pt x="1166" y="1742"/>
                    </a:cubicBezTo>
                    <a:cubicBezTo>
                      <a:pt x="1176" y="1736"/>
                      <a:pt x="1186" y="1731"/>
                      <a:pt x="1196" y="1725"/>
                    </a:cubicBezTo>
                    <a:cubicBezTo>
                      <a:pt x="1190" y="1714"/>
                      <a:pt x="1185" y="1705"/>
                      <a:pt x="1179" y="1695"/>
                    </a:cubicBezTo>
                    <a:cubicBezTo>
                      <a:pt x="1169" y="1700"/>
                      <a:pt x="1160" y="1705"/>
                      <a:pt x="1151" y="1710"/>
                    </a:cubicBezTo>
                    <a:close/>
                    <a:moveTo>
                      <a:pt x="1720" y="961"/>
                    </a:moveTo>
                    <a:cubicBezTo>
                      <a:pt x="1710" y="966"/>
                      <a:pt x="1701" y="972"/>
                      <a:pt x="1691" y="977"/>
                    </a:cubicBezTo>
                    <a:cubicBezTo>
                      <a:pt x="1696" y="987"/>
                      <a:pt x="1701" y="997"/>
                      <a:pt x="1706" y="1007"/>
                    </a:cubicBezTo>
                    <a:cubicBezTo>
                      <a:pt x="1717" y="1002"/>
                      <a:pt x="1727" y="997"/>
                      <a:pt x="1737" y="992"/>
                    </a:cubicBezTo>
                    <a:cubicBezTo>
                      <a:pt x="1731" y="981"/>
                      <a:pt x="1725" y="971"/>
                      <a:pt x="1720" y="961"/>
                    </a:cubicBezTo>
                    <a:close/>
                    <a:moveTo>
                      <a:pt x="416" y="637"/>
                    </a:moveTo>
                    <a:cubicBezTo>
                      <a:pt x="406" y="643"/>
                      <a:pt x="396" y="648"/>
                      <a:pt x="386" y="653"/>
                    </a:cubicBezTo>
                    <a:cubicBezTo>
                      <a:pt x="391" y="662"/>
                      <a:pt x="395" y="672"/>
                      <a:pt x="401" y="682"/>
                    </a:cubicBezTo>
                    <a:cubicBezTo>
                      <a:pt x="410" y="677"/>
                      <a:pt x="420" y="672"/>
                      <a:pt x="430" y="666"/>
                    </a:cubicBezTo>
                    <a:cubicBezTo>
                      <a:pt x="425" y="657"/>
                      <a:pt x="421" y="648"/>
                      <a:pt x="416" y="637"/>
                    </a:cubicBezTo>
                    <a:close/>
                    <a:moveTo>
                      <a:pt x="314" y="1262"/>
                    </a:moveTo>
                    <a:cubicBezTo>
                      <a:pt x="324" y="1256"/>
                      <a:pt x="334" y="1250"/>
                      <a:pt x="344" y="1244"/>
                    </a:cubicBezTo>
                    <a:cubicBezTo>
                      <a:pt x="340" y="1238"/>
                      <a:pt x="338" y="1234"/>
                      <a:pt x="335" y="1229"/>
                    </a:cubicBezTo>
                    <a:cubicBezTo>
                      <a:pt x="333" y="1225"/>
                      <a:pt x="331" y="1220"/>
                      <a:pt x="329" y="1216"/>
                    </a:cubicBezTo>
                    <a:cubicBezTo>
                      <a:pt x="317" y="1221"/>
                      <a:pt x="307" y="1225"/>
                      <a:pt x="297" y="1230"/>
                    </a:cubicBezTo>
                    <a:cubicBezTo>
                      <a:pt x="303" y="1240"/>
                      <a:pt x="308" y="1251"/>
                      <a:pt x="314" y="1262"/>
                    </a:cubicBezTo>
                    <a:close/>
                    <a:moveTo>
                      <a:pt x="681" y="1683"/>
                    </a:moveTo>
                    <a:cubicBezTo>
                      <a:pt x="691" y="1678"/>
                      <a:pt x="701" y="1673"/>
                      <a:pt x="711" y="1667"/>
                    </a:cubicBezTo>
                    <a:cubicBezTo>
                      <a:pt x="709" y="1663"/>
                      <a:pt x="706" y="1658"/>
                      <a:pt x="703" y="1654"/>
                    </a:cubicBezTo>
                    <a:cubicBezTo>
                      <a:pt x="701" y="1649"/>
                      <a:pt x="698" y="1644"/>
                      <a:pt x="695" y="1637"/>
                    </a:cubicBezTo>
                    <a:cubicBezTo>
                      <a:pt x="685" y="1646"/>
                      <a:pt x="673" y="1647"/>
                      <a:pt x="666" y="1654"/>
                    </a:cubicBezTo>
                    <a:cubicBezTo>
                      <a:pt x="671" y="1664"/>
                      <a:pt x="676" y="1674"/>
                      <a:pt x="681" y="1683"/>
                    </a:cubicBezTo>
                    <a:close/>
                    <a:moveTo>
                      <a:pt x="1408" y="1618"/>
                    </a:moveTo>
                    <a:cubicBezTo>
                      <a:pt x="1419" y="1612"/>
                      <a:pt x="1429" y="1606"/>
                      <a:pt x="1439" y="1601"/>
                    </a:cubicBezTo>
                    <a:cubicBezTo>
                      <a:pt x="1433" y="1592"/>
                      <a:pt x="1427" y="1582"/>
                      <a:pt x="1422" y="1572"/>
                    </a:cubicBezTo>
                    <a:cubicBezTo>
                      <a:pt x="1412" y="1577"/>
                      <a:pt x="1402" y="1582"/>
                      <a:pt x="1393" y="1587"/>
                    </a:cubicBezTo>
                    <a:cubicBezTo>
                      <a:pt x="1398" y="1598"/>
                      <a:pt x="1402" y="1607"/>
                      <a:pt x="1408" y="1618"/>
                    </a:cubicBezTo>
                    <a:close/>
                    <a:moveTo>
                      <a:pt x="1461" y="521"/>
                    </a:moveTo>
                    <a:cubicBezTo>
                      <a:pt x="1471" y="517"/>
                      <a:pt x="1480" y="512"/>
                      <a:pt x="1490" y="508"/>
                    </a:cubicBezTo>
                    <a:cubicBezTo>
                      <a:pt x="1486" y="500"/>
                      <a:pt x="1483" y="492"/>
                      <a:pt x="1479" y="485"/>
                    </a:cubicBezTo>
                    <a:cubicBezTo>
                      <a:pt x="1477" y="482"/>
                      <a:pt x="1475" y="479"/>
                      <a:pt x="1474" y="477"/>
                    </a:cubicBezTo>
                    <a:cubicBezTo>
                      <a:pt x="1464" y="483"/>
                      <a:pt x="1455" y="488"/>
                      <a:pt x="1446" y="493"/>
                    </a:cubicBezTo>
                    <a:cubicBezTo>
                      <a:pt x="1451" y="503"/>
                      <a:pt x="1456" y="512"/>
                      <a:pt x="1461" y="521"/>
                    </a:cubicBezTo>
                    <a:close/>
                    <a:moveTo>
                      <a:pt x="1301" y="1634"/>
                    </a:moveTo>
                    <a:cubicBezTo>
                      <a:pt x="1291" y="1639"/>
                      <a:pt x="1281" y="1644"/>
                      <a:pt x="1270" y="1650"/>
                    </a:cubicBezTo>
                    <a:cubicBezTo>
                      <a:pt x="1278" y="1659"/>
                      <a:pt x="1280" y="1671"/>
                      <a:pt x="1287" y="1679"/>
                    </a:cubicBezTo>
                    <a:cubicBezTo>
                      <a:pt x="1292" y="1675"/>
                      <a:pt x="1296" y="1672"/>
                      <a:pt x="1301" y="1670"/>
                    </a:cubicBezTo>
                    <a:cubicBezTo>
                      <a:pt x="1306" y="1667"/>
                      <a:pt x="1311" y="1665"/>
                      <a:pt x="1316" y="1663"/>
                    </a:cubicBezTo>
                    <a:cubicBezTo>
                      <a:pt x="1311" y="1652"/>
                      <a:pt x="1306" y="1643"/>
                      <a:pt x="1301" y="1634"/>
                    </a:cubicBezTo>
                    <a:close/>
                    <a:moveTo>
                      <a:pt x="375" y="1381"/>
                    </a:moveTo>
                    <a:cubicBezTo>
                      <a:pt x="385" y="1376"/>
                      <a:pt x="394" y="1370"/>
                      <a:pt x="404" y="1365"/>
                    </a:cubicBezTo>
                    <a:cubicBezTo>
                      <a:pt x="400" y="1356"/>
                      <a:pt x="395" y="1346"/>
                      <a:pt x="391" y="1337"/>
                    </a:cubicBezTo>
                    <a:cubicBezTo>
                      <a:pt x="380" y="1341"/>
                      <a:pt x="369" y="1346"/>
                      <a:pt x="359" y="1351"/>
                    </a:cubicBezTo>
                    <a:cubicBezTo>
                      <a:pt x="364" y="1361"/>
                      <a:pt x="369" y="1371"/>
                      <a:pt x="375" y="1381"/>
                    </a:cubicBezTo>
                    <a:close/>
                    <a:moveTo>
                      <a:pt x="1707" y="1083"/>
                    </a:moveTo>
                    <a:cubicBezTo>
                      <a:pt x="1701" y="1073"/>
                      <a:pt x="1696" y="1063"/>
                      <a:pt x="1690" y="1054"/>
                    </a:cubicBezTo>
                    <a:cubicBezTo>
                      <a:pt x="1680" y="1060"/>
                      <a:pt x="1672" y="1065"/>
                      <a:pt x="1663" y="1070"/>
                    </a:cubicBezTo>
                    <a:cubicBezTo>
                      <a:pt x="1668" y="1080"/>
                      <a:pt x="1671" y="1089"/>
                      <a:pt x="1676" y="1097"/>
                    </a:cubicBezTo>
                    <a:cubicBezTo>
                      <a:pt x="1686" y="1092"/>
                      <a:pt x="1696" y="1088"/>
                      <a:pt x="1707" y="1083"/>
                    </a:cubicBezTo>
                    <a:close/>
                    <a:moveTo>
                      <a:pt x="356" y="742"/>
                    </a:moveTo>
                    <a:cubicBezTo>
                      <a:pt x="362" y="753"/>
                      <a:pt x="367" y="763"/>
                      <a:pt x="373" y="773"/>
                    </a:cubicBezTo>
                    <a:cubicBezTo>
                      <a:pt x="381" y="768"/>
                      <a:pt x="390" y="763"/>
                      <a:pt x="399" y="758"/>
                    </a:cubicBezTo>
                    <a:cubicBezTo>
                      <a:pt x="394" y="748"/>
                      <a:pt x="390" y="738"/>
                      <a:pt x="385" y="729"/>
                    </a:cubicBezTo>
                    <a:cubicBezTo>
                      <a:pt x="376" y="733"/>
                      <a:pt x="367" y="737"/>
                      <a:pt x="356" y="742"/>
                    </a:cubicBezTo>
                    <a:close/>
                    <a:moveTo>
                      <a:pt x="1590" y="1449"/>
                    </a:moveTo>
                    <a:cubicBezTo>
                      <a:pt x="1583" y="1437"/>
                      <a:pt x="1577" y="1428"/>
                      <a:pt x="1572" y="1419"/>
                    </a:cubicBezTo>
                    <a:cubicBezTo>
                      <a:pt x="1562" y="1424"/>
                      <a:pt x="1553" y="1429"/>
                      <a:pt x="1544" y="1435"/>
                    </a:cubicBezTo>
                    <a:cubicBezTo>
                      <a:pt x="1548" y="1444"/>
                      <a:pt x="1553" y="1453"/>
                      <a:pt x="1558" y="1463"/>
                    </a:cubicBezTo>
                    <a:cubicBezTo>
                      <a:pt x="1563" y="1461"/>
                      <a:pt x="1567" y="1458"/>
                      <a:pt x="1572" y="1456"/>
                    </a:cubicBezTo>
                    <a:cubicBezTo>
                      <a:pt x="1577" y="1453"/>
                      <a:pt x="1583" y="1451"/>
                      <a:pt x="1590" y="1449"/>
                    </a:cubicBezTo>
                    <a:close/>
                    <a:moveTo>
                      <a:pt x="687" y="423"/>
                    </a:moveTo>
                    <a:cubicBezTo>
                      <a:pt x="677" y="428"/>
                      <a:pt x="667" y="433"/>
                      <a:pt x="657" y="438"/>
                    </a:cubicBezTo>
                    <a:cubicBezTo>
                      <a:pt x="662" y="447"/>
                      <a:pt x="668" y="457"/>
                      <a:pt x="673" y="466"/>
                    </a:cubicBezTo>
                    <a:cubicBezTo>
                      <a:pt x="683" y="461"/>
                      <a:pt x="691" y="456"/>
                      <a:pt x="700" y="452"/>
                    </a:cubicBezTo>
                    <a:cubicBezTo>
                      <a:pt x="695" y="442"/>
                      <a:pt x="691" y="433"/>
                      <a:pt x="687" y="423"/>
                    </a:cubicBezTo>
                    <a:close/>
                    <a:moveTo>
                      <a:pt x="342" y="865"/>
                    </a:moveTo>
                    <a:cubicBezTo>
                      <a:pt x="346" y="862"/>
                      <a:pt x="351" y="860"/>
                      <a:pt x="355" y="857"/>
                    </a:cubicBezTo>
                    <a:cubicBezTo>
                      <a:pt x="360" y="854"/>
                      <a:pt x="367" y="854"/>
                      <a:pt x="370" y="848"/>
                    </a:cubicBezTo>
                    <a:cubicBezTo>
                      <a:pt x="367" y="843"/>
                      <a:pt x="365" y="838"/>
                      <a:pt x="362" y="834"/>
                    </a:cubicBezTo>
                    <a:cubicBezTo>
                      <a:pt x="360" y="829"/>
                      <a:pt x="358" y="825"/>
                      <a:pt x="356" y="821"/>
                    </a:cubicBezTo>
                    <a:cubicBezTo>
                      <a:pt x="345" y="826"/>
                      <a:pt x="336" y="830"/>
                      <a:pt x="326" y="835"/>
                    </a:cubicBezTo>
                    <a:cubicBezTo>
                      <a:pt x="331" y="845"/>
                      <a:pt x="337" y="855"/>
                      <a:pt x="342" y="865"/>
                    </a:cubicBezTo>
                    <a:close/>
                    <a:moveTo>
                      <a:pt x="914" y="344"/>
                    </a:moveTo>
                    <a:cubicBezTo>
                      <a:pt x="919" y="341"/>
                      <a:pt x="924" y="339"/>
                      <a:pt x="928" y="336"/>
                    </a:cubicBezTo>
                    <a:cubicBezTo>
                      <a:pt x="932" y="333"/>
                      <a:pt x="940" y="334"/>
                      <a:pt x="942" y="327"/>
                    </a:cubicBezTo>
                    <a:cubicBezTo>
                      <a:pt x="937" y="318"/>
                      <a:pt x="933" y="308"/>
                      <a:pt x="928" y="299"/>
                    </a:cubicBezTo>
                    <a:cubicBezTo>
                      <a:pt x="918" y="305"/>
                      <a:pt x="908" y="310"/>
                      <a:pt x="899" y="315"/>
                    </a:cubicBezTo>
                    <a:cubicBezTo>
                      <a:pt x="904" y="325"/>
                      <a:pt x="909" y="334"/>
                      <a:pt x="914" y="344"/>
                    </a:cubicBezTo>
                    <a:close/>
                    <a:moveTo>
                      <a:pt x="296" y="926"/>
                    </a:moveTo>
                    <a:cubicBezTo>
                      <a:pt x="302" y="937"/>
                      <a:pt x="307" y="946"/>
                      <a:pt x="313" y="956"/>
                    </a:cubicBezTo>
                    <a:cubicBezTo>
                      <a:pt x="322" y="950"/>
                      <a:pt x="330" y="946"/>
                      <a:pt x="339" y="940"/>
                    </a:cubicBezTo>
                    <a:cubicBezTo>
                      <a:pt x="335" y="931"/>
                      <a:pt x="331" y="922"/>
                      <a:pt x="326" y="912"/>
                    </a:cubicBezTo>
                    <a:cubicBezTo>
                      <a:pt x="316" y="917"/>
                      <a:pt x="306" y="922"/>
                      <a:pt x="296" y="926"/>
                    </a:cubicBezTo>
                    <a:close/>
                    <a:moveTo>
                      <a:pt x="1647" y="1189"/>
                    </a:moveTo>
                    <a:cubicBezTo>
                      <a:pt x="1657" y="1184"/>
                      <a:pt x="1666" y="1179"/>
                      <a:pt x="1676" y="1175"/>
                    </a:cubicBezTo>
                    <a:cubicBezTo>
                      <a:pt x="1670" y="1164"/>
                      <a:pt x="1665" y="1155"/>
                      <a:pt x="1659" y="1145"/>
                    </a:cubicBezTo>
                    <a:cubicBezTo>
                      <a:pt x="1650" y="1151"/>
                      <a:pt x="1641" y="1155"/>
                      <a:pt x="1633" y="1160"/>
                    </a:cubicBezTo>
                    <a:cubicBezTo>
                      <a:pt x="1638" y="1170"/>
                      <a:pt x="1642" y="1179"/>
                      <a:pt x="1647" y="1189"/>
                    </a:cubicBezTo>
                    <a:close/>
                    <a:moveTo>
                      <a:pt x="1061" y="1682"/>
                    </a:moveTo>
                    <a:cubicBezTo>
                      <a:pt x="1065" y="1691"/>
                      <a:pt x="1070" y="1701"/>
                      <a:pt x="1075" y="1710"/>
                    </a:cubicBezTo>
                    <a:cubicBezTo>
                      <a:pt x="1080" y="1707"/>
                      <a:pt x="1084" y="1704"/>
                      <a:pt x="1089" y="1702"/>
                    </a:cubicBezTo>
                    <a:cubicBezTo>
                      <a:pt x="1094" y="1699"/>
                      <a:pt x="1099" y="1697"/>
                      <a:pt x="1104" y="1694"/>
                    </a:cubicBezTo>
                    <a:cubicBezTo>
                      <a:pt x="1099" y="1684"/>
                      <a:pt x="1094" y="1676"/>
                      <a:pt x="1089" y="1667"/>
                    </a:cubicBezTo>
                    <a:cubicBezTo>
                      <a:pt x="1080" y="1672"/>
                      <a:pt x="1070" y="1677"/>
                      <a:pt x="1061" y="1682"/>
                    </a:cubicBezTo>
                    <a:close/>
                    <a:moveTo>
                      <a:pt x="1631" y="856"/>
                    </a:moveTo>
                    <a:cubicBezTo>
                      <a:pt x="1637" y="865"/>
                      <a:pt x="1640" y="875"/>
                      <a:pt x="1646" y="883"/>
                    </a:cubicBezTo>
                    <a:cubicBezTo>
                      <a:pt x="1656" y="878"/>
                      <a:pt x="1665" y="874"/>
                      <a:pt x="1673" y="870"/>
                    </a:cubicBezTo>
                    <a:cubicBezTo>
                      <a:pt x="1668" y="859"/>
                      <a:pt x="1663" y="850"/>
                      <a:pt x="1658" y="840"/>
                    </a:cubicBezTo>
                    <a:cubicBezTo>
                      <a:pt x="1648" y="846"/>
                      <a:pt x="1640" y="851"/>
                      <a:pt x="1631" y="856"/>
                    </a:cubicBezTo>
                    <a:close/>
                    <a:moveTo>
                      <a:pt x="1574" y="1344"/>
                    </a:moveTo>
                    <a:cubicBezTo>
                      <a:pt x="1577" y="1349"/>
                      <a:pt x="1579" y="1354"/>
                      <a:pt x="1582" y="1359"/>
                    </a:cubicBezTo>
                    <a:cubicBezTo>
                      <a:pt x="1584" y="1363"/>
                      <a:pt x="1586" y="1367"/>
                      <a:pt x="1588" y="1371"/>
                    </a:cubicBezTo>
                    <a:cubicBezTo>
                      <a:pt x="1599" y="1366"/>
                      <a:pt x="1608" y="1361"/>
                      <a:pt x="1617" y="1357"/>
                    </a:cubicBezTo>
                    <a:cubicBezTo>
                      <a:pt x="1612" y="1348"/>
                      <a:pt x="1607" y="1339"/>
                      <a:pt x="1601" y="1330"/>
                    </a:cubicBezTo>
                    <a:cubicBezTo>
                      <a:pt x="1592" y="1334"/>
                      <a:pt x="1584" y="1338"/>
                      <a:pt x="1574" y="1344"/>
                    </a:cubicBezTo>
                    <a:close/>
                    <a:moveTo>
                      <a:pt x="821" y="389"/>
                    </a:moveTo>
                    <a:cubicBezTo>
                      <a:pt x="816" y="379"/>
                      <a:pt x="812" y="370"/>
                      <a:pt x="807" y="361"/>
                    </a:cubicBezTo>
                    <a:cubicBezTo>
                      <a:pt x="797" y="366"/>
                      <a:pt x="788" y="371"/>
                      <a:pt x="778" y="376"/>
                    </a:cubicBezTo>
                    <a:cubicBezTo>
                      <a:pt x="784" y="385"/>
                      <a:pt x="789" y="394"/>
                      <a:pt x="794" y="403"/>
                    </a:cubicBezTo>
                    <a:cubicBezTo>
                      <a:pt x="804" y="398"/>
                      <a:pt x="812" y="394"/>
                      <a:pt x="821" y="389"/>
                    </a:cubicBezTo>
                    <a:close/>
                    <a:moveTo>
                      <a:pt x="537" y="500"/>
                    </a:moveTo>
                    <a:cubicBezTo>
                      <a:pt x="543" y="510"/>
                      <a:pt x="547" y="519"/>
                      <a:pt x="552" y="528"/>
                    </a:cubicBezTo>
                    <a:cubicBezTo>
                      <a:pt x="561" y="522"/>
                      <a:pt x="571" y="519"/>
                      <a:pt x="579" y="512"/>
                    </a:cubicBezTo>
                    <a:cubicBezTo>
                      <a:pt x="574" y="503"/>
                      <a:pt x="570" y="495"/>
                      <a:pt x="565" y="486"/>
                    </a:cubicBezTo>
                    <a:cubicBezTo>
                      <a:pt x="555" y="491"/>
                      <a:pt x="547" y="495"/>
                      <a:pt x="537" y="500"/>
                    </a:cubicBezTo>
                    <a:close/>
                    <a:moveTo>
                      <a:pt x="514" y="1502"/>
                    </a:moveTo>
                    <a:cubicBezTo>
                      <a:pt x="520" y="1513"/>
                      <a:pt x="524" y="1521"/>
                      <a:pt x="529" y="1530"/>
                    </a:cubicBezTo>
                    <a:cubicBezTo>
                      <a:pt x="538" y="1525"/>
                      <a:pt x="547" y="1520"/>
                      <a:pt x="557" y="1516"/>
                    </a:cubicBezTo>
                    <a:cubicBezTo>
                      <a:pt x="552" y="1506"/>
                      <a:pt x="547" y="1498"/>
                      <a:pt x="542" y="1489"/>
                    </a:cubicBezTo>
                    <a:cubicBezTo>
                      <a:pt x="533" y="1494"/>
                      <a:pt x="524" y="1498"/>
                      <a:pt x="514" y="1502"/>
                    </a:cubicBezTo>
                    <a:close/>
                    <a:moveTo>
                      <a:pt x="1383" y="449"/>
                    </a:moveTo>
                    <a:cubicBezTo>
                      <a:pt x="1373" y="454"/>
                      <a:pt x="1365" y="458"/>
                      <a:pt x="1355" y="463"/>
                    </a:cubicBezTo>
                    <a:cubicBezTo>
                      <a:pt x="1360" y="472"/>
                      <a:pt x="1365" y="481"/>
                      <a:pt x="1370" y="490"/>
                    </a:cubicBezTo>
                    <a:cubicBezTo>
                      <a:pt x="1378" y="486"/>
                      <a:pt x="1387" y="481"/>
                      <a:pt x="1396" y="477"/>
                    </a:cubicBezTo>
                    <a:cubicBezTo>
                      <a:pt x="1392" y="467"/>
                      <a:pt x="1388" y="459"/>
                      <a:pt x="1383" y="449"/>
                    </a:cubicBezTo>
                    <a:close/>
                    <a:moveTo>
                      <a:pt x="1032" y="357"/>
                    </a:moveTo>
                    <a:cubicBezTo>
                      <a:pt x="1026" y="348"/>
                      <a:pt x="1025" y="337"/>
                      <a:pt x="1018" y="329"/>
                    </a:cubicBezTo>
                    <a:cubicBezTo>
                      <a:pt x="1012" y="332"/>
                      <a:pt x="1007" y="335"/>
                      <a:pt x="1003" y="337"/>
                    </a:cubicBezTo>
                    <a:cubicBezTo>
                      <a:pt x="999" y="340"/>
                      <a:pt x="993" y="339"/>
                      <a:pt x="991" y="345"/>
                    </a:cubicBezTo>
                    <a:cubicBezTo>
                      <a:pt x="996" y="354"/>
                      <a:pt x="1000" y="362"/>
                      <a:pt x="1005" y="371"/>
                    </a:cubicBezTo>
                    <a:cubicBezTo>
                      <a:pt x="1014" y="366"/>
                      <a:pt x="1023" y="362"/>
                      <a:pt x="1032" y="357"/>
                    </a:cubicBezTo>
                    <a:close/>
                    <a:moveTo>
                      <a:pt x="1522" y="641"/>
                    </a:moveTo>
                    <a:cubicBezTo>
                      <a:pt x="1532" y="636"/>
                      <a:pt x="1541" y="632"/>
                      <a:pt x="1550" y="628"/>
                    </a:cubicBezTo>
                    <a:cubicBezTo>
                      <a:pt x="1545" y="618"/>
                      <a:pt x="1540" y="609"/>
                      <a:pt x="1535" y="600"/>
                    </a:cubicBezTo>
                    <a:cubicBezTo>
                      <a:pt x="1526" y="605"/>
                      <a:pt x="1517" y="610"/>
                      <a:pt x="1508" y="615"/>
                    </a:cubicBezTo>
                    <a:cubicBezTo>
                      <a:pt x="1513" y="623"/>
                      <a:pt x="1517" y="632"/>
                      <a:pt x="1522" y="641"/>
                    </a:cubicBezTo>
                    <a:close/>
                    <a:moveTo>
                      <a:pt x="329" y="1139"/>
                    </a:moveTo>
                    <a:cubicBezTo>
                      <a:pt x="335" y="1149"/>
                      <a:pt x="340" y="1158"/>
                      <a:pt x="345" y="1166"/>
                    </a:cubicBezTo>
                    <a:cubicBezTo>
                      <a:pt x="354" y="1161"/>
                      <a:pt x="362" y="1157"/>
                      <a:pt x="370" y="1152"/>
                    </a:cubicBezTo>
                    <a:cubicBezTo>
                      <a:pt x="366" y="1143"/>
                      <a:pt x="362" y="1135"/>
                      <a:pt x="358" y="1125"/>
                    </a:cubicBezTo>
                    <a:cubicBezTo>
                      <a:pt x="348" y="1130"/>
                      <a:pt x="340" y="1134"/>
                      <a:pt x="329" y="1139"/>
                    </a:cubicBezTo>
                    <a:close/>
                    <a:moveTo>
                      <a:pt x="1306" y="447"/>
                    </a:moveTo>
                    <a:cubicBezTo>
                      <a:pt x="1302" y="437"/>
                      <a:pt x="1297" y="429"/>
                      <a:pt x="1293" y="419"/>
                    </a:cubicBezTo>
                    <a:cubicBezTo>
                      <a:pt x="1284" y="424"/>
                      <a:pt x="1275" y="429"/>
                      <a:pt x="1264" y="435"/>
                    </a:cubicBezTo>
                    <a:cubicBezTo>
                      <a:pt x="1272" y="442"/>
                      <a:pt x="1273" y="453"/>
                      <a:pt x="1280" y="459"/>
                    </a:cubicBezTo>
                    <a:cubicBezTo>
                      <a:pt x="1289" y="455"/>
                      <a:pt x="1297" y="451"/>
                      <a:pt x="1306" y="447"/>
                    </a:cubicBezTo>
                    <a:close/>
                    <a:moveTo>
                      <a:pt x="406" y="1288"/>
                    </a:moveTo>
                    <a:cubicBezTo>
                      <a:pt x="416" y="1283"/>
                      <a:pt x="423" y="1279"/>
                      <a:pt x="432" y="1274"/>
                    </a:cubicBezTo>
                    <a:cubicBezTo>
                      <a:pt x="427" y="1265"/>
                      <a:pt x="422" y="1256"/>
                      <a:pt x="418" y="1247"/>
                    </a:cubicBezTo>
                    <a:cubicBezTo>
                      <a:pt x="409" y="1252"/>
                      <a:pt x="401" y="1256"/>
                      <a:pt x="392" y="1260"/>
                    </a:cubicBezTo>
                    <a:cubicBezTo>
                      <a:pt x="394" y="1265"/>
                      <a:pt x="397" y="1268"/>
                      <a:pt x="399" y="1272"/>
                    </a:cubicBezTo>
                    <a:cubicBezTo>
                      <a:pt x="401" y="1277"/>
                      <a:pt x="403" y="1282"/>
                      <a:pt x="406" y="1288"/>
                    </a:cubicBezTo>
                    <a:close/>
                    <a:moveTo>
                      <a:pt x="620" y="1561"/>
                    </a:moveTo>
                    <a:cubicBezTo>
                      <a:pt x="629" y="1556"/>
                      <a:pt x="637" y="1551"/>
                      <a:pt x="646" y="1546"/>
                    </a:cubicBezTo>
                    <a:cubicBezTo>
                      <a:pt x="642" y="1537"/>
                      <a:pt x="638" y="1529"/>
                      <a:pt x="633" y="1520"/>
                    </a:cubicBezTo>
                    <a:cubicBezTo>
                      <a:pt x="623" y="1524"/>
                      <a:pt x="615" y="1528"/>
                      <a:pt x="606" y="1532"/>
                    </a:cubicBezTo>
                    <a:cubicBezTo>
                      <a:pt x="611" y="1542"/>
                      <a:pt x="615" y="1551"/>
                      <a:pt x="620" y="1561"/>
                    </a:cubicBezTo>
                    <a:close/>
                    <a:moveTo>
                      <a:pt x="1604" y="1252"/>
                    </a:moveTo>
                    <a:cubicBezTo>
                      <a:pt x="1610" y="1261"/>
                      <a:pt x="1613" y="1270"/>
                      <a:pt x="1619" y="1278"/>
                    </a:cubicBezTo>
                    <a:cubicBezTo>
                      <a:pt x="1628" y="1273"/>
                      <a:pt x="1637" y="1269"/>
                      <a:pt x="1645" y="1265"/>
                    </a:cubicBezTo>
                    <a:cubicBezTo>
                      <a:pt x="1640" y="1255"/>
                      <a:pt x="1635" y="1246"/>
                      <a:pt x="1630" y="1237"/>
                    </a:cubicBezTo>
                    <a:cubicBezTo>
                      <a:pt x="1622" y="1242"/>
                      <a:pt x="1614" y="1246"/>
                      <a:pt x="1604" y="1252"/>
                    </a:cubicBezTo>
                    <a:close/>
                    <a:moveTo>
                      <a:pt x="1466" y="1509"/>
                    </a:moveTo>
                    <a:cubicBezTo>
                      <a:pt x="1460" y="1499"/>
                      <a:pt x="1455" y="1491"/>
                      <a:pt x="1451" y="1482"/>
                    </a:cubicBezTo>
                    <a:cubicBezTo>
                      <a:pt x="1441" y="1488"/>
                      <a:pt x="1433" y="1492"/>
                      <a:pt x="1424" y="1497"/>
                    </a:cubicBezTo>
                    <a:cubicBezTo>
                      <a:pt x="1429" y="1507"/>
                      <a:pt x="1433" y="1515"/>
                      <a:pt x="1437" y="1523"/>
                    </a:cubicBezTo>
                    <a:cubicBezTo>
                      <a:pt x="1447" y="1519"/>
                      <a:pt x="1455" y="1514"/>
                      <a:pt x="1466" y="1509"/>
                    </a:cubicBezTo>
                    <a:close/>
                    <a:moveTo>
                      <a:pt x="1611" y="748"/>
                    </a:moveTo>
                    <a:cubicBezTo>
                      <a:pt x="1606" y="738"/>
                      <a:pt x="1602" y="730"/>
                      <a:pt x="1597" y="720"/>
                    </a:cubicBezTo>
                    <a:cubicBezTo>
                      <a:pt x="1588" y="726"/>
                      <a:pt x="1579" y="730"/>
                      <a:pt x="1569" y="736"/>
                    </a:cubicBezTo>
                    <a:cubicBezTo>
                      <a:pt x="1574" y="745"/>
                      <a:pt x="1579" y="753"/>
                      <a:pt x="1583" y="761"/>
                    </a:cubicBezTo>
                    <a:cubicBezTo>
                      <a:pt x="1593" y="757"/>
                      <a:pt x="1601" y="753"/>
                      <a:pt x="1611" y="748"/>
                    </a:cubicBezTo>
                    <a:close/>
                    <a:moveTo>
                      <a:pt x="1187" y="430"/>
                    </a:moveTo>
                    <a:cubicBezTo>
                      <a:pt x="1197" y="424"/>
                      <a:pt x="1205" y="420"/>
                      <a:pt x="1213" y="416"/>
                    </a:cubicBezTo>
                    <a:cubicBezTo>
                      <a:pt x="1209" y="407"/>
                      <a:pt x="1205" y="399"/>
                      <a:pt x="1201" y="389"/>
                    </a:cubicBezTo>
                    <a:cubicBezTo>
                      <a:pt x="1191" y="395"/>
                      <a:pt x="1183" y="399"/>
                      <a:pt x="1173" y="405"/>
                    </a:cubicBezTo>
                    <a:cubicBezTo>
                      <a:pt x="1178" y="413"/>
                      <a:pt x="1182" y="421"/>
                      <a:pt x="1187" y="430"/>
                    </a:cubicBezTo>
                    <a:close/>
                    <a:moveTo>
                      <a:pt x="480" y="1368"/>
                    </a:moveTo>
                    <a:cubicBezTo>
                      <a:pt x="473" y="1376"/>
                      <a:pt x="461" y="1375"/>
                      <a:pt x="455" y="1384"/>
                    </a:cubicBezTo>
                    <a:cubicBezTo>
                      <a:pt x="459" y="1392"/>
                      <a:pt x="463" y="1400"/>
                      <a:pt x="467" y="1409"/>
                    </a:cubicBezTo>
                    <a:cubicBezTo>
                      <a:pt x="477" y="1404"/>
                      <a:pt x="485" y="1399"/>
                      <a:pt x="494" y="1394"/>
                    </a:cubicBezTo>
                    <a:cubicBezTo>
                      <a:pt x="490" y="1385"/>
                      <a:pt x="485" y="1377"/>
                      <a:pt x="480" y="1368"/>
                    </a:cubicBezTo>
                    <a:close/>
                    <a:moveTo>
                      <a:pt x="506" y="592"/>
                    </a:moveTo>
                    <a:cubicBezTo>
                      <a:pt x="517" y="599"/>
                      <a:pt x="517" y="610"/>
                      <a:pt x="525" y="616"/>
                    </a:cubicBezTo>
                    <a:cubicBezTo>
                      <a:pt x="533" y="612"/>
                      <a:pt x="540" y="608"/>
                      <a:pt x="548" y="604"/>
                    </a:cubicBezTo>
                    <a:cubicBezTo>
                      <a:pt x="543" y="594"/>
                      <a:pt x="539" y="586"/>
                      <a:pt x="535" y="577"/>
                    </a:cubicBezTo>
                    <a:cubicBezTo>
                      <a:pt x="526" y="582"/>
                      <a:pt x="518" y="586"/>
                      <a:pt x="506" y="592"/>
                    </a:cubicBezTo>
                    <a:close/>
                    <a:moveTo>
                      <a:pt x="1344" y="1572"/>
                    </a:moveTo>
                    <a:cubicBezTo>
                      <a:pt x="1338" y="1562"/>
                      <a:pt x="1334" y="1554"/>
                      <a:pt x="1329" y="1545"/>
                    </a:cubicBezTo>
                    <a:cubicBezTo>
                      <a:pt x="1321" y="1549"/>
                      <a:pt x="1313" y="1553"/>
                      <a:pt x="1304" y="1558"/>
                    </a:cubicBezTo>
                    <a:cubicBezTo>
                      <a:pt x="1309" y="1567"/>
                      <a:pt x="1313" y="1576"/>
                      <a:pt x="1317" y="1585"/>
                    </a:cubicBezTo>
                    <a:cubicBezTo>
                      <a:pt x="1326" y="1581"/>
                      <a:pt x="1334" y="1577"/>
                      <a:pt x="1344" y="1572"/>
                    </a:cubicBezTo>
                    <a:close/>
                    <a:moveTo>
                      <a:pt x="1123" y="387"/>
                    </a:moveTo>
                    <a:cubicBezTo>
                      <a:pt x="1118" y="377"/>
                      <a:pt x="1114" y="369"/>
                      <a:pt x="1110" y="360"/>
                    </a:cubicBezTo>
                    <a:cubicBezTo>
                      <a:pt x="1101" y="365"/>
                      <a:pt x="1092" y="370"/>
                      <a:pt x="1084" y="375"/>
                    </a:cubicBezTo>
                    <a:cubicBezTo>
                      <a:pt x="1089" y="383"/>
                      <a:pt x="1093" y="391"/>
                      <a:pt x="1098" y="399"/>
                    </a:cubicBezTo>
                    <a:cubicBezTo>
                      <a:pt x="1107" y="395"/>
                      <a:pt x="1114" y="392"/>
                      <a:pt x="1123" y="387"/>
                    </a:cubicBezTo>
                    <a:close/>
                    <a:moveTo>
                      <a:pt x="985" y="1678"/>
                    </a:moveTo>
                    <a:cubicBezTo>
                      <a:pt x="995" y="1673"/>
                      <a:pt x="1003" y="1669"/>
                      <a:pt x="1011" y="1664"/>
                    </a:cubicBezTo>
                    <a:cubicBezTo>
                      <a:pt x="1006" y="1655"/>
                      <a:pt x="1001" y="1647"/>
                      <a:pt x="996" y="1639"/>
                    </a:cubicBezTo>
                    <a:cubicBezTo>
                      <a:pt x="988" y="1643"/>
                      <a:pt x="980" y="1647"/>
                      <a:pt x="972" y="1651"/>
                    </a:cubicBezTo>
                    <a:cubicBezTo>
                      <a:pt x="977" y="1661"/>
                      <a:pt x="981" y="1670"/>
                      <a:pt x="985" y="1678"/>
                    </a:cubicBezTo>
                    <a:close/>
                    <a:moveTo>
                      <a:pt x="1642" y="962"/>
                    </a:moveTo>
                    <a:cubicBezTo>
                      <a:pt x="1636" y="951"/>
                      <a:pt x="1631" y="943"/>
                      <a:pt x="1627" y="935"/>
                    </a:cubicBezTo>
                    <a:cubicBezTo>
                      <a:pt x="1618" y="940"/>
                      <a:pt x="1610" y="944"/>
                      <a:pt x="1603" y="949"/>
                    </a:cubicBezTo>
                    <a:cubicBezTo>
                      <a:pt x="1608" y="958"/>
                      <a:pt x="1612" y="966"/>
                      <a:pt x="1616" y="974"/>
                    </a:cubicBezTo>
                    <a:cubicBezTo>
                      <a:pt x="1625" y="970"/>
                      <a:pt x="1632" y="966"/>
                      <a:pt x="1642" y="962"/>
                    </a:cubicBezTo>
                    <a:close/>
                    <a:moveTo>
                      <a:pt x="1226" y="1631"/>
                    </a:moveTo>
                    <a:cubicBezTo>
                      <a:pt x="1216" y="1625"/>
                      <a:pt x="1216" y="1614"/>
                      <a:pt x="1208" y="1608"/>
                    </a:cubicBezTo>
                    <a:cubicBezTo>
                      <a:pt x="1200" y="1612"/>
                      <a:pt x="1193" y="1616"/>
                      <a:pt x="1185" y="1620"/>
                    </a:cubicBezTo>
                    <a:cubicBezTo>
                      <a:pt x="1189" y="1629"/>
                      <a:pt x="1192" y="1638"/>
                      <a:pt x="1197" y="1646"/>
                    </a:cubicBezTo>
                    <a:cubicBezTo>
                      <a:pt x="1206" y="1641"/>
                      <a:pt x="1214" y="1637"/>
                      <a:pt x="1226" y="1631"/>
                    </a:cubicBezTo>
                    <a:close/>
                    <a:moveTo>
                      <a:pt x="1419" y="585"/>
                    </a:moveTo>
                    <a:cubicBezTo>
                      <a:pt x="1424" y="594"/>
                      <a:pt x="1426" y="602"/>
                      <a:pt x="1433" y="610"/>
                    </a:cubicBezTo>
                    <a:cubicBezTo>
                      <a:pt x="1438" y="607"/>
                      <a:pt x="1442" y="605"/>
                      <a:pt x="1446" y="603"/>
                    </a:cubicBezTo>
                    <a:cubicBezTo>
                      <a:pt x="1449" y="601"/>
                      <a:pt x="1453" y="599"/>
                      <a:pt x="1458" y="597"/>
                    </a:cubicBezTo>
                    <a:cubicBezTo>
                      <a:pt x="1453" y="588"/>
                      <a:pt x="1449" y="580"/>
                      <a:pt x="1444" y="571"/>
                    </a:cubicBezTo>
                    <a:cubicBezTo>
                      <a:pt x="1435" y="576"/>
                      <a:pt x="1427" y="580"/>
                      <a:pt x="1419" y="585"/>
                    </a:cubicBezTo>
                    <a:close/>
                    <a:moveTo>
                      <a:pt x="1479" y="1393"/>
                    </a:moveTo>
                    <a:cubicBezTo>
                      <a:pt x="1474" y="1395"/>
                      <a:pt x="1471" y="1397"/>
                      <a:pt x="1467" y="1399"/>
                    </a:cubicBezTo>
                    <a:cubicBezTo>
                      <a:pt x="1463" y="1402"/>
                      <a:pt x="1460" y="1404"/>
                      <a:pt x="1456" y="1406"/>
                    </a:cubicBezTo>
                    <a:cubicBezTo>
                      <a:pt x="1461" y="1415"/>
                      <a:pt x="1465" y="1423"/>
                      <a:pt x="1469" y="1432"/>
                    </a:cubicBezTo>
                    <a:cubicBezTo>
                      <a:pt x="1478" y="1426"/>
                      <a:pt x="1486" y="1424"/>
                      <a:pt x="1494" y="1418"/>
                    </a:cubicBezTo>
                    <a:cubicBezTo>
                      <a:pt x="1489" y="1409"/>
                      <a:pt x="1484" y="1402"/>
                      <a:pt x="1479" y="1393"/>
                    </a:cubicBezTo>
                    <a:close/>
                    <a:moveTo>
                      <a:pt x="789" y="1592"/>
                    </a:moveTo>
                    <a:cubicBezTo>
                      <a:pt x="796" y="1601"/>
                      <a:pt x="797" y="1612"/>
                      <a:pt x="805" y="1618"/>
                    </a:cubicBezTo>
                    <a:cubicBezTo>
                      <a:pt x="812" y="1614"/>
                      <a:pt x="820" y="1610"/>
                      <a:pt x="827" y="1605"/>
                    </a:cubicBezTo>
                    <a:cubicBezTo>
                      <a:pt x="823" y="1597"/>
                      <a:pt x="819" y="1589"/>
                      <a:pt x="814" y="1580"/>
                    </a:cubicBezTo>
                    <a:cubicBezTo>
                      <a:pt x="806" y="1584"/>
                      <a:pt x="799" y="1587"/>
                      <a:pt x="789" y="1592"/>
                    </a:cubicBezTo>
                    <a:close/>
                    <a:moveTo>
                      <a:pt x="911" y="418"/>
                    </a:moveTo>
                    <a:cubicBezTo>
                      <a:pt x="904" y="409"/>
                      <a:pt x="904" y="399"/>
                      <a:pt x="896" y="392"/>
                    </a:cubicBezTo>
                    <a:cubicBezTo>
                      <a:pt x="888" y="397"/>
                      <a:pt x="880" y="401"/>
                      <a:pt x="872" y="406"/>
                    </a:cubicBezTo>
                    <a:cubicBezTo>
                      <a:pt x="877" y="414"/>
                      <a:pt x="881" y="422"/>
                      <a:pt x="886" y="430"/>
                    </a:cubicBezTo>
                    <a:cubicBezTo>
                      <a:pt x="894" y="427"/>
                      <a:pt x="901" y="423"/>
                      <a:pt x="911" y="418"/>
                    </a:cubicBezTo>
                    <a:close/>
                    <a:moveTo>
                      <a:pt x="736" y="1575"/>
                    </a:moveTo>
                    <a:cubicBezTo>
                      <a:pt x="732" y="1567"/>
                      <a:pt x="728" y="1560"/>
                      <a:pt x="723" y="1552"/>
                    </a:cubicBezTo>
                    <a:cubicBezTo>
                      <a:pt x="715" y="1556"/>
                      <a:pt x="707" y="1559"/>
                      <a:pt x="698" y="1563"/>
                    </a:cubicBezTo>
                    <a:cubicBezTo>
                      <a:pt x="703" y="1573"/>
                      <a:pt x="707" y="1580"/>
                      <a:pt x="711" y="1589"/>
                    </a:cubicBezTo>
                    <a:cubicBezTo>
                      <a:pt x="720" y="1584"/>
                      <a:pt x="727" y="1580"/>
                      <a:pt x="736" y="1575"/>
                    </a:cubicBezTo>
                    <a:close/>
                    <a:moveTo>
                      <a:pt x="920" y="1634"/>
                    </a:moveTo>
                    <a:cubicBezTo>
                      <a:pt x="914" y="1625"/>
                      <a:pt x="910" y="1618"/>
                      <a:pt x="905" y="1610"/>
                    </a:cubicBezTo>
                    <a:cubicBezTo>
                      <a:pt x="896" y="1615"/>
                      <a:pt x="889" y="1619"/>
                      <a:pt x="881" y="1623"/>
                    </a:cubicBezTo>
                    <a:cubicBezTo>
                      <a:pt x="886" y="1632"/>
                      <a:pt x="890" y="1640"/>
                      <a:pt x="894" y="1648"/>
                    </a:cubicBezTo>
                    <a:cubicBezTo>
                      <a:pt x="902" y="1644"/>
                      <a:pt x="910" y="1639"/>
                      <a:pt x="920" y="1634"/>
                    </a:cubicBezTo>
                    <a:close/>
                    <a:moveTo>
                      <a:pt x="375" y="1075"/>
                    </a:moveTo>
                    <a:cubicBezTo>
                      <a:pt x="383" y="1070"/>
                      <a:pt x="390" y="1066"/>
                      <a:pt x="399" y="1061"/>
                    </a:cubicBezTo>
                    <a:cubicBezTo>
                      <a:pt x="394" y="1053"/>
                      <a:pt x="390" y="1045"/>
                      <a:pt x="386" y="1036"/>
                    </a:cubicBezTo>
                    <a:cubicBezTo>
                      <a:pt x="377" y="1040"/>
                      <a:pt x="369" y="1044"/>
                      <a:pt x="360" y="1048"/>
                    </a:cubicBezTo>
                    <a:cubicBezTo>
                      <a:pt x="365" y="1057"/>
                      <a:pt x="370" y="1065"/>
                      <a:pt x="375" y="1075"/>
                    </a:cubicBezTo>
                    <a:close/>
                    <a:moveTo>
                      <a:pt x="777" y="456"/>
                    </a:moveTo>
                    <a:cubicBezTo>
                      <a:pt x="768" y="461"/>
                      <a:pt x="760" y="465"/>
                      <a:pt x="751" y="470"/>
                    </a:cubicBezTo>
                    <a:cubicBezTo>
                      <a:pt x="756" y="478"/>
                      <a:pt x="760" y="485"/>
                      <a:pt x="764" y="492"/>
                    </a:cubicBezTo>
                    <a:cubicBezTo>
                      <a:pt x="773" y="488"/>
                      <a:pt x="781" y="484"/>
                      <a:pt x="789" y="479"/>
                    </a:cubicBezTo>
                    <a:cubicBezTo>
                      <a:pt x="785" y="471"/>
                      <a:pt x="781" y="464"/>
                      <a:pt x="777" y="456"/>
                    </a:cubicBezTo>
                    <a:close/>
                    <a:moveTo>
                      <a:pt x="516" y="694"/>
                    </a:moveTo>
                    <a:cubicBezTo>
                      <a:pt x="511" y="686"/>
                      <a:pt x="508" y="679"/>
                      <a:pt x="504" y="671"/>
                    </a:cubicBezTo>
                    <a:cubicBezTo>
                      <a:pt x="495" y="676"/>
                      <a:pt x="488" y="679"/>
                      <a:pt x="479" y="683"/>
                    </a:cubicBezTo>
                    <a:cubicBezTo>
                      <a:pt x="485" y="692"/>
                      <a:pt x="489" y="700"/>
                      <a:pt x="494" y="707"/>
                    </a:cubicBezTo>
                    <a:cubicBezTo>
                      <a:pt x="501" y="703"/>
                      <a:pt x="507" y="699"/>
                      <a:pt x="516" y="694"/>
                    </a:cubicBezTo>
                    <a:close/>
                    <a:moveTo>
                      <a:pt x="1523" y="1326"/>
                    </a:moveTo>
                    <a:cubicBezTo>
                      <a:pt x="1518" y="1317"/>
                      <a:pt x="1514" y="1310"/>
                      <a:pt x="1508" y="1300"/>
                    </a:cubicBezTo>
                    <a:cubicBezTo>
                      <a:pt x="1502" y="1308"/>
                      <a:pt x="1491" y="1307"/>
                      <a:pt x="1487" y="1317"/>
                    </a:cubicBezTo>
                    <a:cubicBezTo>
                      <a:pt x="1491" y="1324"/>
                      <a:pt x="1494" y="1331"/>
                      <a:pt x="1498" y="1338"/>
                    </a:cubicBezTo>
                    <a:cubicBezTo>
                      <a:pt x="1507" y="1334"/>
                      <a:pt x="1514" y="1331"/>
                      <a:pt x="1523" y="1326"/>
                    </a:cubicBezTo>
                    <a:close/>
                    <a:moveTo>
                      <a:pt x="475" y="760"/>
                    </a:moveTo>
                    <a:cubicBezTo>
                      <a:pt x="468" y="769"/>
                      <a:pt x="458" y="769"/>
                      <a:pt x="451" y="776"/>
                    </a:cubicBezTo>
                    <a:cubicBezTo>
                      <a:pt x="456" y="783"/>
                      <a:pt x="460" y="790"/>
                      <a:pt x="464" y="797"/>
                    </a:cubicBezTo>
                    <a:cubicBezTo>
                      <a:pt x="473" y="793"/>
                      <a:pt x="479" y="789"/>
                      <a:pt x="487" y="785"/>
                    </a:cubicBezTo>
                    <a:cubicBezTo>
                      <a:pt x="483" y="777"/>
                      <a:pt x="480" y="771"/>
                      <a:pt x="475" y="760"/>
                    </a:cubicBezTo>
                    <a:close/>
                    <a:moveTo>
                      <a:pt x="631" y="530"/>
                    </a:moveTo>
                    <a:cubicBezTo>
                      <a:pt x="635" y="538"/>
                      <a:pt x="639" y="545"/>
                      <a:pt x="644" y="554"/>
                    </a:cubicBezTo>
                    <a:cubicBezTo>
                      <a:pt x="652" y="550"/>
                      <a:pt x="658" y="546"/>
                      <a:pt x="666" y="542"/>
                    </a:cubicBezTo>
                    <a:cubicBezTo>
                      <a:pt x="663" y="533"/>
                      <a:pt x="660" y="525"/>
                      <a:pt x="654" y="517"/>
                    </a:cubicBezTo>
                    <a:cubicBezTo>
                      <a:pt x="646" y="522"/>
                      <a:pt x="639" y="525"/>
                      <a:pt x="631" y="530"/>
                    </a:cubicBezTo>
                    <a:close/>
                    <a:moveTo>
                      <a:pt x="1000" y="447"/>
                    </a:moveTo>
                    <a:cubicBezTo>
                      <a:pt x="996" y="439"/>
                      <a:pt x="993" y="432"/>
                      <a:pt x="989" y="424"/>
                    </a:cubicBezTo>
                    <a:cubicBezTo>
                      <a:pt x="980" y="428"/>
                      <a:pt x="973" y="433"/>
                      <a:pt x="964" y="437"/>
                    </a:cubicBezTo>
                    <a:cubicBezTo>
                      <a:pt x="969" y="445"/>
                      <a:pt x="972" y="452"/>
                      <a:pt x="976" y="459"/>
                    </a:cubicBezTo>
                    <a:cubicBezTo>
                      <a:pt x="985" y="455"/>
                      <a:pt x="992" y="451"/>
                      <a:pt x="1000" y="447"/>
                    </a:cubicBezTo>
                    <a:close/>
                    <a:moveTo>
                      <a:pt x="1543" y="827"/>
                    </a:moveTo>
                    <a:cubicBezTo>
                      <a:pt x="1547" y="836"/>
                      <a:pt x="1550" y="844"/>
                      <a:pt x="1556" y="851"/>
                    </a:cubicBezTo>
                    <a:cubicBezTo>
                      <a:pt x="1564" y="846"/>
                      <a:pt x="1571" y="843"/>
                      <a:pt x="1579" y="839"/>
                    </a:cubicBezTo>
                    <a:cubicBezTo>
                      <a:pt x="1575" y="830"/>
                      <a:pt x="1571" y="823"/>
                      <a:pt x="1566" y="814"/>
                    </a:cubicBezTo>
                    <a:cubicBezTo>
                      <a:pt x="1558" y="819"/>
                      <a:pt x="1551" y="823"/>
                      <a:pt x="1543" y="827"/>
                    </a:cubicBezTo>
                    <a:close/>
                    <a:moveTo>
                      <a:pt x="460" y="1181"/>
                    </a:moveTo>
                    <a:cubicBezTo>
                      <a:pt x="455" y="1173"/>
                      <a:pt x="453" y="1165"/>
                      <a:pt x="447" y="1159"/>
                    </a:cubicBezTo>
                    <a:cubicBezTo>
                      <a:pt x="439" y="1164"/>
                      <a:pt x="432" y="1167"/>
                      <a:pt x="424" y="1171"/>
                    </a:cubicBezTo>
                    <a:cubicBezTo>
                      <a:pt x="428" y="1179"/>
                      <a:pt x="432" y="1187"/>
                      <a:pt x="436" y="1194"/>
                    </a:cubicBezTo>
                    <a:cubicBezTo>
                      <a:pt x="443" y="1190"/>
                      <a:pt x="451" y="1186"/>
                      <a:pt x="460" y="1181"/>
                    </a:cubicBezTo>
                    <a:close/>
                    <a:moveTo>
                      <a:pt x="405" y="980"/>
                    </a:moveTo>
                    <a:cubicBezTo>
                      <a:pt x="413" y="977"/>
                      <a:pt x="421" y="975"/>
                      <a:pt x="427" y="967"/>
                    </a:cubicBezTo>
                    <a:cubicBezTo>
                      <a:pt x="424" y="960"/>
                      <a:pt x="420" y="954"/>
                      <a:pt x="416" y="946"/>
                    </a:cubicBezTo>
                    <a:cubicBezTo>
                      <a:pt x="408" y="951"/>
                      <a:pt x="399" y="952"/>
                      <a:pt x="393" y="959"/>
                    </a:cubicBezTo>
                    <a:cubicBezTo>
                      <a:pt x="397" y="967"/>
                      <a:pt x="401" y="973"/>
                      <a:pt x="405" y="980"/>
                    </a:cubicBezTo>
                    <a:close/>
                    <a:moveTo>
                      <a:pt x="570" y="1401"/>
                    </a:moveTo>
                    <a:cubicBezTo>
                      <a:pt x="562" y="1405"/>
                      <a:pt x="555" y="1409"/>
                      <a:pt x="545" y="1413"/>
                    </a:cubicBezTo>
                    <a:cubicBezTo>
                      <a:pt x="553" y="1420"/>
                      <a:pt x="553" y="1430"/>
                      <a:pt x="560" y="1436"/>
                    </a:cubicBezTo>
                    <a:cubicBezTo>
                      <a:pt x="568" y="1432"/>
                      <a:pt x="574" y="1428"/>
                      <a:pt x="581" y="1424"/>
                    </a:cubicBezTo>
                    <a:cubicBezTo>
                      <a:pt x="578" y="1417"/>
                      <a:pt x="575" y="1410"/>
                      <a:pt x="570" y="1401"/>
                    </a:cubicBezTo>
                    <a:close/>
                    <a:moveTo>
                      <a:pt x="1545" y="1133"/>
                    </a:moveTo>
                    <a:cubicBezTo>
                      <a:pt x="1550" y="1142"/>
                      <a:pt x="1554" y="1148"/>
                      <a:pt x="1557" y="1155"/>
                    </a:cubicBezTo>
                    <a:cubicBezTo>
                      <a:pt x="1566" y="1151"/>
                      <a:pt x="1573" y="1147"/>
                      <a:pt x="1581" y="1143"/>
                    </a:cubicBezTo>
                    <a:cubicBezTo>
                      <a:pt x="1576" y="1135"/>
                      <a:pt x="1572" y="1128"/>
                      <a:pt x="1568" y="1121"/>
                    </a:cubicBezTo>
                    <a:cubicBezTo>
                      <a:pt x="1560" y="1125"/>
                      <a:pt x="1554" y="1128"/>
                      <a:pt x="1545" y="1133"/>
                    </a:cubicBezTo>
                    <a:close/>
                    <a:moveTo>
                      <a:pt x="1482" y="707"/>
                    </a:moveTo>
                    <a:cubicBezTo>
                      <a:pt x="1488" y="715"/>
                      <a:pt x="1489" y="723"/>
                      <a:pt x="1495" y="728"/>
                    </a:cubicBezTo>
                    <a:cubicBezTo>
                      <a:pt x="1503" y="725"/>
                      <a:pt x="1510" y="722"/>
                      <a:pt x="1518" y="718"/>
                    </a:cubicBezTo>
                    <a:cubicBezTo>
                      <a:pt x="1514" y="710"/>
                      <a:pt x="1510" y="702"/>
                      <a:pt x="1505" y="694"/>
                    </a:cubicBezTo>
                    <a:cubicBezTo>
                      <a:pt x="1498" y="698"/>
                      <a:pt x="1491" y="702"/>
                      <a:pt x="1482" y="707"/>
                    </a:cubicBezTo>
                    <a:close/>
                    <a:moveTo>
                      <a:pt x="1598" y="1027"/>
                    </a:moveTo>
                    <a:cubicBezTo>
                      <a:pt x="1590" y="1032"/>
                      <a:pt x="1583" y="1036"/>
                      <a:pt x="1575" y="1040"/>
                    </a:cubicBezTo>
                    <a:cubicBezTo>
                      <a:pt x="1579" y="1048"/>
                      <a:pt x="1583" y="1055"/>
                      <a:pt x="1588" y="1063"/>
                    </a:cubicBezTo>
                    <a:cubicBezTo>
                      <a:pt x="1595" y="1058"/>
                      <a:pt x="1604" y="1057"/>
                      <a:pt x="1610" y="1050"/>
                    </a:cubicBezTo>
                    <a:cubicBezTo>
                      <a:pt x="1606" y="1043"/>
                      <a:pt x="1603" y="1036"/>
                      <a:pt x="1598" y="1027"/>
                    </a:cubicBezTo>
                    <a:close/>
                    <a:moveTo>
                      <a:pt x="522" y="1302"/>
                    </a:moveTo>
                    <a:cubicBezTo>
                      <a:pt x="515" y="1295"/>
                      <a:pt x="515" y="1286"/>
                      <a:pt x="507" y="1281"/>
                    </a:cubicBezTo>
                    <a:cubicBezTo>
                      <a:pt x="500" y="1286"/>
                      <a:pt x="491" y="1286"/>
                      <a:pt x="487" y="1294"/>
                    </a:cubicBezTo>
                    <a:cubicBezTo>
                      <a:pt x="491" y="1301"/>
                      <a:pt x="494" y="1307"/>
                      <a:pt x="498" y="1315"/>
                    </a:cubicBezTo>
                    <a:cubicBezTo>
                      <a:pt x="506" y="1311"/>
                      <a:pt x="512" y="1307"/>
                      <a:pt x="522" y="1302"/>
                    </a:cubicBezTo>
                    <a:close/>
                    <a:moveTo>
                      <a:pt x="445" y="855"/>
                    </a:moveTo>
                    <a:cubicBezTo>
                      <a:pt x="437" y="861"/>
                      <a:pt x="427" y="861"/>
                      <a:pt x="421" y="869"/>
                    </a:cubicBezTo>
                    <a:cubicBezTo>
                      <a:pt x="428" y="875"/>
                      <a:pt x="428" y="885"/>
                      <a:pt x="436" y="889"/>
                    </a:cubicBezTo>
                    <a:cubicBezTo>
                      <a:pt x="443" y="885"/>
                      <a:pt x="449" y="882"/>
                      <a:pt x="456" y="877"/>
                    </a:cubicBezTo>
                    <a:cubicBezTo>
                      <a:pt x="453" y="870"/>
                      <a:pt x="450" y="864"/>
                      <a:pt x="445" y="855"/>
                    </a:cubicBezTo>
                    <a:close/>
                    <a:moveTo>
                      <a:pt x="1117" y="1579"/>
                    </a:moveTo>
                    <a:cubicBezTo>
                      <a:pt x="1109" y="1583"/>
                      <a:pt x="1102" y="1587"/>
                      <a:pt x="1093" y="1591"/>
                    </a:cubicBezTo>
                    <a:cubicBezTo>
                      <a:pt x="1100" y="1599"/>
                      <a:pt x="1100" y="1609"/>
                      <a:pt x="1109" y="1615"/>
                    </a:cubicBezTo>
                    <a:cubicBezTo>
                      <a:pt x="1114" y="1607"/>
                      <a:pt x="1124" y="1609"/>
                      <a:pt x="1128" y="1600"/>
                    </a:cubicBezTo>
                    <a:cubicBezTo>
                      <a:pt x="1124" y="1593"/>
                      <a:pt x="1121" y="1586"/>
                      <a:pt x="1117" y="1579"/>
                    </a:cubicBezTo>
                    <a:close/>
                    <a:moveTo>
                      <a:pt x="1539" y="1211"/>
                    </a:moveTo>
                    <a:cubicBezTo>
                      <a:pt x="1531" y="1216"/>
                      <a:pt x="1525" y="1220"/>
                      <a:pt x="1517" y="1225"/>
                    </a:cubicBezTo>
                    <a:cubicBezTo>
                      <a:pt x="1523" y="1232"/>
                      <a:pt x="1522" y="1241"/>
                      <a:pt x="1530" y="1245"/>
                    </a:cubicBezTo>
                    <a:cubicBezTo>
                      <a:pt x="1537" y="1242"/>
                      <a:pt x="1544" y="1239"/>
                      <a:pt x="1551" y="1235"/>
                    </a:cubicBezTo>
                    <a:cubicBezTo>
                      <a:pt x="1547" y="1227"/>
                      <a:pt x="1544" y="1220"/>
                      <a:pt x="1539" y="1211"/>
                    </a:cubicBezTo>
                    <a:close/>
                    <a:moveTo>
                      <a:pt x="1329" y="556"/>
                    </a:moveTo>
                    <a:cubicBezTo>
                      <a:pt x="1334" y="564"/>
                      <a:pt x="1338" y="570"/>
                      <a:pt x="1342" y="577"/>
                    </a:cubicBezTo>
                    <a:cubicBezTo>
                      <a:pt x="1350" y="573"/>
                      <a:pt x="1357" y="570"/>
                      <a:pt x="1365" y="566"/>
                    </a:cubicBezTo>
                    <a:cubicBezTo>
                      <a:pt x="1360" y="558"/>
                      <a:pt x="1357" y="551"/>
                      <a:pt x="1352" y="543"/>
                    </a:cubicBezTo>
                    <a:cubicBezTo>
                      <a:pt x="1344" y="547"/>
                      <a:pt x="1338" y="551"/>
                      <a:pt x="1329" y="556"/>
                    </a:cubicBezTo>
                    <a:close/>
                    <a:moveTo>
                      <a:pt x="1237" y="1519"/>
                    </a:moveTo>
                    <a:cubicBezTo>
                      <a:pt x="1230" y="1524"/>
                      <a:pt x="1221" y="1525"/>
                      <a:pt x="1216" y="1533"/>
                    </a:cubicBezTo>
                    <a:cubicBezTo>
                      <a:pt x="1220" y="1539"/>
                      <a:pt x="1223" y="1546"/>
                      <a:pt x="1227" y="1553"/>
                    </a:cubicBezTo>
                    <a:cubicBezTo>
                      <a:pt x="1235" y="1548"/>
                      <a:pt x="1242" y="1545"/>
                      <a:pt x="1250" y="1540"/>
                    </a:cubicBezTo>
                    <a:cubicBezTo>
                      <a:pt x="1245" y="1533"/>
                      <a:pt x="1242" y="1527"/>
                      <a:pt x="1237" y="1519"/>
                    </a:cubicBezTo>
                    <a:close/>
                    <a:moveTo>
                      <a:pt x="625" y="611"/>
                    </a:moveTo>
                    <a:cubicBezTo>
                      <a:pt x="617" y="615"/>
                      <a:pt x="610" y="619"/>
                      <a:pt x="602" y="623"/>
                    </a:cubicBezTo>
                    <a:cubicBezTo>
                      <a:pt x="606" y="630"/>
                      <a:pt x="610" y="636"/>
                      <a:pt x="614" y="644"/>
                    </a:cubicBezTo>
                    <a:cubicBezTo>
                      <a:pt x="622" y="640"/>
                      <a:pt x="629" y="636"/>
                      <a:pt x="636" y="632"/>
                    </a:cubicBezTo>
                    <a:cubicBezTo>
                      <a:pt x="634" y="626"/>
                      <a:pt x="632" y="621"/>
                      <a:pt x="629" y="617"/>
                    </a:cubicBezTo>
                    <a:cubicBezTo>
                      <a:pt x="628" y="615"/>
                      <a:pt x="626" y="613"/>
                      <a:pt x="625" y="611"/>
                    </a:cubicBezTo>
                    <a:close/>
                    <a:moveTo>
                      <a:pt x="1273" y="538"/>
                    </a:moveTo>
                    <a:cubicBezTo>
                      <a:pt x="1268" y="528"/>
                      <a:pt x="1264" y="521"/>
                      <a:pt x="1260" y="513"/>
                    </a:cubicBezTo>
                    <a:cubicBezTo>
                      <a:pt x="1253" y="517"/>
                      <a:pt x="1247" y="521"/>
                      <a:pt x="1240" y="525"/>
                    </a:cubicBezTo>
                    <a:cubicBezTo>
                      <a:pt x="1243" y="533"/>
                      <a:pt x="1247" y="540"/>
                      <a:pt x="1251" y="548"/>
                    </a:cubicBezTo>
                    <a:cubicBezTo>
                      <a:pt x="1258" y="544"/>
                      <a:pt x="1265" y="541"/>
                      <a:pt x="1273" y="538"/>
                    </a:cubicBezTo>
                    <a:close/>
                    <a:moveTo>
                      <a:pt x="1347" y="1492"/>
                    </a:moveTo>
                    <a:cubicBezTo>
                      <a:pt x="1356" y="1487"/>
                      <a:pt x="1364" y="1483"/>
                      <a:pt x="1372" y="1478"/>
                    </a:cubicBezTo>
                    <a:cubicBezTo>
                      <a:pt x="1367" y="1471"/>
                      <a:pt x="1364" y="1464"/>
                      <a:pt x="1359" y="1457"/>
                    </a:cubicBezTo>
                    <a:cubicBezTo>
                      <a:pt x="1352" y="1461"/>
                      <a:pt x="1345" y="1464"/>
                      <a:pt x="1337" y="1469"/>
                    </a:cubicBezTo>
                    <a:cubicBezTo>
                      <a:pt x="1340" y="1476"/>
                      <a:pt x="1343" y="1483"/>
                      <a:pt x="1347" y="1492"/>
                    </a:cubicBezTo>
                    <a:close/>
                    <a:moveTo>
                      <a:pt x="1526" y="941"/>
                    </a:moveTo>
                    <a:cubicBezTo>
                      <a:pt x="1534" y="935"/>
                      <a:pt x="1543" y="935"/>
                      <a:pt x="1547" y="927"/>
                    </a:cubicBezTo>
                    <a:cubicBezTo>
                      <a:pt x="1543" y="921"/>
                      <a:pt x="1542" y="913"/>
                      <a:pt x="1535" y="909"/>
                    </a:cubicBezTo>
                    <a:cubicBezTo>
                      <a:pt x="1528" y="913"/>
                      <a:pt x="1522" y="917"/>
                      <a:pt x="1515" y="921"/>
                    </a:cubicBezTo>
                    <a:cubicBezTo>
                      <a:pt x="1518" y="927"/>
                      <a:pt x="1521" y="933"/>
                      <a:pt x="1526" y="941"/>
                    </a:cubicBezTo>
                    <a:close/>
                    <a:moveTo>
                      <a:pt x="1078" y="455"/>
                    </a:moveTo>
                    <a:cubicBezTo>
                      <a:pt x="1070" y="459"/>
                      <a:pt x="1063" y="463"/>
                      <a:pt x="1056" y="467"/>
                    </a:cubicBezTo>
                    <a:cubicBezTo>
                      <a:pt x="1060" y="474"/>
                      <a:pt x="1064" y="480"/>
                      <a:pt x="1068" y="488"/>
                    </a:cubicBezTo>
                    <a:cubicBezTo>
                      <a:pt x="1075" y="484"/>
                      <a:pt x="1082" y="481"/>
                      <a:pt x="1089" y="478"/>
                    </a:cubicBezTo>
                    <a:cubicBezTo>
                      <a:pt x="1085" y="470"/>
                      <a:pt x="1082" y="463"/>
                      <a:pt x="1078" y="455"/>
                    </a:cubicBezTo>
                    <a:close/>
                    <a:moveTo>
                      <a:pt x="672" y="1454"/>
                    </a:moveTo>
                    <a:cubicBezTo>
                      <a:pt x="670" y="1446"/>
                      <a:pt x="665" y="1440"/>
                      <a:pt x="661" y="1432"/>
                    </a:cubicBezTo>
                    <a:cubicBezTo>
                      <a:pt x="654" y="1436"/>
                      <a:pt x="648" y="1439"/>
                      <a:pt x="641" y="1443"/>
                    </a:cubicBezTo>
                    <a:cubicBezTo>
                      <a:pt x="645" y="1451"/>
                      <a:pt x="646" y="1459"/>
                      <a:pt x="652" y="1465"/>
                    </a:cubicBezTo>
                    <a:cubicBezTo>
                      <a:pt x="659" y="1461"/>
                      <a:pt x="665" y="1458"/>
                      <a:pt x="672" y="1454"/>
                    </a:cubicBezTo>
                    <a:close/>
                    <a:moveTo>
                      <a:pt x="1181" y="506"/>
                    </a:moveTo>
                    <a:cubicBezTo>
                      <a:pt x="1177" y="499"/>
                      <a:pt x="1174" y="492"/>
                      <a:pt x="1170" y="484"/>
                    </a:cubicBezTo>
                    <a:cubicBezTo>
                      <a:pt x="1162" y="489"/>
                      <a:pt x="1155" y="492"/>
                      <a:pt x="1148" y="497"/>
                    </a:cubicBezTo>
                    <a:cubicBezTo>
                      <a:pt x="1152" y="504"/>
                      <a:pt x="1156" y="510"/>
                      <a:pt x="1160" y="517"/>
                    </a:cubicBezTo>
                    <a:cubicBezTo>
                      <a:pt x="1167" y="513"/>
                      <a:pt x="1174" y="510"/>
                      <a:pt x="1181" y="506"/>
                    </a:cubicBezTo>
                    <a:close/>
                    <a:moveTo>
                      <a:pt x="487" y="1090"/>
                    </a:moveTo>
                    <a:cubicBezTo>
                      <a:pt x="483" y="1081"/>
                      <a:pt x="481" y="1074"/>
                      <a:pt x="474" y="1069"/>
                    </a:cubicBezTo>
                    <a:cubicBezTo>
                      <a:pt x="468" y="1073"/>
                      <a:pt x="462" y="1076"/>
                      <a:pt x="455" y="1080"/>
                    </a:cubicBezTo>
                    <a:cubicBezTo>
                      <a:pt x="459" y="1088"/>
                      <a:pt x="463" y="1094"/>
                      <a:pt x="467" y="1101"/>
                    </a:cubicBezTo>
                    <a:cubicBezTo>
                      <a:pt x="474" y="1097"/>
                      <a:pt x="479" y="1094"/>
                      <a:pt x="487" y="1090"/>
                    </a:cubicBezTo>
                    <a:close/>
                    <a:moveTo>
                      <a:pt x="856" y="519"/>
                    </a:moveTo>
                    <a:cubicBezTo>
                      <a:pt x="865" y="517"/>
                      <a:pt x="871" y="514"/>
                      <a:pt x="876" y="509"/>
                    </a:cubicBezTo>
                    <a:cubicBezTo>
                      <a:pt x="873" y="502"/>
                      <a:pt x="869" y="495"/>
                      <a:pt x="866" y="488"/>
                    </a:cubicBezTo>
                    <a:cubicBezTo>
                      <a:pt x="858" y="492"/>
                      <a:pt x="853" y="495"/>
                      <a:pt x="845" y="498"/>
                    </a:cubicBezTo>
                    <a:cubicBezTo>
                      <a:pt x="849" y="506"/>
                      <a:pt x="852" y="512"/>
                      <a:pt x="856" y="519"/>
                    </a:cubicBezTo>
                    <a:close/>
                    <a:moveTo>
                      <a:pt x="1016" y="1585"/>
                    </a:moveTo>
                    <a:cubicBezTo>
                      <a:pt x="1024" y="1580"/>
                      <a:pt x="1030" y="1576"/>
                      <a:pt x="1037" y="1572"/>
                    </a:cubicBezTo>
                    <a:cubicBezTo>
                      <a:pt x="1033" y="1565"/>
                      <a:pt x="1030" y="1560"/>
                      <a:pt x="1026" y="1553"/>
                    </a:cubicBezTo>
                    <a:cubicBezTo>
                      <a:pt x="1019" y="1556"/>
                      <a:pt x="1012" y="1559"/>
                      <a:pt x="1006" y="1563"/>
                    </a:cubicBezTo>
                    <a:cubicBezTo>
                      <a:pt x="1009" y="1570"/>
                      <a:pt x="1012" y="1576"/>
                      <a:pt x="1016" y="1585"/>
                    </a:cubicBezTo>
                    <a:close/>
                    <a:moveTo>
                      <a:pt x="1378" y="1398"/>
                    </a:moveTo>
                    <a:cubicBezTo>
                      <a:pt x="1385" y="1394"/>
                      <a:pt x="1391" y="1391"/>
                      <a:pt x="1399" y="1387"/>
                    </a:cubicBezTo>
                    <a:cubicBezTo>
                      <a:pt x="1395" y="1380"/>
                      <a:pt x="1391" y="1374"/>
                      <a:pt x="1387" y="1366"/>
                    </a:cubicBezTo>
                    <a:cubicBezTo>
                      <a:pt x="1380" y="1371"/>
                      <a:pt x="1374" y="1374"/>
                      <a:pt x="1368" y="1378"/>
                    </a:cubicBezTo>
                    <a:cubicBezTo>
                      <a:pt x="1371" y="1385"/>
                      <a:pt x="1374" y="1391"/>
                      <a:pt x="1378" y="1398"/>
                    </a:cubicBezTo>
                    <a:close/>
                    <a:moveTo>
                      <a:pt x="762" y="1482"/>
                    </a:moveTo>
                    <a:cubicBezTo>
                      <a:pt x="758" y="1474"/>
                      <a:pt x="754" y="1469"/>
                      <a:pt x="751" y="1463"/>
                    </a:cubicBezTo>
                    <a:cubicBezTo>
                      <a:pt x="744" y="1466"/>
                      <a:pt x="738" y="1469"/>
                      <a:pt x="732" y="1473"/>
                    </a:cubicBezTo>
                    <a:cubicBezTo>
                      <a:pt x="736" y="1479"/>
                      <a:pt x="738" y="1485"/>
                      <a:pt x="742" y="1492"/>
                    </a:cubicBezTo>
                    <a:cubicBezTo>
                      <a:pt x="749" y="1489"/>
                      <a:pt x="754" y="1486"/>
                      <a:pt x="762" y="1482"/>
                    </a:cubicBezTo>
                    <a:close/>
                    <a:moveTo>
                      <a:pt x="1404" y="697"/>
                    </a:moveTo>
                    <a:cubicBezTo>
                      <a:pt x="1410" y="694"/>
                      <a:pt x="1416" y="691"/>
                      <a:pt x="1423" y="688"/>
                    </a:cubicBezTo>
                    <a:cubicBezTo>
                      <a:pt x="1420" y="680"/>
                      <a:pt x="1417" y="673"/>
                      <a:pt x="1413" y="666"/>
                    </a:cubicBezTo>
                    <a:cubicBezTo>
                      <a:pt x="1406" y="670"/>
                      <a:pt x="1399" y="673"/>
                      <a:pt x="1393" y="677"/>
                    </a:cubicBezTo>
                    <a:cubicBezTo>
                      <a:pt x="1397" y="684"/>
                      <a:pt x="1400" y="690"/>
                      <a:pt x="1404" y="697"/>
                    </a:cubicBezTo>
                    <a:close/>
                    <a:moveTo>
                      <a:pt x="1146" y="1490"/>
                    </a:moveTo>
                    <a:cubicBezTo>
                      <a:pt x="1140" y="1494"/>
                      <a:pt x="1135" y="1496"/>
                      <a:pt x="1130" y="1499"/>
                    </a:cubicBezTo>
                    <a:cubicBezTo>
                      <a:pt x="1129" y="1500"/>
                      <a:pt x="1128" y="1501"/>
                      <a:pt x="1127" y="1503"/>
                    </a:cubicBezTo>
                    <a:cubicBezTo>
                      <a:pt x="1130" y="1508"/>
                      <a:pt x="1133" y="1514"/>
                      <a:pt x="1135" y="1519"/>
                    </a:cubicBezTo>
                    <a:cubicBezTo>
                      <a:pt x="1136" y="1519"/>
                      <a:pt x="1137" y="1519"/>
                      <a:pt x="1139" y="1520"/>
                    </a:cubicBezTo>
                    <a:cubicBezTo>
                      <a:pt x="1144" y="1517"/>
                      <a:pt x="1150" y="1514"/>
                      <a:pt x="1157" y="1510"/>
                    </a:cubicBezTo>
                    <a:cubicBezTo>
                      <a:pt x="1153" y="1503"/>
                      <a:pt x="1150" y="1497"/>
                      <a:pt x="1146" y="1490"/>
                    </a:cubicBezTo>
                    <a:close/>
                    <a:moveTo>
                      <a:pt x="746" y="550"/>
                    </a:moveTo>
                    <a:cubicBezTo>
                      <a:pt x="739" y="554"/>
                      <a:pt x="733" y="557"/>
                      <a:pt x="726" y="561"/>
                    </a:cubicBezTo>
                    <a:cubicBezTo>
                      <a:pt x="729" y="567"/>
                      <a:pt x="732" y="573"/>
                      <a:pt x="735" y="578"/>
                    </a:cubicBezTo>
                    <a:cubicBezTo>
                      <a:pt x="735" y="579"/>
                      <a:pt x="737" y="579"/>
                      <a:pt x="739" y="580"/>
                    </a:cubicBezTo>
                    <a:cubicBezTo>
                      <a:pt x="744" y="577"/>
                      <a:pt x="750" y="574"/>
                      <a:pt x="756" y="570"/>
                    </a:cubicBezTo>
                    <a:cubicBezTo>
                      <a:pt x="752" y="563"/>
                      <a:pt x="749" y="557"/>
                      <a:pt x="746" y="550"/>
                    </a:cubicBezTo>
                    <a:close/>
                    <a:moveTo>
                      <a:pt x="575" y="714"/>
                    </a:moveTo>
                    <a:cubicBezTo>
                      <a:pt x="579" y="721"/>
                      <a:pt x="582" y="727"/>
                      <a:pt x="586" y="734"/>
                    </a:cubicBezTo>
                    <a:cubicBezTo>
                      <a:pt x="592" y="730"/>
                      <a:pt x="598" y="727"/>
                      <a:pt x="605" y="724"/>
                    </a:cubicBezTo>
                    <a:cubicBezTo>
                      <a:pt x="601" y="716"/>
                      <a:pt x="598" y="710"/>
                      <a:pt x="594" y="704"/>
                    </a:cubicBezTo>
                    <a:cubicBezTo>
                      <a:pt x="588" y="707"/>
                      <a:pt x="582" y="710"/>
                      <a:pt x="575" y="714"/>
                    </a:cubicBezTo>
                    <a:close/>
                    <a:moveTo>
                      <a:pt x="507" y="979"/>
                    </a:moveTo>
                    <a:cubicBezTo>
                      <a:pt x="499" y="981"/>
                      <a:pt x="492" y="984"/>
                      <a:pt x="486" y="990"/>
                    </a:cubicBezTo>
                    <a:cubicBezTo>
                      <a:pt x="489" y="996"/>
                      <a:pt x="493" y="1001"/>
                      <a:pt x="497" y="1008"/>
                    </a:cubicBezTo>
                    <a:cubicBezTo>
                      <a:pt x="503" y="1004"/>
                      <a:pt x="509" y="1001"/>
                      <a:pt x="516" y="997"/>
                    </a:cubicBezTo>
                    <a:cubicBezTo>
                      <a:pt x="513" y="991"/>
                      <a:pt x="510" y="985"/>
                      <a:pt x="507" y="979"/>
                    </a:cubicBezTo>
                    <a:close/>
                    <a:moveTo>
                      <a:pt x="935" y="1522"/>
                    </a:moveTo>
                    <a:cubicBezTo>
                      <a:pt x="927" y="1526"/>
                      <a:pt x="921" y="1529"/>
                      <a:pt x="914" y="1533"/>
                    </a:cubicBezTo>
                    <a:cubicBezTo>
                      <a:pt x="918" y="1540"/>
                      <a:pt x="920" y="1546"/>
                      <a:pt x="924" y="1553"/>
                    </a:cubicBezTo>
                    <a:cubicBezTo>
                      <a:pt x="931" y="1549"/>
                      <a:pt x="937" y="1545"/>
                      <a:pt x="944" y="1542"/>
                    </a:cubicBezTo>
                    <a:cubicBezTo>
                      <a:pt x="941" y="1535"/>
                      <a:pt x="938" y="1529"/>
                      <a:pt x="935" y="1522"/>
                    </a:cubicBezTo>
                    <a:close/>
                    <a:moveTo>
                      <a:pt x="833" y="1523"/>
                    </a:moveTo>
                    <a:cubicBezTo>
                      <a:pt x="840" y="1519"/>
                      <a:pt x="846" y="1516"/>
                      <a:pt x="854" y="1512"/>
                    </a:cubicBezTo>
                    <a:cubicBezTo>
                      <a:pt x="850" y="1506"/>
                      <a:pt x="847" y="1500"/>
                      <a:pt x="843" y="1494"/>
                    </a:cubicBezTo>
                    <a:cubicBezTo>
                      <a:pt x="837" y="1496"/>
                      <a:pt x="833" y="1498"/>
                      <a:pt x="829" y="1501"/>
                    </a:cubicBezTo>
                    <a:cubicBezTo>
                      <a:pt x="827" y="1502"/>
                      <a:pt x="826" y="1504"/>
                      <a:pt x="825" y="1506"/>
                    </a:cubicBezTo>
                    <a:cubicBezTo>
                      <a:pt x="827" y="1512"/>
                      <a:pt x="830" y="1517"/>
                      <a:pt x="833" y="1523"/>
                    </a:cubicBezTo>
                    <a:close/>
                    <a:moveTo>
                      <a:pt x="555" y="824"/>
                    </a:moveTo>
                    <a:cubicBezTo>
                      <a:pt x="562" y="823"/>
                      <a:pt x="568" y="819"/>
                      <a:pt x="574" y="814"/>
                    </a:cubicBezTo>
                    <a:cubicBezTo>
                      <a:pt x="571" y="808"/>
                      <a:pt x="568" y="802"/>
                      <a:pt x="565" y="795"/>
                    </a:cubicBezTo>
                    <a:cubicBezTo>
                      <a:pt x="559" y="798"/>
                      <a:pt x="553" y="800"/>
                      <a:pt x="548" y="803"/>
                    </a:cubicBezTo>
                    <a:cubicBezTo>
                      <a:pt x="547" y="804"/>
                      <a:pt x="547" y="806"/>
                      <a:pt x="546" y="808"/>
                    </a:cubicBezTo>
                    <a:cubicBezTo>
                      <a:pt x="549" y="812"/>
                      <a:pt x="551" y="818"/>
                      <a:pt x="555" y="824"/>
                    </a:cubicBezTo>
                    <a:close/>
                    <a:moveTo>
                      <a:pt x="1454" y="799"/>
                    </a:moveTo>
                    <a:cubicBezTo>
                      <a:pt x="1459" y="807"/>
                      <a:pt x="1462" y="812"/>
                      <a:pt x="1466" y="818"/>
                    </a:cubicBezTo>
                    <a:cubicBezTo>
                      <a:pt x="1473" y="815"/>
                      <a:pt x="1480" y="814"/>
                      <a:pt x="1484" y="808"/>
                    </a:cubicBezTo>
                    <a:cubicBezTo>
                      <a:pt x="1482" y="802"/>
                      <a:pt x="1479" y="797"/>
                      <a:pt x="1477" y="793"/>
                    </a:cubicBezTo>
                    <a:cubicBezTo>
                      <a:pt x="1476" y="791"/>
                      <a:pt x="1473" y="790"/>
                      <a:pt x="1471" y="789"/>
                    </a:cubicBezTo>
                    <a:cubicBezTo>
                      <a:pt x="1466" y="792"/>
                      <a:pt x="1461" y="795"/>
                      <a:pt x="1454" y="799"/>
                    </a:cubicBezTo>
                    <a:close/>
                    <a:moveTo>
                      <a:pt x="546" y="1211"/>
                    </a:moveTo>
                    <a:cubicBezTo>
                      <a:pt x="544" y="1202"/>
                      <a:pt x="543" y="1196"/>
                      <a:pt x="536" y="1192"/>
                    </a:cubicBezTo>
                    <a:cubicBezTo>
                      <a:pt x="530" y="1195"/>
                      <a:pt x="524" y="1198"/>
                      <a:pt x="518" y="1202"/>
                    </a:cubicBezTo>
                    <a:cubicBezTo>
                      <a:pt x="522" y="1209"/>
                      <a:pt x="525" y="1214"/>
                      <a:pt x="528" y="1220"/>
                    </a:cubicBezTo>
                    <a:cubicBezTo>
                      <a:pt x="535" y="1217"/>
                      <a:pt x="540" y="1214"/>
                      <a:pt x="546" y="1211"/>
                    </a:cubicBezTo>
                    <a:close/>
                    <a:moveTo>
                      <a:pt x="937" y="529"/>
                    </a:moveTo>
                    <a:cubicBezTo>
                      <a:pt x="942" y="536"/>
                      <a:pt x="945" y="541"/>
                      <a:pt x="948" y="547"/>
                    </a:cubicBezTo>
                    <a:cubicBezTo>
                      <a:pt x="955" y="544"/>
                      <a:pt x="960" y="541"/>
                      <a:pt x="967" y="537"/>
                    </a:cubicBezTo>
                    <a:cubicBezTo>
                      <a:pt x="962" y="531"/>
                      <a:pt x="963" y="523"/>
                      <a:pt x="955" y="520"/>
                    </a:cubicBezTo>
                    <a:cubicBezTo>
                      <a:pt x="950" y="523"/>
                      <a:pt x="945" y="526"/>
                      <a:pt x="937" y="529"/>
                    </a:cubicBezTo>
                    <a:close/>
                    <a:moveTo>
                      <a:pt x="599" y="1312"/>
                    </a:moveTo>
                    <a:cubicBezTo>
                      <a:pt x="592" y="1315"/>
                      <a:pt x="587" y="1318"/>
                      <a:pt x="580" y="1321"/>
                    </a:cubicBezTo>
                    <a:cubicBezTo>
                      <a:pt x="584" y="1329"/>
                      <a:pt x="587" y="1335"/>
                      <a:pt x="591" y="1342"/>
                    </a:cubicBezTo>
                    <a:cubicBezTo>
                      <a:pt x="598" y="1338"/>
                      <a:pt x="603" y="1335"/>
                      <a:pt x="609" y="1331"/>
                    </a:cubicBezTo>
                    <a:cubicBezTo>
                      <a:pt x="605" y="1324"/>
                      <a:pt x="602" y="1318"/>
                      <a:pt x="599" y="1312"/>
                    </a:cubicBezTo>
                    <a:close/>
                    <a:moveTo>
                      <a:pt x="1458" y="1103"/>
                    </a:moveTo>
                    <a:cubicBezTo>
                      <a:pt x="1461" y="1110"/>
                      <a:pt x="1464" y="1116"/>
                      <a:pt x="1468" y="1122"/>
                    </a:cubicBezTo>
                    <a:cubicBezTo>
                      <a:pt x="1475" y="1118"/>
                      <a:pt x="1480" y="1115"/>
                      <a:pt x="1487" y="1112"/>
                    </a:cubicBezTo>
                    <a:cubicBezTo>
                      <a:pt x="1483" y="1105"/>
                      <a:pt x="1480" y="1100"/>
                      <a:pt x="1477" y="1093"/>
                    </a:cubicBezTo>
                    <a:cubicBezTo>
                      <a:pt x="1470" y="1097"/>
                      <a:pt x="1464" y="1100"/>
                      <a:pt x="1458" y="1103"/>
                    </a:cubicBezTo>
                    <a:close/>
                    <a:moveTo>
                      <a:pt x="1398" y="1287"/>
                    </a:moveTo>
                    <a:cubicBezTo>
                      <a:pt x="1402" y="1294"/>
                      <a:pt x="1404" y="1299"/>
                      <a:pt x="1408" y="1305"/>
                    </a:cubicBezTo>
                    <a:cubicBezTo>
                      <a:pt x="1415" y="1301"/>
                      <a:pt x="1421" y="1297"/>
                      <a:pt x="1428" y="1294"/>
                    </a:cubicBezTo>
                    <a:cubicBezTo>
                      <a:pt x="1424" y="1287"/>
                      <a:pt x="1421" y="1282"/>
                      <a:pt x="1418" y="1276"/>
                    </a:cubicBezTo>
                    <a:cubicBezTo>
                      <a:pt x="1411" y="1280"/>
                      <a:pt x="1405" y="1283"/>
                      <a:pt x="1398" y="1287"/>
                    </a:cubicBezTo>
                    <a:close/>
                    <a:moveTo>
                      <a:pt x="1231" y="608"/>
                    </a:moveTo>
                    <a:cubicBezTo>
                      <a:pt x="1224" y="613"/>
                      <a:pt x="1218" y="616"/>
                      <a:pt x="1213" y="620"/>
                    </a:cubicBezTo>
                    <a:cubicBezTo>
                      <a:pt x="1216" y="626"/>
                      <a:pt x="1219" y="631"/>
                      <a:pt x="1223" y="636"/>
                    </a:cubicBezTo>
                    <a:cubicBezTo>
                      <a:pt x="1227" y="634"/>
                      <a:pt x="1231" y="633"/>
                      <a:pt x="1234" y="631"/>
                    </a:cubicBezTo>
                    <a:cubicBezTo>
                      <a:pt x="1236" y="630"/>
                      <a:pt x="1237" y="628"/>
                      <a:pt x="1240" y="626"/>
                    </a:cubicBezTo>
                    <a:cubicBezTo>
                      <a:pt x="1237" y="621"/>
                      <a:pt x="1235" y="616"/>
                      <a:pt x="1231" y="608"/>
                    </a:cubicBezTo>
                    <a:close/>
                    <a:moveTo>
                      <a:pt x="1277" y="1448"/>
                    </a:moveTo>
                    <a:cubicBezTo>
                      <a:pt x="1272" y="1441"/>
                      <a:pt x="1272" y="1433"/>
                      <a:pt x="1263" y="1431"/>
                    </a:cubicBezTo>
                    <a:cubicBezTo>
                      <a:pt x="1259" y="1433"/>
                      <a:pt x="1254" y="1436"/>
                      <a:pt x="1248" y="1440"/>
                    </a:cubicBezTo>
                    <a:cubicBezTo>
                      <a:pt x="1253" y="1446"/>
                      <a:pt x="1252" y="1454"/>
                      <a:pt x="1261" y="1456"/>
                    </a:cubicBezTo>
                    <a:cubicBezTo>
                      <a:pt x="1265" y="1454"/>
                      <a:pt x="1270" y="1451"/>
                      <a:pt x="1277" y="1448"/>
                    </a:cubicBezTo>
                    <a:close/>
                    <a:moveTo>
                      <a:pt x="1488" y="1011"/>
                    </a:moveTo>
                    <a:cubicBezTo>
                      <a:pt x="1492" y="1019"/>
                      <a:pt x="1492" y="1027"/>
                      <a:pt x="1501" y="1030"/>
                    </a:cubicBezTo>
                    <a:cubicBezTo>
                      <a:pt x="1505" y="1027"/>
                      <a:pt x="1510" y="1025"/>
                      <a:pt x="1516" y="1021"/>
                    </a:cubicBezTo>
                    <a:cubicBezTo>
                      <a:pt x="1513" y="1014"/>
                      <a:pt x="1510" y="1009"/>
                      <a:pt x="1506" y="1002"/>
                    </a:cubicBezTo>
                    <a:cubicBezTo>
                      <a:pt x="1500" y="1005"/>
                      <a:pt x="1495" y="1008"/>
                      <a:pt x="1488" y="1011"/>
                    </a:cubicBezTo>
                    <a:close/>
                    <a:moveTo>
                      <a:pt x="706" y="671"/>
                    </a:moveTo>
                    <a:cubicBezTo>
                      <a:pt x="714" y="667"/>
                      <a:pt x="721" y="666"/>
                      <a:pt x="724" y="658"/>
                    </a:cubicBezTo>
                    <a:cubicBezTo>
                      <a:pt x="721" y="653"/>
                      <a:pt x="718" y="649"/>
                      <a:pt x="716" y="644"/>
                    </a:cubicBezTo>
                    <a:cubicBezTo>
                      <a:pt x="708" y="646"/>
                      <a:pt x="702" y="648"/>
                      <a:pt x="697" y="653"/>
                    </a:cubicBezTo>
                    <a:cubicBezTo>
                      <a:pt x="700" y="659"/>
                      <a:pt x="703" y="664"/>
                      <a:pt x="706" y="671"/>
                    </a:cubicBezTo>
                    <a:close/>
                    <a:moveTo>
                      <a:pt x="1331" y="657"/>
                    </a:moveTo>
                    <a:cubicBezTo>
                      <a:pt x="1327" y="650"/>
                      <a:pt x="1327" y="642"/>
                      <a:pt x="1318" y="640"/>
                    </a:cubicBezTo>
                    <a:cubicBezTo>
                      <a:pt x="1314" y="643"/>
                      <a:pt x="1309" y="646"/>
                      <a:pt x="1304" y="649"/>
                    </a:cubicBezTo>
                    <a:cubicBezTo>
                      <a:pt x="1307" y="656"/>
                      <a:pt x="1307" y="663"/>
                      <a:pt x="1315" y="665"/>
                    </a:cubicBezTo>
                    <a:cubicBezTo>
                      <a:pt x="1320" y="663"/>
                      <a:pt x="1324" y="661"/>
                      <a:pt x="1331" y="657"/>
                    </a:cubicBezTo>
                    <a:close/>
                    <a:moveTo>
                      <a:pt x="691" y="1344"/>
                    </a:moveTo>
                    <a:cubicBezTo>
                      <a:pt x="685" y="1347"/>
                      <a:pt x="679" y="1350"/>
                      <a:pt x="672" y="1353"/>
                    </a:cubicBezTo>
                    <a:cubicBezTo>
                      <a:pt x="675" y="1359"/>
                      <a:pt x="678" y="1364"/>
                      <a:pt x="681" y="1370"/>
                    </a:cubicBezTo>
                    <a:cubicBezTo>
                      <a:pt x="687" y="1367"/>
                      <a:pt x="693" y="1364"/>
                      <a:pt x="699" y="1360"/>
                    </a:cubicBezTo>
                    <a:cubicBezTo>
                      <a:pt x="696" y="1355"/>
                      <a:pt x="694" y="1350"/>
                      <a:pt x="691" y="1344"/>
                    </a:cubicBezTo>
                    <a:close/>
                    <a:moveTo>
                      <a:pt x="1048" y="548"/>
                    </a:moveTo>
                    <a:cubicBezTo>
                      <a:pt x="1041" y="553"/>
                      <a:pt x="1037" y="556"/>
                      <a:pt x="1031" y="559"/>
                    </a:cubicBezTo>
                    <a:cubicBezTo>
                      <a:pt x="1035" y="565"/>
                      <a:pt x="1037" y="570"/>
                      <a:pt x="1041" y="576"/>
                    </a:cubicBezTo>
                    <a:cubicBezTo>
                      <a:pt x="1047" y="573"/>
                      <a:pt x="1051" y="570"/>
                      <a:pt x="1056" y="567"/>
                    </a:cubicBezTo>
                    <a:cubicBezTo>
                      <a:pt x="1054" y="561"/>
                      <a:pt x="1051" y="556"/>
                      <a:pt x="1048" y="548"/>
                    </a:cubicBezTo>
                    <a:close/>
                    <a:moveTo>
                      <a:pt x="535" y="887"/>
                    </a:moveTo>
                    <a:cubicBezTo>
                      <a:pt x="528" y="891"/>
                      <a:pt x="523" y="893"/>
                      <a:pt x="516" y="896"/>
                    </a:cubicBezTo>
                    <a:cubicBezTo>
                      <a:pt x="520" y="903"/>
                      <a:pt x="523" y="908"/>
                      <a:pt x="526" y="914"/>
                    </a:cubicBezTo>
                    <a:cubicBezTo>
                      <a:pt x="533" y="912"/>
                      <a:pt x="540" y="910"/>
                      <a:pt x="542" y="903"/>
                    </a:cubicBezTo>
                    <a:cubicBezTo>
                      <a:pt x="540" y="898"/>
                      <a:pt x="538" y="893"/>
                      <a:pt x="535" y="887"/>
                    </a:cubicBezTo>
                    <a:close/>
                    <a:moveTo>
                      <a:pt x="549" y="1109"/>
                    </a:moveTo>
                    <a:cubicBezTo>
                      <a:pt x="554" y="1117"/>
                      <a:pt x="557" y="1122"/>
                      <a:pt x="560" y="1128"/>
                    </a:cubicBezTo>
                    <a:cubicBezTo>
                      <a:pt x="566" y="1125"/>
                      <a:pt x="570" y="1122"/>
                      <a:pt x="575" y="1119"/>
                    </a:cubicBezTo>
                    <a:cubicBezTo>
                      <a:pt x="572" y="1112"/>
                      <a:pt x="570" y="1107"/>
                      <a:pt x="567" y="1101"/>
                    </a:cubicBezTo>
                    <a:cubicBezTo>
                      <a:pt x="561" y="1104"/>
                      <a:pt x="557" y="1106"/>
                      <a:pt x="549" y="1109"/>
                    </a:cubicBezTo>
                    <a:close/>
                    <a:moveTo>
                      <a:pt x="1130" y="606"/>
                    </a:moveTo>
                    <a:cubicBezTo>
                      <a:pt x="1137" y="602"/>
                      <a:pt x="1142" y="600"/>
                      <a:pt x="1148" y="596"/>
                    </a:cubicBezTo>
                    <a:cubicBezTo>
                      <a:pt x="1145" y="591"/>
                      <a:pt x="1142" y="586"/>
                      <a:pt x="1139" y="581"/>
                    </a:cubicBezTo>
                    <a:cubicBezTo>
                      <a:pt x="1132" y="584"/>
                      <a:pt x="1125" y="584"/>
                      <a:pt x="1123" y="593"/>
                    </a:cubicBezTo>
                    <a:cubicBezTo>
                      <a:pt x="1125" y="596"/>
                      <a:pt x="1127" y="600"/>
                      <a:pt x="1130" y="606"/>
                    </a:cubicBezTo>
                    <a:close/>
                    <a:moveTo>
                      <a:pt x="837" y="582"/>
                    </a:moveTo>
                    <a:cubicBezTo>
                      <a:pt x="829" y="585"/>
                      <a:pt x="823" y="586"/>
                      <a:pt x="820" y="594"/>
                    </a:cubicBezTo>
                    <a:cubicBezTo>
                      <a:pt x="822" y="598"/>
                      <a:pt x="825" y="602"/>
                      <a:pt x="829" y="608"/>
                    </a:cubicBezTo>
                    <a:cubicBezTo>
                      <a:pt x="834" y="604"/>
                      <a:pt x="839" y="601"/>
                      <a:pt x="844" y="598"/>
                    </a:cubicBezTo>
                    <a:cubicBezTo>
                      <a:pt x="841" y="592"/>
                      <a:pt x="839" y="587"/>
                      <a:pt x="837" y="582"/>
                    </a:cubicBezTo>
                    <a:close/>
                    <a:moveTo>
                      <a:pt x="1438" y="1213"/>
                    </a:moveTo>
                    <a:cubicBezTo>
                      <a:pt x="1445" y="1209"/>
                      <a:pt x="1450" y="1206"/>
                      <a:pt x="1455" y="1204"/>
                    </a:cubicBezTo>
                    <a:cubicBezTo>
                      <a:pt x="1452" y="1196"/>
                      <a:pt x="1451" y="1190"/>
                      <a:pt x="1443" y="1186"/>
                    </a:cubicBezTo>
                    <a:cubicBezTo>
                      <a:pt x="1439" y="1189"/>
                      <a:pt x="1435" y="1191"/>
                      <a:pt x="1429" y="1194"/>
                    </a:cubicBezTo>
                    <a:cubicBezTo>
                      <a:pt x="1432" y="1200"/>
                      <a:pt x="1434" y="1205"/>
                      <a:pt x="1438" y="1213"/>
                    </a:cubicBezTo>
                    <a:close/>
                    <a:moveTo>
                      <a:pt x="1373" y="787"/>
                    </a:moveTo>
                    <a:cubicBezTo>
                      <a:pt x="1381" y="783"/>
                      <a:pt x="1386" y="780"/>
                      <a:pt x="1393" y="777"/>
                    </a:cubicBezTo>
                    <a:cubicBezTo>
                      <a:pt x="1389" y="771"/>
                      <a:pt x="1386" y="766"/>
                      <a:pt x="1383" y="760"/>
                    </a:cubicBezTo>
                    <a:cubicBezTo>
                      <a:pt x="1377" y="765"/>
                      <a:pt x="1369" y="765"/>
                      <a:pt x="1366" y="773"/>
                    </a:cubicBezTo>
                    <a:cubicBezTo>
                      <a:pt x="1368" y="776"/>
                      <a:pt x="1370" y="780"/>
                      <a:pt x="1373" y="787"/>
                    </a:cubicBezTo>
                    <a:close/>
                    <a:moveTo>
                      <a:pt x="1444" y="880"/>
                    </a:moveTo>
                    <a:cubicBezTo>
                      <a:pt x="1437" y="885"/>
                      <a:pt x="1433" y="888"/>
                      <a:pt x="1428" y="892"/>
                    </a:cubicBezTo>
                    <a:cubicBezTo>
                      <a:pt x="1431" y="897"/>
                      <a:pt x="1434" y="902"/>
                      <a:pt x="1437" y="907"/>
                    </a:cubicBezTo>
                    <a:cubicBezTo>
                      <a:pt x="1442" y="905"/>
                      <a:pt x="1447" y="902"/>
                      <a:pt x="1453" y="900"/>
                    </a:cubicBezTo>
                    <a:cubicBezTo>
                      <a:pt x="1450" y="893"/>
                      <a:pt x="1448" y="888"/>
                      <a:pt x="1444" y="880"/>
                    </a:cubicBezTo>
                    <a:close/>
                    <a:moveTo>
                      <a:pt x="1065" y="1479"/>
                    </a:moveTo>
                    <a:cubicBezTo>
                      <a:pt x="1060" y="1472"/>
                      <a:pt x="1057" y="1468"/>
                      <a:pt x="1053" y="1462"/>
                    </a:cubicBezTo>
                    <a:cubicBezTo>
                      <a:pt x="1048" y="1466"/>
                      <a:pt x="1043" y="1470"/>
                      <a:pt x="1038" y="1473"/>
                    </a:cubicBezTo>
                    <a:cubicBezTo>
                      <a:pt x="1041" y="1478"/>
                      <a:pt x="1044" y="1483"/>
                      <a:pt x="1047" y="1488"/>
                    </a:cubicBezTo>
                    <a:cubicBezTo>
                      <a:pt x="1053" y="1485"/>
                      <a:pt x="1058" y="1483"/>
                      <a:pt x="1065" y="1479"/>
                    </a:cubicBezTo>
                    <a:close/>
                    <a:moveTo>
                      <a:pt x="613" y="1232"/>
                    </a:moveTo>
                    <a:cubicBezTo>
                      <a:pt x="615" y="1237"/>
                      <a:pt x="617" y="1243"/>
                      <a:pt x="620" y="1249"/>
                    </a:cubicBezTo>
                    <a:cubicBezTo>
                      <a:pt x="626" y="1245"/>
                      <a:pt x="631" y="1242"/>
                      <a:pt x="636" y="1239"/>
                    </a:cubicBezTo>
                    <a:cubicBezTo>
                      <a:pt x="633" y="1233"/>
                      <a:pt x="630" y="1229"/>
                      <a:pt x="627" y="1225"/>
                    </a:cubicBezTo>
                    <a:cubicBezTo>
                      <a:pt x="622" y="1227"/>
                      <a:pt x="618" y="1229"/>
                      <a:pt x="613" y="1232"/>
                    </a:cubicBezTo>
                    <a:close/>
                    <a:moveTo>
                      <a:pt x="773" y="1400"/>
                    </a:moveTo>
                    <a:cubicBezTo>
                      <a:pt x="779" y="1397"/>
                      <a:pt x="783" y="1394"/>
                      <a:pt x="788" y="1391"/>
                    </a:cubicBezTo>
                    <a:cubicBezTo>
                      <a:pt x="785" y="1385"/>
                      <a:pt x="782" y="1380"/>
                      <a:pt x="779" y="1375"/>
                    </a:cubicBezTo>
                    <a:cubicBezTo>
                      <a:pt x="773" y="1378"/>
                      <a:pt x="769" y="1380"/>
                      <a:pt x="764" y="1383"/>
                    </a:cubicBezTo>
                    <a:cubicBezTo>
                      <a:pt x="767" y="1389"/>
                      <a:pt x="769" y="1393"/>
                      <a:pt x="773" y="1400"/>
                    </a:cubicBezTo>
                    <a:close/>
                    <a:moveTo>
                      <a:pt x="871" y="1404"/>
                    </a:moveTo>
                    <a:cubicBezTo>
                      <a:pt x="866" y="1407"/>
                      <a:pt x="862" y="1410"/>
                      <a:pt x="856" y="1413"/>
                    </a:cubicBezTo>
                    <a:cubicBezTo>
                      <a:pt x="859" y="1418"/>
                      <a:pt x="861" y="1422"/>
                      <a:pt x="864" y="1428"/>
                    </a:cubicBezTo>
                    <a:cubicBezTo>
                      <a:pt x="869" y="1425"/>
                      <a:pt x="874" y="1422"/>
                      <a:pt x="880" y="1419"/>
                    </a:cubicBezTo>
                    <a:cubicBezTo>
                      <a:pt x="876" y="1414"/>
                      <a:pt x="874" y="1410"/>
                      <a:pt x="871" y="1404"/>
                    </a:cubicBezTo>
                    <a:close/>
                    <a:moveTo>
                      <a:pt x="1288" y="1366"/>
                    </a:moveTo>
                    <a:cubicBezTo>
                      <a:pt x="1294" y="1362"/>
                      <a:pt x="1299" y="1360"/>
                      <a:pt x="1304" y="1357"/>
                    </a:cubicBezTo>
                    <a:cubicBezTo>
                      <a:pt x="1301" y="1351"/>
                      <a:pt x="1298" y="1347"/>
                      <a:pt x="1295" y="1340"/>
                    </a:cubicBezTo>
                    <a:cubicBezTo>
                      <a:pt x="1289" y="1343"/>
                      <a:pt x="1285" y="1346"/>
                      <a:pt x="1280" y="1349"/>
                    </a:cubicBezTo>
                    <a:cubicBezTo>
                      <a:pt x="1283" y="1354"/>
                      <a:pt x="1285" y="1359"/>
                      <a:pt x="1288" y="1366"/>
                    </a:cubicBezTo>
                    <a:close/>
                    <a:moveTo>
                      <a:pt x="579" y="1018"/>
                    </a:moveTo>
                    <a:cubicBezTo>
                      <a:pt x="583" y="1025"/>
                      <a:pt x="586" y="1029"/>
                      <a:pt x="589" y="1035"/>
                    </a:cubicBezTo>
                    <a:cubicBezTo>
                      <a:pt x="594" y="1032"/>
                      <a:pt x="599" y="1029"/>
                      <a:pt x="605" y="1026"/>
                    </a:cubicBezTo>
                    <a:cubicBezTo>
                      <a:pt x="602" y="1021"/>
                      <a:pt x="600" y="1016"/>
                      <a:pt x="597" y="1011"/>
                    </a:cubicBezTo>
                    <a:cubicBezTo>
                      <a:pt x="591" y="1013"/>
                      <a:pt x="587" y="1015"/>
                      <a:pt x="579" y="1018"/>
                    </a:cubicBezTo>
                    <a:close/>
                    <a:moveTo>
                      <a:pt x="956" y="1459"/>
                    </a:moveTo>
                    <a:cubicBezTo>
                      <a:pt x="962" y="1455"/>
                      <a:pt x="966" y="1453"/>
                      <a:pt x="970" y="1450"/>
                    </a:cubicBezTo>
                    <a:cubicBezTo>
                      <a:pt x="969" y="1443"/>
                      <a:pt x="966" y="1438"/>
                      <a:pt x="960" y="1434"/>
                    </a:cubicBezTo>
                    <a:cubicBezTo>
                      <a:pt x="956" y="1437"/>
                      <a:pt x="952" y="1440"/>
                      <a:pt x="948" y="1442"/>
                    </a:cubicBezTo>
                    <a:cubicBezTo>
                      <a:pt x="950" y="1448"/>
                      <a:pt x="953" y="1452"/>
                      <a:pt x="956" y="1459"/>
                    </a:cubicBezTo>
                    <a:close/>
                    <a:moveTo>
                      <a:pt x="692" y="752"/>
                    </a:moveTo>
                    <a:cubicBezTo>
                      <a:pt x="689" y="746"/>
                      <a:pt x="687" y="741"/>
                      <a:pt x="684" y="736"/>
                    </a:cubicBezTo>
                    <a:cubicBezTo>
                      <a:pt x="679" y="739"/>
                      <a:pt x="674" y="742"/>
                      <a:pt x="669" y="745"/>
                    </a:cubicBezTo>
                    <a:cubicBezTo>
                      <a:pt x="672" y="751"/>
                      <a:pt x="675" y="755"/>
                      <a:pt x="678" y="760"/>
                    </a:cubicBezTo>
                    <a:cubicBezTo>
                      <a:pt x="683" y="757"/>
                      <a:pt x="687" y="755"/>
                      <a:pt x="692" y="752"/>
                    </a:cubicBezTo>
                    <a:close/>
                    <a:moveTo>
                      <a:pt x="1174" y="1403"/>
                    </a:moveTo>
                    <a:cubicBezTo>
                      <a:pt x="1169" y="1406"/>
                      <a:pt x="1165" y="1408"/>
                      <a:pt x="1159" y="1411"/>
                    </a:cubicBezTo>
                    <a:cubicBezTo>
                      <a:pt x="1163" y="1417"/>
                      <a:pt x="1166" y="1421"/>
                      <a:pt x="1169" y="1427"/>
                    </a:cubicBezTo>
                    <a:cubicBezTo>
                      <a:pt x="1174" y="1423"/>
                      <a:pt x="1178" y="1421"/>
                      <a:pt x="1183" y="1417"/>
                    </a:cubicBezTo>
                    <a:cubicBezTo>
                      <a:pt x="1180" y="1412"/>
                      <a:pt x="1177" y="1408"/>
                      <a:pt x="1174" y="1403"/>
                    </a:cubicBezTo>
                    <a:close/>
                    <a:moveTo>
                      <a:pt x="1408" y="997"/>
                    </a:moveTo>
                    <a:cubicBezTo>
                      <a:pt x="1412" y="995"/>
                      <a:pt x="1416" y="993"/>
                      <a:pt x="1421" y="990"/>
                    </a:cubicBezTo>
                    <a:cubicBezTo>
                      <a:pt x="1418" y="985"/>
                      <a:pt x="1416" y="980"/>
                      <a:pt x="1413" y="975"/>
                    </a:cubicBezTo>
                    <a:cubicBezTo>
                      <a:pt x="1408" y="978"/>
                      <a:pt x="1404" y="980"/>
                      <a:pt x="1399" y="983"/>
                    </a:cubicBezTo>
                    <a:cubicBezTo>
                      <a:pt x="1400" y="987"/>
                      <a:pt x="1401" y="989"/>
                      <a:pt x="1403" y="992"/>
                    </a:cubicBezTo>
                    <a:cubicBezTo>
                      <a:pt x="1404" y="994"/>
                      <a:pt x="1405" y="995"/>
                      <a:pt x="1408" y="997"/>
                    </a:cubicBezTo>
                    <a:close/>
                    <a:moveTo>
                      <a:pt x="1346" y="876"/>
                    </a:moveTo>
                    <a:cubicBezTo>
                      <a:pt x="1351" y="873"/>
                      <a:pt x="1356" y="871"/>
                      <a:pt x="1361" y="868"/>
                    </a:cubicBezTo>
                    <a:cubicBezTo>
                      <a:pt x="1357" y="863"/>
                      <a:pt x="1355" y="859"/>
                      <a:pt x="1351" y="854"/>
                    </a:cubicBezTo>
                    <a:cubicBezTo>
                      <a:pt x="1346" y="857"/>
                      <a:pt x="1342" y="860"/>
                      <a:pt x="1338" y="864"/>
                    </a:cubicBezTo>
                    <a:cubicBezTo>
                      <a:pt x="1341" y="868"/>
                      <a:pt x="1343" y="872"/>
                      <a:pt x="1346" y="876"/>
                    </a:cubicBezTo>
                    <a:close/>
                    <a:moveTo>
                      <a:pt x="656" y="828"/>
                    </a:moveTo>
                    <a:cubicBezTo>
                      <a:pt x="650" y="831"/>
                      <a:pt x="645" y="834"/>
                      <a:pt x="640" y="836"/>
                    </a:cubicBezTo>
                    <a:cubicBezTo>
                      <a:pt x="643" y="842"/>
                      <a:pt x="645" y="846"/>
                      <a:pt x="648" y="851"/>
                    </a:cubicBezTo>
                    <a:cubicBezTo>
                      <a:pt x="654" y="848"/>
                      <a:pt x="658" y="845"/>
                      <a:pt x="663" y="841"/>
                    </a:cubicBezTo>
                    <a:cubicBezTo>
                      <a:pt x="661" y="837"/>
                      <a:pt x="659" y="834"/>
                      <a:pt x="656" y="828"/>
                    </a:cubicBezTo>
                    <a:close/>
                    <a:moveTo>
                      <a:pt x="935" y="629"/>
                    </a:moveTo>
                    <a:cubicBezTo>
                      <a:pt x="932" y="623"/>
                      <a:pt x="929" y="618"/>
                      <a:pt x="927" y="613"/>
                    </a:cubicBezTo>
                    <a:cubicBezTo>
                      <a:pt x="921" y="617"/>
                      <a:pt x="917" y="619"/>
                      <a:pt x="911" y="623"/>
                    </a:cubicBezTo>
                    <a:cubicBezTo>
                      <a:pt x="914" y="628"/>
                      <a:pt x="917" y="632"/>
                      <a:pt x="920" y="636"/>
                    </a:cubicBezTo>
                    <a:cubicBezTo>
                      <a:pt x="925" y="634"/>
                      <a:pt x="929" y="632"/>
                      <a:pt x="935" y="629"/>
                    </a:cubicBezTo>
                    <a:close/>
                    <a:moveTo>
                      <a:pt x="1291" y="733"/>
                    </a:moveTo>
                    <a:cubicBezTo>
                      <a:pt x="1286" y="736"/>
                      <a:pt x="1282" y="739"/>
                      <a:pt x="1278" y="741"/>
                    </a:cubicBezTo>
                    <a:cubicBezTo>
                      <a:pt x="1285" y="756"/>
                      <a:pt x="1287" y="756"/>
                      <a:pt x="1298" y="745"/>
                    </a:cubicBezTo>
                    <a:cubicBezTo>
                      <a:pt x="1296" y="742"/>
                      <a:pt x="1294" y="738"/>
                      <a:pt x="1291" y="733"/>
                    </a:cubicBezTo>
                    <a:close/>
                    <a:moveTo>
                      <a:pt x="1311" y="1258"/>
                    </a:moveTo>
                    <a:cubicBezTo>
                      <a:pt x="1314" y="1262"/>
                      <a:pt x="1316" y="1267"/>
                      <a:pt x="1319" y="1272"/>
                    </a:cubicBezTo>
                    <a:cubicBezTo>
                      <a:pt x="1324" y="1268"/>
                      <a:pt x="1331" y="1270"/>
                      <a:pt x="1331" y="1263"/>
                    </a:cubicBezTo>
                    <a:cubicBezTo>
                      <a:pt x="1331" y="1259"/>
                      <a:pt x="1329" y="1254"/>
                      <a:pt x="1326" y="1252"/>
                    </a:cubicBezTo>
                    <a:cubicBezTo>
                      <a:pt x="1321" y="1248"/>
                      <a:pt x="1317" y="1252"/>
                      <a:pt x="1311" y="1258"/>
                    </a:cubicBezTo>
                    <a:close/>
                    <a:moveTo>
                      <a:pt x="798" y="697"/>
                    </a:moveTo>
                    <a:cubicBezTo>
                      <a:pt x="814" y="690"/>
                      <a:pt x="814" y="690"/>
                      <a:pt x="805" y="677"/>
                    </a:cubicBezTo>
                    <a:cubicBezTo>
                      <a:pt x="801" y="679"/>
                      <a:pt x="796" y="681"/>
                      <a:pt x="791" y="683"/>
                    </a:cubicBezTo>
                    <a:cubicBezTo>
                      <a:pt x="794" y="689"/>
                      <a:pt x="796" y="693"/>
                      <a:pt x="798" y="697"/>
                    </a:cubicBezTo>
                    <a:close/>
                    <a:moveTo>
                      <a:pt x="1392" y="1081"/>
                    </a:moveTo>
                    <a:cubicBezTo>
                      <a:pt x="1389" y="1076"/>
                      <a:pt x="1387" y="1072"/>
                      <a:pt x="1384" y="1066"/>
                    </a:cubicBezTo>
                    <a:cubicBezTo>
                      <a:pt x="1379" y="1070"/>
                      <a:pt x="1375" y="1072"/>
                      <a:pt x="1370" y="1075"/>
                    </a:cubicBezTo>
                    <a:cubicBezTo>
                      <a:pt x="1373" y="1080"/>
                      <a:pt x="1375" y="1084"/>
                      <a:pt x="1378" y="1088"/>
                    </a:cubicBezTo>
                    <a:cubicBezTo>
                      <a:pt x="1383" y="1085"/>
                      <a:pt x="1387" y="1084"/>
                      <a:pt x="1392" y="1081"/>
                    </a:cubicBezTo>
                    <a:close/>
                    <a:moveTo>
                      <a:pt x="1211" y="1326"/>
                    </a:moveTo>
                    <a:cubicBezTo>
                      <a:pt x="1209" y="1318"/>
                      <a:pt x="1207" y="1313"/>
                      <a:pt x="1200" y="1315"/>
                    </a:cubicBezTo>
                    <a:cubicBezTo>
                      <a:pt x="1197" y="1316"/>
                      <a:pt x="1194" y="1319"/>
                      <a:pt x="1190" y="1322"/>
                    </a:cubicBezTo>
                    <a:cubicBezTo>
                      <a:pt x="1192" y="1326"/>
                      <a:pt x="1194" y="1329"/>
                      <a:pt x="1197" y="1333"/>
                    </a:cubicBezTo>
                    <a:cubicBezTo>
                      <a:pt x="1202" y="1330"/>
                      <a:pt x="1206" y="1328"/>
                      <a:pt x="1211" y="1326"/>
                    </a:cubicBezTo>
                    <a:close/>
                    <a:moveTo>
                      <a:pt x="620" y="943"/>
                    </a:moveTo>
                    <a:cubicBezTo>
                      <a:pt x="624" y="940"/>
                      <a:pt x="628" y="938"/>
                      <a:pt x="633" y="935"/>
                    </a:cubicBezTo>
                    <a:cubicBezTo>
                      <a:pt x="630" y="930"/>
                      <a:pt x="628" y="926"/>
                      <a:pt x="625" y="920"/>
                    </a:cubicBezTo>
                    <a:cubicBezTo>
                      <a:pt x="620" y="923"/>
                      <a:pt x="617" y="925"/>
                      <a:pt x="612" y="928"/>
                    </a:cubicBezTo>
                    <a:cubicBezTo>
                      <a:pt x="615" y="933"/>
                      <a:pt x="617" y="938"/>
                      <a:pt x="620" y="943"/>
                    </a:cubicBezTo>
                    <a:close/>
                    <a:moveTo>
                      <a:pt x="650" y="1154"/>
                    </a:moveTo>
                    <a:cubicBezTo>
                      <a:pt x="665" y="1147"/>
                      <a:pt x="665" y="1147"/>
                      <a:pt x="656" y="1134"/>
                    </a:cubicBezTo>
                    <a:cubicBezTo>
                      <a:pt x="652" y="1136"/>
                      <a:pt x="649" y="1138"/>
                      <a:pt x="644" y="1140"/>
                    </a:cubicBezTo>
                    <a:cubicBezTo>
                      <a:pt x="646" y="1145"/>
                      <a:pt x="648" y="1149"/>
                      <a:pt x="650" y="1154"/>
                    </a:cubicBezTo>
                    <a:close/>
                    <a:moveTo>
                      <a:pt x="1354" y="1160"/>
                    </a:moveTo>
                    <a:cubicBezTo>
                      <a:pt x="1350" y="1162"/>
                      <a:pt x="1346" y="1164"/>
                      <a:pt x="1343" y="1166"/>
                    </a:cubicBezTo>
                    <a:cubicBezTo>
                      <a:pt x="1347" y="1181"/>
                      <a:pt x="1349" y="1182"/>
                      <a:pt x="1361" y="1171"/>
                    </a:cubicBezTo>
                    <a:cubicBezTo>
                      <a:pt x="1359" y="1168"/>
                      <a:pt x="1357" y="1164"/>
                      <a:pt x="1354" y="1160"/>
                    </a:cubicBezTo>
                    <a:close/>
                    <a:moveTo>
                      <a:pt x="711" y="1275"/>
                    </a:moveTo>
                    <a:cubicBezTo>
                      <a:pt x="717" y="1273"/>
                      <a:pt x="723" y="1273"/>
                      <a:pt x="723" y="1266"/>
                    </a:cubicBezTo>
                    <a:cubicBezTo>
                      <a:pt x="723" y="1263"/>
                      <a:pt x="721" y="1259"/>
                      <a:pt x="718" y="1257"/>
                    </a:cubicBezTo>
                    <a:cubicBezTo>
                      <a:pt x="713" y="1254"/>
                      <a:pt x="709" y="1258"/>
                      <a:pt x="705" y="1263"/>
                    </a:cubicBezTo>
                    <a:cubicBezTo>
                      <a:pt x="707" y="1267"/>
                      <a:pt x="709" y="1270"/>
                      <a:pt x="711" y="1275"/>
                    </a:cubicBezTo>
                    <a:close/>
                    <a:moveTo>
                      <a:pt x="1199" y="704"/>
                    </a:moveTo>
                    <a:cubicBezTo>
                      <a:pt x="1194" y="706"/>
                      <a:pt x="1191" y="709"/>
                      <a:pt x="1186" y="711"/>
                    </a:cubicBezTo>
                    <a:cubicBezTo>
                      <a:pt x="1189" y="716"/>
                      <a:pt x="1191" y="720"/>
                      <a:pt x="1193" y="723"/>
                    </a:cubicBezTo>
                    <a:cubicBezTo>
                      <a:pt x="1206" y="718"/>
                      <a:pt x="1206" y="718"/>
                      <a:pt x="1199" y="704"/>
                    </a:cubicBezTo>
                    <a:close/>
                    <a:moveTo>
                      <a:pt x="735" y="1171"/>
                    </a:moveTo>
                    <a:cubicBezTo>
                      <a:pt x="738" y="1176"/>
                      <a:pt x="740" y="1179"/>
                      <a:pt x="742" y="1183"/>
                    </a:cubicBezTo>
                    <a:cubicBezTo>
                      <a:pt x="755" y="1176"/>
                      <a:pt x="755" y="1176"/>
                      <a:pt x="747" y="1165"/>
                    </a:cubicBezTo>
                    <a:cubicBezTo>
                      <a:pt x="743" y="1167"/>
                      <a:pt x="740" y="1169"/>
                      <a:pt x="735" y="1171"/>
                    </a:cubicBezTo>
                    <a:close/>
                    <a:moveTo>
                      <a:pt x="892" y="708"/>
                    </a:moveTo>
                    <a:cubicBezTo>
                      <a:pt x="890" y="709"/>
                      <a:pt x="887" y="711"/>
                      <a:pt x="885" y="714"/>
                    </a:cubicBezTo>
                    <a:cubicBezTo>
                      <a:pt x="883" y="717"/>
                      <a:pt x="889" y="725"/>
                      <a:pt x="892" y="725"/>
                    </a:cubicBezTo>
                    <a:cubicBezTo>
                      <a:pt x="896" y="724"/>
                      <a:pt x="899" y="722"/>
                      <a:pt x="901" y="719"/>
                    </a:cubicBezTo>
                    <a:cubicBezTo>
                      <a:pt x="903" y="715"/>
                      <a:pt x="897" y="708"/>
                      <a:pt x="892" y="708"/>
                    </a:cubicBezTo>
                    <a:close/>
                    <a:moveTo>
                      <a:pt x="1021" y="658"/>
                    </a:moveTo>
                    <a:cubicBezTo>
                      <a:pt x="1022" y="652"/>
                      <a:pt x="1017" y="646"/>
                      <a:pt x="1014" y="647"/>
                    </a:cubicBezTo>
                    <a:cubicBezTo>
                      <a:pt x="1009" y="647"/>
                      <a:pt x="1004" y="651"/>
                      <a:pt x="1006" y="655"/>
                    </a:cubicBezTo>
                    <a:cubicBezTo>
                      <a:pt x="1007" y="658"/>
                      <a:pt x="1010" y="662"/>
                      <a:pt x="1012" y="662"/>
                    </a:cubicBezTo>
                    <a:cubicBezTo>
                      <a:pt x="1015" y="662"/>
                      <a:pt x="1019" y="659"/>
                      <a:pt x="1021" y="658"/>
                    </a:cubicBezTo>
                    <a:close/>
                    <a:moveTo>
                      <a:pt x="1322" y="948"/>
                    </a:moveTo>
                    <a:cubicBezTo>
                      <a:pt x="1320" y="949"/>
                      <a:pt x="1317" y="950"/>
                      <a:pt x="1314" y="952"/>
                    </a:cubicBezTo>
                    <a:cubicBezTo>
                      <a:pt x="1311" y="955"/>
                      <a:pt x="1312" y="958"/>
                      <a:pt x="1314" y="962"/>
                    </a:cubicBezTo>
                    <a:cubicBezTo>
                      <a:pt x="1316" y="966"/>
                      <a:pt x="1320" y="966"/>
                      <a:pt x="1325" y="963"/>
                    </a:cubicBezTo>
                    <a:cubicBezTo>
                      <a:pt x="1329" y="960"/>
                      <a:pt x="1329" y="957"/>
                      <a:pt x="1327" y="953"/>
                    </a:cubicBezTo>
                    <a:cubicBezTo>
                      <a:pt x="1326" y="952"/>
                      <a:pt x="1324" y="950"/>
                      <a:pt x="1322" y="948"/>
                    </a:cubicBezTo>
                    <a:close/>
                    <a:moveTo>
                      <a:pt x="1077" y="1393"/>
                    </a:moveTo>
                    <a:cubicBezTo>
                      <a:pt x="1088" y="1389"/>
                      <a:pt x="1090" y="1387"/>
                      <a:pt x="1087" y="1381"/>
                    </a:cubicBezTo>
                    <a:cubicBezTo>
                      <a:pt x="1085" y="1377"/>
                      <a:pt x="1081" y="1375"/>
                      <a:pt x="1076" y="1378"/>
                    </a:cubicBezTo>
                    <a:cubicBezTo>
                      <a:pt x="1070" y="1380"/>
                      <a:pt x="1070" y="1383"/>
                      <a:pt x="1077" y="1393"/>
                    </a:cubicBezTo>
                    <a:close/>
                    <a:moveTo>
                      <a:pt x="1227" y="1239"/>
                    </a:moveTo>
                    <a:cubicBezTo>
                      <a:pt x="1239" y="1235"/>
                      <a:pt x="1240" y="1234"/>
                      <a:pt x="1237" y="1228"/>
                    </a:cubicBezTo>
                    <a:cubicBezTo>
                      <a:pt x="1235" y="1223"/>
                      <a:pt x="1231" y="1222"/>
                      <a:pt x="1227" y="1225"/>
                    </a:cubicBezTo>
                    <a:cubicBezTo>
                      <a:pt x="1225" y="1226"/>
                      <a:pt x="1223" y="1228"/>
                      <a:pt x="1223" y="1230"/>
                    </a:cubicBezTo>
                    <a:cubicBezTo>
                      <a:pt x="1224" y="1233"/>
                      <a:pt x="1226" y="1236"/>
                      <a:pt x="1227" y="1239"/>
                    </a:cubicBezTo>
                    <a:close/>
                    <a:moveTo>
                      <a:pt x="1107" y="675"/>
                    </a:moveTo>
                    <a:cubicBezTo>
                      <a:pt x="1103" y="678"/>
                      <a:pt x="1100" y="680"/>
                      <a:pt x="1097" y="682"/>
                    </a:cubicBezTo>
                    <a:cubicBezTo>
                      <a:pt x="1103" y="695"/>
                      <a:pt x="1103" y="695"/>
                      <a:pt x="1114" y="686"/>
                    </a:cubicBezTo>
                    <a:cubicBezTo>
                      <a:pt x="1112" y="683"/>
                      <a:pt x="1110" y="679"/>
                      <a:pt x="1107" y="675"/>
                    </a:cubicBezTo>
                    <a:close/>
                    <a:moveTo>
                      <a:pt x="1000" y="1356"/>
                    </a:moveTo>
                    <a:cubicBezTo>
                      <a:pt x="996" y="1353"/>
                      <a:pt x="994" y="1348"/>
                      <a:pt x="990" y="1347"/>
                    </a:cubicBezTo>
                    <a:cubicBezTo>
                      <a:pt x="988" y="1346"/>
                      <a:pt x="982" y="1350"/>
                      <a:pt x="982" y="1352"/>
                    </a:cubicBezTo>
                    <a:cubicBezTo>
                      <a:pt x="981" y="1356"/>
                      <a:pt x="984" y="1360"/>
                      <a:pt x="986" y="1365"/>
                    </a:cubicBezTo>
                    <a:cubicBezTo>
                      <a:pt x="991" y="1362"/>
                      <a:pt x="995" y="1359"/>
                      <a:pt x="1000" y="1356"/>
                    </a:cubicBezTo>
                    <a:close/>
                    <a:moveTo>
                      <a:pt x="690" y="1050"/>
                    </a:moveTo>
                    <a:cubicBezTo>
                      <a:pt x="689" y="1049"/>
                      <a:pt x="686" y="1046"/>
                      <a:pt x="683" y="1045"/>
                    </a:cubicBezTo>
                    <a:cubicBezTo>
                      <a:pt x="678" y="1045"/>
                      <a:pt x="674" y="1049"/>
                      <a:pt x="675" y="1053"/>
                    </a:cubicBezTo>
                    <a:cubicBezTo>
                      <a:pt x="676" y="1057"/>
                      <a:pt x="678" y="1061"/>
                      <a:pt x="683" y="1060"/>
                    </a:cubicBezTo>
                    <a:cubicBezTo>
                      <a:pt x="687" y="1060"/>
                      <a:pt x="691" y="1056"/>
                      <a:pt x="690" y="1050"/>
                    </a:cubicBezTo>
                    <a:close/>
                    <a:moveTo>
                      <a:pt x="1120" y="1296"/>
                    </a:moveTo>
                    <a:cubicBezTo>
                      <a:pt x="1116" y="1291"/>
                      <a:pt x="1114" y="1287"/>
                      <a:pt x="1110" y="1286"/>
                    </a:cubicBezTo>
                    <a:cubicBezTo>
                      <a:pt x="1108" y="1284"/>
                      <a:pt x="1102" y="1289"/>
                      <a:pt x="1103" y="1292"/>
                    </a:cubicBezTo>
                    <a:cubicBezTo>
                      <a:pt x="1104" y="1295"/>
                      <a:pt x="1106" y="1299"/>
                      <a:pt x="1109" y="1300"/>
                    </a:cubicBezTo>
                    <a:cubicBezTo>
                      <a:pt x="1111" y="1301"/>
                      <a:pt x="1115" y="1298"/>
                      <a:pt x="1120" y="1296"/>
                    </a:cubicBezTo>
                    <a:close/>
                    <a:moveTo>
                      <a:pt x="1280" y="1045"/>
                    </a:moveTo>
                    <a:cubicBezTo>
                      <a:pt x="1284" y="1050"/>
                      <a:pt x="1286" y="1053"/>
                      <a:pt x="1289" y="1056"/>
                    </a:cubicBezTo>
                    <a:cubicBezTo>
                      <a:pt x="1290" y="1057"/>
                      <a:pt x="1295" y="1054"/>
                      <a:pt x="1296" y="1052"/>
                    </a:cubicBezTo>
                    <a:cubicBezTo>
                      <a:pt x="1300" y="1048"/>
                      <a:pt x="1296" y="1044"/>
                      <a:pt x="1293" y="1041"/>
                    </a:cubicBezTo>
                    <a:cubicBezTo>
                      <a:pt x="1293" y="1040"/>
                      <a:pt x="1292" y="1040"/>
                      <a:pt x="1291" y="1040"/>
                    </a:cubicBezTo>
                    <a:cubicBezTo>
                      <a:pt x="1288" y="1041"/>
                      <a:pt x="1286" y="1042"/>
                      <a:pt x="1280" y="1045"/>
                    </a:cubicBezTo>
                    <a:close/>
                    <a:moveTo>
                      <a:pt x="1260" y="827"/>
                    </a:moveTo>
                    <a:cubicBezTo>
                      <a:pt x="1248" y="833"/>
                      <a:pt x="1248" y="833"/>
                      <a:pt x="1256" y="844"/>
                    </a:cubicBezTo>
                    <a:cubicBezTo>
                      <a:pt x="1268" y="840"/>
                      <a:pt x="1268" y="840"/>
                      <a:pt x="1260" y="827"/>
                    </a:cubicBezTo>
                    <a:close/>
                    <a:moveTo>
                      <a:pt x="805" y="1304"/>
                    </a:moveTo>
                    <a:cubicBezTo>
                      <a:pt x="809" y="1302"/>
                      <a:pt x="812" y="1300"/>
                      <a:pt x="817" y="1297"/>
                    </a:cubicBezTo>
                    <a:cubicBezTo>
                      <a:pt x="814" y="1293"/>
                      <a:pt x="812" y="1290"/>
                      <a:pt x="810" y="1286"/>
                    </a:cubicBezTo>
                    <a:cubicBezTo>
                      <a:pt x="805" y="1289"/>
                      <a:pt x="802" y="1291"/>
                      <a:pt x="798" y="1293"/>
                    </a:cubicBezTo>
                    <a:cubicBezTo>
                      <a:pt x="800" y="1297"/>
                      <a:pt x="802" y="1300"/>
                      <a:pt x="805" y="1304"/>
                    </a:cubicBezTo>
                    <a:close/>
                    <a:moveTo>
                      <a:pt x="900" y="1316"/>
                    </a:moveTo>
                    <a:cubicBezTo>
                      <a:pt x="889" y="1321"/>
                      <a:pt x="888" y="1322"/>
                      <a:pt x="890" y="1327"/>
                    </a:cubicBezTo>
                    <a:cubicBezTo>
                      <a:pt x="892" y="1332"/>
                      <a:pt x="896" y="1333"/>
                      <a:pt x="900" y="1331"/>
                    </a:cubicBezTo>
                    <a:cubicBezTo>
                      <a:pt x="906" y="1328"/>
                      <a:pt x="906" y="1326"/>
                      <a:pt x="900" y="1316"/>
                    </a:cubicBezTo>
                    <a:close/>
                    <a:moveTo>
                      <a:pt x="720" y="964"/>
                    </a:moveTo>
                    <a:cubicBezTo>
                      <a:pt x="716" y="952"/>
                      <a:pt x="716" y="952"/>
                      <a:pt x="705" y="959"/>
                    </a:cubicBezTo>
                    <a:cubicBezTo>
                      <a:pt x="706" y="962"/>
                      <a:pt x="708" y="965"/>
                      <a:pt x="710" y="969"/>
                    </a:cubicBezTo>
                    <a:cubicBezTo>
                      <a:pt x="714" y="967"/>
                      <a:pt x="717" y="965"/>
                      <a:pt x="720" y="964"/>
                    </a:cubicBezTo>
                    <a:close/>
                    <a:moveTo>
                      <a:pt x="1262" y="1132"/>
                    </a:moveTo>
                    <a:cubicBezTo>
                      <a:pt x="1255" y="1133"/>
                      <a:pt x="1252" y="1137"/>
                      <a:pt x="1253" y="1141"/>
                    </a:cubicBezTo>
                    <a:cubicBezTo>
                      <a:pt x="1254" y="1144"/>
                      <a:pt x="1256" y="1146"/>
                      <a:pt x="1259" y="1146"/>
                    </a:cubicBezTo>
                    <a:cubicBezTo>
                      <a:pt x="1265" y="1145"/>
                      <a:pt x="1268" y="1141"/>
                      <a:pt x="1267" y="1137"/>
                    </a:cubicBezTo>
                    <a:cubicBezTo>
                      <a:pt x="1266" y="1135"/>
                      <a:pt x="1263" y="1133"/>
                      <a:pt x="1262" y="1132"/>
                    </a:cubicBezTo>
                    <a:close/>
                    <a:moveTo>
                      <a:pt x="742" y="878"/>
                    </a:moveTo>
                    <a:cubicBezTo>
                      <a:pt x="748" y="876"/>
                      <a:pt x="751" y="873"/>
                      <a:pt x="748" y="866"/>
                    </a:cubicBezTo>
                    <a:cubicBezTo>
                      <a:pt x="746" y="863"/>
                      <a:pt x="743" y="861"/>
                      <a:pt x="739" y="863"/>
                    </a:cubicBezTo>
                    <a:cubicBezTo>
                      <a:pt x="736" y="865"/>
                      <a:pt x="734" y="868"/>
                      <a:pt x="736" y="872"/>
                    </a:cubicBezTo>
                    <a:cubicBezTo>
                      <a:pt x="738" y="875"/>
                      <a:pt x="740" y="876"/>
                      <a:pt x="742" y="878"/>
                    </a:cubicBezTo>
                    <a:close/>
                    <a:moveTo>
                      <a:pt x="774" y="768"/>
                    </a:moveTo>
                    <a:cubicBezTo>
                      <a:pt x="770" y="772"/>
                      <a:pt x="767" y="774"/>
                      <a:pt x="766" y="777"/>
                    </a:cubicBezTo>
                    <a:cubicBezTo>
                      <a:pt x="764" y="781"/>
                      <a:pt x="769" y="785"/>
                      <a:pt x="774" y="785"/>
                    </a:cubicBezTo>
                    <a:cubicBezTo>
                      <a:pt x="778" y="784"/>
                      <a:pt x="781" y="782"/>
                      <a:pt x="780" y="778"/>
                    </a:cubicBezTo>
                    <a:cubicBezTo>
                      <a:pt x="780" y="775"/>
                      <a:pt x="777" y="772"/>
                      <a:pt x="774" y="768"/>
                    </a:cubicBezTo>
                    <a:close/>
                    <a:moveTo>
                      <a:pt x="1085" y="777"/>
                    </a:moveTo>
                    <a:cubicBezTo>
                      <a:pt x="1081" y="773"/>
                      <a:pt x="1079" y="770"/>
                      <a:pt x="1076" y="769"/>
                    </a:cubicBezTo>
                    <a:cubicBezTo>
                      <a:pt x="1073" y="768"/>
                      <a:pt x="1069" y="771"/>
                      <a:pt x="1069" y="775"/>
                    </a:cubicBezTo>
                    <a:cubicBezTo>
                      <a:pt x="1068" y="778"/>
                      <a:pt x="1072" y="783"/>
                      <a:pt x="1075" y="783"/>
                    </a:cubicBezTo>
                    <a:cubicBezTo>
                      <a:pt x="1078" y="782"/>
                      <a:pt x="1080" y="779"/>
                      <a:pt x="1085" y="777"/>
                    </a:cubicBezTo>
                    <a:close/>
                    <a:moveTo>
                      <a:pt x="1167" y="814"/>
                    </a:moveTo>
                    <a:cubicBezTo>
                      <a:pt x="1170" y="811"/>
                      <a:pt x="1173" y="808"/>
                      <a:pt x="1174" y="805"/>
                    </a:cubicBezTo>
                    <a:cubicBezTo>
                      <a:pt x="1175" y="803"/>
                      <a:pt x="1170" y="798"/>
                      <a:pt x="1167" y="799"/>
                    </a:cubicBezTo>
                    <a:cubicBezTo>
                      <a:pt x="1164" y="801"/>
                      <a:pt x="1161" y="803"/>
                      <a:pt x="1160" y="806"/>
                    </a:cubicBezTo>
                    <a:cubicBezTo>
                      <a:pt x="1160" y="808"/>
                      <a:pt x="1164" y="811"/>
                      <a:pt x="1167" y="814"/>
                    </a:cubicBezTo>
                    <a:close/>
                    <a:moveTo>
                      <a:pt x="860" y="814"/>
                    </a:moveTo>
                    <a:cubicBezTo>
                      <a:pt x="866" y="814"/>
                      <a:pt x="871" y="813"/>
                      <a:pt x="870" y="806"/>
                    </a:cubicBezTo>
                    <a:cubicBezTo>
                      <a:pt x="869" y="802"/>
                      <a:pt x="865" y="800"/>
                      <a:pt x="861" y="802"/>
                    </a:cubicBezTo>
                    <a:cubicBezTo>
                      <a:pt x="857" y="803"/>
                      <a:pt x="856" y="806"/>
                      <a:pt x="860" y="814"/>
                    </a:cubicBezTo>
                    <a:close/>
                    <a:moveTo>
                      <a:pt x="1011" y="1263"/>
                    </a:moveTo>
                    <a:cubicBezTo>
                      <a:pt x="1014" y="1266"/>
                      <a:pt x="1015" y="1273"/>
                      <a:pt x="1022" y="1268"/>
                    </a:cubicBezTo>
                    <a:cubicBezTo>
                      <a:pt x="1026" y="1266"/>
                      <a:pt x="1025" y="1262"/>
                      <a:pt x="1023" y="1259"/>
                    </a:cubicBezTo>
                    <a:cubicBezTo>
                      <a:pt x="1018" y="1254"/>
                      <a:pt x="1014" y="1258"/>
                      <a:pt x="1011" y="1263"/>
                    </a:cubicBezTo>
                    <a:close/>
                    <a:moveTo>
                      <a:pt x="775" y="1073"/>
                    </a:moveTo>
                    <a:cubicBezTo>
                      <a:pt x="772" y="1076"/>
                      <a:pt x="769" y="1078"/>
                      <a:pt x="768" y="1080"/>
                    </a:cubicBezTo>
                    <a:cubicBezTo>
                      <a:pt x="767" y="1084"/>
                      <a:pt x="773" y="1090"/>
                      <a:pt x="776" y="1089"/>
                    </a:cubicBezTo>
                    <a:cubicBezTo>
                      <a:pt x="778" y="1088"/>
                      <a:pt x="781" y="1085"/>
                      <a:pt x="781" y="1083"/>
                    </a:cubicBezTo>
                    <a:cubicBezTo>
                      <a:pt x="780" y="1080"/>
                      <a:pt x="777" y="1077"/>
                      <a:pt x="775" y="1073"/>
                    </a:cubicBezTo>
                    <a:close/>
                    <a:moveTo>
                      <a:pt x="1230" y="918"/>
                    </a:moveTo>
                    <a:cubicBezTo>
                      <a:pt x="1226" y="921"/>
                      <a:pt x="1223" y="923"/>
                      <a:pt x="1223" y="925"/>
                    </a:cubicBezTo>
                    <a:cubicBezTo>
                      <a:pt x="1223" y="927"/>
                      <a:pt x="1225" y="930"/>
                      <a:pt x="1227" y="932"/>
                    </a:cubicBezTo>
                    <a:cubicBezTo>
                      <a:pt x="1229" y="933"/>
                      <a:pt x="1235" y="930"/>
                      <a:pt x="1235" y="926"/>
                    </a:cubicBezTo>
                    <a:cubicBezTo>
                      <a:pt x="1234" y="924"/>
                      <a:pt x="1232" y="922"/>
                      <a:pt x="1230" y="918"/>
                    </a:cubicBezTo>
                    <a:close/>
                    <a:moveTo>
                      <a:pt x="926" y="1225"/>
                    </a:moveTo>
                    <a:cubicBezTo>
                      <a:pt x="923" y="1229"/>
                      <a:pt x="921" y="1231"/>
                      <a:pt x="921" y="1233"/>
                    </a:cubicBezTo>
                    <a:cubicBezTo>
                      <a:pt x="922" y="1236"/>
                      <a:pt x="925" y="1239"/>
                      <a:pt x="927" y="1241"/>
                    </a:cubicBezTo>
                    <a:cubicBezTo>
                      <a:pt x="929" y="1242"/>
                      <a:pt x="934" y="1236"/>
                      <a:pt x="933" y="1234"/>
                    </a:cubicBezTo>
                    <a:cubicBezTo>
                      <a:pt x="932" y="1231"/>
                      <a:pt x="929" y="1229"/>
                      <a:pt x="926" y="1225"/>
                    </a:cubicBezTo>
                    <a:close/>
                    <a:moveTo>
                      <a:pt x="994" y="746"/>
                    </a:moveTo>
                    <a:cubicBezTo>
                      <a:pt x="990" y="743"/>
                      <a:pt x="988" y="741"/>
                      <a:pt x="986" y="740"/>
                    </a:cubicBezTo>
                    <a:cubicBezTo>
                      <a:pt x="982" y="739"/>
                      <a:pt x="977" y="743"/>
                      <a:pt x="978" y="746"/>
                    </a:cubicBezTo>
                    <a:cubicBezTo>
                      <a:pt x="979" y="748"/>
                      <a:pt x="982" y="752"/>
                      <a:pt x="983" y="752"/>
                    </a:cubicBezTo>
                    <a:cubicBezTo>
                      <a:pt x="986" y="751"/>
                      <a:pt x="989" y="749"/>
                      <a:pt x="994" y="746"/>
                    </a:cubicBezTo>
                    <a:close/>
                    <a:moveTo>
                      <a:pt x="1147" y="1201"/>
                    </a:moveTo>
                    <a:cubicBezTo>
                      <a:pt x="1143" y="1199"/>
                      <a:pt x="1141" y="1196"/>
                      <a:pt x="1138" y="1196"/>
                    </a:cubicBezTo>
                    <a:cubicBezTo>
                      <a:pt x="1137" y="1195"/>
                      <a:pt x="1134" y="1199"/>
                      <a:pt x="1134" y="1201"/>
                    </a:cubicBezTo>
                    <a:cubicBezTo>
                      <a:pt x="1134" y="1204"/>
                      <a:pt x="1136" y="1208"/>
                      <a:pt x="1140" y="1208"/>
                    </a:cubicBezTo>
                    <a:cubicBezTo>
                      <a:pt x="1142" y="1207"/>
                      <a:pt x="1144" y="1204"/>
                      <a:pt x="1147" y="1201"/>
                    </a:cubicBezTo>
                    <a:close/>
                    <a:moveTo>
                      <a:pt x="830" y="1203"/>
                    </a:moveTo>
                    <a:cubicBezTo>
                      <a:pt x="830" y="1209"/>
                      <a:pt x="834" y="1211"/>
                      <a:pt x="838" y="1210"/>
                    </a:cubicBezTo>
                    <a:cubicBezTo>
                      <a:pt x="841" y="1209"/>
                      <a:pt x="843" y="1206"/>
                      <a:pt x="842" y="1203"/>
                    </a:cubicBezTo>
                    <a:cubicBezTo>
                      <a:pt x="841" y="1201"/>
                      <a:pt x="837" y="1197"/>
                      <a:pt x="836" y="1198"/>
                    </a:cubicBezTo>
                    <a:cubicBezTo>
                      <a:pt x="833" y="1199"/>
                      <a:pt x="831" y="1202"/>
                      <a:pt x="830" y="1203"/>
                    </a:cubicBezTo>
                    <a:close/>
                    <a:moveTo>
                      <a:pt x="1206" y="1020"/>
                    </a:moveTo>
                    <a:cubicBezTo>
                      <a:pt x="1203" y="1017"/>
                      <a:pt x="1201" y="1014"/>
                      <a:pt x="1200" y="1014"/>
                    </a:cubicBezTo>
                    <a:cubicBezTo>
                      <a:pt x="1197" y="1014"/>
                      <a:pt x="1195" y="1016"/>
                      <a:pt x="1193" y="1018"/>
                    </a:cubicBezTo>
                    <a:cubicBezTo>
                      <a:pt x="1195" y="1020"/>
                      <a:pt x="1196" y="1023"/>
                      <a:pt x="1198" y="1024"/>
                    </a:cubicBezTo>
                    <a:cubicBezTo>
                      <a:pt x="1200" y="1024"/>
                      <a:pt x="1202" y="1022"/>
                      <a:pt x="1206" y="1020"/>
                    </a:cubicBezTo>
                    <a:close/>
                    <a:moveTo>
                      <a:pt x="1055" y="1172"/>
                    </a:moveTo>
                    <a:cubicBezTo>
                      <a:pt x="1054" y="1170"/>
                      <a:pt x="1054" y="1170"/>
                      <a:pt x="1054" y="1169"/>
                    </a:cubicBezTo>
                    <a:cubicBezTo>
                      <a:pt x="1052" y="1166"/>
                      <a:pt x="1050" y="1164"/>
                      <a:pt x="1047" y="1167"/>
                    </a:cubicBezTo>
                    <a:cubicBezTo>
                      <a:pt x="1045" y="1168"/>
                      <a:pt x="1043" y="1171"/>
                      <a:pt x="1043" y="1173"/>
                    </a:cubicBezTo>
                    <a:cubicBezTo>
                      <a:pt x="1044" y="1177"/>
                      <a:pt x="1047" y="1178"/>
                      <a:pt x="1050" y="1176"/>
                    </a:cubicBezTo>
                    <a:cubicBezTo>
                      <a:pt x="1052" y="1175"/>
                      <a:pt x="1053" y="1173"/>
                      <a:pt x="1055" y="1172"/>
                    </a:cubicBezTo>
                    <a:close/>
                    <a:moveTo>
                      <a:pt x="1138" y="889"/>
                    </a:moveTo>
                    <a:cubicBezTo>
                      <a:pt x="1135" y="893"/>
                      <a:pt x="1133" y="895"/>
                      <a:pt x="1133" y="898"/>
                    </a:cubicBezTo>
                    <a:cubicBezTo>
                      <a:pt x="1133" y="901"/>
                      <a:pt x="1136" y="903"/>
                      <a:pt x="1139" y="902"/>
                    </a:cubicBezTo>
                    <a:cubicBezTo>
                      <a:pt x="1140" y="902"/>
                      <a:pt x="1143" y="899"/>
                      <a:pt x="1143" y="898"/>
                    </a:cubicBezTo>
                    <a:cubicBezTo>
                      <a:pt x="1142" y="896"/>
                      <a:pt x="1140" y="894"/>
                      <a:pt x="1138" y="889"/>
                    </a:cubicBezTo>
                    <a:close/>
                    <a:moveTo>
                      <a:pt x="964" y="1143"/>
                    </a:moveTo>
                    <a:cubicBezTo>
                      <a:pt x="961" y="1140"/>
                      <a:pt x="959" y="1137"/>
                      <a:pt x="957" y="1137"/>
                    </a:cubicBezTo>
                    <a:cubicBezTo>
                      <a:pt x="955" y="1137"/>
                      <a:pt x="952" y="1140"/>
                      <a:pt x="952" y="1142"/>
                    </a:cubicBezTo>
                    <a:cubicBezTo>
                      <a:pt x="952" y="1143"/>
                      <a:pt x="954" y="1146"/>
                      <a:pt x="956" y="1147"/>
                    </a:cubicBezTo>
                    <a:cubicBezTo>
                      <a:pt x="958" y="1147"/>
                      <a:pt x="961" y="1145"/>
                      <a:pt x="964" y="1143"/>
                    </a:cubicBezTo>
                    <a:close/>
                    <a:moveTo>
                      <a:pt x="841" y="898"/>
                    </a:moveTo>
                    <a:cubicBezTo>
                      <a:pt x="838" y="896"/>
                      <a:pt x="836" y="894"/>
                      <a:pt x="835" y="894"/>
                    </a:cubicBezTo>
                    <a:cubicBezTo>
                      <a:pt x="830" y="893"/>
                      <a:pt x="827" y="897"/>
                      <a:pt x="828" y="901"/>
                    </a:cubicBezTo>
                    <a:cubicBezTo>
                      <a:pt x="829" y="904"/>
                      <a:pt x="831" y="906"/>
                      <a:pt x="835" y="904"/>
                    </a:cubicBezTo>
                    <a:cubicBezTo>
                      <a:pt x="837" y="903"/>
                      <a:pt x="838" y="901"/>
                      <a:pt x="841" y="898"/>
                    </a:cubicBezTo>
                    <a:close/>
                    <a:moveTo>
                      <a:pt x="1168" y="1103"/>
                    </a:moveTo>
                    <a:cubicBezTo>
                      <a:pt x="1167" y="1107"/>
                      <a:pt x="1164" y="1110"/>
                      <a:pt x="1165" y="1111"/>
                    </a:cubicBezTo>
                    <a:cubicBezTo>
                      <a:pt x="1166" y="1113"/>
                      <a:pt x="1169" y="1114"/>
                      <a:pt x="1172" y="1114"/>
                    </a:cubicBezTo>
                    <a:cubicBezTo>
                      <a:pt x="1173" y="1114"/>
                      <a:pt x="1175" y="1110"/>
                      <a:pt x="1175" y="1110"/>
                    </a:cubicBezTo>
                    <a:cubicBezTo>
                      <a:pt x="1174" y="1107"/>
                      <a:pt x="1171" y="1106"/>
                      <a:pt x="1168" y="1103"/>
                    </a:cubicBezTo>
                    <a:close/>
                    <a:moveTo>
                      <a:pt x="1023" y="958"/>
                    </a:moveTo>
                    <a:cubicBezTo>
                      <a:pt x="1020" y="956"/>
                      <a:pt x="1017" y="954"/>
                      <a:pt x="1016" y="954"/>
                    </a:cubicBezTo>
                    <a:cubicBezTo>
                      <a:pt x="1014" y="956"/>
                      <a:pt x="1013" y="958"/>
                      <a:pt x="1011" y="960"/>
                    </a:cubicBezTo>
                    <a:cubicBezTo>
                      <a:pt x="1013" y="961"/>
                      <a:pt x="1015" y="964"/>
                      <a:pt x="1016" y="963"/>
                    </a:cubicBezTo>
                    <a:cubicBezTo>
                      <a:pt x="1018" y="963"/>
                      <a:pt x="1020" y="961"/>
                      <a:pt x="1023" y="958"/>
                    </a:cubicBezTo>
                    <a:close/>
                    <a:moveTo>
                      <a:pt x="812" y="992"/>
                    </a:moveTo>
                    <a:cubicBezTo>
                      <a:pt x="809" y="989"/>
                      <a:pt x="807" y="986"/>
                      <a:pt x="805" y="986"/>
                    </a:cubicBezTo>
                    <a:cubicBezTo>
                      <a:pt x="803" y="986"/>
                      <a:pt x="800" y="988"/>
                      <a:pt x="799" y="991"/>
                    </a:cubicBezTo>
                    <a:cubicBezTo>
                      <a:pt x="798" y="993"/>
                      <a:pt x="800" y="997"/>
                      <a:pt x="804" y="996"/>
                    </a:cubicBezTo>
                    <a:cubicBezTo>
                      <a:pt x="806" y="996"/>
                      <a:pt x="808" y="994"/>
                      <a:pt x="812" y="992"/>
                    </a:cubicBezTo>
                    <a:close/>
                    <a:moveTo>
                      <a:pt x="1109" y="996"/>
                    </a:moveTo>
                    <a:cubicBezTo>
                      <a:pt x="1111" y="991"/>
                      <a:pt x="1113" y="988"/>
                      <a:pt x="1112" y="987"/>
                    </a:cubicBezTo>
                    <a:cubicBezTo>
                      <a:pt x="1111" y="985"/>
                      <a:pt x="1108" y="985"/>
                      <a:pt x="1106" y="984"/>
                    </a:cubicBezTo>
                    <a:cubicBezTo>
                      <a:pt x="1105" y="984"/>
                      <a:pt x="1102" y="988"/>
                      <a:pt x="1103" y="989"/>
                    </a:cubicBezTo>
                    <a:cubicBezTo>
                      <a:pt x="1104" y="991"/>
                      <a:pt x="1106" y="992"/>
                      <a:pt x="1109" y="996"/>
                    </a:cubicBezTo>
                    <a:close/>
                    <a:moveTo>
                      <a:pt x="865" y="1118"/>
                    </a:moveTo>
                    <a:cubicBezTo>
                      <a:pt x="867" y="1115"/>
                      <a:pt x="870" y="1114"/>
                      <a:pt x="870" y="1112"/>
                    </a:cubicBezTo>
                    <a:cubicBezTo>
                      <a:pt x="871" y="1110"/>
                      <a:pt x="867" y="1107"/>
                      <a:pt x="865" y="1107"/>
                    </a:cubicBezTo>
                    <a:cubicBezTo>
                      <a:pt x="862" y="1107"/>
                      <a:pt x="860" y="1109"/>
                      <a:pt x="861" y="1113"/>
                    </a:cubicBezTo>
                    <a:cubicBezTo>
                      <a:pt x="862" y="1114"/>
                      <a:pt x="863" y="1116"/>
                      <a:pt x="865" y="1118"/>
                    </a:cubicBezTo>
                    <a:close/>
                    <a:moveTo>
                      <a:pt x="961" y="837"/>
                    </a:moveTo>
                    <a:cubicBezTo>
                      <a:pt x="958" y="836"/>
                      <a:pt x="955" y="834"/>
                      <a:pt x="953" y="834"/>
                    </a:cubicBezTo>
                    <a:cubicBezTo>
                      <a:pt x="952" y="834"/>
                      <a:pt x="950" y="837"/>
                      <a:pt x="950" y="838"/>
                    </a:cubicBezTo>
                    <a:cubicBezTo>
                      <a:pt x="950" y="841"/>
                      <a:pt x="953" y="844"/>
                      <a:pt x="956" y="842"/>
                    </a:cubicBezTo>
                    <a:cubicBezTo>
                      <a:pt x="958" y="842"/>
                      <a:pt x="959" y="840"/>
                      <a:pt x="961" y="837"/>
                    </a:cubicBezTo>
                    <a:close/>
                    <a:moveTo>
                      <a:pt x="895" y="1015"/>
                    </a:moveTo>
                    <a:cubicBezTo>
                      <a:pt x="893" y="1017"/>
                      <a:pt x="891" y="1019"/>
                      <a:pt x="891" y="1021"/>
                    </a:cubicBezTo>
                    <a:cubicBezTo>
                      <a:pt x="891" y="1022"/>
                      <a:pt x="893" y="1024"/>
                      <a:pt x="894" y="1024"/>
                    </a:cubicBezTo>
                    <a:cubicBezTo>
                      <a:pt x="896" y="1024"/>
                      <a:pt x="898" y="1022"/>
                      <a:pt x="898" y="1021"/>
                    </a:cubicBezTo>
                    <a:cubicBezTo>
                      <a:pt x="899" y="1019"/>
                      <a:pt x="896" y="1017"/>
                      <a:pt x="895" y="1015"/>
                    </a:cubicBezTo>
                    <a:close/>
                    <a:moveTo>
                      <a:pt x="1083" y="1079"/>
                    </a:moveTo>
                    <a:cubicBezTo>
                      <a:pt x="1081" y="1078"/>
                      <a:pt x="1079" y="1076"/>
                      <a:pt x="1078" y="1076"/>
                    </a:cubicBezTo>
                    <a:cubicBezTo>
                      <a:pt x="1076" y="1076"/>
                      <a:pt x="1074" y="1078"/>
                      <a:pt x="1074" y="1079"/>
                    </a:cubicBezTo>
                    <a:cubicBezTo>
                      <a:pt x="1073" y="1082"/>
                      <a:pt x="1075" y="1085"/>
                      <a:pt x="1078" y="1084"/>
                    </a:cubicBezTo>
                    <a:cubicBezTo>
                      <a:pt x="1080" y="1083"/>
                      <a:pt x="1081" y="1081"/>
                      <a:pt x="1083" y="1079"/>
                    </a:cubicBezTo>
                    <a:close/>
                    <a:moveTo>
                      <a:pt x="1051" y="866"/>
                    </a:moveTo>
                    <a:cubicBezTo>
                      <a:pt x="1049" y="865"/>
                      <a:pt x="1047" y="863"/>
                      <a:pt x="1045" y="863"/>
                    </a:cubicBezTo>
                    <a:cubicBezTo>
                      <a:pt x="1044" y="863"/>
                      <a:pt x="1042" y="865"/>
                      <a:pt x="1041" y="866"/>
                    </a:cubicBezTo>
                    <a:cubicBezTo>
                      <a:pt x="1041" y="870"/>
                      <a:pt x="1044" y="873"/>
                      <a:pt x="1047" y="871"/>
                    </a:cubicBezTo>
                    <a:cubicBezTo>
                      <a:pt x="1048" y="870"/>
                      <a:pt x="1049" y="868"/>
                      <a:pt x="1051" y="866"/>
                    </a:cubicBezTo>
                    <a:close/>
                    <a:moveTo>
                      <a:pt x="917" y="929"/>
                    </a:moveTo>
                    <a:cubicBezTo>
                      <a:pt x="921" y="931"/>
                      <a:pt x="923" y="933"/>
                      <a:pt x="925" y="933"/>
                    </a:cubicBezTo>
                    <a:cubicBezTo>
                      <a:pt x="926" y="933"/>
                      <a:pt x="929" y="930"/>
                      <a:pt x="929" y="929"/>
                    </a:cubicBezTo>
                    <a:cubicBezTo>
                      <a:pt x="929" y="928"/>
                      <a:pt x="927" y="925"/>
                      <a:pt x="926" y="925"/>
                    </a:cubicBezTo>
                    <a:cubicBezTo>
                      <a:pt x="924" y="924"/>
                      <a:pt x="922" y="926"/>
                      <a:pt x="917" y="929"/>
                    </a:cubicBezTo>
                    <a:close/>
                    <a:moveTo>
                      <a:pt x="986" y="1045"/>
                    </a:moveTo>
                    <a:cubicBezTo>
                      <a:pt x="985" y="1048"/>
                      <a:pt x="984" y="1050"/>
                      <a:pt x="984" y="1052"/>
                    </a:cubicBezTo>
                    <a:cubicBezTo>
                      <a:pt x="984" y="1053"/>
                      <a:pt x="986" y="1054"/>
                      <a:pt x="987" y="1054"/>
                    </a:cubicBezTo>
                    <a:cubicBezTo>
                      <a:pt x="988" y="1053"/>
                      <a:pt x="989" y="1052"/>
                      <a:pt x="991" y="1050"/>
                    </a:cubicBezTo>
                    <a:cubicBezTo>
                      <a:pt x="989" y="1049"/>
                      <a:pt x="988" y="1048"/>
                      <a:pt x="986" y="10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4" name="Freeform 6"/>
              <p:cNvSpPr>
                <a:spLocks/>
              </p:cNvSpPr>
              <p:nvPr/>
            </p:nvSpPr>
            <p:spPr bwMode="auto">
              <a:xfrm>
                <a:off x="4255" y="3224"/>
                <a:ext cx="91" cy="92"/>
              </a:xfrm>
              <a:custGeom>
                <a:avLst/>
                <a:gdLst>
                  <a:gd name="T0" fmla="*/ 92 w 92"/>
                  <a:gd name="T1" fmla="*/ 55 h 94"/>
                  <a:gd name="T2" fmla="*/ 77 w 92"/>
                  <a:gd name="T3" fmla="*/ 77 h 94"/>
                  <a:gd name="T4" fmla="*/ 30 w 92"/>
                  <a:gd name="T5" fmla="*/ 87 h 94"/>
                  <a:gd name="T6" fmla="*/ 0 w 92"/>
                  <a:gd name="T7" fmla="*/ 46 h 94"/>
                  <a:gd name="T8" fmla="*/ 26 w 92"/>
                  <a:gd name="T9" fmla="*/ 5 h 94"/>
                  <a:gd name="T10" fmla="*/ 45 w 92"/>
                  <a:gd name="T11" fmla="*/ 0 h 94"/>
                  <a:gd name="T12" fmla="*/ 65 w 92"/>
                  <a:gd name="T13" fmla="*/ 1 h 94"/>
                  <a:gd name="T14" fmla="*/ 64 w 92"/>
                  <a:gd name="T15" fmla="*/ 1 h 94"/>
                  <a:gd name="T16" fmla="*/ 72 w 92"/>
                  <a:gd name="T17" fmla="*/ 8 h 94"/>
                  <a:gd name="T18" fmla="*/ 90 w 92"/>
                  <a:gd name="T19" fmla="*/ 42 h 94"/>
                  <a:gd name="T20" fmla="*/ 91 w 92"/>
                  <a:gd name="T21" fmla="*/ 56 h 94"/>
                  <a:gd name="T22" fmla="*/ 92 w 92"/>
                  <a:gd name="T23" fmla="*/ 5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94">
                    <a:moveTo>
                      <a:pt x="92" y="55"/>
                    </a:moveTo>
                    <a:cubicBezTo>
                      <a:pt x="87" y="62"/>
                      <a:pt x="83" y="70"/>
                      <a:pt x="77" y="77"/>
                    </a:cubicBezTo>
                    <a:cubicBezTo>
                      <a:pt x="64" y="90"/>
                      <a:pt x="48" y="94"/>
                      <a:pt x="30" y="87"/>
                    </a:cubicBezTo>
                    <a:cubicBezTo>
                      <a:pt x="12" y="81"/>
                      <a:pt x="1" y="65"/>
                      <a:pt x="0" y="46"/>
                    </a:cubicBezTo>
                    <a:cubicBezTo>
                      <a:pt x="0" y="27"/>
                      <a:pt x="9" y="13"/>
                      <a:pt x="26" y="5"/>
                    </a:cubicBezTo>
                    <a:cubicBezTo>
                      <a:pt x="31" y="2"/>
                      <a:pt x="38" y="1"/>
                      <a:pt x="45" y="0"/>
                    </a:cubicBezTo>
                    <a:cubicBezTo>
                      <a:pt x="52" y="0"/>
                      <a:pt x="58" y="1"/>
                      <a:pt x="65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7" y="3"/>
                      <a:pt x="69" y="6"/>
                      <a:pt x="72" y="8"/>
                    </a:cubicBezTo>
                    <a:cubicBezTo>
                      <a:pt x="83" y="17"/>
                      <a:pt x="89" y="29"/>
                      <a:pt x="90" y="42"/>
                    </a:cubicBezTo>
                    <a:cubicBezTo>
                      <a:pt x="91" y="47"/>
                      <a:pt x="91" y="51"/>
                      <a:pt x="91" y="56"/>
                    </a:cubicBezTo>
                    <a:lnTo>
                      <a:pt x="92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5" name="Freeform 7"/>
              <p:cNvSpPr>
                <a:spLocks/>
              </p:cNvSpPr>
              <p:nvPr/>
            </p:nvSpPr>
            <p:spPr bwMode="auto">
              <a:xfrm>
                <a:off x="5794" y="2134"/>
                <a:ext cx="90" cy="94"/>
              </a:xfrm>
              <a:custGeom>
                <a:avLst/>
                <a:gdLst>
                  <a:gd name="T0" fmla="*/ 1 w 92"/>
                  <a:gd name="T1" fmla="*/ 33 h 96"/>
                  <a:gd name="T2" fmla="*/ 12 w 92"/>
                  <a:gd name="T3" fmla="*/ 20 h 96"/>
                  <a:gd name="T4" fmla="*/ 63 w 92"/>
                  <a:gd name="T5" fmla="*/ 8 h 96"/>
                  <a:gd name="T6" fmla="*/ 91 w 92"/>
                  <a:gd name="T7" fmla="*/ 52 h 96"/>
                  <a:gd name="T8" fmla="*/ 57 w 92"/>
                  <a:gd name="T9" fmla="*/ 93 h 96"/>
                  <a:gd name="T10" fmla="*/ 37 w 92"/>
                  <a:gd name="T11" fmla="*/ 96 h 96"/>
                  <a:gd name="T12" fmla="*/ 38 w 92"/>
                  <a:gd name="T13" fmla="*/ 96 h 96"/>
                  <a:gd name="T14" fmla="*/ 30 w 92"/>
                  <a:gd name="T15" fmla="*/ 92 h 96"/>
                  <a:gd name="T16" fmla="*/ 1 w 92"/>
                  <a:gd name="T17" fmla="*/ 43 h 96"/>
                  <a:gd name="T18" fmla="*/ 2 w 92"/>
                  <a:gd name="T19" fmla="*/ 32 h 96"/>
                  <a:gd name="T20" fmla="*/ 1 w 92"/>
                  <a:gd name="T21" fmla="*/ 3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96">
                    <a:moveTo>
                      <a:pt x="1" y="33"/>
                    </a:moveTo>
                    <a:cubicBezTo>
                      <a:pt x="5" y="29"/>
                      <a:pt x="8" y="24"/>
                      <a:pt x="12" y="20"/>
                    </a:cubicBezTo>
                    <a:cubicBezTo>
                      <a:pt x="25" y="5"/>
                      <a:pt x="46" y="0"/>
                      <a:pt x="63" y="8"/>
                    </a:cubicBezTo>
                    <a:cubicBezTo>
                      <a:pt x="80" y="15"/>
                      <a:pt x="92" y="34"/>
                      <a:pt x="91" y="52"/>
                    </a:cubicBezTo>
                    <a:cubicBezTo>
                      <a:pt x="89" y="72"/>
                      <a:pt x="76" y="88"/>
                      <a:pt x="57" y="93"/>
                    </a:cubicBezTo>
                    <a:cubicBezTo>
                      <a:pt x="51" y="94"/>
                      <a:pt x="44" y="95"/>
                      <a:pt x="37" y="96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35" y="95"/>
                      <a:pt x="33" y="93"/>
                      <a:pt x="30" y="92"/>
                    </a:cubicBezTo>
                    <a:cubicBezTo>
                      <a:pt x="10" y="82"/>
                      <a:pt x="0" y="67"/>
                      <a:pt x="1" y="43"/>
                    </a:cubicBezTo>
                    <a:cubicBezTo>
                      <a:pt x="1" y="40"/>
                      <a:pt x="1" y="36"/>
                      <a:pt x="2" y="32"/>
                    </a:cubicBezTo>
                    <a:lnTo>
                      <a:pt x="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6" name="Freeform 8"/>
              <p:cNvSpPr>
                <a:spLocks/>
              </p:cNvSpPr>
              <p:nvPr/>
            </p:nvSpPr>
            <p:spPr bwMode="auto">
              <a:xfrm>
                <a:off x="5371" y="1899"/>
                <a:ext cx="93" cy="94"/>
              </a:xfrm>
              <a:custGeom>
                <a:avLst/>
                <a:gdLst>
                  <a:gd name="T0" fmla="*/ 41 w 95"/>
                  <a:gd name="T1" fmla="*/ 96 h 96"/>
                  <a:gd name="T2" fmla="*/ 20 w 95"/>
                  <a:gd name="T3" fmla="*/ 83 h 96"/>
                  <a:gd name="T4" fmla="*/ 10 w 95"/>
                  <a:gd name="T5" fmla="*/ 28 h 96"/>
                  <a:gd name="T6" fmla="*/ 62 w 95"/>
                  <a:gd name="T7" fmla="*/ 6 h 96"/>
                  <a:gd name="T8" fmla="*/ 95 w 95"/>
                  <a:gd name="T9" fmla="*/ 49 h 96"/>
                  <a:gd name="T10" fmla="*/ 60 w 95"/>
                  <a:gd name="T11" fmla="*/ 93 h 96"/>
                  <a:gd name="T12" fmla="*/ 40 w 95"/>
                  <a:gd name="T13" fmla="*/ 95 h 96"/>
                  <a:gd name="T14" fmla="*/ 41 w 95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96">
                    <a:moveTo>
                      <a:pt x="41" y="96"/>
                    </a:moveTo>
                    <a:cubicBezTo>
                      <a:pt x="34" y="92"/>
                      <a:pt x="26" y="88"/>
                      <a:pt x="20" y="83"/>
                    </a:cubicBezTo>
                    <a:cubicBezTo>
                      <a:pt x="4" y="69"/>
                      <a:pt x="0" y="46"/>
                      <a:pt x="10" y="28"/>
                    </a:cubicBezTo>
                    <a:cubicBezTo>
                      <a:pt x="20" y="9"/>
                      <a:pt x="42" y="0"/>
                      <a:pt x="62" y="6"/>
                    </a:cubicBezTo>
                    <a:cubicBezTo>
                      <a:pt x="81" y="11"/>
                      <a:pt x="94" y="28"/>
                      <a:pt x="95" y="49"/>
                    </a:cubicBezTo>
                    <a:cubicBezTo>
                      <a:pt x="95" y="70"/>
                      <a:pt x="81" y="88"/>
                      <a:pt x="60" y="93"/>
                    </a:cubicBezTo>
                    <a:cubicBezTo>
                      <a:pt x="54" y="95"/>
                      <a:pt x="47" y="95"/>
                      <a:pt x="40" y="95"/>
                    </a:cubicBezTo>
                    <a:cubicBezTo>
                      <a:pt x="40" y="95"/>
                      <a:pt x="41" y="96"/>
                      <a:pt x="41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7" name="Freeform 9"/>
              <p:cNvSpPr>
                <a:spLocks/>
              </p:cNvSpPr>
              <p:nvPr/>
            </p:nvSpPr>
            <p:spPr bwMode="auto">
              <a:xfrm>
                <a:off x="5553" y="1948"/>
                <a:ext cx="96" cy="92"/>
              </a:xfrm>
              <a:custGeom>
                <a:avLst/>
                <a:gdLst>
                  <a:gd name="T0" fmla="*/ 38 w 98"/>
                  <a:gd name="T1" fmla="*/ 93 h 93"/>
                  <a:gd name="T2" fmla="*/ 22 w 98"/>
                  <a:gd name="T3" fmla="*/ 82 h 93"/>
                  <a:gd name="T4" fmla="*/ 8 w 98"/>
                  <a:gd name="T5" fmla="*/ 29 h 93"/>
                  <a:gd name="T6" fmla="*/ 53 w 98"/>
                  <a:gd name="T7" fmla="*/ 2 h 93"/>
                  <a:gd name="T8" fmla="*/ 93 w 98"/>
                  <a:gd name="T9" fmla="*/ 38 h 93"/>
                  <a:gd name="T10" fmla="*/ 58 w 98"/>
                  <a:gd name="T11" fmla="*/ 91 h 93"/>
                  <a:gd name="T12" fmla="*/ 38 w 98"/>
                  <a:gd name="T13" fmla="*/ 93 h 93"/>
                  <a:gd name="T14" fmla="*/ 38 w 98"/>
                  <a:gd name="T1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93">
                    <a:moveTo>
                      <a:pt x="38" y="93"/>
                    </a:moveTo>
                    <a:cubicBezTo>
                      <a:pt x="33" y="89"/>
                      <a:pt x="27" y="86"/>
                      <a:pt x="22" y="82"/>
                    </a:cubicBezTo>
                    <a:cubicBezTo>
                      <a:pt x="5" y="69"/>
                      <a:pt x="0" y="47"/>
                      <a:pt x="8" y="29"/>
                    </a:cubicBezTo>
                    <a:cubicBezTo>
                      <a:pt x="16" y="11"/>
                      <a:pt x="33" y="0"/>
                      <a:pt x="53" y="2"/>
                    </a:cubicBezTo>
                    <a:cubicBezTo>
                      <a:pt x="73" y="3"/>
                      <a:pt x="89" y="18"/>
                      <a:pt x="93" y="38"/>
                    </a:cubicBezTo>
                    <a:cubicBezTo>
                      <a:pt x="98" y="62"/>
                      <a:pt x="82" y="86"/>
                      <a:pt x="58" y="91"/>
                    </a:cubicBezTo>
                    <a:cubicBezTo>
                      <a:pt x="51" y="92"/>
                      <a:pt x="44" y="92"/>
                      <a:pt x="38" y="93"/>
                    </a:cubicBezTo>
                    <a:cubicBezTo>
                      <a:pt x="38" y="93"/>
                      <a:pt x="38" y="93"/>
                      <a:pt x="38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8" name="Freeform 10"/>
              <p:cNvSpPr>
                <a:spLocks/>
              </p:cNvSpPr>
              <p:nvPr/>
            </p:nvSpPr>
            <p:spPr bwMode="auto">
              <a:xfrm>
                <a:off x="5475" y="3723"/>
                <a:ext cx="96" cy="93"/>
              </a:xfrm>
              <a:custGeom>
                <a:avLst/>
                <a:gdLst>
                  <a:gd name="T0" fmla="*/ 62 w 98"/>
                  <a:gd name="T1" fmla="*/ 0 h 95"/>
                  <a:gd name="T2" fmla="*/ 80 w 98"/>
                  <a:gd name="T3" fmla="*/ 13 h 95"/>
                  <a:gd name="T4" fmla="*/ 85 w 98"/>
                  <a:gd name="T5" fmla="*/ 72 h 95"/>
                  <a:gd name="T6" fmla="*/ 29 w 98"/>
                  <a:gd name="T7" fmla="*/ 85 h 95"/>
                  <a:gd name="T8" fmla="*/ 6 w 98"/>
                  <a:gd name="T9" fmla="*/ 30 h 95"/>
                  <a:gd name="T10" fmla="*/ 42 w 98"/>
                  <a:gd name="T11" fmla="*/ 0 h 95"/>
                  <a:gd name="T12" fmla="*/ 63 w 98"/>
                  <a:gd name="T13" fmla="*/ 0 h 95"/>
                  <a:gd name="T14" fmla="*/ 62 w 98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95">
                    <a:moveTo>
                      <a:pt x="62" y="0"/>
                    </a:moveTo>
                    <a:cubicBezTo>
                      <a:pt x="68" y="4"/>
                      <a:pt x="74" y="8"/>
                      <a:pt x="80" y="13"/>
                    </a:cubicBezTo>
                    <a:cubicBezTo>
                      <a:pt x="96" y="29"/>
                      <a:pt x="98" y="54"/>
                      <a:pt x="85" y="72"/>
                    </a:cubicBezTo>
                    <a:cubicBezTo>
                      <a:pt x="72" y="90"/>
                      <a:pt x="48" y="95"/>
                      <a:pt x="29" y="85"/>
                    </a:cubicBezTo>
                    <a:cubicBezTo>
                      <a:pt x="5" y="73"/>
                      <a:pt x="0" y="50"/>
                      <a:pt x="6" y="30"/>
                    </a:cubicBezTo>
                    <a:cubicBezTo>
                      <a:pt x="12" y="13"/>
                      <a:pt x="24" y="3"/>
                      <a:pt x="42" y="0"/>
                    </a:cubicBezTo>
                    <a:cubicBezTo>
                      <a:pt x="49" y="0"/>
                      <a:pt x="56" y="0"/>
                      <a:pt x="63" y="0"/>
                    </a:cubicBez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9" name="Freeform 11"/>
              <p:cNvSpPr>
                <a:spLocks/>
              </p:cNvSpPr>
              <p:nvPr/>
            </p:nvSpPr>
            <p:spPr bwMode="auto">
              <a:xfrm>
                <a:off x="6001" y="2400"/>
                <a:ext cx="96" cy="97"/>
              </a:xfrm>
              <a:custGeom>
                <a:avLst/>
                <a:gdLst>
                  <a:gd name="T0" fmla="*/ 0 w 97"/>
                  <a:gd name="T1" fmla="*/ 41 h 99"/>
                  <a:gd name="T2" fmla="*/ 11 w 97"/>
                  <a:gd name="T3" fmla="*/ 24 h 99"/>
                  <a:gd name="T4" fmla="*/ 70 w 97"/>
                  <a:gd name="T5" fmla="*/ 12 h 99"/>
                  <a:gd name="T6" fmla="*/ 89 w 97"/>
                  <a:gd name="T7" fmla="*/ 66 h 99"/>
                  <a:gd name="T8" fmla="*/ 37 w 97"/>
                  <a:gd name="T9" fmla="*/ 94 h 99"/>
                  <a:gd name="T10" fmla="*/ 4 w 97"/>
                  <a:gd name="T11" fmla="*/ 58 h 99"/>
                  <a:gd name="T12" fmla="*/ 1 w 97"/>
                  <a:gd name="T13" fmla="*/ 41 h 99"/>
                  <a:gd name="T14" fmla="*/ 0 w 97"/>
                  <a:gd name="T15" fmla="*/ 4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99">
                    <a:moveTo>
                      <a:pt x="0" y="41"/>
                    </a:moveTo>
                    <a:cubicBezTo>
                      <a:pt x="4" y="36"/>
                      <a:pt x="7" y="30"/>
                      <a:pt x="11" y="24"/>
                    </a:cubicBezTo>
                    <a:cubicBezTo>
                      <a:pt x="25" y="6"/>
                      <a:pt x="50" y="0"/>
                      <a:pt x="70" y="12"/>
                    </a:cubicBezTo>
                    <a:cubicBezTo>
                      <a:pt x="89" y="22"/>
                      <a:pt x="97" y="46"/>
                      <a:pt x="89" y="66"/>
                    </a:cubicBezTo>
                    <a:cubicBezTo>
                      <a:pt x="81" y="88"/>
                      <a:pt x="60" y="99"/>
                      <a:pt x="37" y="94"/>
                    </a:cubicBezTo>
                    <a:cubicBezTo>
                      <a:pt x="18" y="89"/>
                      <a:pt x="8" y="76"/>
                      <a:pt x="4" y="58"/>
                    </a:cubicBezTo>
                    <a:cubicBezTo>
                      <a:pt x="2" y="52"/>
                      <a:pt x="2" y="46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0" name="Freeform 12"/>
              <p:cNvSpPr>
                <a:spLocks/>
              </p:cNvSpPr>
              <p:nvPr/>
            </p:nvSpPr>
            <p:spPr bwMode="auto">
              <a:xfrm>
                <a:off x="4161" y="2895"/>
                <a:ext cx="93" cy="94"/>
              </a:xfrm>
              <a:custGeom>
                <a:avLst/>
                <a:gdLst>
                  <a:gd name="T0" fmla="*/ 93 w 95"/>
                  <a:gd name="T1" fmla="*/ 59 h 95"/>
                  <a:gd name="T2" fmla="*/ 83 w 95"/>
                  <a:gd name="T3" fmla="*/ 73 h 95"/>
                  <a:gd name="T4" fmla="*/ 29 w 95"/>
                  <a:gd name="T5" fmla="*/ 85 h 95"/>
                  <a:gd name="T6" fmla="*/ 4 w 95"/>
                  <a:gd name="T7" fmla="*/ 37 h 95"/>
                  <a:gd name="T8" fmla="*/ 46 w 95"/>
                  <a:gd name="T9" fmla="*/ 0 h 95"/>
                  <a:gd name="T10" fmla="*/ 62 w 95"/>
                  <a:gd name="T11" fmla="*/ 1 h 95"/>
                  <a:gd name="T12" fmla="*/ 61 w 95"/>
                  <a:gd name="T13" fmla="*/ 0 h 95"/>
                  <a:gd name="T14" fmla="*/ 65 w 95"/>
                  <a:gd name="T15" fmla="*/ 3 h 95"/>
                  <a:gd name="T16" fmla="*/ 93 w 95"/>
                  <a:gd name="T17" fmla="*/ 53 h 95"/>
                  <a:gd name="T18" fmla="*/ 93 w 95"/>
                  <a:gd name="T19" fmla="*/ 60 h 95"/>
                  <a:gd name="T20" fmla="*/ 93 w 95"/>
                  <a:gd name="T21" fmla="*/ 5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95">
                    <a:moveTo>
                      <a:pt x="93" y="59"/>
                    </a:moveTo>
                    <a:cubicBezTo>
                      <a:pt x="90" y="63"/>
                      <a:pt x="87" y="68"/>
                      <a:pt x="83" y="73"/>
                    </a:cubicBezTo>
                    <a:cubicBezTo>
                      <a:pt x="69" y="90"/>
                      <a:pt x="48" y="95"/>
                      <a:pt x="29" y="85"/>
                    </a:cubicBezTo>
                    <a:cubicBezTo>
                      <a:pt x="11" y="77"/>
                      <a:pt x="0" y="56"/>
                      <a:pt x="4" y="37"/>
                    </a:cubicBezTo>
                    <a:cubicBezTo>
                      <a:pt x="8" y="17"/>
                      <a:pt x="25" y="2"/>
                      <a:pt x="46" y="0"/>
                    </a:cubicBezTo>
                    <a:cubicBezTo>
                      <a:pt x="51" y="0"/>
                      <a:pt x="56" y="1"/>
                      <a:pt x="62" y="1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2" y="1"/>
                      <a:pt x="63" y="2"/>
                      <a:pt x="65" y="3"/>
                    </a:cubicBezTo>
                    <a:cubicBezTo>
                      <a:pt x="85" y="13"/>
                      <a:pt x="95" y="30"/>
                      <a:pt x="93" y="53"/>
                    </a:cubicBezTo>
                    <a:cubicBezTo>
                      <a:pt x="93" y="55"/>
                      <a:pt x="93" y="57"/>
                      <a:pt x="93" y="60"/>
                    </a:cubicBezTo>
                    <a:lnTo>
                      <a:pt x="93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1" name="Freeform 13"/>
              <p:cNvSpPr>
                <a:spLocks/>
              </p:cNvSpPr>
              <p:nvPr/>
            </p:nvSpPr>
            <p:spPr bwMode="auto">
              <a:xfrm>
                <a:off x="5285" y="1872"/>
                <a:ext cx="100" cy="90"/>
              </a:xfrm>
              <a:custGeom>
                <a:avLst/>
                <a:gdLst>
                  <a:gd name="T0" fmla="*/ 32 w 102"/>
                  <a:gd name="T1" fmla="*/ 91 h 91"/>
                  <a:gd name="T2" fmla="*/ 15 w 102"/>
                  <a:gd name="T3" fmla="*/ 77 h 91"/>
                  <a:gd name="T4" fmla="*/ 6 w 102"/>
                  <a:gd name="T5" fmla="*/ 29 h 91"/>
                  <a:gd name="T6" fmla="*/ 44 w 102"/>
                  <a:gd name="T7" fmla="*/ 1 h 91"/>
                  <a:gd name="T8" fmla="*/ 87 w 102"/>
                  <a:gd name="T9" fmla="*/ 25 h 91"/>
                  <a:gd name="T10" fmla="*/ 52 w 102"/>
                  <a:gd name="T11" fmla="*/ 90 h 91"/>
                  <a:gd name="T12" fmla="*/ 31 w 102"/>
                  <a:gd name="T13" fmla="*/ 90 h 91"/>
                  <a:gd name="T14" fmla="*/ 32 w 102"/>
                  <a:gd name="T1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1">
                    <a:moveTo>
                      <a:pt x="32" y="91"/>
                    </a:moveTo>
                    <a:cubicBezTo>
                      <a:pt x="27" y="86"/>
                      <a:pt x="20" y="82"/>
                      <a:pt x="15" y="77"/>
                    </a:cubicBezTo>
                    <a:cubicBezTo>
                      <a:pt x="2" y="63"/>
                      <a:pt x="0" y="46"/>
                      <a:pt x="6" y="29"/>
                    </a:cubicBezTo>
                    <a:cubicBezTo>
                      <a:pt x="13" y="12"/>
                      <a:pt x="26" y="2"/>
                      <a:pt x="44" y="1"/>
                    </a:cubicBezTo>
                    <a:cubicBezTo>
                      <a:pt x="63" y="0"/>
                      <a:pt x="78" y="8"/>
                      <a:pt x="87" y="25"/>
                    </a:cubicBezTo>
                    <a:cubicBezTo>
                      <a:pt x="102" y="56"/>
                      <a:pt x="82" y="87"/>
                      <a:pt x="52" y="90"/>
                    </a:cubicBezTo>
                    <a:cubicBezTo>
                      <a:pt x="45" y="91"/>
                      <a:pt x="38" y="90"/>
                      <a:pt x="31" y="90"/>
                    </a:cubicBezTo>
                    <a:cubicBezTo>
                      <a:pt x="31" y="90"/>
                      <a:pt x="32" y="91"/>
                      <a:pt x="3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2" name="Freeform 14"/>
              <p:cNvSpPr>
                <a:spLocks/>
              </p:cNvSpPr>
              <p:nvPr/>
            </p:nvSpPr>
            <p:spPr bwMode="auto">
              <a:xfrm>
                <a:off x="5713" y="3595"/>
                <a:ext cx="94" cy="96"/>
              </a:xfrm>
              <a:custGeom>
                <a:avLst/>
                <a:gdLst>
                  <a:gd name="T0" fmla="*/ 0 w 96"/>
                  <a:gd name="T1" fmla="*/ 43 h 98"/>
                  <a:gd name="T2" fmla="*/ 12 w 96"/>
                  <a:gd name="T3" fmla="*/ 25 h 98"/>
                  <a:gd name="T4" fmla="*/ 85 w 96"/>
                  <a:gd name="T5" fmla="*/ 26 h 98"/>
                  <a:gd name="T6" fmla="*/ 86 w 96"/>
                  <a:gd name="T7" fmla="*/ 75 h 98"/>
                  <a:gd name="T8" fmla="*/ 42 w 96"/>
                  <a:gd name="T9" fmla="*/ 95 h 98"/>
                  <a:gd name="T10" fmla="*/ 6 w 96"/>
                  <a:gd name="T11" fmla="*/ 66 h 98"/>
                  <a:gd name="T12" fmla="*/ 0 w 96"/>
                  <a:gd name="T13" fmla="*/ 43 h 98"/>
                  <a:gd name="T14" fmla="*/ 0 w 96"/>
                  <a:gd name="T15" fmla="*/ 4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98">
                    <a:moveTo>
                      <a:pt x="0" y="43"/>
                    </a:moveTo>
                    <a:cubicBezTo>
                      <a:pt x="4" y="37"/>
                      <a:pt x="8" y="31"/>
                      <a:pt x="12" y="25"/>
                    </a:cubicBezTo>
                    <a:cubicBezTo>
                      <a:pt x="31" y="0"/>
                      <a:pt x="68" y="0"/>
                      <a:pt x="85" y="26"/>
                    </a:cubicBezTo>
                    <a:cubicBezTo>
                      <a:pt x="96" y="42"/>
                      <a:pt x="96" y="58"/>
                      <a:pt x="86" y="75"/>
                    </a:cubicBezTo>
                    <a:cubicBezTo>
                      <a:pt x="76" y="91"/>
                      <a:pt x="61" y="98"/>
                      <a:pt x="42" y="95"/>
                    </a:cubicBezTo>
                    <a:cubicBezTo>
                      <a:pt x="24" y="93"/>
                      <a:pt x="12" y="83"/>
                      <a:pt x="6" y="66"/>
                    </a:cubicBezTo>
                    <a:cubicBezTo>
                      <a:pt x="4" y="58"/>
                      <a:pt x="2" y="50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3" name="Freeform 15"/>
              <p:cNvSpPr>
                <a:spLocks/>
              </p:cNvSpPr>
              <p:nvPr/>
            </p:nvSpPr>
            <p:spPr bwMode="auto">
              <a:xfrm>
                <a:off x="5361" y="3783"/>
                <a:ext cx="88" cy="87"/>
              </a:xfrm>
              <a:custGeom>
                <a:avLst/>
                <a:gdLst>
                  <a:gd name="T0" fmla="*/ 45 w 90"/>
                  <a:gd name="T1" fmla="*/ 89 h 89"/>
                  <a:gd name="T2" fmla="*/ 0 w 90"/>
                  <a:gd name="T3" fmla="*/ 46 h 89"/>
                  <a:gd name="T4" fmla="*/ 46 w 90"/>
                  <a:gd name="T5" fmla="*/ 0 h 89"/>
                  <a:gd name="T6" fmla="*/ 89 w 90"/>
                  <a:gd name="T7" fmla="*/ 45 h 89"/>
                  <a:gd name="T8" fmla="*/ 45 w 90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9">
                    <a:moveTo>
                      <a:pt x="45" y="89"/>
                    </a:moveTo>
                    <a:cubicBezTo>
                      <a:pt x="20" y="89"/>
                      <a:pt x="1" y="70"/>
                      <a:pt x="0" y="46"/>
                    </a:cubicBezTo>
                    <a:cubicBezTo>
                      <a:pt x="0" y="21"/>
                      <a:pt x="20" y="0"/>
                      <a:pt x="46" y="0"/>
                    </a:cubicBezTo>
                    <a:cubicBezTo>
                      <a:pt x="70" y="1"/>
                      <a:pt x="90" y="21"/>
                      <a:pt x="89" y="45"/>
                    </a:cubicBezTo>
                    <a:cubicBezTo>
                      <a:pt x="89" y="70"/>
                      <a:pt x="70" y="89"/>
                      <a:pt x="4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4" name="Freeform 16"/>
              <p:cNvSpPr>
                <a:spLocks/>
              </p:cNvSpPr>
              <p:nvPr/>
            </p:nvSpPr>
            <p:spPr bwMode="auto">
              <a:xfrm>
                <a:off x="5645" y="1990"/>
                <a:ext cx="88" cy="88"/>
              </a:xfrm>
              <a:custGeom>
                <a:avLst/>
                <a:gdLst>
                  <a:gd name="T0" fmla="*/ 44 w 89"/>
                  <a:gd name="T1" fmla="*/ 89 h 89"/>
                  <a:gd name="T2" fmla="*/ 0 w 89"/>
                  <a:gd name="T3" fmla="*/ 44 h 89"/>
                  <a:gd name="T4" fmla="*/ 45 w 89"/>
                  <a:gd name="T5" fmla="*/ 0 h 89"/>
                  <a:gd name="T6" fmla="*/ 89 w 89"/>
                  <a:gd name="T7" fmla="*/ 45 h 89"/>
                  <a:gd name="T8" fmla="*/ 44 w 89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89"/>
                    </a:moveTo>
                    <a:cubicBezTo>
                      <a:pt x="20" y="89"/>
                      <a:pt x="0" y="68"/>
                      <a:pt x="0" y="44"/>
                    </a:cubicBezTo>
                    <a:cubicBezTo>
                      <a:pt x="0" y="20"/>
                      <a:pt x="21" y="0"/>
                      <a:pt x="45" y="0"/>
                    </a:cubicBezTo>
                    <a:cubicBezTo>
                      <a:pt x="69" y="0"/>
                      <a:pt x="89" y="20"/>
                      <a:pt x="89" y="45"/>
                    </a:cubicBezTo>
                    <a:cubicBezTo>
                      <a:pt x="89" y="69"/>
                      <a:pt x="69" y="88"/>
                      <a:pt x="4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5" name="Freeform 17"/>
              <p:cNvSpPr>
                <a:spLocks/>
              </p:cNvSpPr>
              <p:nvPr/>
            </p:nvSpPr>
            <p:spPr bwMode="auto">
              <a:xfrm>
                <a:off x="5153" y="3814"/>
                <a:ext cx="88" cy="88"/>
              </a:xfrm>
              <a:custGeom>
                <a:avLst/>
                <a:gdLst>
                  <a:gd name="T0" fmla="*/ 45 w 89"/>
                  <a:gd name="T1" fmla="*/ 89 h 89"/>
                  <a:gd name="T2" fmla="*/ 0 w 89"/>
                  <a:gd name="T3" fmla="*/ 45 h 89"/>
                  <a:gd name="T4" fmla="*/ 45 w 89"/>
                  <a:gd name="T5" fmla="*/ 1 h 89"/>
                  <a:gd name="T6" fmla="*/ 89 w 89"/>
                  <a:gd name="T7" fmla="*/ 45 h 89"/>
                  <a:gd name="T8" fmla="*/ 45 w 89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5" y="89"/>
                    </a:moveTo>
                    <a:cubicBezTo>
                      <a:pt x="20" y="89"/>
                      <a:pt x="0" y="70"/>
                      <a:pt x="0" y="45"/>
                    </a:cubicBezTo>
                    <a:cubicBezTo>
                      <a:pt x="0" y="21"/>
                      <a:pt x="20" y="2"/>
                      <a:pt x="45" y="1"/>
                    </a:cubicBezTo>
                    <a:cubicBezTo>
                      <a:pt x="71" y="0"/>
                      <a:pt x="89" y="24"/>
                      <a:pt x="89" y="45"/>
                    </a:cubicBezTo>
                    <a:cubicBezTo>
                      <a:pt x="89" y="70"/>
                      <a:pt x="69" y="89"/>
                      <a:pt x="4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6" name="Freeform 18"/>
              <p:cNvSpPr>
                <a:spLocks/>
              </p:cNvSpPr>
              <p:nvPr/>
            </p:nvSpPr>
            <p:spPr bwMode="auto">
              <a:xfrm>
                <a:off x="4527" y="3610"/>
                <a:ext cx="87" cy="87"/>
              </a:xfrm>
              <a:custGeom>
                <a:avLst/>
                <a:gdLst>
                  <a:gd name="T0" fmla="*/ 44 w 89"/>
                  <a:gd name="T1" fmla="*/ 89 h 89"/>
                  <a:gd name="T2" fmla="*/ 0 w 89"/>
                  <a:gd name="T3" fmla="*/ 44 h 89"/>
                  <a:gd name="T4" fmla="*/ 45 w 89"/>
                  <a:gd name="T5" fmla="*/ 0 h 89"/>
                  <a:gd name="T6" fmla="*/ 89 w 89"/>
                  <a:gd name="T7" fmla="*/ 45 h 89"/>
                  <a:gd name="T8" fmla="*/ 44 w 89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89"/>
                    </a:moveTo>
                    <a:cubicBezTo>
                      <a:pt x="19" y="89"/>
                      <a:pt x="0" y="69"/>
                      <a:pt x="0" y="44"/>
                    </a:cubicBezTo>
                    <a:cubicBezTo>
                      <a:pt x="1" y="19"/>
                      <a:pt x="21" y="0"/>
                      <a:pt x="45" y="0"/>
                    </a:cubicBezTo>
                    <a:cubicBezTo>
                      <a:pt x="70" y="0"/>
                      <a:pt x="89" y="21"/>
                      <a:pt x="89" y="45"/>
                    </a:cubicBezTo>
                    <a:cubicBezTo>
                      <a:pt x="89" y="70"/>
                      <a:pt x="69" y="89"/>
                      <a:pt x="4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7" name="Freeform 19"/>
              <p:cNvSpPr>
                <a:spLocks/>
              </p:cNvSpPr>
              <p:nvPr/>
            </p:nvSpPr>
            <p:spPr bwMode="auto">
              <a:xfrm>
                <a:off x="5944" y="2286"/>
                <a:ext cx="88" cy="89"/>
              </a:xfrm>
              <a:custGeom>
                <a:avLst/>
                <a:gdLst>
                  <a:gd name="T0" fmla="*/ 46 w 89"/>
                  <a:gd name="T1" fmla="*/ 0 h 90"/>
                  <a:gd name="T2" fmla="*/ 89 w 89"/>
                  <a:gd name="T3" fmla="*/ 46 h 90"/>
                  <a:gd name="T4" fmla="*/ 44 w 89"/>
                  <a:gd name="T5" fmla="*/ 90 h 90"/>
                  <a:gd name="T6" fmla="*/ 1 w 89"/>
                  <a:gd name="T7" fmla="*/ 44 h 90"/>
                  <a:gd name="T8" fmla="*/ 46 w 89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46" y="0"/>
                    </a:moveTo>
                    <a:cubicBezTo>
                      <a:pt x="70" y="1"/>
                      <a:pt x="89" y="21"/>
                      <a:pt x="89" y="46"/>
                    </a:cubicBezTo>
                    <a:cubicBezTo>
                      <a:pt x="88" y="71"/>
                      <a:pt x="68" y="90"/>
                      <a:pt x="44" y="90"/>
                    </a:cubicBezTo>
                    <a:cubicBezTo>
                      <a:pt x="19" y="89"/>
                      <a:pt x="0" y="69"/>
                      <a:pt x="1" y="44"/>
                    </a:cubicBezTo>
                    <a:cubicBezTo>
                      <a:pt x="1" y="19"/>
                      <a:pt x="21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8" name="Freeform 20"/>
              <p:cNvSpPr>
                <a:spLocks/>
              </p:cNvSpPr>
              <p:nvPr/>
            </p:nvSpPr>
            <p:spPr bwMode="auto">
              <a:xfrm>
                <a:off x="6064" y="2517"/>
                <a:ext cx="93" cy="98"/>
              </a:xfrm>
              <a:custGeom>
                <a:avLst/>
                <a:gdLst>
                  <a:gd name="T0" fmla="*/ 0 w 94"/>
                  <a:gd name="T1" fmla="*/ 38 h 100"/>
                  <a:gd name="T2" fmla="*/ 12 w 94"/>
                  <a:gd name="T3" fmla="*/ 23 h 100"/>
                  <a:gd name="T4" fmla="*/ 85 w 94"/>
                  <a:gd name="T5" fmla="*/ 31 h 100"/>
                  <a:gd name="T6" fmla="*/ 81 w 94"/>
                  <a:gd name="T7" fmla="*/ 79 h 100"/>
                  <a:gd name="T8" fmla="*/ 34 w 94"/>
                  <a:gd name="T9" fmla="*/ 95 h 100"/>
                  <a:gd name="T10" fmla="*/ 2 w 94"/>
                  <a:gd name="T11" fmla="*/ 58 h 100"/>
                  <a:gd name="T12" fmla="*/ 1 w 94"/>
                  <a:gd name="T13" fmla="*/ 38 h 100"/>
                  <a:gd name="T14" fmla="*/ 0 w 94"/>
                  <a:gd name="T15" fmla="*/ 3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100">
                    <a:moveTo>
                      <a:pt x="0" y="38"/>
                    </a:moveTo>
                    <a:cubicBezTo>
                      <a:pt x="4" y="33"/>
                      <a:pt x="8" y="28"/>
                      <a:pt x="12" y="23"/>
                    </a:cubicBezTo>
                    <a:cubicBezTo>
                      <a:pt x="33" y="0"/>
                      <a:pt x="70" y="3"/>
                      <a:pt x="85" y="31"/>
                    </a:cubicBezTo>
                    <a:cubicBezTo>
                      <a:pt x="94" y="48"/>
                      <a:pt x="92" y="64"/>
                      <a:pt x="81" y="79"/>
                    </a:cubicBezTo>
                    <a:cubicBezTo>
                      <a:pt x="70" y="93"/>
                      <a:pt x="51" y="100"/>
                      <a:pt x="34" y="95"/>
                    </a:cubicBezTo>
                    <a:cubicBezTo>
                      <a:pt x="16" y="89"/>
                      <a:pt x="5" y="77"/>
                      <a:pt x="2" y="58"/>
                    </a:cubicBezTo>
                    <a:cubicBezTo>
                      <a:pt x="1" y="51"/>
                      <a:pt x="1" y="44"/>
                      <a:pt x="1" y="38"/>
                    </a:cubicBezTo>
                    <a:cubicBezTo>
                      <a:pt x="1" y="38"/>
                      <a:pt x="0" y="38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9" name="Freeform 21"/>
              <p:cNvSpPr>
                <a:spLocks/>
              </p:cNvSpPr>
              <p:nvPr/>
            </p:nvSpPr>
            <p:spPr bwMode="auto">
              <a:xfrm>
                <a:off x="6099" y="3030"/>
                <a:ext cx="87" cy="89"/>
              </a:xfrm>
              <a:custGeom>
                <a:avLst/>
                <a:gdLst>
                  <a:gd name="T0" fmla="*/ 1 w 89"/>
                  <a:gd name="T1" fmla="*/ 44 h 90"/>
                  <a:gd name="T2" fmla="*/ 44 w 89"/>
                  <a:gd name="T3" fmla="*/ 1 h 90"/>
                  <a:gd name="T4" fmla="*/ 89 w 89"/>
                  <a:gd name="T5" fmla="*/ 45 h 90"/>
                  <a:gd name="T6" fmla="*/ 45 w 89"/>
                  <a:gd name="T7" fmla="*/ 90 h 90"/>
                  <a:gd name="T8" fmla="*/ 1 w 89"/>
                  <a:gd name="T9" fmla="*/ 4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1" y="44"/>
                    </a:moveTo>
                    <a:cubicBezTo>
                      <a:pt x="0" y="25"/>
                      <a:pt x="18" y="2"/>
                      <a:pt x="44" y="1"/>
                    </a:cubicBezTo>
                    <a:cubicBezTo>
                      <a:pt x="69" y="0"/>
                      <a:pt x="89" y="20"/>
                      <a:pt x="89" y="45"/>
                    </a:cubicBezTo>
                    <a:cubicBezTo>
                      <a:pt x="89" y="70"/>
                      <a:pt x="69" y="90"/>
                      <a:pt x="45" y="90"/>
                    </a:cubicBezTo>
                    <a:cubicBezTo>
                      <a:pt x="20" y="89"/>
                      <a:pt x="1" y="70"/>
                      <a:pt x="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0" name="Freeform 22"/>
              <p:cNvSpPr>
                <a:spLocks/>
              </p:cNvSpPr>
              <p:nvPr/>
            </p:nvSpPr>
            <p:spPr bwMode="auto">
              <a:xfrm>
                <a:off x="6069" y="3118"/>
                <a:ext cx="89" cy="100"/>
              </a:xfrm>
              <a:custGeom>
                <a:avLst/>
                <a:gdLst>
                  <a:gd name="T0" fmla="*/ 0 w 90"/>
                  <a:gd name="T1" fmla="*/ 34 h 102"/>
                  <a:gd name="T2" fmla="*/ 14 w 90"/>
                  <a:gd name="T3" fmla="*/ 16 h 102"/>
                  <a:gd name="T4" fmla="*/ 61 w 90"/>
                  <a:gd name="T5" fmla="*/ 7 h 102"/>
                  <a:gd name="T6" fmla="*/ 89 w 90"/>
                  <a:gd name="T7" fmla="*/ 45 h 102"/>
                  <a:gd name="T8" fmla="*/ 65 w 90"/>
                  <a:gd name="T9" fmla="*/ 87 h 102"/>
                  <a:gd name="T10" fmla="*/ 1 w 90"/>
                  <a:gd name="T11" fmla="*/ 53 h 102"/>
                  <a:gd name="T12" fmla="*/ 0 w 90"/>
                  <a:gd name="T13" fmla="*/ 33 h 102"/>
                  <a:gd name="T14" fmla="*/ 0 w 90"/>
                  <a:gd name="T15" fmla="*/ 3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02">
                    <a:moveTo>
                      <a:pt x="0" y="34"/>
                    </a:moveTo>
                    <a:cubicBezTo>
                      <a:pt x="4" y="28"/>
                      <a:pt x="8" y="21"/>
                      <a:pt x="14" y="16"/>
                    </a:cubicBezTo>
                    <a:cubicBezTo>
                      <a:pt x="27" y="3"/>
                      <a:pt x="44" y="0"/>
                      <a:pt x="61" y="7"/>
                    </a:cubicBezTo>
                    <a:cubicBezTo>
                      <a:pt x="78" y="13"/>
                      <a:pt x="87" y="27"/>
                      <a:pt x="89" y="45"/>
                    </a:cubicBezTo>
                    <a:cubicBezTo>
                      <a:pt x="90" y="62"/>
                      <a:pt x="81" y="79"/>
                      <a:pt x="65" y="87"/>
                    </a:cubicBezTo>
                    <a:cubicBezTo>
                      <a:pt x="37" y="102"/>
                      <a:pt x="4" y="84"/>
                      <a:pt x="1" y="53"/>
                    </a:cubicBezTo>
                    <a:cubicBezTo>
                      <a:pt x="0" y="47"/>
                      <a:pt x="1" y="40"/>
                      <a:pt x="0" y="33"/>
                    </a:cubicBezTo>
                    <a:cubicBezTo>
                      <a:pt x="0" y="33"/>
                      <a:pt x="0" y="3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1" name="Freeform 23"/>
              <p:cNvSpPr>
                <a:spLocks/>
              </p:cNvSpPr>
              <p:nvPr/>
            </p:nvSpPr>
            <p:spPr bwMode="auto">
              <a:xfrm>
                <a:off x="5198" y="1845"/>
                <a:ext cx="88" cy="87"/>
              </a:xfrm>
              <a:custGeom>
                <a:avLst/>
                <a:gdLst>
                  <a:gd name="T0" fmla="*/ 44 w 89"/>
                  <a:gd name="T1" fmla="*/ 1 h 89"/>
                  <a:gd name="T2" fmla="*/ 88 w 89"/>
                  <a:gd name="T3" fmla="*/ 44 h 89"/>
                  <a:gd name="T4" fmla="*/ 45 w 89"/>
                  <a:gd name="T5" fmla="*/ 89 h 89"/>
                  <a:gd name="T6" fmla="*/ 0 w 89"/>
                  <a:gd name="T7" fmla="*/ 45 h 89"/>
                  <a:gd name="T8" fmla="*/ 44 w 89"/>
                  <a:gd name="T9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1"/>
                    </a:moveTo>
                    <a:cubicBezTo>
                      <a:pt x="68" y="0"/>
                      <a:pt x="88" y="20"/>
                      <a:pt x="88" y="44"/>
                    </a:cubicBezTo>
                    <a:cubicBezTo>
                      <a:pt x="89" y="69"/>
                      <a:pt x="69" y="89"/>
                      <a:pt x="45" y="89"/>
                    </a:cubicBezTo>
                    <a:cubicBezTo>
                      <a:pt x="20" y="89"/>
                      <a:pt x="0" y="70"/>
                      <a:pt x="0" y="45"/>
                    </a:cubicBezTo>
                    <a:cubicBezTo>
                      <a:pt x="0" y="21"/>
                      <a:pt x="19" y="1"/>
                      <a:pt x="4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2" name="Freeform 24"/>
              <p:cNvSpPr>
                <a:spLocks/>
              </p:cNvSpPr>
              <p:nvPr/>
            </p:nvSpPr>
            <p:spPr bwMode="auto">
              <a:xfrm>
                <a:off x="4544" y="2029"/>
                <a:ext cx="88" cy="87"/>
              </a:xfrm>
              <a:custGeom>
                <a:avLst/>
                <a:gdLst>
                  <a:gd name="T0" fmla="*/ 45 w 89"/>
                  <a:gd name="T1" fmla="*/ 0 h 89"/>
                  <a:gd name="T2" fmla="*/ 89 w 89"/>
                  <a:gd name="T3" fmla="*/ 44 h 89"/>
                  <a:gd name="T4" fmla="*/ 44 w 89"/>
                  <a:gd name="T5" fmla="*/ 89 h 89"/>
                  <a:gd name="T6" fmla="*/ 1 w 89"/>
                  <a:gd name="T7" fmla="*/ 45 h 89"/>
                  <a:gd name="T8" fmla="*/ 45 w 89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5" y="0"/>
                    </a:moveTo>
                    <a:cubicBezTo>
                      <a:pt x="69" y="0"/>
                      <a:pt x="89" y="20"/>
                      <a:pt x="89" y="44"/>
                    </a:cubicBezTo>
                    <a:cubicBezTo>
                      <a:pt x="89" y="68"/>
                      <a:pt x="68" y="89"/>
                      <a:pt x="44" y="89"/>
                    </a:cubicBezTo>
                    <a:cubicBezTo>
                      <a:pt x="21" y="88"/>
                      <a:pt x="2" y="69"/>
                      <a:pt x="1" y="45"/>
                    </a:cubicBezTo>
                    <a:cubicBezTo>
                      <a:pt x="0" y="21"/>
                      <a:pt x="20" y="0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3" name="Freeform 25"/>
              <p:cNvSpPr>
                <a:spLocks/>
              </p:cNvSpPr>
              <p:nvPr/>
            </p:nvSpPr>
            <p:spPr bwMode="auto">
              <a:xfrm>
                <a:off x="6041" y="3211"/>
                <a:ext cx="87" cy="88"/>
              </a:xfrm>
              <a:custGeom>
                <a:avLst/>
                <a:gdLst>
                  <a:gd name="T0" fmla="*/ 44 w 89"/>
                  <a:gd name="T1" fmla="*/ 0 h 89"/>
                  <a:gd name="T2" fmla="*/ 89 w 89"/>
                  <a:gd name="T3" fmla="*/ 44 h 89"/>
                  <a:gd name="T4" fmla="*/ 45 w 89"/>
                  <a:gd name="T5" fmla="*/ 89 h 89"/>
                  <a:gd name="T6" fmla="*/ 1 w 89"/>
                  <a:gd name="T7" fmla="*/ 45 h 89"/>
                  <a:gd name="T8" fmla="*/ 44 w 89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0"/>
                    </a:moveTo>
                    <a:cubicBezTo>
                      <a:pt x="69" y="0"/>
                      <a:pt x="89" y="19"/>
                      <a:pt x="89" y="44"/>
                    </a:cubicBezTo>
                    <a:cubicBezTo>
                      <a:pt x="89" y="69"/>
                      <a:pt x="70" y="89"/>
                      <a:pt x="45" y="89"/>
                    </a:cubicBezTo>
                    <a:cubicBezTo>
                      <a:pt x="21" y="89"/>
                      <a:pt x="1" y="69"/>
                      <a:pt x="1" y="45"/>
                    </a:cubicBezTo>
                    <a:cubicBezTo>
                      <a:pt x="0" y="20"/>
                      <a:pt x="20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4" name="Freeform 26"/>
              <p:cNvSpPr>
                <a:spLocks/>
              </p:cNvSpPr>
              <p:nvPr/>
            </p:nvSpPr>
            <p:spPr bwMode="auto">
              <a:xfrm>
                <a:off x="6010" y="3301"/>
                <a:ext cx="89" cy="88"/>
              </a:xfrm>
              <a:custGeom>
                <a:avLst/>
                <a:gdLst>
                  <a:gd name="T0" fmla="*/ 89 w 90"/>
                  <a:gd name="T1" fmla="*/ 47 h 90"/>
                  <a:gd name="T2" fmla="*/ 45 w 90"/>
                  <a:gd name="T3" fmla="*/ 89 h 90"/>
                  <a:gd name="T4" fmla="*/ 2 w 90"/>
                  <a:gd name="T5" fmla="*/ 42 h 90"/>
                  <a:gd name="T6" fmla="*/ 47 w 90"/>
                  <a:gd name="T7" fmla="*/ 1 h 90"/>
                  <a:gd name="T8" fmla="*/ 89 w 90"/>
                  <a:gd name="T9" fmla="*/ 4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89" y="47"/>
                    </a:moveTo>
                    <a:cubicBezTo>
                      <a:pt x="88" y="70"/>
                      <a:pt x="68" y="90"/>
                      <a:pt x="45" y="89"/>
                    </a:cubicBezTo>
                    <a:cubicBezTo>
                      <a:pt x="20" y="89"/>
                      <a:pt x="0" y="68"/>
                      <a:pt x="2" y="42"/>
                    </a:cubicBezTo>
                    <a:cubicBezTo>
                      <a:pt x="3" y="19"/>
                      <a:pt x="24" y="0"/>
                      <a:pt x="47" y="1"/>
                    </a:cubicBezTo>
                    <a:cubicBezTo>
                      <a:pt x="71" y="2"/>
                      <a:pt x="90" y="22"/>
                      <a:pt x="89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5" name="Freeform 27"/>
              <p:cNvSpPr>
                <a:spLocks/>
              </p:cNvSpPr>
              <p:nvPr/>
            </p:nvSpPr>
            <p:spPr bwMode="auto">
              <a:xfrm>
                <a:off x="4190" y="2509"/>
                <a:ext cx="89" cy="87"/>
              </a:xfrm>
              <a:custGeom>
                <a:avLst/>
                <a:gdLst>
                  <a:gd name="T0" fmla="*/ 89 w 90"/>
                  <a:gd name="T1" fmla="*/ 44 h 89"/>
                  <a:gd name="T2" fmla="*/ 45 w 90"/>
                  <a:gd name="T3" fmla="*/ 89 h 89"/>
                  <a:gd name="T4" fmla="*/ 1 w 90"/>
                  <a:gd name="T5" fmla="*/ 46 h 89"/>
                  <a:gd name="T6" fmla="*/ 44 w 90"/>
                  <a:gd name="T7" fmla="*/ 0 h 89"/>
                  <a:gd name="T8" fmla="*/ 89 w 90"/>
                  <a:gd name="T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9">
                    <a:moveTo>
                      <a:pt x="89" y="44"/>
                    </a:moveTo>
                    <a:cubicBezTo>
                      <a:pt x="90" y="68"/>
                      <a:pt x="69" y="89"/>
                      <a:pt x="45" y="89"/>
                    </a:cubicBezTo>
                    <a:cubicBezTo>
                      <a:pt x="22" y="89"/>
                      <a:pt x="2" y="69"/>
                      <a:pt x="1" y="46"/>
                    </a:cubicBezTo>
                    <a:cubicBezTo>
                      <a:pt x="0" y="22"/>
                      <a:pt x="20" y="1"/>
                      <a:pt x="44" y="0"/>
                    </a:cubicBezTo>
                    <a:cubicBezTo>
                      <a:pt x="68" y="0"/>
                      <a:pt x="89" y="20"/>
                      <a:pt x="89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6" name="Freeform 28"/>
              <p:cNvSpPr>
                <a:spLocks/>
              </p:cNvSpPr>
              <p:nvPr/>
            </p:nvSpPr>
            <p:spPr bwMode="auto">
              <a:xfrm>
                <a:off x="4398" y="2179"/>
                <a:ext cx="86" cy="88"/>
              </a:xfrm>
              <a:custGeom>
                <a:avLst/>
                <a:gdLst>
                  <a:gd name="T0" fmla="*/ 0 w 88"/>
                  <a:gd name="T1" fmla="*/ 44 h 89"/>
                  <a:gd name="T2" fmla="*/ 44 w 88"/>
                  <a:gd name="T3" fmla="*/ 0 h 89"/>
                  <a:gd name="T4" fmla="*/ 88 w 88"/>
                  <a:gd name="T5" fmla="*/ 44 h 89"/>
                  <a:gd name="T6" fmla="*/ 44 w 88"/>
                  <a:gd name="T7" fmla="*/ 88 h 89"/>
                  <a:gd name="T8" fmla="*/ 0 w 88"/>
                  <a:gd name="T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0" y="44"/>
                    </a:moveTo>
                    <a:cubicBezTo>
                      <a:pt x="0" y="19"/>
                      <a:pt x="19" y="0"/>
                      <a:pt x="44" y="0"/>
                    </a:cubicBezTo>
                    <a:cubicBezTo>
                      <a:pt x="69" y="0"/>
                      <a:pt x="87" y="19"/>
                      <a:pt x="88" y="44"/>
                    </a:cubicBezTo>
                    <a:cubicBezTo>
                      <a:pt x="88" y="68"/>
                      <a:pt x="69" y="88"/>
                      <a:pt x="44" y="88"/>
                    </a:cubicBezTo>
                    <a:cubicBezTo>
                      <a:pt x="19" y="89"/>
                      <a:pt x="0" y="69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7" name="Freeform 29"/>
              <p:cNvSpPr>
                <a:spLocks/>
              </p:cNvSpPr>
              <p:nvPr/>
            </p:nvSpPr>
            <p:spPr bwMode="auto">
              <a:xfrm>
                <a:off x="5884" y="2168"/>
                <a:ext cx="88" cy="88"/>
              </a:xfrm>
              <a:custGeom>
                <a:avLst/>
                <a:gdLst>
                  <a:gd name="T0" fmla="*/ 46 w 89"/>
                  <a:gd name="T1" fmla="*/ 1 h 89"/>
                  <a:gd name="T2" fmla="*/ 89 w 89"/>
                  <a:gd name="T3" fmla="*/ 45 h 89"/>
                  <a:gd name="T4" fmla="*/ 44 w 89"/>
                  <a:gd name="T5" fmla="*/ 89 h 89"/>
                  <a:gd name="T6" fmla="*/ 1 w 89"/>
                  <a:gd name="T7" fmla="*/ 45 h 89"/>
                  <a:gd name="T8" fmla="*/ 46 w 89"/>
                  <a:gd name="T9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6" y="1"/>
                    </a:moveTo>
                    <a:cubicBezTo>
                      <a:pt x="70" y="2"/>
                      <a:pt x="89" y="21"/>
                      <a:pt x="89" y="45"/>
                    </a:cubicBezTo>
                    <a:cubicBezTo>
                      <a:pt x="89" y="69"/>
                      <a:pt x="69" y="89"/>
                      <a:pt x="44" y="89"/>
                    </a:cubicBezTo>
                    <a:cubicBezTo>
                      <a:pt x="21" y="88"/>
                      <a:pt x="0" y="68"/>
                      <a:pt x="1" y="45"/>
                    </a:cubicBezTo>
                    <a:cubicBezTo>
                      <a:pt x="2" y="18"/>
                      <a:pt x="23" y="0"/>
                      <a:pt x="4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8" name="Freeform 30"/>
              <p:cNvSpPr>
                <a:spLocks/>
              </p:cNvSpPr>
              <p:nvPr/>
            </p:nvSpPr>
            <p:spPr bwMode="auto">
              <a:xfrm>
                <a:off x="5835" y="3541"/>
                <a:ext cx="86" cy="88"/>
              </a:xfrm>
              <a:custGeom>
                <a:avLst/>
                <a:gdLst>
                  <a:gd name="T0" fmla="*/ 44 w 88"/>
                  <a:gd name="T1" fmla="*/ 89 h 90"/>
                  <a:gd name="T2" fmla="*/ 0 w 88"/>
                  <a:gd name="T3" fmla="*/ 44 h 90"/>
                  <a:gd name="T4" fmla="*/ 46 w 88"/>
                  <a:gd name="T5" fmla="*/ 1 h 90"/>
                  <a:gd name="T6" fmla="*/ 88 w 88"/>
                  <a:gd name="T7" fmla="*/ 45 h 90"/>
                  <a:gd name="T8" fmla="*/ 44 w 88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90">
                    <a:moveTo>
                      <a:pt x="44" y="89"/>
                    </a:moveTo>
                    <a:cubicBezTo>
                      <a:pt x="20" y="89"/>
                      <a:pt x="0" y="68"/>
                      <a:pt x="0" y="44"/>
                    </a:cubicBezTo>
                    <a:cubicBezTo>
                      <a:pt x="1" y="20"/>
                      <a:pt x="22" y="0"/>
                      <a:pt x="46" y="1"/>
                    </a:cubicBezTo>
                    <a:cubicBezTo>
                      <a:pt x="69" y="2"/>
                      <a:pt x="88" y="22"/>
                      <a:pt x="88" y="45"/>
                    </a:cubicBezTo>
                    <a:cubicBezTo>
                      <a:pt x="88" y="69"/>
                      <a:pt x="68" y="90"/>
                      <a:pt x="4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9" name="Freeform 31"/>
              <p:cNvSpPr>
                <a:spLocks/>
              </p:cNvSpPr>
              <p:nvPr/>
            </p:nvSpPr>
            <p:spPr bwMode="auto">
              <a:xfrm>
                <a:off x="4163" y="2598"/>
                <a:ext cx="87" cy="89"/>
              </a:xfrm>
              <a:custGeom>
                <a:avLst/>
                <a:gdLst>
                  <a:gd name="T0" fmla="*/ 1 w 89"/>
                  <a:gd name="T1" fmla="*/ 44 h 90"/>
                  <a:gd name="T2" fmla="*/ 46 w 89"/>
                  <a:gd name="T3" fmla="*/ 1 h 90"/>
                  <a:gd name="T4" fmla="*/ 88 w 89"/>
                  <a:gd name="T5" fmla="*/ 47 h 90"/>
                  <a:gd name="T6" fmla="*/ 44 w 89"/>
                  <a:gd name="T7" fmla="*/ 89 h 90"/>
                  <a:gd name="T8" fmla="*/ 1 w 89"/>
                  <a:gd name="T9" fmla="*/ 4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1" y="44"/>
                    </a:moveTo>
                    <a:cubicBezTo>
                      <a:pt x="1" y="20"/>
                      <a:pt x="22" y="0"/>
                      <a:pt x="46" y="1"/>
                    </a:cubicBezTo>
                    <a:cubicBezTo>
                      <a:pt x="71" y="2"/>
                      <a:pt x="89" y="22"/>
                      <a:pt x="88" y="47"/>
                    </a:cubicBezTo>
                    <a:cubicBezTo>
                      <a:pt x="87" y="71"/>
                      <a:pt x="68" y="90"/>
                      <a:pt x="44" y="89"/>
                    </a:cubicBezTo>
                    <a:cubicBezTo>
                      <a:pt x="20" y="89"/>
                      <a:pt x="0" y="69"/>
                      <a:pt x="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0" name="Freeform 32"/>
              <p:cNvSpPr>
                <a:spLocks/>
              </p:cNvSpPr>
              <p:nvPr/>
            </p:nvSpPr>
            <p:spPr bwMode="auto">
              <a:xfrm>
                <a:off x="4221" y="2419"/>
                <a:ext cx="87" cy="87"/>
              </a:xfrm>
              <a:custGeom>
                <a:avLst/>
                <a:gdLst>
                  <a:gd name="T0" fmla="*/ 88 w 89"/>
                  <a:gd name="T1" fmla="*/ 45 h 88"/>
                  <a:gd name="T2" fmla="*/ 44 w 89"/>
                  <a:gd name="T3" fmla="*/ 88 h 88"/>
                  <a:gd name="T4" fmla="*/ 1 w 89"/>
                  <a:gd name="T5" fmla="*/ 45 h 88"/>
                  <a:gd name="T6" fmla="*/ 45 w 89"/>
                  <a:gd name="T7" fmla="*/ 0 h 88"/>
                  <a:gd name="T8" fmla="*/ 88 w 89"/>
                  <a:gd name="T9" fmla="*/ 4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8">
                    <a:moveTo>
                      <a:pt x="88" y="45"/>
                    </a:moveTo>
                    <a:cubicBezTo>
                      <a:pt x="88" y="69"/>
                      <a:pt x="68" y="88"/>
                      <a:pt x="44" y="88"/>
                    </a:cubicBezTo>
                    <a:cubicBezTo>
                      <a:pt x="20" y="87"/>
                      <a:pt x="1" y="68"/>
                      <a:pt x="1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69" y="0"/>
                      <a:pt x="89" y="20"/>
                      <a:pt x="88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1" name="Freeform 33"/>
              <p:cNvSpPr>
                <a:spLocks/>
              </p:cNvSpPr>
              <p:nvPr/>
            </p:nvSpPr>
            <p:spPr bwMode="auto">
              <a:xfrm>
                <a:off x="4660" y="1968"/>
                <a:ext cx="100" cy="88"/>
              </a:xfrm>
              <a:custGeom>
                <a:avLst/>
                <a:gdLst>
                  <a:gd name="T0" fmla="*/ 32 w 101"/>
                  <a:gd name="T1" fmla="*/ 89 h 90"/>
                  <a:gd name="T2" fmla="*/ 16 w 101"/>
                  <a:gd name="T3" fmla="*/ 77 h 90"/>
                  <a:gd name="T4" fmla="*/ 6 w 101"/>
                  <a:gd name="T5" fmla="*/ 29 h 90"/>
                  <a:gd name="T6" fmla="*/ 43 w 101"/>
                  <a:gd name="T7" fmla="*/ 1 h 90"/>
                  <a:gd name="T8" fmla="*/ 86 w 101"/>
                  <a:gd name="T9" fmla="*/ 24 h 90"/>
                  <a:gd name="T10" fmla="*/ 52 w 101"/>
                  <a:gd name="T11" fmla="*/ 89 h 90"/>
                  <a:gd name="T12" fmla="*/ 32 w 101"/>
                  <a:gd name="T13" fmla="*/ 88 h 90"/>
                  <a:gd name="T14" fmla="*/ 32 w 101"/>
                  <a:gd name="T15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90">
                    <a:moveTo>
                      <a:pt x="32" y="89"/>
                    </a:moveTo>
                    <a:cubicBezTo>
                      <a:pt x="27" y="85"/>
                      <a:pt x="21" y="82"/>
                      <a:pt x="16" y="77"/>
                    </a:cubicBezTo>
                    <a:cubicBezTo>
                      <a:pt x="2" y="63"/>
                      <a:pt x="0" y="47"/>
                      <a:pt x="6" y="29"/>
                    </a:cubicBezTo>
                    <a:cubicBezTo>
                      <a:pt x="12" y="13"/>
                      <a:pt x="25" y="3"/>
                      <a:pt x="43" y="1"/>
                    </a:cubicBezTo>
                    <a:cubicBezTo>
                      <a:pt x="62" y="0"/>
                      <a:pt x="77" y="7"/>
                      <a:pt x="86" y="24"/>
                    </a:cubicBezTo>
                    <a:cubicBezTo>
                      <a:pt x="101" y="52"/>
                      <a:pt x="83" y="86"/>
                      <a:pt x="52" y="89"/>
                    </a:cubicBezTo>
                    <a:cubicBezTo>
                      <a:pt x="45" y="90"/>
                      <a:pt x="38" y="89"/>
                      <a:pt x="32" y="88"/>
                    </a:cubicBezTo>
                    <a:cubicBezTo>
                      <a:pt x="32" y="88"/>
                      <a:pt x="32" y="89"/>
                      <a:pt x="3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2" name="Freeform 34"/>
              <p:cNvSpPr>
                <a:spLocks/>
              </p:cNvSpPr>
              <p:nvPr/>
            </p:nvSpPr>
            <p:spPr bwMode="auto">
              <a:xfrm>
                <a:off x="6127" y="2944"/>
                <a:ext cx="88" cy="85"/>
              </a:xfrm>
              <a:custGeom>
                <a:avLst/>
                <a:gdLst>
                  <a:gd name="T0" fmla="*/ 45 w 89"/>
                  <a:gd name="T1" fmla="*/ 87 h 87"/>
                  <a:gd name="T2" fmla="*/ 1 w 89"/>
                  <a:gd name="T3" fmla="*/ 42 h 87"/>
                  <a:gd name="T4" fmla="*/ 45 w 89"/>
                  <a:gd name="T5" fmla="*/ 0 h 87"/>
                  <a:gd name="T6" fmla="*/ 88 w 89"/>
                  <a:gd name="T7" fmla="*/ 42 h 87"/>
                  <a:gd name="T8" fmla="*/ 45 w 89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7">
                    <a:moveTo>
                      <a:pt x="45" y="87"/>
                    </a:moveTo>
                    <a:cubicBezTo>
                      <a:pt x="20" y="87"/>
                      <a:pt x="0" y="67"/>
                      <a:pt x="1" y="42"/>
                    </a:cubicBezTo>
                    <a:cubicBezTo>
                      <a:pt x="1" y="19"/>
                      <a:pt x="21" y="0"/>
                      <a:pt x="45" y="0"/>
                    </a:cubicBezTo>
                    <a:cubicBezTo>
                      <a:pt x="69" y="0"/>
                      <a:pt x="88" y="18"/>
                      <a:pt x="88" y="42"/>
                    </a:cubicBezTo>
                    <a:cubicBezTo>
                      <a:pt x="89" y="67"/>
                      <a:pt x="69" y="87"/>
                      <a:pt x="45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3" name="Freeform 35"/>
              <p:cNvSpPr>
                <a:spLocks/>
              </p:cNvSpPr>
              <p:nvPr/>
            </p:nvSpPr>
            <p:spPr bwMode="auto">
              <a:xfrm>
                <a:off x="4133" y="2686"/>
                <a:ext cx="90" cy="92"/>
              </a:xfrm>
              <a:custGeom>
                <a:avLst/>
                <a:gdLst>
                  <a:gd name="T0" fmla="*/ 91 w 91"/>
                  <a:gd name="T1" fmla="*/ 57 h 94"/>
                  <a:gd name="T2" fmla="*/ 80 w 91"/>
                  <a:gd name="T3" fmla="*/ 73 h 94"/>
                  <a:gd name="T4" fmla="*/ 27 w 91"/>
                  <a:gd name="T5" fmla="*/ 86 h 94"/>
                  <a:gd name="T6" fmla="*/ 3 w 91"/>
                  <a:gd name="T7" fmla="*/ 39 h 94"/>
                  <a:gd name="T8" fmla="*/ 43 w 91"/>
                  <a:gd name="T9" fmla="*/ 2 h 94"/>
                  <a:gd name="T10" fmla="*/ 89 w 91"/>
                  <a:gd name="T11" fmla="*/ 40 h 94"/>
                  <a:gd name="T12" fmla="*/ 91 w 91"/>
                  <a:gd name="T13" fmla="*/ 57 h 94"/>
                  <a:gd name="T14" fmla="*/ 91 w 91"/>
                  <a:gd name="T15" fmla="*/ 5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94">
                    <a:moveTo>
                      <a:pt x="91" y="57"/>
                    </a:moveTo>
                    <a:cubicBezTo>
                      <a:pt x="87" y="62"/>
                      <a:pt x="84" y="68"/>
                      <a:pt x="80" y="73"/>
                    </a:cubicBezTo>
                    <a:cubicBezTo>
                      <a:pt x="66" y="90"/>
                      <a:pt x="45" y="94"/>
                      <a:pt x="27" y="86"/>
                    </a:cubicBezTo>
                    <a:cubicBezTo>
                      <a:pt x="9" y="77"/>
                      <a:pt x="0" y="59"/>
                      <a:pt x="3" y="39"/>
                    </a:cubicBezTo>
                    <a:cubicBezTo>
                      <a:pt x="6" y="19"/>
                      <a:pt x="22" y="4"/>
                      <a:pt x="43" y="2"/>
                    </a:cubicBezTo>
                    <a:cubicBezTo>
                      <a:pt x="64" y="0"/>
                      <a:pt x="86" y="17"/>
                      <a:pt x="89" y="40"/>
                    </a:cubicBezTo>
                    <a:cubicBezTo>
                      <a:pt x="90" y="46"/>
                      <a:pt x="90" y="52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4" name="Freeform 36"/>
              <p:cNvSpPr>
                <a:spLocks/>
              </p:cNvSpPr>
              <p:nvPr/>
            </p:nvSpPr>
            <p:spPr bwMode="auto">
              <a:xfrm>
                <a:off x="4782" y="1897"/>
                <a:ext cx="88" cy="100"/>
              </a:xfrm>
              <a:custGeom>
                <a:avLst/>
                <a:gdLst>
                  <a:gd name="T0" fmla="*/ 88 w 89"/>
                  <a:gd name="T1" fmla="*/ 74 h 102"/>
                  <a:gd name="T2" fmla="*/ 74 w 89"/>
                  <a:gd name="T3" fmla="*/ 88 h 102"/>
                  <a:gd name="T4" fmla="*/ 27 w 89"/>
                  <a:gd name="T5" fmla="*/ 95 h 102"/>
                  <a:gd name="T6" fmla="*/ 1 w 89"/>
                  <a:gd name="T7" fmla="*/ 57 h 102"/>
                  <a:gd name="T8" fmla="*/ 24 w 89"/>
                  <a:gd name="T9" fmla="*/ 16 h 102"/>
                  <a:gd name="T10" fmla="*/ 88 w 89"/>
                  <a:gd name="T11" fmla="*/ 51 h 102"/>
                  <a:gd name="T12" fmla="*/ 87 w 89"/>
                  <a:gd name="T13" fmla="*/ 75 h 102"/>
                  <a:gd name="T14" fmla="*/ 88 w 89"/>
                  <a:gd name="T15" fmla="*/ 7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102">
                    <a:moveTo>
                      <a:pt x="88" y="74"/>
                    </a:moveTo>
                    <a:cubicBezTo>
                      <a:pt x="83" y="79"/>
                      <a:pt x="78" y="84"/>
                      <a:pt x="74" y="88"/>
                    </a:cubicBezTo>
                    <a:cubicBezTo>
                      <a:pt x="60" y="100"/>
                      <a:pt x="44" y="102"/>
                      <a:pt x="27" y="95"/>
                    </a:cubicBezTo>
                    <a:cubicBezTo>
                      <a:pt x="11" y="88"/>
                      <a:pt x="2" y="75"/>
                      <a:pt x="1" y="57"/>
                    </a:cubicBezTo>
                    <a:cubicBezTo>
                      <a:pt x="0" y="38"/>
                      <a:pt x="8" y="25"/>
                      <a:pt x="24" y="16"/>
                    </a:cubicBezTo>
                    <a:cubicBezTo>
                      <a:pt x="51" y="0"/>
                      <a:pt x="86" y="19"/>
                      <a:pt x="88" y="51"/>
                    </a:cubicBezTo>
                    <a:cubicBezTo>
                      <a:pt x="89" y="59"/>
                      <a:pt x="87" y="67"/>
                      <a:pt x="87" y="75"/>
                    </a:cubicBezTo>
                    <a:cubicBezTo>
                      <a:pt x="87" y="75"/>
                      <a:pt x="88" y="74"/>
                      <a:pt x="8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5" name="Freeform 37"/>
              <p:cNvSpPr>
                <a:spLocks/>
              </p:cNvSpPr>
              <p:nvPr/>
            </p:nvSpPr>
            <p:spPr bwMode="auto">
              <a:xfrm>
                <a:off x="4136" y="2986"/>
                <a:ext cx="87" cy="87"/>
              </a:xfrm>
              <a:custGeom>
                <a:avLst/>
                <a:gdLst>
                  <a:gd name="T0" fmla="*/ 88 w 88"/>
                  <a:gd name="T1" fmla="*/ 46 h 89"/>
                  <a:gd name="T2" fmla="*/ 45 w 88"/>
                  <a:gd name="T3" fmla="*/ 89 h 89"/>
                  <a:gd name="T4" fmla="*/ 1 w 88"/>
                  <a:gd name="T5" fmla="*/ 44 h 89"/>
                  <a:gd name="T6" fmla="*/ 44 w 88"/>
                  <a:gd name="T7" fmla="*/ 0 h 89"/>
                  <a:gd name="T8" fmla="*/ 88 w 88"/>
                  <a:gd name="T9" fmla="*/ 4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88" y="46"/>
                    </a:moveTo>
                    <a:cubicBezTo>
                      <a:pt x="87" y="69"/>
                      <a:pt x="68" y="89"/>
                      <a:pt x="45" y="89"/>
                    </a:cubicBezTo>
                    <a:cubicBezTo>
                      <a:pt x="20" y="89"/>
                      <a:pt x="0" y="68"/>
                      <a:pt x="1" y="44"/>
                    </a:cubicBezTo>
                    <a:cubicBezTo>
                      <a:pt x="1" y="20"/>
                      <a:pt x="21" y="1"/>
                      <a:pt x="44" y="0"/>
                    </a:cubicBezTo>
                    <a:cubicBezTo>
                      <a:pt x="69" y="0"/>
                      <a:pt x="88" y="21"/>
                      <a:pt x="88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6" name="Freeform 38"/>
              <p:cNvSpPr>
                <a:spLocks/>
              </p:cNvSpPr>
              <p:nvPr/>
            </p:nvSpPr>
            <p:spPr bwMode="auto">
              <a:xfrm>
                <a:off x="5736" y="2021"/>
                <a:ext cx="86" cy="86"/>
              </a:xfrm>
              <a:custGeom>
                <a:avLst/>
                <a:gdLst>
                  <a:gd name="T0" fmla="*/ 43 w 88"/>
                  <a:gd name="T1" fmla="*/ 88 h 88"/>
                  <a:gd name="T2" fmla="*/ 1 w 88"/>
                  <a:gd name="T3" fmla="*/ 42 h 88"/>
                  <a:gd name="T4" fmla="*/ 45 w 88"/>
                  <a:gd name="T5" fmla="*/ 0 h 88"/>
                  <a:gd name="T6" fmla="*/ 87 w 88"/>
                  <a:gd name="T7" fmla="*/ 46 h 88"/>
                  <a:gd name="T8" fmla="*/ 43 w 88"/>
                  <a:gd name="T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8">
                    <a:moveTo>
                      <a:pt x="43" y="88"/>
                    </a:moveTo>
                    <a:cubicBezTo>
                      <a:pt x="19" y="87"/>
                      <a:pt x="0" y="67"/>
                      <a:pt x="1" y="42"/>
                    </a:cubicBezTo>
                    <a:cubicBezTo>
                      <a:pt x="1" y="19"/>
                      <a:pt x="20" y="0"/>
                      <a:pt x="45" y="0"/>
                    </a:cubicBezTo>
                    <a:cubicBezTo>
                      <a:pt x="69" y="0"/>
                      <a:pt x="88" y="21"/>
                      <a:pt x="87" y="46"/>
                    </a:cubicBezTo>
                    <a:cubicBezTo>
                      <a:pt x="86" y="69"/>
                      <a:pt x="66" y="88"/>
                      <a:pt x="43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7" name="Freeform 39"/>
              <p:cNvSpPr>
                <a:spLocks/>
              </p:cNvSpPr>
              <p:nvPr/>
            </p:nvSpPr>
            <p:spPr bwMode="auto">
              <a:xfrm>
                <a:off x="4900" y="1847"/>
                <a:ext cx="88" cy="88"/>
              </a:xfrm>
              <a:custGeom>
                <a:avLst/>
                <a:gdLst>
                  <a:gd name="T0" fmla="*/ 89 w 89"/>
                  <a:gd name="T1" fmla="*/ 45 h 90"/>
                  <a:gd name="T2" fmla="*/ 43 w 89"/>
                  <a:gd name="T3" fmla="*/ 89 h 90"/>
                  <a:gd name="T4" fmla="*/ 1 w 89"/>
                  <a:gd name="T5" fmla="*/ 44 h 90"/>
                  <a:gd name="T6" fmla="*/ 44 w 89"/>
                  <a:gd name="T7" fmla="*/ 0 h 90"/>
                  <a:gd name="T8" fmla="*/ 89 w 89"/>
                  <a:gd name="T9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cubicBezTo>
                      <a:pt x="88" y="69"/>
                      <a:pt x="66" y="90"/>
                      <a:pt x="43" y="89"/>
                    </a:cubicBezTo>
                    <a:cubicBezTo>
                      <a:pt x="19" y="87"/>
                      <a:pt x="0" y="67"/>
                      <a:pt x="1" y="44"/>
                    </a:cubicBezTo>
                    <a:cubicBezTo>
                      <a:pt x="1" y="20"/>
                      <a:pt x="21" y="1"/>
                      <a:pt x="44" y="0"/>
                    </a:cubicBezTo>
                    <a:cubicBezTo>
                      <a:pt x="68" y="0"/>
                      <a:pt x="89" y="21"/>
                      <a:pt x="8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8" name="Freeform 40"/>
              <p:cNvSpPr>
                <a:spLocks/>
              </p:cNvSpPr>
              <p:nvPr/>
            </p:nvSpPr>
            <p:spPr bwMode="auto">
              <a:xfrm>
                <a:off x="5569" y="3752"/>
                <a:ext cx="87" cy="87"/>
              </a:xfrm>
              <a:custGeom>
                <a:avLst/>
                <a:gdLst>
                  <a:gd name="T0" fmla="*/ 87 w 88"/>
                  <a:gd name="T1" fmla="*/ 43 h 88"/>
                  <a:gd name="T2" fmla="*/ 44 w 88"/>
                  <a:gd name="T3" fmla="*/ 88 h 88"/>
                  <a:gd name="T4" fmla="*/ 0 w 88"/>
                  <a:gd name="T5" fmla="*/ 45 h 88"/>
                  <a:gd name="T6" fmla="*/ 44 w 88"/>
                  <a:gd name="T7" fmla="*/ 0 h 88"/>
                  <a:gd name="T8" fmla="*/ 87 w 88"/>
                  <a:gd name="T9" fmla="*/ 4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8">
                    <a:moveTo>
                      <a:pt x="87" y="43"/>
                    </a:moveTo>
                    <a:cubicBezTo>
                      <a:pt x="88" y="67"/>
                      <a:pt x="68" y="88"/>
                      <a:pt x="44" y="88"/>
                    </a:cubicBezTo>
                    <a:cubicBezTo>
                      <a:pt x="21" y="87"/>
                      <a:pt x="1" y="68"/>
                      <a:pt x="0" y="45"/>
                    </a:cubicBezTo>
                    <a:cubicBezTo>
                      <a:pt x="0" y="21"/>
                      <a:pt x="20" y="0"/>
                      <a:pt x="44" y="0"/>
                    </a:cubicBezTo>
                    <a:cubicBezTo>
                      <a:pt x="68" y="0"/>
                      <a:pt x="87" y="19"/>
                      <a:pt x="87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9" name="Freeform 41"/>
              <p:cNvSpPr>
                <a:spLocks/>
              </p:cNvSpPr>
              <p:nvPr/>
            </p:nvSpPr>
            <p:spPr bwMode="auto">
              <a:xfrm>
                <a:off x="5242" y="3843"/>
                <a:ext cx="86" cy="87"/>
              </a:xfrm>
              <a:custGeom>
                <a:avLst/>
                <a:gdLst>
                  <a:gd name="T0" fmla="*/ 88 w 88"/>
                  <a:gd name="T1" fmla="*/ 45 h 89"/>
                  <a:gd name="T2" fmla="*/ 42 w 88"/>
                  <a:gd name="T3" fmla="*/ 89 h 89"/>
                  <a:gd name="T4" fmla="*/ 0 w 88"/>
                  <a:gd name="T5" fmla="*/ 45 h 89"/>
                  <a:gd name="T6" fmla="*/ 46 w 88"/>
                  <a:gd name="T7" fmla="*/ 1 h 89"/>
                  <a:gd name="T8" fmla="*/ 88 w 88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88" y="45"/>
                    </a:moveTo>
                    <a:cubicBezTo>
                      <a:pt x="88" y="70"/>
                      <a:pt x="67" y="89"/>
                      <a:pt x="42" y="89"/>
                    </a:cubicBezTo>
                    <a:cubicBezTo>
                      <a:pt x="19" y="88"/>
                      <a:pt x="0" y="68"/>
                      <a:pt x="0" y="45"/>
                    </a:cubicBezTo>
                    <a:cubicBezTo>
                      <a:pt x="1" y="21"/>
                      <a:pt x="22" y="0"/>
                      <a:pt x="46" y="1"/>
                    </a:cubicBezTo>
                    <a:cubicBezTo>
                      <a:pt x="69" y="2"/>
                      <a:pt x="88" y="22"/>
                      <a:pt x="88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0" name="Freeform 42"/>
              <p:cNvSpPr>
                <a:spLocks/>
              </p:cNvSpPr>
              <p:nvPr/>
            </p:nvSpPr>
            <p:spPr bwMode="auto">
              <a:xfrm>
                <a:off x="5109" y="1815"/>
                <a:ext cx="87" cy="88"/>
              </a:xfrm>
              <a:custGeom>
                <a:avLst/>
                <a:gdLst>
                  <a:gd name="T0" fmla="*/ 45 w 88"/>
                  <a:gd name="T1" fmla="*/ 0 h 89"/>
                  <a:gd name="T2" fmla="*/ 88 w 88"/>
                  <a:gd name="T3" fmla="*/ 44 h 89"/>
                  <a:gd name="T4" fmla="*/ 43 w 88"/>
                  <a:gd name="T5" fmla="*/ 88 h 89"/>
                  <a:gd name="T6" fmla="*/ 0 w 88"/>
                  <a:gd name="T7" fmla="*/ 45 h 89"/>
                  <a:gd name="T8" fmla="*/ 45 w 88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45" y="0"/>
                    </a:moveTo>
                    <a:cubicBezTo>
                      <a:pt x="68" y="1"/>
                      <a:pt x="87" y="21"/>
                      <a:pt x="88" y="44"/>
                    </a:cubicBezTo>
                    <a:cubicBezTo>
                      <a:pt x="88" y="68"/>
                      <a:pt x="67" y="89"/>
                      <a:pt x="43" y="88"/>
                    </a:cubicBezTo>
                    <a:cubicBezTo>
                      <a:pt x="20" y="88"/>
                      <a:pt x="0" y="68"/>
                      <a:pt x="0" y="45"/>
                    </a:cubicBezTo>
                    <a:cubicBezTo>
                      <a:pt x="0" y="21"/>
                      <a:pt x="21" y="0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1" name="Freeform 43"/>
              <p:cNvSpPr>
                <a:spLocks/>
              </p:cNvSpPr>
              <p:nvPr/>
            </p:nvSpPr>
            <p:spPr bwMode="auto">
              <a:xfrm>
                <a:off x="4250" y="2330"/>
                <a:ext cx="86" cy="85"/>
              </a:xfrm>
              <a:custGeom>
                <a:avLst/>
                <a:gdLst>
                  <a:gd name="T0" fmla="*/ 44 w 87"/>
                  <a:gd name="T1" fmla="*/ 0 h 87"/>
                  <a:gd name="T2" fmla="*/ 87 w 87"/>
                  <a:gd name="T3" fmla="*/ 43 h 87"/>
                  <a:gd name="T4" fmla="*/ 43 w 87"/>
                  <a:gd name="T5" fmla="*/ 87 h 87"/>
                  <a:gd name="T6" fmla="*/ 0 w 87"/>
                  <a:gd name="T7" fmla="*/ 44 h 87"/>
                  <a:gd name="T8" fmla="*/ 44 w 8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4" y="0"/>
                    </a:moveTo>
                    <a:cubicBezTo>
                      <a:pt x="68" y="1"/>
                      <a:pt x="87" y="20"/>
                      <a:pt x="87" y="43"/>
                    </a:cubicBezTo>
                    <a:cubicBezTo>
                      <a:pt x="87" y="67"/>
                      <a:pt x="67" y="87"/>
                      <a:pt x="43" y="87"/>
                    </a:cubicBezTo>
                    <a:cubicBezTo>
                      <a:pt x="19" y="87"/>
                      <a:pt x="0" y="68"/>
                      <a:pt x="0" y="44"/>
                    </a:cubicBezTo>
                    <a:cubicBezTo>
                      <a:pt x="0" y="19"/>
                      <a:pt x="19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2" name="Freeform 44"/>
              <p:cNvSpPr>
                <a:spLocks/>
              </p:cNvSpPr>
              <p:nvPr/>
            </p:nvSpPr>
            <p:spPr bwMode="auto">
              <a:xfrm>
                <a:off x="6126" y="2644"/>
                <a:ext cx="86" cy="87"/>
              </a:xfrm>
              <a:custGeom>
                <a:avLst/>
                <a:gdLst>
                  <a:gd name="T0" fmla="*/ 43 w 87"/>
                  <a:gd name="T1" fmla="*/ 88 h 88"/>
                  <a:gd name="T2" fmla="*/ 1 w 87"/>
                  <a:gd name="T3" fmla="*/ 42 h 88"/>
                  <a:gd name="T4" fmla="*/ 45 w 87"/>
                  <a:gd name="T5" fmla="*/ 1 h 88"/>
                  <a:gd name="T6" fmla="*/ 87 w 87"/>
                  <a:gd name="T7" fmla="*/ 44 h 88"/>
                  <a:gd name="T8" fmla="*/ 43 w 87"/>
                  <a:gd name="T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3" y="88"/>
                    </a:moveTo>
                    <a:cubicBezTo>
                      <a:pt x="19" y="87"/>
                      <a:pt x="0" y="67"/>
                      <a:pt x="1" y="42"/>
                    </a:cubicBezTo>
                    <a:cubicBezTo>
                      <a:pt x="2" y="18"/>
                      <a:pt x="21" y="0"/>
                      <a:pt x="45" y="1"/>
                    </a:cubicBezTo>
                    <a:cubicBezTo>
                      <a:pt x="68" y="1"/>
                      <a:pt x="87" y="20"/>
                      <a:pt x="87" y="44"/>
                    </a:cubicBezTo>
                    <a:cubicBezTo>
                      <a:pt x="87" y="68"/>
                      <a:pt x="68" y="88"/>
                      <a:pt x="43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3" name="Freeform 45"/>
              <p:cNvSpPr>
                <a:spLocks/>
              </p:cNvSpPr>
              <p:nvPr/>
            </p:nvSpPr>
            <p:spPr bwMode="auto">
              <a:xfrm>
                <a:off x="4438" y="3582"/>
                <a:ext cx="86" cy="87"/>
              </a:xfrm>
              <a:custGeom>
                <a:avLst/>
                <a:gdLst>
                  <a:gd name="T0" fmla="*/ 43 w 87"/>
                  <a:gd name="T1" fmla="*/ 0 h 88"/>
                  <a:gd name="T2" fmla="*/ 86 w 87"/>
                  <a:gd name="T3" fmla="*/ 43 h 88"/>
                  <a:gd name="T4" fmla="*/ 43 w 87"/>
                  <a:gd name="T5" fmla="*/ 88 h 88"/>
                  <a:gd name="T6" fmla="*/ 0 w 87"/>
                  <a:gd name="T7" fmla="*/ 44 h 88"/>
                  <a:gd name="T8" fmla="*/ 43 w 87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3" y="0"/>
                    </a:moveTo>
                    <a:cubicBezTo>
                      <a:pt x="66" y="0"/>
                      <a:pt x="86" y="19"/>
                      <a:pt x="86" y="43"/>
                    </a:cubicBezTo>
                    <a:cubicBezTo>
                      <a:pt x="87" y="67"/>
                      <a:pt x="67" y="88"/>
                      <a:pt x="43" y="88"/>
                    </a:cubicBezTo>
                    <a:cubicBezTo>
                      <a:pt x="19" y="87"/>
                      <a:pt x="0" y="68"/>
                      <a:pt x="0" y="44"/>
                    </a:cubicBezTo>
                    <a:cubicBezTo>
                      <a:pt x="0" y="20"/>
                      <a:pt x="19" y="1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4" name="Freeform 46"/>
              <p:cNvSpPr>
                <a:spLocks/>
              </p:cNvSpPr>
              <p:nvPr/>
            </p:nvSpPr>
            <p:spPr bwMode="auto">
              <a:xfrm>
                <a:off x="4229" y="3315"/>
                <a:ext cx="85" cy="87"/>
              </a:xfrm>
              <a:custGeom>
                <a:avLst/>
                <a:gdLst>
                  <a:gd name="T0" fmla="*/ 87 w 87"/>
                  <a:gd name="T1" fmla="*/ 43 h 88"/>
                  <a:gd name="T2" fmla="*/ 44 w 87"/>
                  <a:gd name="T3" fmla="*/ 87 h 88"/>
                  <a:gd name="T4" fmla="*/ 0 w 87"/>
                  <a:gd name="T5" fmla="*/ 45 h 88"/>
                  <a:gd name="T6" fmla="*/ 44 w 87"/>
                  <a:gd name="T7" fmla="*/ 0 h 88"/>
                  <a:gd name="T8" fmla="*/ 87 w 87"/>
                  <a:gd name="T9" fmla="*/ 4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87" y="43"/>
                    </a:moveTo>
                    <a:cubicBezTo>
                      <a:pt x="87" y="67"/>
                      <a:pt x="67" y="87"/>
                      <a:pt x="44" y="87"/>
                    </a:cubicBezTo>
                    <a:cubicBezTo>
                      <a:pt x="21" y="88"/>
                      <a:pt x="1" y="69"/>
                      <a:pt x="0" y="45"/>
                    </a:cubicBezTo>
                    <a:cubicBezTo>
                      <a:pt x="0" y="21"/>
                      <a:pt x="18" y="0"/>
                      <a:pt x="44" y="0"/>
                    </a:cubicBezTo>
                    <a:cubicBezTo>
                      <a:pt x="67" y="0"/>
                      <a:pt x="87" y="20"/>
                      <a:pt x="87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5" name="Freeform 47"/>
              <p:cNvSpPr>
                <a:spLocks/>
              </p:cNvSpPr>
              <p:nvPr/>
            </p:nvSpPr>
            <p:spPr bwMode="auto">
              <a:xfrm>
                <a:off x="4767" y="3787"/>
                <a:ext cx="85" cy="86"/>
              </a:xfrm>
              <a:custGeom>
                <a:avLst/>
                <a:gdLst>
                  <a:gd name="T0" fmla="*/ 87 w 87"/>
                  <a:gd name="T1" fmla="*/ 45 h 88"/>
                  <a:gd name="T2" fmla="*/ 43 w 87"/>
                  <a:gd name="T3" fmla="*/ 88 h 88"/>
                  <a:gd name="T4" fmla="*/ 0 w 87"/>
                  <a:gd name="T5" fmla="*/ 45 h 88"/>
                  <a:gd name="T6" fmla="*/ 45 w 87"/>
                  <a:gd name="T7" fmla="*/ 1 h 88"/>
                  <a:gd name="T8" fmla="*/ 87 w 87"/>
                  <a:gd name="T9" fmla="*/ 4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87" y="45"/>
                    </a:moveTo>
                    <a:cubicBezTo>
                      <a:pt x="86" y="69"/>
                      <a:pt x="67" y="88"/>
                      <a:pt x="43" y="88"/>
                    </a:cubicBezTo>
                    <a:cubicBezTo>
                      <a:pt x="20" y="88"/>
                      <a:pt x="0" y="68"/>
                      <a:pt x="0" y="45"/>
                    </a:cubicBezTo>
                    <a:cubicBezTo>
                      <a:pt x="0" y="20"/>
                      <a:pt x="21" y="0"/>
                      <a:pt x="45" y="1"/>
                    </a:cubicBezTo>
                    <a:cubicBezTo>
                      <a:pt x="69" y="2"/>
                      <a:pt x="87" y="21"/>
                      <a:pt x="8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6" name="Freeform 48"/>
              <p:cNvSpPr>
                <a:spLocks/>
              </p:cNvSpPr>
              <p:nvPr/>
            </p:nvSpPr>
            <p:spPr bwMode="auto">
              <a:xfrm>
                <a:off x="4856" y="3815"/>
                <a:ext cx="88" cy="90"/>
              </a:xfrm>
              <a:custGeom>
                <a:avLst/>
                <a:gdLst>
                  <a:gd name="T0" fmla="*/ 88 w 89"/>
                  <a:gd name="T1" fmla="*/ 48 h 91"/>
                  <a:gd name="T2" fmla="*/ 40 w 89"/>
                  <a:gd name="T3" fmla="*/ 89 h 91"/>
                  <a:gd name="T4" fmla="*/ 1 w 89"/>
                  <a:gd name="T5" fmla="*/ 45 h 91"/>
                  <a:gd name="T6" fmla="*/ 47 w 89"/>
                  <a:gd name="T7" fmla="*/ 2 h 91"/>
                  <a:gd name="T8" fmla="*/ 88 w 89"/>
                  <a:gd name="T9" fmla="*/ 4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1">
                    <a:moveTo>
                      <a:pt x="88" y="48"/>
                    </a:moveTo>
                    <a:cubicBezTo>
                      <a:pt x="86" y="73"/>
                      <a:pt x="65" y="91"/>
                      <a:pt x="40" y="89"/>
                    </a:cubicBezTo>
                    <a:cubicBezTo>
                      <a:pt x="18" y="87"/>
                      <a:pt x="0" y="69"/>
                      <a:pt x="1" y="45"/>
                    </a:cubicBezTo>
                    <a:cubicBezTo>
                      <a:pt x="1" y="20"/>
                      <a:pt x="23" y="0"/>
                      <a:pt x="47" y="2"/>
                    </a:cubicBezTo>
                    <a:cubicBezTo>
                      <a:pt x="70" y="4"/>
                      <a:pt x="89" y="25"/>
                      <a:pt x="88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7" name="Freeform 49"/>
              <p:cNvSpPr>
                <a:spLocks/>
              </p:cNvSpPr>
              <p:nvPr/>
            </p:nvSpPr>
            <p:spPr bwMode="auto">
              <a:xfrm>
                <a:off x="5983" y="3391"/>
                <a:ext cx="86" cy="88"/>
              </a:xfrm>
              <a:custGeom>
                <a:avLst/>
                <a:gdLst>
                  <a:gd name="T0" fmla="*/ 44 w 87"/>
                  <a:gd name="T1" fmla="*/ 88 h 89"/>
                  <a:gd name="T2" fmla="*/ 1 w 87"/>
                  <a:gd name="T3" fmla="*/ 46 h 89"/>
                  <a:gd name="T4" fmla="*/ 42 w 87"/>
                  <a:gd name="T5" fmla="*/ 1 h 89"/>
                  <a:gd name="T6" fmla="*/ 87 w 87"/>
                  <a:gd name="T7" fmla="*/ 44 h 89"/>
                  <a:gd name="T8" fmla="*/ 44 w 87"/>
                  <a:gd name="T9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9">
                    <a:moveTo>
                      <a:pt x="44" y="88"/>
                    </a:moveTo>
                    <a:cubicBezTo>
                      <a:pt x="21" y="89"/>
                      <a:pt x="1" y="70"/>
                      <a:pt x="1" y="46"/>
                    </a:cubicBezTo>
                    <a:cubicBezTo>
                      <a:pt x="0" y="22"/>
                      <a:pt x="18" y="2"/>
                      <a:pt x="42" y="1"/>
                    </a:cubicBezTo>
                    <a:cubicBezTo>
                      <a:pt x="67" y="0"/>
                      <a:pt x="87" y="20"/>
                      <a:pt x="87" y="44"/>
                    </a:cubicBezTo>
                    <a:cubicBezTo>
                      <a:pt x="87" y="68"/>
                      <a:pt x="68" y="88"/>
                      <a:pt x="4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8" name="Freeform 50"/>
              <p:cNvSpPr>
                <a:spLocks/>
              </p:cNvSpPr>
              <p:nvPr/>
            </p:nvSpPr>
            <p:spPr bwMode="auto">
              <a:xfrm>
                <a:off x="5688" y="3692"/>
                <a:ext cx="86" cy="87"/>
              </a:xfrm>
              <a:custGeom>
                <a:avLst/>
                <a:gdLst>
                  <a:gd name="T0" fmla="*/ 42 w 87"/>
                  <a:gd name="T1" fmla="*/ 0 h 88"/>
                  <a:gd name="T2" fmla="*/ 86 w 87"/>
                  <a:gd name="T3" fmla="*/ 42 h 88"/>
                  <a:gd name="T4" fmla="*/ 45 w 87"/>
                  <a:gd name="T5" fmla="*/ 87 h 88"/>
                  <a:gd name="T6" fmla="*/ 0 w 87"/>
                  <a:gd name="T7" fmla="*/ 44 h 88"/>
                  <a:gd name="T8" fmla="*/ 42 w 87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2" y="0"/>
                    </a:moveTo>
                    <a:cubicBezTo>
                      <a:pt x="66" y="0"/>
                      <a:pt x="85" y="19"/>
                      <a:pt x="86" y="42"/>
                    </a:cubicBezTo>
                    <a:cubicBezTo>
                      <a:pt x="87" y="66"/>
                      <a:pt x="69" y="86"/>
                      <a:pt x="45" y="87"/>
                    </a:cubicBezTo>
                    <a:cubicBezTo>
                      <a:pt x="20" y="88"/>
                      <a:pt x="0" y="69"/>
                      <a:pt x="0" y="44"/>
                    </a:cubicBezTo>
                    <a:cubicBezTo>
                      <a:pt x="0" y="20"/>
                      <a:pt x="18" y="1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9" name="Freeform 51"/>
              <p:cNvSpPr>
                <a:spLocks/>
              </p:cNvSpPr>
              <p:nvPr/>
            </p:nvSpPr>
            <p:spPr bwMode="auto">
              <a:xfrm>
                <a:off x="4678" y="3758"/>
                <a:ext cx="85" cy="87"/>
              </a:xfrm>
              <a:custGeom>
                <a:avLst/>
                <a:gdLst>
                  <a:gd name="T0" fmla="*/ 85 w 86"/>
                  <a:gd name="T1" fmla="*/ 46 h 88"/>
                  <a:gd name="T2" fmla="*/ 42 w 86"/>
                  <a:gd name="T3" fmla="*/ 88 h 88"/>
                  <a:gd name="T4" fmla="*/ 0 w 86"/>
                  <a:gd name="T5" fmla="*/ 45 h 88"/>
                  <a:gd name="T6" fmla="*/ 44 w 86"/>
                  <a:gd name="T7" fmla="*/ 1 h 88"/>
                  <a:gd name="T8" fmla="*/ 85 w 86"/>
                  <a:gd name="T9" fmla="*/ 4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8">
                    <a:moveTo>
                      <a:pt x="85" y="46"/>
                    </a:moveTo>
                    <a:cubicBezTo>
                      <a:pt x="85" y="69"/>
                      <a:pt x="66" y="88"/>
                      <a:pt x="42" y="88"/>
                    </a:cubicBezTo>
                    <a:cubicBezTo>
                      <a:pt x="18" y="87"/>
                      <a:pt x="0" y="68"/>
                      <a:pt x="0" y="45"/>
                    </a:cubicBezTo>
                    <a:cubicBezTo>
                      <a:pt x="0" y="20"/>
                      <a:pt x="20" y="0"/>
                      <a:pt x="44" y="1"/>
                    </a:cubicBezTo>
                    <a:cubicBezTo>
                      <a:pt x="68" y="2"/>
                      <a:pt x="86" y="22"/>
                      <a:pt x="8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0" name="Freeform 52"/>
              <p:cNvSpPr>
                <a:spLocks/>
              </p:cNvSpPr>
              <p:nvPr/>
            </p:nvSpPr>
            <p:spPr bwMode="auto">
              <a:xfrm>
                <a:off x="5452" y="3812"/>
                <a:ext cx="85" cy="86"/>
              </a:xfrm>
              <a:custGeom>
                <a:avLst/>
                <a:gdLst>
                  <a:gd name="T0" fmla="*/ 0 w 86"/>
                  <a:gd name="T1" fmla="*/ 43 h 87"/>
                  <a:gd name="T2" fmla="*/ 43 w 86"/>
                  <a:gd name="T3" fmla="*/ 0 h 87"/>
                  <a:gd name="T4" fmla="*/ 86 w 86"/>
                  <a:gd name="T5" fmla="*/ 43 h 87"/>
                  <a:gd name="T6" fmla="*/ 42 w 86"/>
                  <a:gd name="T7" fmla="*/ 87 h 87"/>
                  <a:gd name="T8" fmla="*/ 0 w 86"/>
                  <a:gd name="T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7">
                    <a:moveTo>
                      <a:pt x="0" y="43"/>
                    </a:moveTo>
                    <a:cubicBezTo>
                      <a:pt x="1" y="19"/>
                      <a:pt x="20" y="0"/>
                      <a:pt x="43" y="0"/>
                    </a:cubicBezTo>
                    <a:cubicBezTo>
                      <a:pt x="66" y="1"/>
                      <a:pt x="86" y="20"/>
                      <a:pt x="86" y="43"/>
                    </a:cubicBezTo>
                    <a:cubicBezTo>
                      <a:pt x="86" y="68"/>
                      <a:pt x="66" y="87"/>
                      <a:pt x="42" y="87"/>
                    </a:cubicBezTo>
                    <a:cubicBezTo>
                      <a:pt x="18" y="86"/>
                      <a:pt x="0" y="67"/>
                      <a:pt x="0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1" name="Freeform 53"/>
              <p:cNvSpPr>
                <a:spLocks/>
              </p:cNvSpPr>
              <p:nvPr/>
            </p:nvSpPr>
            <p:spPr bwMode="auto">
              <a:xfrm>
                <a:off x="4169" y="3195"/>
                <a:ext cx="85" cy="86"/>
              </a:xfrm>
              <a:custGeom>
                <a:avLst/>
                <a:gdLst>
                  <a:gd name="T0" fmla="*/ 44 w 87"/>
                  <a:gd name="T1" fmla="*/ 0 h 87"/>
                  <a:gd name="T2" fmla="*/ 86 w 87"/>
                  <a:gd name="T3" fmla="*/ 43 h 87"/>
                  <a:gd name="T4" fmla="*/ 45 w 87"/>
                  <a:gd name="T5" fmla="*/ 87 h 87"/>
                  <a:gd name="T6" fmla="*/ 0 w 87"/>
                  <a:gd name="T7" fmla="*/ 43 h 87"/>
                  <a:gd name="T8" fmla="*/ 44 w 8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4" y="0"/>
                    </a:moveTo>
                    <a:cubicBezTo>
                      <a:pt x="67" y="0"/>
                      <a:pt x="86" y="19"/>
                      <a:pt x="86" y="43"/>
                    </a:cubicBezTo>
                    <a:cubicBezTo>
                      <a:pt x="87" y="67"/>
                      <a:pt x="68" y="86"/>
                      <a:pt x="45" y="87"/>
                    </a:cubicBezTo>
                    <a:cubicBezTo>
                      <a:pt x="21" y="87"/>
                      <a:pt x="0" y="67"/>
                      <a:pt x="0" y="43"/>
                    </a:cubicBezTo>
                    <a:cubicBezTo>
                      <a:pt x="1" y="20"/>
                      <a:pt x="20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2" name="Freeform 54"/>
              <p:cNvSpPr>
                <a:spLocks/>
              </p:cNvSpPr>
              <p:nvPr/>
            </p:nvSpPr>
            <p:spPr bwMode="auto">
              <a:xfrm>
                <a:off x="6159" y="2854"/>
                <a:ext cx="84" cy="86"/>
              </a:xfrm>
              <a:custGeom>
                <a:avLst/>
                <a:gdLst>
                  <a:gd name="T0" fmla="*/ 43 w 86"/>
                  <a:gd name="T1" fmla="*/ 0 h 87"/>
                  <a:gd name="T2" fmla="*/ 86 w 86"/>
                  <a:gd name="T3" fmla="*/ 42 h 87"/>
                  <a:gd name="T4" fmla="*/ 44 w 86"/>
                  <a:gd name="T5" fmla="*/ 86 h 87"/>
                  <a:gd name="T6" fmla="*/ 0 w 86"/>
                  <a:gd name="T7" fmla="*/ 42 h 87"/>
                  <a:gd name="T8" fmla="*/ 43 w 86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7">
                    <a:moveTo>
                      <a:pt x="43" y="0"/>
                    </a:moveTo>
                    <a:cubicBezTo>
                      <a:pt x="67" y="0"/>
                      <a:pt x="86" y="19"/>
                      <a:pt x="86" y="42"/>
                    </a:cubicBezTo>
                    <a:cubicBezTo>
                      <a:pt x="86" y="66"/>
                      <a:pt x="68" y="86"/>
                      <a:pt x="44" y="86"/>
                    </a:cubicBezTo>
                    <a:cubicBezTo>
                      <a:pt x="20" y="87"/>
                      <a:pt x="0" y="67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3" name="Freeform 55"/>
              <p:cNvSpPr>
                <a:spLocks/>
              </p:cNvSpPr>
              <p:nvPr/>
            </p:nvSpPr>
            <p:spPr bwMode="auto">
              <a:xfrm>
                <a:off x="4427" y="2088"/>
                <a:ext cx="88" cy="88"/>
              </a:xfrm>
              <a:custGeom>
                <a:avLst/>
                <a:gdLst>
                  <a:gd name="T0" fmla="*/ 41 w 89"/>
                  <a:gd name="T1" fmla="*/ 89 h 90"/>
                  <a:gd name="T2" fmla="*/ 1 w 89"/>
                  <a:gd name="T3" fmla="*/ 43 h 90"/>
                  <a:gd name="T4" fmla="*/ 48 w 89"/>
                  <a:gd name="T5" fmla="*/ 2 h 90"/>
                  <a:gd name="T6" fmla="*/ 87 w 89"/>
                  <a:gd name="T7" fmla="*/ 49 h 90"/>
                  <a:gd name="T8" fmla="*/ 41 w 89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41" y="89"/>
                    </a:moveTo>
                    <a:cubicBezTo>
                      <a:pt x="18" y="87"/>
                      <a:pt x="0" y="67"/>
                      <a:pt x="1" y="43"/>
                    </a:cubicBezTo>
                    <a:cubicBezTo>
                      <a:pt x="2" y="18"/>
                      <a:pt x="23" y="0"/>
                      <a:pt x="48" y="2"/>
                    </a:cubicBezTo>
                    <a:cubicBezTo>
                      <a:pt x="72" y="4"/>
                      <a:pt x="89" y="26"/>
                      <a:pt x="87" y="49"/>
                    </a:cubicBezTo>
                    <a:cubicBezTo>
                      <a:pt x="85" y="72"/>
                      <a:pt x="65" y="90"/>
                      <a:pt x="41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4" name="Freeform 56"/>
              <p:cNvSpPr>
                <a:spLocks/>
              </p:cNvSpPr>
              <p:nvPr/>
            </p:nvSpPr>
            <p:spPr bwMode="auto">
              <a:xfrm>
                <a:off x="4289" y="3434"/>
                <a:ext cx="84" cy="85"/>
              </a:xfrm>
              <a:custGeom>
                <a:avLst/>
                <a:gdLst>
                  <a:gd name="T0" fmla="*/ 43 w 86"/>
                  <a:gd name="T1" fmla="*/ 86 h 86"/>
                  <a:gd name="T2" fmla="*/ 0 w 86"/>
                  <a:gd name="T3" fmla="*/ 42 h 86"/>
                  <a:gd name="T4" fmla="*/ 44 w 86"/>
                  <a:gd name="T5" fmla="*/ 0 h 86"/>
                  <a:gd name="T6" fmla="*/ 86 w 86"/>
                  <a:gd name="T7" fmla="*/ 43 h 86"/>
                  <a:gd name="T8" fmla="*/ 43 w 8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3" y="86"/>
                    </a:moveTo>
                    <a:cubicBezTo>
                      <a:pt x="19" y="86"/>
                      <a:pt x="0" y="66"/>
                      <a:pt x="0" y="42"/>
                    </a:cubicBezTo>
                    <a:cubicBezTo>
                      <a:pt x="0" y="19"/>
                      <a:pt x="20" y="0"/>
                      <a:pt x="44" y="0"/>
                    </a:cubicBezTo>
                    <a:cubicBezTo>
                      <a:pt x="67" y="0"/>
                      <a:pt x="86" y="20"/>
                      <a:pt x="86" y="43"/>
                    </a:cubicBezTo>
                    <a:cubicBezTo>
                      <a:pt x="86" y="68"/>
                      <a:pt x="67" y="86"/>
                      <a:pt x="4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5" name="Freeform 57"/>
              <p:cNvSpPr>
                <a:spLocks/>
              </p:cNvSpPr>
              <p:nvPr/>
            </p:nvSpPr>
            <p:spPr bwMode="auto">
              <a:xfrm>
                <a:off x="4947" y="3846"/>
                <a:ext cx="85" cy="86"/>
              </a:xfrm>
              <a:custGeom>
                <a:avLst/>
                <a:gdLst>
                  <a:gd name="T0" fmla="*/ 43 w 87"/>
                  <a:gd name="T1" fmla="*/ 1 h 88"/>
                  <a:gd name="T2" fmla="*/ 87 w 87"/>
                  <a:gd name="T3" fmla="*/ 43 h 88"/>
                  <a:gd name="T4" fmla="*/ 43 w 87"/>
                  <a:gd name="T5" fmla="*/ 87 h 88"/>
                  <a:gd name="T6" fmla="*/ 1 w 87"/>
                  <a:gd name="T7" fmla="*/ 44 h 88"/>
                  <a:gd name="T8" fmla="*/ 43 w 87"/>
                  <a:gd name="T9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3" y="1"/>
                    </a:moveTo>
                    <a:cubicBezTo>
                      <a:pt x="68" y="0"/>
                      <a:pt x="86" y="22"/>
                      <a:pt x="87" y="43"/>
                    </a:cubicBezTo>
                    <a:cubicBezTo>
                      <a:pt x="87" y="67"/>
                      <a:pt x="66" y="88"/>
                      <a:pt x="43" y="87"/>
                    </a:cubicBezTo>
                    <a:cubicBezTo>
                      <a:pt x="19" y="87"/>
                      <a:pt x="0" y="67"/>
                      <a:pt x="1" y="44"/>
                    </a:cubicBezTo>
                    <a:cubicBezTo>
                      <a:pt x="1" y="20"/>
                      <a:pt x="19" y="1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6" name="Freeform 58"/>
              <p:cNvSpPr>
                <a:spLocks/>
              </p:cNvSpPr>
              <p:nvPr/>
            </p:nvSpPr>
            <p:spPr bwMode="auto">
              <a:xfrm>
                <a:off x="4106" y="2778"/>
                <a:ext cx="85" cy="86"/>
              </a:xfrm>
              <a:custGeom>
                <a:avLst/>
                <a:gdLst>
                  <a:gd name="T0" fmla="*/ 42 w 87"/>
                  <a:gd name="T1" fmla="*/ 1 h 87"/>
                  <a:gd name="T2" fmla="*/ 86 w 87"/>
                  <a:gd name="T3" fmla="*/ 42 h 87"/>
                  <a:gd name="T4" fmla="*/ 43 w 87"/>
                  <a:gd name="T5" fmla="*/ 87 h 87"/>
                  <a:gd name="T6" fmla="*/ 0 w 87"/>
                  <a:gd name="T7" fmla="*/ 44 h 87"/>
                  <a:gd name="T8" fmla="*/ 42 w 87"/>
                  <a:gd name="T9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2" y="1"/>
                    </a:moveTo>
                    <a:cubicBezTo>
                      <a:pt x="66" y="0"/>
                      <a:pt x="86" y="19"/>
                      <a:pt x="86" y="42"/>
                    </a:cubicBezTo>
                    <a:cubicBezTo>
                      <a:pt x="87" y="67"/>
                      <a:pt x="67" y="87"/>
                      <a:pt x="43" y="87"/>
                    </a:cubicBezTo>
                    <a:cubicBezTo>
                      <a:pt x="20" y="87"/>
                      <a:pt x="0" y="67"/>
                      <a:pt x="0" y="44"/>
                    </a:cubicBezTo>
                    <a:cubicBezTo>
                      <a:pt x="0" y="20"/>
                      <a:pt x="19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7" name="Freeform 59"/>
              <p:cNvSpPr>
                <a:spLocks/>
              </p:cNvSpPr>
              <p:nvPr/>
            </p:nvSpPr>
            <p:spPr bwMode="auto">
              <a:xfrm>
                <a:off x="6096" y="2437"/>
                <a:ext cx="84" cy="85"/>
              </a:xfrm>
              <a:custGeom>
                <a:avLst/>
                <a:gdLst>
                  <a:gd name="T0" fmla="*/ 0 w 86"/>
                  <a:gd name="T1" fmla="*/ 42 h 86"/>
                  <a:gd name="T2" fmla="*/ 44 w 86"/>
                  <a:gd name="T3" fmla="*/ 0 h 86"/>
                  <a:gd name="T4" fmla="*/ 86 w 86"/>
                  <a:gd name="T5" fmla="*/ 44 h 86"/>
                  <a:gd name="T6" fmla="*/ 42 w 86"/>
                  <a:gd name="T7" fmla="*/ 86 h 86"/>
                  <a:gd name="T8" fmla="*/ 0 w 86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0" y="42"/>
                    </a:moveTo>
                    <a:cubicBezTo>
                      <a:pt x="1" y="18"/>
                      <a:pt x="20" y="0"/>
                      <a:pt x="44" y="0"/>
                    </a:cubicBezTo>
                    <a:cubicBezTo>
                      <a:pt x="67" y="1"/>
                      <a:pt x="86" y="21"/>
                      <a:pt x="86" y="44"/>
                    </a:cubicBezTo>
                    <a:cubicBezTo>
                      <a:pt x="85" y="68"/>
                      <a:pt x="65" y="86"/>
                      <a:pt x="42" y="86"/>
                    </a:cubicBezTo>
                    <a:cubicBezTo>
                      <a:pt x="18" y="85"/>
                      <a:pt x="0" y="66"/>
                      <a:pt x="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8" name="Freeform 60"/>
              <p:cNvSpPr>
                <a:spLocks/>
              </p:cNvSpPr>
              <p:nvPr/>
            </p:nvSpPr>
            <p:spPr bwMode="auto">
              <a:xfrm>
                <a:off x="4280" y="2240"/>
                <a:ext cx="85" cy="86"/>
              </a:xfrm>
              <a:custGeom>
                <a:avLst/>
                <a:gdLst>
                  <a:gd name="T0" fmla="*/ 44 w 87"/>
                  <a:gd name="T1" fmla="*/ 0 h 87"/>
                  <a:gd name="T2" fmla="*/ 86 w 87"/>
                  <a:gd name="T3" fmla="*/ 44 h 87"/>
                  <a:gd name="T4" fmla="*/ 43 w 87"/>
                  <a:gd name="T5" fmla="*/ 86 h 87"/>
                  <a:gd name="T6" fmla="*/ 1 w 87"/>
                  <a:gd name="T7" fmla="*/ 42 h 87"/>
                  <a:gd name="T8" fmla="*/ 44 w 8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4" y="0"/>
                    </a:moveTo>
                    <a:cubicBezTo>
                      <a:pt x="68" y="1"/>
                      <a:pt x="87" y="20"/>
                      <a:pt x="86" y="44"/>
                    </a:cubicBezTo>
                    <a:cubicBezTo>
                      <a:pt x="86" y="67"/>
                      <a:pt x="66" y="87"/>
                      <a:pt x="43" y="86"/>
                    </a:cubicBezTo>
                    <a:cubicBezTo>
                      <a:pt x="20" y="86"/>
                      <a:pt x="0" y="66"/>
                      <a:pt x="1" y="42"/>
                    </a:cubicBezTo>
                    <a:cubicBezTo>
                      <a:pt x="1" y="19"/>
                      <a:pt x="21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9" name="Freeform 61"/>
              <p:cNvSpPr>
                <a:spLocks/>
              </p:cNvSpPr>
              <p:nvPr/>
            </p:nvSpPr>
            <p:spPr bwMode="auto">
              <a:xfrm>
                <a:off x="5806" y="3631"/>
                <a:ext cx="85" cy="85"/>
              </a:xfrm>
              <a:custGeom>
                <a:avLst/>
                <a:gdLst>
                  <a:gd name="T0" fmla="*/ 41 w 86"/>
                  <a:gd name="T1" fmla="*/ 85 h 86"/>
                  <a:gd name="T2" fmla="*/ 1 w 86"/>
                  <a:gd name="T3" fmla="*/ 41 h 86"/>
                  <a:gd name="T4" fmla="*/ 43 w 86"/>
                  <a:gd name="T5" fmla="*/ 0 h 86"/>
                  <a:gd name="T6" fmla="*/ 86 w 86"/>
                  <a:gd name="T7" fmla="*/ 44 h 86"/>
                  <a:gd name="T8" fmla="*/ 41 w 86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1" y="85"/>
                    </a:moveTo>
                    <a:cubicBezTo>
                      <a:pt x="17" y="85"/>
                      <a:pt x="0" y="65"/>
                      <a:pt x="1" y="41"/>
                    </a:cubicBezTo>
                    <a:cubicBezTo>
                      <a:pt x="2" y="18"/>
                      <a:pt x="21" y="0"/>
                      <a:pt x="43" y="0"/>
                    </a:cubicBezTo>
                    <a:cubicBezTo>
                      <a:pt x="67" y="1"/>
                      <a:pt x="86" y="21"/>
                      <a:pt x="86" y="44"/>
                    </a:cubicBezTo>
                    <a:cubicBezTo>
                      <a:pt x="85" y="68"/>
                      <a:pt x="65" y="86"/>
                      <a:pt x="41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0" name="Freeform 62"/>
              <p:cNvSpPr>
                <a:spLocks/>
              </p:cNvSpPr>
              <p:nvPr/>
            </p:nvSpPr>
            <p:spPr bwMode="auto">
              <a:xfrm>
                <a:off x="5020" y="1789"/>
                <a:ext cx="84" cy="84"/>
              </a:xfrm>
              <a:custGeom>
                <a:avLst/>
                <a:gdLst>
                  <a:gd name="T0" fmla="*/ 85 w 85"/>
                  <a:gd name="T1" fmla="*/ 43 h 86"/>
                  <a:gd name="T2" fmla="*/ 41 w 85"/>
                  <a:gd name="T3" fmla="*/ 85 h 86"/>
                  <a:gd name="T4" fmla="*/ 0 w 85"/>
                  <a:gd name="T5" fmla="*/ 43 h 86"/>
                  <a:gd name="T6" fmla="*/ 43 w 85"/>
                  <a:gd name="T7" fmla="*/ 0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4" y="67"/>
                      <a:pt x="65" y="86"/>
                      <a:pt x="41" y="85"/>
                    </a:cubicBezTo>
                    <a:cubicBezTo>
                      <a:pt x="18" y="84"/>
                      <a:pt x="0" y="65"/>
                      <a:pt x="0" y="43"/>
                    </a:cubicBezTo>
                    <a:cubicBezTo>
                      <a:pt x="0" y="19"/>
                      <a:pt x="20" y="0"/>
                      <a:pt x="43" y="0"/>
                    </a:cubicBezTo>
                    <a:cubicBezTo>
                      <a:pt x="67" y="0"/>
                      <a:pt x="85" y="19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1" name="Freeform 63"/>
              <p:cNvSpPr>
                <a:spLocks/>
              </p:cNvSpPr>
              <p:nvPr/>
            </p:nvSpPr>
            <p:spPr bwMode="auto">
              <a:xfrm>
                <a:off x="4577" y="1940"/>
                <a:ext cx="83" cy="85"/>
              </a:xfrm>
              <a:custGeom>
                <a:avLst/>
                <a:gdLst>
                  <a:gd name="T0" fmla="*/ 42 w 85"/>
                  <a:gd name="T1" fmla="*/ 0 h 86"/>
                  <a:gd name="T2" fmla="*/ 85 w 85"/>
                  <a:gd name="T3" fmla="*/ 43 h 86"/>
                  <a:gd name="T4" fmla="*/ 44 w 85"/>
                  <a:gd name="T5" fmla="*/ 85 h 86"/>
                  <a:gd name="T6" fmla="*/ 0 w 85"/>
                  <a:gd name="T7" fmla="*/ 43 h 86"/>
                  <a:gd name="T8" fmla="*/ 42 w 85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42" y="0"/>
                    </a:moveTo>
                    <a:cubicBezTo>
                      <a:pt x="66" y="0"/>
                      <a:pt x="85" y="19"/>
                      <a:pt x="85" y="43"/>
                    </a:cubicBezTo>
                    <a:cubicBezTo>
                      <a:pt x="85" y="66"/>
                      <a:pt x="67" y="85"/>
                      <a:pt x="44" y="85"/>
                    </a:cubicBezTo>
                    <a:cubicBezTo>
                      <a:pt x="20" y="86"/>
                      <a:pt x="0" y="67"/>
                      <a:pt x="0" y="43"/>
                    </a:cubicBezTo>
                    <a:cubicBezTo>
                      <a:pt x="0" y="20"/>
                      <a:pt x="19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2" name="Freeform 64"/>
              <p:cNvSpPr>
                <a:spLocks/>
              </p:cNvSpPr>
              <p:nvPr/>
            </p:nvSpPr>
            <p:spPr bwMode="auto">
              <a:xfrm>
                <a:off x="5035" y="3876"/>
                <a:ext cx="85" cy="85"/>
              </a:xfrm>
              <a:custGeom>
                <a:avLst/>
                <a:gdLst>
                  <a:gd name="T0" fmla="*/ 43 w 86"/>
                  <a:gd name="T1" fmla="*/ 86 h 86"/>
                  <a:gd name="T2" fmla="*/ 1 w 86"/>
                  <a:gd name="T3" fmla="*/ 43 h 86"/>
                  <a:gd name="T4" fmla="*/ 41 w 86"/>
                  <a:gd name="T5" fmla="*/ 0 h 86"/>
                  <a:gd name="T6" fmla="*/ 86 w 86"/>
                  <a:gd name="T7" fmla="*/ 42 h 86"/>
                  <a:gd name="T8" fmla="*/ 43 w 8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3" y="86"/>
                    </a:moveTo>
                    <a:cubicBezTo>
                      <a:pt x="19" y="86"/>
                      <a:pt x="0" y="67"/>
                      <a:pt x="1" y="43"/>
                    </a:cubicBezTo>
                    <a:cubicBezTo>
                      <a:pt x="1" y="20"/>
                      <a:pt x="18" y="1"/>
                      <a:pt x="41" y="0"/>
                    </a:cubicBezTo>
                    <a:cubicBezTo>
                      <a:pt x="65" y="0"/>
                      <a:pt x="85" y="19"/>
                      <a:pt x="86" y="42"/>
                    </a:cubicBezTo>
                    <a:cubicBezTo>
                      <a:pt x="86" y="66"/>
                      <a:pt x="67" y="86"/>
                      <a:pt x="4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3" name="Freeform 65"/>
              <p:cNvSpPr>
                <a:spLocks/>
              </p:cNvSpPr>
              <p:nvPr/>
            </p:nvSpPr>
            <p:spPr bwMode="auto">
              <a:xfrm>
                <a:off x="6036" y="2317"/>
                <a:ext cx="83" cy="85"/>
              </a:xfrm>
              <a:custGeom>
                <a:avLst/>
                <a:gdLst>
                  <a:gd name="T0" fmla="*/ 85 w 85"/>
                  <a:gd name="T1" fmla="*/ 43 h 86"/>
                  <a:gd name="T2" fmla="*/ 42 w 85"/>
                  <a:gd name="T3" fmla="*/ 86 h 86"/>
                  <a:gd name="T4" fmla="*/ 0 w 85"/>
                  <a:gd name="T5" fmla="*/ 44 h 86"/>
                  <a:gd name="T6" fmla="*/ 43 w 85"/>
                  <a:gd name="T7" fmla="*/ 0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5" y="67"/>
                      <a:pt x="66" y="86"/>
                      <a:pt x="42" y="86"/>
                    </a:cubicBezTo>
                    <a:cubicBezTo>
                      <a:pt x="20" y="85"/>
                      <a:pt x="1" y="66"/>
                      <a:pt x="0" y="44"/>
                    </a:cubicBezTo>
                    <a:cubicBezTo>
                      <a:pt x="0" y="20"/>
                      <a:pt x="19" y="0"/>
                      <a:pt x="43" y="0"/>
                    </a:cubicBezTo>
                    <a:cubicBezTo>
                      <a:pt x="67" y="0"/>
                      <a:pt x="85" y="19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4" name="Freeform 66"/>
              <p:cNvSpPr>
                <a:spLocks/>
              </p:cNvSpPr>
              <p:nvPr/>
            </p:nvSpPr>
            <p:spPr bwMode="auto">
              <a:xfrm>
                <a:off x="4695" y="1880"/>
                <a:ext cx="83" cy="85"/>
              </a:xfrm>
              <a:custGeom>
                <a:avLst/>
                <a:gdLst>
                  <a:gd name="T0" fmla="*/ 0 w 85"/>
                  <a:gd name="T1" fmla="*/ 42 h 86"/>
                  <a:gd name="T2" fmla="*/ 44 w 85"/>
                  <a:gd name="T3" fmla="*/ 0 h 86"/>
                  <a:gd name="T4" fmla="*/ 85 w 85"/>
                  <a:gd name="T5" fmla="*/ 42 h 86"/>
                  <a:gd name="T6" fmla="*/ 42 w 85"/>
                  <a:gd name="T7" fmla="*/ 85 h 86"/>
                  <a:gd name="T8" fmla="*/ 0 w 85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0" y="42"/>
                    </a:moveTo>
                    <a:cubicBezTo>
                      <a:pt x="0" y="18"/>
                      <a:pt x="19" y="0"/>
                      <a:pt x="44" y="0"/>
                    </a:cubicBezTo>
                    <a:cubicBezTo>
                      <a:pt x="67" y="1"/>
                      <a:pt x="85" y="20"/>
                      <a:pt x="85" y="42"/>
                    </a:cubicBezTo>
                    <a:cubicBezTo>
                      <a:pt x="85" y="66"/>
                      <a:pt x="66" y="86"/>
                      <a:pt x="42" y="85"/>
                    </a:cubicBezTo>
                    <a:cubicBezTo>
                      <a:pt x="19" y="85"/>
                      <a:pt x="0" y="66"/>
                      <a:pt x="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5" name="Freeform 67"/>
              <p:cNvSpPr>
                <a:spLocks/>
              </p:cNvSpPr>
              <p:nvPr/>
            </p:nvSpPr>
            <p:spPr bwMode="auto">
              <a:xfrm>
                <a:off x="5954" y="3482"/>
                <a:ext cx="85" cy="84"/>
              </a:xfrm>
              <a:custGeom>
                <a:avLst/>
                <a:gdLst>
                  <a:gd name="T0" fmla="*/ 86 w 86"/>
                  <a:gd name="T1" fmla="*/ 43 h 86"/>
                  <a:gd name="T2" fmla="*/ 42 w 86"/>
                  <a:gd name="T3" fmla="*/ 85 h 86"/>
                  <a:gd name="T4" fmla="*/ 1 w 86"/>
                  <a:gd name="T5" fmla="*/ 41 h 86"/>
                  <a:gd name="T6" fmla="*/ 43 w 86"/>
                  <a:gd name="T7" fmla="*/ 0 h 86"/>
                  <a:gd name="T8" fmla="*/ 86 w 86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86" y="43"/>
                    </a:moveTo>
                    <a:cubicBezTo>
                      <a:pt x="86" y="66"/>
                      <a:pt x="66" y="86"/>
                      <a:pt x="42" y="85"/>
                    </a:cubicBezTo>
                    <a:cubicBezTo>
                      <a:pt x="19" y="85"/>
                      <a:pt x="0" y="65"/>
                      <a:pt x="1" y="41"/>
                    </a:cubicBezTo>
                    <a:cubicBezTo>
                      <a:pt x="1" y="18"/>
                      <a:pt x="20" y="0"/>
                      <a:pt x="43" y="0"/>
                    </a:cubicBezTo>
                    <a:cubicBezTo>
                      <a:pt x="67" y="0"/>
                      <a:pt x="86" y="19"/>
                      <a:pt x="86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6" name="Freeform 68"/>
              <p:cNvSpPr>
                <a:spLocks/>
              </p:cNvSpPr>
              <p:nvPr/>
            </p:nvSpPr>
            <p:spPr bwMode="auto">
              <a:xfrm>
                <a:off x="5824" y="2049"/>
                <a:ext cx="85" cy="86"/>
              </a:xfrm>
              <a:custGeom>
                <a:avLst/>
                <a:gdLst>
                  <a:gd name="T0" fmla="*/ 1 w 86"/>
                  <a:gd name="T1" fmla="*/ 42 h 87"/>
                  <a:gd name="T2" fmla="*/ 46 w 86"/>
                  <a:gd name="T3" fmla="*/ 1 h 87"/>
                  <a:gd name="T4" fmla="*/ 86 w 86"/>
                  <a:gd name="T5" fmla="*/ 44 h 87"/>
                  <a:gd name="T6" fmla="*/ 42 w 86"/>
                  <a:gd name="T7" fmla="*/ 86 h 87"/>
                  <a:gd name="T8" fmla="*/ 1 w 86"/>
                  <a:gd name="T9" fmla="*/ 4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7">
                    <a:moveTo>
                      <a:pt x="1" y="42"/>
                    </a:moveTo>
                    <a:cubicBezTo>
                      <a:pt x="2" y="18"/>
                      <a:pt x="22" y="0"/>
                      <a:pt x="46" y="1"/>
                    </a:cubicBezTo>
                    <a:cubicBezTo>
                      <a:pt x="68" y="2"/>
                      <a:pt x="86" y="22"/>
                      <a:pt x="86" y="44"/>
                    </a:cubicBezTo>
                    <a:cubicBezTo>
                      <a:pt x="86" y="68"/>
                      <a:pt x="66" y="87"/>
                      <a:pt x="42" y="86"/>
                    </a:cubicBezTo>
                    <a:cubicBezTo>
                      <a:pt x="19" y="86"/>
                      <a:pt x="0" y="66"/>
                      <a:pt x="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7" name="Freeform 69"/>
              <p:cNvSpPr>
                <a:spLocks/>
              </p:cNvSpPr>
              <p:nvPr/>
            </p:nvSpPr>
            <p:spPr bwMode="auto">
              <a:xfrm>
                <a:off x="4589" y="3730"/>
                <a:ext cx="84" cy="84"/>
              </a:xfrm>
              <a:custGeom>
                <a:avLst/>
                <a:gdLst>
                  <a:gd name="T0" fmla="*/ 43 w 86"/>
                  <a:gd name="T1" fmla="*/ 1 h 86"/>
                  <a:gd name="T2" fmla="*/ 85 w 86"/>
                  <a:gd name="T3" fmla="*/ 44 h 86"/>
                  <a:gd name="T4" fmla="*/ 40 w 86"/>
                  <a:gd name="T5" fmla="*/ 85 h 86"/>
                  <a:gd name="T6" fmla="*/ 0 w 86"/>
                  <a:gd name="T7" fmla="*/ 43 h 86"/>
                  <a:gd name="T8" fmla="*/ 43 w 86"/>
                  <a:gd name="T9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3" y="1"/>
                    </a:moveTo>
                    <a:cubicBezTo>
                      <a:pt x="67" y="1"/>
                      <a:pt x="86" y="21"/>
                      <a:pt x="85" y="44"/>
                    </a:cubicBezTo>
                    <a:cubicBezTo>
                      <a:pt x="84" y="68"/>
                      <a:pt x="64" y="86"/>
                      <a:pt x="40" y="85"/>
                    </a:cubicBezTo>
                    <a:cubicBezTo>
                      <a:pt x="17" y="84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8" name="Freeform 70"/>
              <p:cNvSpPr>
                <a:spLocks/>
              </p:cNvSpPr>
              <p:nvPr/>
            </p:nvSpPr>
            <p:spPr bwMode="auto">
              <a:xfrm>
                <a:off x="5333" y="3874"/>
                <a:ext cx="84" cy="86"/>
              </a:xfrm>
              <a:custGeom>
                <a:avLst/>
                <a:gdLst>
                  <a:gd name="T0" fmla="*/ 85 w 85"/>
                  <a:gd name="T1" fmla="*/ 43 h 87"/>
                  <a:gd name="T2" fmla="*/ 44 w 85"/>
                  <a:gd name="T3" fmla="*/ 86 h 87"/>
                  <a:gd name="T4" fmla="*/ 0 w 85"/>
                  <a:gd name="T5" fmla="*/ 44 h 87"/>
                  <a:gd name="T6" fmla="*/ 41 w 85"/>
                  <a:gd name="T7" fmla="*/ 1 h 87"/>
                  <a:gd name="T8" fmla="*/ 85 w 85"/>
                  <a:gd name="T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7">
                    <a:moveTo>
                      <a:pt x="85" y="43"/>
                    </a:moveTo>
                    <a:cubicBezTo>
                      <a:pt x="85" y="66"/>
                      <a:pt x="66" y="85"/>
                      <a:pt x="44" y="86"/>
                    </a:cubicBezTo>
                    <a:cubicBezTo>
                      <a:pt x="20" y="87"/>
                      <a:pt x="0" y="68"/>
                      <a:pt x="0" y="44"/>
                    </a:cubicBezTo>
                    <a:cubicBezTo>
                      <a:pt x="0" y="21"/>
                      <a:pt x="18" y="2"/>
                      <a:pt x="41" y="1"/>
                    </a:cubicBezTo>
                    <a:cubicBezTo>
                      <a:pt x="64" y="0"/>
                      <a:pt x="85" y="20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9" name="Freeform 71"/>
              <p:cNvSpPr>
                <a:spLocks/>
              </p:cNvSpPr>
              <p:nvPr/>
            </p:nvSpPr>
            <p:spPr bwMode="auto">
              <a:xfrm>
                <a:off x="5408" y="1815"/>
                <a:ext cx="84" cy="85"/>
              </a:xfrm>
              <a:custGeom>
                <a:avLst/>
                <a:gdLst>
                  <a:gd name="T0" fmla="*/ 43 w 85"/>
                  <a:gd name="T1" fmla="*/ 0 h 86"/>
                  <a:gd name="T2" fmla="*/ 85 w 85"/>
                  <a:gd name="T3" fmla="*/ 44 h 86"/>
                  <a:gd name="T4" fmla="*/ 41 w 85"/>
                  <a:gd name="T5" fmla="*/ 85 h 86"/>
                  <a:gd name="T6" fmla="*/ 0 w 85"/>
                  <a:gd name="T7" fmla="*/ 43 h 86"/>
                  <a:gd name="T8" fmla="*/ 43 w 85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43" y="0"/>
                    </a:moveTo>
                    <a:cubicBezTo>
                      <a:pt x="66" y="0"/>
                      <a:pt x="85" y="20"/>
                      <a:pt x="85" y="44"/>
                    </a:cubicBezTo>
                    <a:cubicBezTo>
                      <a:pt x="84" y="67"/>
                      <a:pt x="64" y="86"/>
                      <a:pt x="41" y="85"/>
                    </a:cubicBezTo>
                    <a:cubicBezTo>
                      <a:pt x="18" y="84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0" name="Freeform 72"/>
              <p:cNvSpPr>
                <a:spLocks/>
              </p:cNvSpPr>
              <p:nvPr/>
            </p:nvSpPr>
            <p:spPr bwMode="auto">
              <a:xfrm>
                <a:off x="4079" y="2869"/>
                <a:ext cx="83" cy="84"/>
              </a:xfrm>
              <a:custGeom>
                <a:avLst/>
                <a:gdLst>
                  <a:gd name="T0" fmla="*/ 84 w 84"/>
                  <a:gd name="T1" fmla="*/ 43 h 86"/>
                  <a:gd name="T2" fmla="*/ 40 w 84"/>
                  <a:gd name="T3" fmla="*/ 86 h 86"/>
                  <a:gd name="T4" fmla="*/ 0 w 84"/>
                  <a:gd name="T5" fmla="*/ 43 h 86"/>
                  <a:gd name="T6" fmla="*/ 43 w 84"/>
                  <a:gd name="T7" fmla="*/ 1 h 86"/>
                  <a:gd name="T8" fmla="*/ 84 w 84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6">
                    <a:moveTo>
                      <a:pt x="84" y="43"/>
                    </a:moveTo>
                    <a:cubicBezTo>
                      <a:pt x="84" y="67"/>
                      <a:pt x="64" y="86"/>
                      <a:pt x="40" y="86"/>
                    </a:cubicBezTo>
                    <a:cubicBezTo>
                      <a:pt x="17" y="85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1"/>
                    </a:cubicBezTo>
                    <a:cubicBezTo>
                      <a:pt x="66" y="1"/>
                      <a:pt x="84" y="21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1" name="Freeform 73"/>
              <p:cNvSpPr>
                <a:spLocks/>
              </p:cNvSpPr>
              <p:nvPr/>
            </p:nvSpPr>
            <p:spPr bwMode="auto">
              <a:xfrm>
                <a:off x="4350" y="3552"/>
                <a:ext cx="84" cy="85"/>
              </a:xfrm>
              <a:custGeom>
                <a:avLst/>
                <a:gdLst>
                  <a:gd name="T0" fmla="*/ 85 w 85"/>
                  <a:gd name="T1" fmla="*/ 43 h 86"/>
                  <a:gd name="T2" fmla="*/ 42 w 85"/>
                  <a:gd name="T3" fmla="*/ 86 h 86"/>
                  <a:gd name="T4" fmla="*/ 0 w 85"/>
                  <a:gd name="T5" fmla="*/ 43 h 86"/>
                  <a:gd name="T6" fmla="*/ 44 w 85"/>
                  <a:gd name="T7" fmla="*/ 1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5" y="67"/>
                      <a:pt x="65" y="86"/>
                      <a:pt x="42" y="86"/>
                    </a:cubicBezTo>
                    <a:cubicBezTo>
                      <a:pt x="19" y="85"/>
                      <a:pt x="0" y="66"/>
                      <a:pt x="0" y="43"/>
                    </a:cubicBezTo>
                    <a:cubicBezTo>
                      <a:pt x="1" y="16"/>
                      <a:pt x="23" y="0"/>
                      <a:pt x="44" y="1"/>
                    </a:cubicBezTo>
                    <a:cubicBezTo>
                      <a:pt x="67" y="2"/>
                      <a:pt x="85" y="20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2" name="Freeform 74"/>
              <p:cNvSpPr>
                <a:spLocks/>
              </p:cNvSpPr>
              <p:nvPr/>
            </p:nvSpPr>
            <p:spPr bwMode="auto">
              <a:xfrm>
                <a:off x="5975" y="2199"/>
                <a:ext cx="83" cy="83"/>
              </a:xfrm>
              <a:custGeom>
                <a:avLst/>
                <a:gdLst>
                  <a:gd name="T0" fmla="*/ 84 w 85"/>
                  <a:gd name="T1" fmla="*/ 43 h 85"/>
                  <a:gd name="T2" fmla="*/ 43 w 85"/>
                  <a:gd name="T3" fmla="*/ 85 h 85"/>
                  <a:gd name="T4" fmla="*/ 1 w 85"/>
                  <a:gd name="T5" fmla="*/ 42 h 85"/>
                  <a:gd name="T6" fmla="*/ 42 w 85"/>
                  <a:gd name="T7" fmla="*/ 0 h 85"/>
                  <a:gd name="T8" fmla="*/ 84 w 85"/>
                  <a:gd name="T9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84" y="43"/>
                    </a:moveTo>
                    <a:cubicBezTo>
                      <a:pt x="84" y="66"/>
                      <a:pt x="66" y="84"/>
                      <a:pt x="43" y="85"/>
                    </a:cubicBezTo>
                    <a:cubicBezTo>
                      <a:pt x="19" y="85"/>
                      <a:pt x="0" y="66"/>
                      <a:pt x="1" y="42"/>
                    </a:cubicBezTo>
                    <a:cubicBezTo>
                      <a:pt x="1" y="19"/>
                      <a:pt x="19" y="0"/>
                      <a:pt x="42" y="0"/>
                    </a:cubicBezTo>
                    <a:cubicBezTo>
                      <a:pt x="65" y="0"/>
                      <a:pt x="85" y="19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3" name="Freeform 75"/>
              <p:cNvSpPr>
                <a:spLocks/>
              </p:cNvSpPr>
              <p:nvPr/>
            </p:nvSpPr>
            <p:spPr bwMode="auto">
              <a:xfrm>
                <a:off x="5586" y="1872"/>
                <a:ext cx="84" cy="86"/>
              </a:xfrm>
              <a:custGeom>
                <a:avLst/>
                <a:gdLst>
                  <a:gd name="T0" fmla="*/ 84 w 85"/>
                  <a:gd name="T1" fmla="*/ 43 h 87"/>
                  <a:gd name="T2" fmla="*/ 44 w 85"/>
                  <a:gd name="T3" fmla="*/ 86 h 87"/>
                  <a:gd name="T4" fmla="*/ 0 w 85"/>
                  <a:gd name="T5" fmla="*/ 45 h 87"/>
                  <a:gd name="T6" fmla="*/ 40 w 85"/>
                  <a:gd name="T7" fmla="*/ 1 h 87"/>
                  <a:gd name="T8" fmla="*/ 84 w 85"/>
                  <a:gd name="T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7">
                    <a:moveTo>
                      <a:pt x="84" y="43"/>
                    </a:moveTo>
                    <a:cubicBezTo>
                      <a:pt x="85" y="66"/>
                      <a:pt x="67" y="85"/>
                      <a:pt x="44" y="86"/>
                    </a:cubicBezTo>
                    <a:cubicBezTo>
                      <a:pt x="20" y="87"/>
                      <a:pt x="0" y="68"/>
                      <a:pt x="0" y="45"/>
                    </a:cubicBezTo>
                    <a:cubicBezTo>
                      <a:pt x="0" y="22"/>
                      <a:pt x="18" y="3"/>
                      <a:pt x="40" y="1"/>
                    </a:cubicBezTo>
                    <a:cubicBezTo>
                      <a:pt x="63" y="0"/>
                      <a:pt x="84" y="20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4" name="Freeform 76"/>
              <p:cNvSpPr>
                <a:spLocks/>
              </p:cNvSpPr>
              <p:nvPr/>
            </p:nvSpPr>
            <p:spPr bwMode="auto">
              <a:xfrm>
                <a:off x="4108" y="3078"/>
                <a:ext cx="83" cy="85"/>
              </a:xfrm>
              <a:custGeom>
                <a:avLst/>
                <a:gdLst>
                  <a:gd name="T0" fmla="*/ 85 w 85"/>
                  <a:gd name="T1" fmla="*/ 43 h 86"/>
                  <a:gd name="T2" fmla="*/ 42 w 85"/>
                  <a:gd name="T3" fmla="*/ 85 h 86"/>
                  <a:gd name="T4" fmla="*/ 1 w 85"/>
                  <a:gd name="T5" fmla="*/ 43 h 86"/>
                  <a:gd name="T6" fmla="*/ 43 w 85"/>
                  <a:gd name="T7" fmla="*/ 0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5" y="67"/>
                      <a:pt x="65" y="86"/>
                      <a:pt x="42" y="85"/>
                    </a:cubicBezTo>
                    <a:cubicBezTo>
                      <a:pt x="19" y="84"/>
                      <a:pt x="1" y="65"/>
                      <a:pt x="1" y="43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7" y="0"/>
                      <a:pt x="85" y="19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5" name="Freeform 77"/>
              <p:cNvSpPr>
                <a:spLocks/>
              </p:cNvSpPr>
              <p:nvPr/>
            </p:nvSpPr>
            <p:spPr bwMode="auto">
              <a:xfrm>
                <a:off x="6188" y="2765"/>
                <a:ext cx="83" cy="83"/>
              </a:xfrm>
              <a:custGeom>
                <a:avLst/>
                <a:gdLst>
                  <a:gd name="T0" fmla="*/ 84 w 84"/>
                  <a:gd name="T1" fmla="*/ 43 h 85"/>
                  <a:gd name="T2" fmla="*/ 42 w 84"/>
                  <a:gd name="T3" fmla="*/ 84 h 85"/>
                  <a:gd name="T4" fmla="*/ 0 w 84"/>
                  <a:gd name="T5" fmla="*/ 42 h 85"/>
                  <a:gd name="T6" fmla="*/ 41 w 84"/>
                  <a:gd name="T7" fmla="*/ 0 h 85"/>
                  <a:gd name="T8" fmla="*/ 84 w 84"/>
                  <a:gd name="T9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84" y="43"/>
                    </a:moveTo>
                    <a:cubicBezTo>
                      <a:pt x="83" y="66"/>
                      <a:pt x="66" y="84"/>
                      <a:pt x="42" y="84"/>
                    </a:cubicBezTo>
                    <a:cubicBezTo>
                      <a:pt x="18" y="85"/>
                      <a:pt x="0" y="66"/>
                      <a:pt x="0" y="42"/>
                    </a:cubicBezTo>
                    <a:cubicBezTo>
                      <a:pt x="0" y="19"/>
                      <a:pt x="18" y="0"/>
                      <a:pt x="41" y="0"/>
                    </a:cubicBezTo>
                    <a:cubicBezTo>
                      <a:pt x="65" y="0"/>
                      <a:pt x="84" y="19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6" name="Freeform 78"/>
              <p:cNvSpPr>
                <a:spLocks/>
              </p:cNvSpPr>
              <p:nvPr/>
            </p:nvSpPr>
            <p:spPr bwMode="auto">
              <a:xfrm>
                <a:off x="5125" y="3905"/>
                <a:ext cx="84" cy="84"/>
              </a:xfrm>
              <a:custGeom>
                <a:avLst/>
                <a:gdLst>
                  <a:gd name="T0" fmla="*/ 85 w 86"/>
                  <a:gd name="T1" fmla="*/ 44 h 86"/>
                  <a:gd name="T2" fmla="*/ 43 w 86"/>
                  <a:gd name="T3" fmla="*/ 85 h 86"/>
                  <a:gd name="T4" fmla="*/ 1 w 86"/>
                  <a:gd name="T5" fmla="*/ 41 h 86"/>
                  <a:gd name="T6" fmla="*/ 45 w 86"/>
                  <a:gd name="T7" fmla="*/ 1 h 86"/>
                  <a:gd name="T8" fmla="*/ 85 w 86"/>
                  <a:gd name="T9" fmla="*/ 4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85" y="44"/>
                    </a:moveTo>
                    <a:cubicBezTo>
                      <a:pt x="84" y="67"/>
                      <a:pt x="65" y="86"/>
                      <a:pt x="43" y="85"/>
                    </a:cubicBezTo>
                    <a:cubicBezTo>
                      <a:pt x="19" y="85"/>
                      <a:pt x="0" y="64"/>
                      <a:pt x="1" y="41"/>
                    </a:cubicBezTo>
                    <a:cubicBezTo>
                      <a:pt x="2" y="18"/>
                      <a:pt x="22" y="0"/>
                      <a:pt x="45" y="1"/>
                    </a:cubicBezTo>
                    <a:cubicBezTo>
                      <a:pt x="67" y="2"/>
                      <a:pt x="86" y="22"/>
                      <a:pt x="85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7" name="Freeform 79"/>
              <p:cNvSpPr>
                <a:spLocks/>
              </p:cNvSpPr>
              <p:nvPr/>
            </p:nvSpPr>
            <p:spPr bwMode="auto">
              <a:xfrm>
                <a:off x="5498" y="1844"/>
                <a:ext cx="84" cy="83"/>
              </a:xfrm>
              <a:custGeom>
                <a:avLst/>
                <a:gdLst>
                  <a:gd name="T0" fmla="*/ 42 w 86"/>
                  <a:gd name="T1" fmla="*/ 84 h 85"/>
                  <a:gd name="T2" fmla="*/ 0 w 86"/>
                  <a:gd name="T3" fmla="*/ 43 h 85"/>
                  <a:gd name="T4" fmla="*/ 43 w 86"/>
                  <a:gd name="T5" fmla="*/ 0 h 85"/>
                  <a:gd name="T6" fmla="*/ 85 w 86"/>
                  <a:gd name="T7" fmla="*/ 42 h 85"/>
                  <a:gd name="T8" fmla="*/ 42 w 86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5">
                    <a:moveTo>
                      <a:pt x="42" y="84"/>
                    </a:moveTo>
                    <a:cubicBezTo>
                      <a:pt x="19" y="84"/>
                      <a:pt x="1" y="66"/>
                      <a:pt x="0" y="43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6" y="65"/>
                      <a:pt x="66" y="85"/>
                      <a:pt x="42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8" name="Freeform 80"/>
              <p:cNvSpPr>
                <a:spLocks/>
              </p:cNvSpPr>
              <p:nvPr/>
            </p:nvSpPr>
            <p:spPr bwMode="auto">
              <a:xfrm>
                <a:off x="4813" y="1820"/>
                <a:ext cx="83" cy="84"/>
              </a:xfrm>
              <a:custGeom>
                <a:avLst/>
                <a:gdLst>
                  <a:gd name="T0" fmla="*/ 84 w 85"/>
                  <a:gd name="T1" fmla="*/ 44 h 85"/>
                  <a:gd name="T2" fmla="*/ 42 w 85"/>
                  <a:gd name="T3" fmla="*/ 85 h 85"/>
                  <a:gd name="T4" fmla="*/ 1 w 85"/>
                  <a:gd name="T5" fmla="*/ 41 h 85"/>
                  <a:gd name="T6" fmla="*/ 43 w 85"/>
                  <a:gd name="T7" fmla="*/ 0 h 85"/>
                  <a:gd name="T8" fmla="*/ 84 w 85"/>
                  <a:gd name="T9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84" y="44"/>
                    </a:moveTo>
                    <a:cubicBezTo>
                      <a:pt x="83" y="67"/>
                      <a:pt x="65" y="85"/>
                      <a:pt x="42" y="85"/>
                    </a:cubicBezTo>
                    <a:cubicBezTo>
                      <a:pt x="18" y="85"/>
                      <a:pt x="0" y="65"/>
                      <a:pt x="1" y="41"/>
                    </a:cubicBezTo>
                    <a:cubicBezTo>
                      <a:pt x="2" y="18"/>
                      <a:pt x="21" y="0"/>
                      <a:pt x="43" y="0"/>
                    </a:cubicBezTo>
                    <a:cubicBezTo>
                      <a:pt x="67" y="1"/>
                      <a:pt x="85" y="20"/>
                      <a:pt x="84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9" name="Freeform 81"/>
              <p:cNvSpPr>
                <a:spLocks/>
              </p:cNvSpPr>
              <p:nvPr/>
            </p:nvSpPr>
            <p:spPr bwMode="auto">
              <a:xfrm>
                <a:off x="4309" y="2153"/>
                <a:ext cx="84" cy="83"/>
              </a:xfrm>
              <a:custGeom>
                <a:avLst/>
                <a:gdLst>
                  <a:gd name="T0" fmla="*/ 43 w 85"/>
                  <a:gd name="T1" fmla="*/ 0 h 85"/>
                  <a:gd name="T2" fmla="*/ 85 w 85"/>
                  <a:gd name="T3" fmla="*/ 42 h 85"/>
                  <a:gd name="T4" fmla="*/ 43 w 85"/>
                  <a:gd name="T5" fmla="*/ 84 h 85"/>
                  <a:gd name="T6" fmla="*/ 1 w 85"/>
                  <a:gd name="T7" fmla="*/ 41 h 85"/>
                  <a:gd name="T8" fmla="*/ 43 w 85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43" y="0"/>
                    </a:moveTo>
                    <a:cubicBezTo>
                      <a:pt x="66" y="0"/>
                      <a:pt x="85" y="19"/>
                      <a:pt x="85" y="42"/>
                    </a:cubicBezTo>
                    <a:cubicBezTo>
                      <a:pt x="85" y="64"/>
                      <a:pt x="65" y="84"/>
                      <a:pt x="43" y="84"/>
                    </a:cubicBezTo>
                    <a:cubicBezTo>
                      <a:pt x="20" y="85"/>
                      <a:pt x="0" y="65"/>
                      <a:pt x="1" y="41"/>
                    </a:cubicBezTo>
                    <a:cubicBezTo>
                      <a:pt x="1" y="18"/>
                      <a:pt x="20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0" name="Freeform 82"/>
              <p:cNvSpPr>
                <a:spLocks/>
              </p:cNvSpPr>
              <p:nvPr/>
            </p:nvSpPr>
            <p:spPr bwMode="auto">
              <a:xfrm>
                <a:off x="6156" y="2556"/>
                <a:ext cx="83" cy="83"/>
              </a:xfrm>
              <a:custGeom>
                <a:avLst/>
                <a:gdLst>
                  <a:gd name="T0" fmla="*/ 43 w 85"/>
                  <a:gd name="T1" fmla="*/ 84 h 84"/>
                  <a:gd name="T2" fmla="*/ 1 w 85"/>
                  <a:gd name="T3" fmla="*/ 41 h 84"/>
                  <a:gd name="T4" fmla="*/ 43 w 85"/>
                  <a:gd name="T5" fmla="*/ 0 h 84"/>
                  <a:gd name="T6" fmla="*/ 85 w 85"/>
                  <a:gd name="T7" fmla="*/ 44 h 84"/>
                  <a:gd name="T8" fmla="*/ 43 w 85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4">
                    <a:moveTo>
                      <a:pt x="43" y="84"/>
                    </a:moveTo>
                    <a:cubicBezTo>
                      <a:pt x="19" y="84"/>
                      <a:pt x="0" y="65"/>
                      <a:pt x="1" y="41"/>
                    </a:cubicBezTo>
                    <a:cubicBezTo>
                      <a:pt x="1" y="18"/>
                      <a:pt x="20" y="0"/>
                      <a:pt x="43" y="0"/>
                    </a:cubicBezTo>
                    <a:cubicBezTo>
                      <a:pt x="67" y="0"/>
                      <a:pt x="85" y="19"/>
                      <a:pt x="85" y="44"/>
                    </a:cubicBezTo>
                    <a:cubicBezTo>
                      <a:pt x="84" y="67"/>
                      <a:pt x="66" y="84"/>
                      <a:pt x="4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1" name="Freeform 83"/>
              <p:cNvSpPr>
                <a:spLocks/>
              </p:cNvSpPr>
              <p:nvPr/>
            </p:nvSpPr>
            <p:spPr bwMode="auto">
              <a:xfrm>
                <a:off x="5318" y="1785"/>
                <a:ext cx="84" cy="83"/>
              </a:xfrm>
              <a:custGeom>
                <a:avLst/>
                <a:gdLst>
                  <a:gd name="T0" fmla="*/ 43 w 85"/>
                  <a:gd name="T1" fmla="*/ 1 h 85"/>
                  <a:gd name="T2" fmla="*/ 84 w 85"/>
                  <a:gd name="T3" fmla="*/ 45 h 85"/>
                  <a:gd name="T4" fmla="*/ 41 w 85"/>
                  <a:gd name="T5" fmla="*/ 85 h 85"/>
                  <a:gd name="T6" fmla="*/ 0 w 85"/>
                  <a:gd name="T7" fmla="*/ 43 h 85"/>
                  <a:gd name="T8" fmla="*/ 43 w 85"/>
                  <a:gd name="T9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43" y="1"/>
                    </a:moveTo>
                    <a:cubicBezTo>
                      <a:pt x="66" y="1"/>
                      <a:pt x="85" y="21"/>
                      <a:pt x="84" y="45"/>
                    </a:cubicBezTo>
                    <a:cubicBezTo>
                      <a:pt x="83" y="68"/>
                      <a:pt x="64" y="85"/>
                      <a:pt x="41" y="85"/>
                    </a:cubicBezTo>
                    <a:cubicBezTo>
                      <a:pt x="19" y="85"/>
                      <a:pt x="0" y="66"/>
                      <a:pt x="0" y="43"/>
                    </a:cubicBezTo>
                    <a:cubicBezTo>
                      <a:pt x="0" y="20"/>
                      <a:pt x="19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2" name="Freeform 84"/>
              <p:cNvSpPr>
                <a:spLocks/>
              </p:cNvSpPr>
              <p:nvPr/>
            </p:nvSpPr>
            <p:spPr bwMode="auto">
              <a:xfrm>
                <a:off x="4500" y="3702"/>
                <a:ext cx="84" cy="84"/>
              </a:xfrm>
              <a:custGeom>
                <a:avLst/>
                <a:gdLst>
                  <a:gd name="T0" fmla="*/ 85 w 85"/>
                  <a:gd name="T1" fmla="*/ 42 h 85"/>
                  <a:gd name="T2" fmla="*/ 44 w 85"/>
                  <a:gd name="T3" fmla="*/ 84 h 85"/>
                  <a:gd name="T4" fmla="*/ 1 w 85"/>
                  <a:gd name="T5" fmla="*/ 44 h 85"/>
                  <a:gd name="T6" fmla="*/ 43 w 85"/>
                  <a:gd name="T7" fmla="*/ 0 h 85"/>
                  <a:gd name="T8" fmla="*/ 85 w 85"/>
                  <a:gd name="T9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85" y="42"/>
                    </a:moveTo>
                    <a:cubicBezTo>
                      <a:pt x="85" y="64"/>
                      <a:pt x="66" y="84"/>
                      <a:pt x="44" y="84"/>
                    </a:cubicBezTo>
                    <a:cubicBezTo>
                      <a:pt x="22" y="85"/>
                      <a:pt x="2" y="66"/>
                      <a:pt x="1" y="44"/>
                    </a:cubicBezTo>
                    <a:cubicBezTo>
                      <a:pt x="0" y="21"/>
                      <a:pt x="20" y="0"/>
                      <a:pt x="43" y="0"/>
                    </a:cubicBezTo>
                    <a:cubicBezTo>
                      <a:pt x="65" y="0"/>
                      <a:pt x="84" y="19"/>
                      <a:pt x="8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3" name="Freeform 85"/>
              <p:cNvSpPr>
                <a:spLocks/>
              </p:cNvSpPr>
              <p:nvPr/>
            </p:nvSpPr>
            <p:spPr bwMode="auto">
              <a:xfrm>
                <a:off x="4458" y="2001"/>
                <a:ext cx="82" cy="83"/>
              </a:xfrm>
              <a:custGeom>
                <a:avLst/>
                <a:gdLst>
                  <a:gd name="T0" fmla="*/ 84 w 84"/>
                  <a:gd name="T1" fmla="*/ 41 h 84"/>
                  <a:gd name="T2" fmla="*/ 43 w 84"/>
                  <a:gd name="T3" fmla="*/ 83 h 84"/>
                  <a:gd name="T4" fmla="*/ 0 w 84"/>
                  <a:gd name="T5" fmla="*/ 41 h 84"/>
                  <a:gd name="T6" fmla="*/ 42 w 84"/>
                  <a:gd name="T7" fmla="*/ 0 h 84"/>
                  <a:gd name="T8" fmla="*/ 84 w 84"/>
                  <a:gd name="T9" fmla="*/ 4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4">
                    <a:moveTo>
                      <a:pt x="84" y="41"/>
                    </a:moveTo>
                    <a:cubicBezTo>
                      <a:pt x="84" y="64"/>
                      <a:pt x="66" y="83"/>
                      <a:pt x="43" y="83"/>
                    </a:cubicBezTo>
                    <a:cubicBezTo>
                      <a:pt x="20" y="84"/>
                      <a:pt x="0" y="65"/>
                      <a:pt x="0" y="41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4" y="0"/>
                      <a:pt x="83" y="18"/>
                      <a:pt x="8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4" name="Freeform 86"/>
              <p:cNvSpPr>
                <a:spLocks/>
              </p:cNvSpPr>
              <p:nvPr/>
            </p:nvSpPr>
            <p:spPr bwMode="auto">
              <a:xfrm>
                <a:off x="5229" y="1757"/>
                <a:ext cx="83" cy="84"/>
              </a:xfrm>
              <a:custGeom>
                <a:avLst/>
                <a:gdLst>
                  <a:gd name="T0" fmla="*/ 42 w 84"/>
                  <a:gd name="T1" fmla="*/ 0 h 85"/>
                  <a:gd name="T2" fmla="*/ 84 w 84"/>
                  <a:gd name="T3" fmla="*/ 42 h 85"/>
                  <a:gd name="T4" fmla="*/ 41 w 84"/>
                  <a:gd name="T5" fmla="*/ 84 h 85"/>
                  <a:gd name="T6" fmla="*/ 0 w 84"/>
                  <a:gd name="T7" fmla="*/ 42 h 85"/>
                  <a:gd name="T8" fmla="*/ 42 w 84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42" y="0"/>
                    </a:moveTo>
                    <a:cubicBezTo>
                      <a:pt x="64" y="0"/>
                      <a:pt x="83" y="19"/>
                      <a:pt x="84" y="42"/>
                    </a:cubicBezTo>
                    <a:cubicBezTo>
                      <a:pt x="84" y="65"/>
                      <a:pt x="64" y="85"/>
                      <a:pt x="41" y="84"/>
                    </a:cubicBezTo>
                    <a:cubicBezTo>
                      <a:pt x="18" y="83"/>
                      <a:pt x="0" y="64"/>
                      <a:pt x="0" y="42"/>
                    </a:cubicBezTo>
                    <a:cubicBezTo>
                      <a:pt x="0" y="19"/>
                      <a:pt x="20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5" name="Freeform 87"/>
              <p:cNvSpPr>
                <a:spLocks/>
              </p:cNvSpPr>
              <p:nvPr/>
            </p:nvSpPr>
            <p:spPr bwMode="auto">
              <a:xfrm>
                <a:off x="5676" y="1903"/>
                <a:ext cx="82" cy="81"/>
              </a:xfrm>
              <a:custGeom>
                <a:avLst/>
                <a:gdLst>
                  <a:gd name="T0" fmla="*/ 84 w 84"/>
                  <a:gd name="T1" fmla="*/ 41 h 83"/>
                  <a:gd name="T2" fmla="*/ 43 w 84"/>
                  <a:gd name="T3" fmla="*/ 83 h 83"/>
                  <a:gd name="T4" fmla="*/ 1 w 84"/>
                  <a:gd name="T5" fmla="*/ 42 h 83"/>
                  <a:gd name="T6" fmla="*/ 42 w 84"/>
                  <a:gd name="T7" fmla="*/ 0 h 83"/>
                  <a:gd name="T8" fmla="*/ 84 w 84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84" y="41"/>
                    </a:moveTo>
                    <a:cubicBezTo>
                      <a:pt x="84" y="64"/>
                      <a:pt x="66" y="83"/>
                      <a:pt x="43" y="83"/>
                    </a:cubicBezTo>
                    <a:cubicBezTo>
                      <a:pt x="20" y="83"/>
                      <a:pt x="1" y="65"/>
                      <a:pt x="1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8"/>
                      <a:pt x="8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6" name="Freeform 88"/>
              <p:cNvSpPr>
                <a:spLocks/>
              </p:cNvSpPr>
              <p:nvPr/>
            </p:nvSpPr>
            <p:spPr bwMode="auto">
              <a:xfrm>
                <a:off x="5542" y="3844"/>
                <a:ext cx="81" cy="82"/>
              </a:xfrm>
              <a:custGeom>
                <a:avLst/>
                <a:gdLst>
                  <a:gd name="T0" fmla="*/ 41 w 83"/>
                  <a:gd name="T1" fmla="*/ 84 h 84"/>
                  <a:gd name="T2" fmla="*/ 0 w 83"/>
                  <a:gd name="T3" fmla="*/ 42 h 84"/>
                  <a:gd name="T4" fmla="*/ 42 w 83"/>
                  <a:gd name="T5" fmla="*/ 1 h 84"/>
                  <a:gd name="T6" fmla="*/ 83 w 83"/>
                  <a:gd name="T7" fmla="*/ 43 h 84"/>
                  <a:gd name="T8" fmla="*/ 41 w 83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1" y="84"/>
                    </a:moveTo>
                    <a:cubicBezTo>
                      <a:pt x="18" y="84"/>
                      <a:pt x="0" y="65"/>
                      <a:pt x="0" y="42"/>
                    </a:cubicBezTo>
                    <a:cubicBezTo>
                      <a:pt x="1" y="19"/>
                      <a:pt x="20" y="0"/>
                      <a:pt x="42" y="1"/>
                    </a:cubicBezTo>
                    <a:cubicBezTo>
                      <a:pt x="65" y="1"/>
                      <a:pt x="83" y="20"/>
                      <a:pt x="83" y="43"/>
                    </a:cubicBezTo>
                    <a:cubicBezTo>
                      <a:pt x="82" y="66"/>
                      <a:pt x="63" y="84"/>
                      <a:pt x="41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7" name="Freeform 89"/>
              <p:cNvSpPr>
                <a:spLocks/>
              </p:cNvSpPr>
              <p:nvPr/>
            </p:nvSpPr>
            <p:spPr bwMode="auto">
              <a:xfrm>
                <a:off x="5927" y="3572"/>
                <a:ext cx="82" cy="83"/>
              </a:xfrm>
              <a:custGeom>
                <a:avLst/>
                <a:gdLst>
                  <a:gd name="T0" fmla="*/ 41 w 83"/>
                  <a:gd name="T1" fmla="*/ 0 h 84"/>
                  <a:gd name="T2" fmla="*/ 83 w 83"/>
                  <a:gd name="T3" fmla="*/ 42 h 84"/>
                  <a:gd name="T4" fmla="*/ 42 w 83"/>
                  <a:gd name="T5" fmla="*/ 84 h 84"/>
                  <a:gd name="T6" fmla="*/ 0 w 83"/>
                  <a:gd name="T7" fmla="*/ 42 h 84"/>
                  <a:gd name="T8" fmla="*/ 41 w 83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1" y="0"/>
                    </a:moveTo>
                    <a:cubicBezTo>
                      <a:pt x="64" y="0"/>
                      <a:pt x="83" y="19"/>
                      <a:pt x="83" y="42"/>
                    </a:cubicBezTo>
                    <a:cubicBezTo>
                      <a:pt x="83" y="65"/>
                      <a:pt x="65" y="83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8" name="Freeform 90"/>
              <p:cNvSpPr>
                <a:spLocks/>
              </p:cNvSpPr>
              <p:nvPr/>
            </p:nvSpPr>
            <p:spPr bwMode="auto">
              <a:xfrm>
                <a:off x="6189" y="3064"/>
                <a:ext cx="83" cy="82"/>
              </a:xfrm>
              <a:custGeom>
                <a:avLst/>
                <a:gdLst>
                  <a:gd name="T0" fmla="*/ 84 w 84"/>
                  <a:gd name="T1" fmla="*/ 43 h 84"/>
                  <a:gd name="T2" fmla="*/ 42 w 84"/>
                  <a:gd name="T3" fmla="*/ 83 h 84"/>
                  <a:gd name="T4" fmla="*/ 1 w 84"/>
                  <a:gd name="T5" fmla="*/ 41 h 84"/>
                  <a:gd name="T6" fmla="*/ 43 w 84"/>
                  <a:gd name="T7" fmla="*/ 1 h 84"/>
                  <a:gd name="T8" fmla="*/ 84 w 84"/>
                  <a:gd name="T9" fmla="*/ 4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4">
                    <a:moveTo>
                      <a:pt x="84" y="43"/>
                    </a:moveTo>
                    <a:cubicBezTo>
                      <a:pt x="83" y="66"/>
                      <a:pt x="65" y="84"/>
                      <a:pt x="42" y="83"/>
                    </a:cubicBezTo>
                    <a:cubicBezTo>
                      <a:pt x="19" y="83"/>
                      <a:pt x="0" y="64"/>
                      <a:pt x="1" y="41"/>
                    </a:cubicBezTo>
                    <a:cubicBezTo>
                      <a:pt x="1" y="18"/>
                      <a:pt x="20" y="0"/>
                      <a:pt x="43" y="1"/>
                    </a:cubicBezTo>
                    <a:cubicBezTo>
                      <a:pt x="66" y="1"/>
                      <a:pt x="84" y="20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9" name="Freeform 91"/>
              <p:cNvSpPr>
                <a:spLocks/>
              </p:cNvSpPr>
              <p:nvPr/>
            </p:nvSpPr>
            <p:spPr bwMode="auto">
              <a:xfrm>
                <a:off x="5916" y="2082"/>
                <a:ext cx="81" cy="80"/>
              </a:xfrm>
              <a:custGeom>
                <a:avLst/>
                <a:gdLst>
                  <a:gd name="T0" fmla="*/ 0 w 83"/>
                  <a:gd name="T1" fmla="*/ 41 h 82"/>
                  <a:gd name="T2" fmla="*/ 41 w 83"/>
                  <a:gd name="T3" fmla="*/ 0 h 82"/>
                  <a:gd name="T4" fmla="*/ 83 w 83"/>
                  <a:gd name="T5" fmla="*/ 41 h 82"/>
                  <a:gd name="T6" fmla="*/ 42 w 83"/>
                  <a:gd name="T7" fmla="*/ 82 h 82"/>
                  <a:gd name="T8" fmla="*/ 0 w 83"/>
                  <a:gd name="T9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0" y="41"/>
                    </a:moveTo>
                    <a:cubicBezTo>
                      <a:pt x="0" y="19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  <a:cubicBezTo>
                      <a:pt x="83" y="64"/>
                      <a:pt x="65" y="82"/>
                      <a:pt x="42" y="82"/>
                    </a:cubicBezTo>
                    <a:cubicBezTo>
                      <a:pt x="19" y="82"/>
                      <a:pt x="0" y="64"/>
                      <a:pt x="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0" name="Freeform 92"/>
              <p:cNvSpPr>
                <a:spLocks/>
              </p:cNvSpPr>
              <p:nvPr/>
            </p:nvSpPr>
            <p:spPr bwMode="auto">
              <a:xfrm>
                <a:off x="4134" y="2392"/>
                <a:ext cx="83" cy="81"/>
              </a:xfrm>
              <a:custGeom>
                <a:avLst/>
                <a:gdLst>
                  <a:gd name="T0" fmla="*/ 42 w 84"/>
                  <a:gd name="T1" fmla="*/ 1 h 83"/>
                  <a:gd name="T2" fmla="*/ 83 w 84"/>
                  <a:gd name="T3" fmla="*/ 43 h 83"/>
                  <a:gd name="T4" fmla="*/ 41 w 84"/>
                  <a:gd name="T5" fmla="*/ 83 h 83"/>
                  <a:gd name="T6" fmla="*/ 0 w 84"/>
                  <a:gd name="T7" fmla="*/ 41 h 83"/>
                  <a:gd name="T8" fmla="*/ 42 w 84"/>
                  <a:gd name="T9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42" y="1"/>
                    </a:moveTo>
                    <a:cubicBezTo>
                      <a:pt x="65" y="1"/>
                      <a:pt x="84" y="21"/>
                      <a:pt x="83" y="43"/>
                    </a:cubicBezTo>
                    <a:cubicBezTo>
                      <a:pt x="82" y="65"/>
                      <a:pt x="63" y="83"/>
                      <a:pt x="41" y="83"/>
                    </a:cubicBezTo>
                    <a:cubicBezTo>
                      <a:pt x="19" y="83"/>
                      <a:pt x="0" y="64"/>
                      <a:pt x="0" y="41"/>
                    </a:cubicBezTo>
                    <a:cubicBezTo>
                      <a:pt x="0" y="18"/>
                      <a:pt x="19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1" name="Freeform 93"/>
              <p:cNvSpPr>
                <a:spLocks/>
              </p:cNvSpPr>
              <p:nvPr/>
            </p:nvSpPr>
            <p:spPr bwMode="auto">
              <a:xfrm>
                <a:off x="6162" y="3153"/>
                <a:ext cx="82" cy="84"/>
              </a:xfrm>
              <a:custGeom>
                <a:avLst/>
                <a:gdLst>
                  <a:gd name="T0" fmla="*/ 41 w 84"/>
                  <a:gd name="T1" fmla="*/ 84 h 85"/>
                  <a:gd name="T2" fmla="*/ 0 w 84"/>
                  <a:gd name="T3" fmla="*/ 41 h 85"/>
                  <a:gd name="T4" fmla="*/ 43 w 84"/>
                  <a:gd name="T5" fmla="*/ 1 h 85"/>
                  <a:gd name="T6" fmla="*/ 83 w 84"/>
                  <a:gd name="T7" fmla="*/ 43 h 85"/>
                  <a:gd name="T8" fmla="*/ 41 w 84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41" y="84"/>
                    </a:moveTo>
                    <a:cubicBezTo>
                      <a:pt x="18" y="83"/>
                      <a:pt x="0" y="65"/>
                      <a:pt x="0" y="41"/>
                    </a:cubicBezTo>
                    <a:cubicBezTo>
                      <a:pt x="1" y="18"/>
                      <a:pt x="20" y="0"/>
                      <a:pt x="43" y="1"/>
                    </a:cubicBezTo>
                    <a:cubicBezTo>
                      <a:pt x="66" y="1"/>
                      <a:pt x="84" y="20"/>
                      <a:pt x="83" y="43"/>
                    </a:cubicBezTo>
                    <a:cubicBezTo>
                      <a:pt x="83" y="67"/>
                      <a:pt x="64" y="85"/>
                      <a:pt x="41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2" name="Freeform 94"/>
              <p:cNvSpPr>
                <a:spLocks/>
              </p:cNvSpPr>
              <p:nvPr/>
            </p:nvSpPr>
            <p:spPr bwMode="auto">
              <a:xfrm>
                <a:off x="6131" y="3242"/>
                <a:ext cx="83" cy="82"/>
              </a:xfrm>
              <a:custGeom>
                <a:avLst/>
                <a:gdLst>
                  <a:gd name="T0" fmla="*/ 43 w 84"/>
                  <a:gd name="T1" fmla="*/ 84 h 84"/>
                  <a:gd name="T2" fmla="*/ 1 w 84"/>
                  <a:gd name="T3" fmla="*/ 43 h 84"/>
                  <a:gd name="T4" fmla="*/ 41 w 84"/>
                  <a:gd name="T5" fmla="*/ 1 h 84"/>
                  <a:gd name="T6" fmla="*/ 84 w 84"/>
                  <a:gd name="T7" fmla="*/ 41 h 84"/>
                  <a:gd name="T8" fmla="*/ 43 w 84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4">
                    <a:moveTo>
                      <a:pt x="43" y="84"/>
                    </a:moveTo>
                    <a:cubicBezTo>
                      <a:pt x="20" y="84"/>
                      <a:pt x="1" y="66"/>
                      <a:pt x="1" y="43"/>
                    </a:cubicBezTo>
                    <a:cubicBezTo>
                      <a:pt x="0" y="20"/>
                      <a:pt x="19" y="1"/>
                      <a:pt x="41" y="1"/>
                    </a:cubicBezTo>
                    <a:cubicBezTo>
                      <a:pt x="65" y="0"/>
                      <a:pt x="83" y="18"/>
                      <a:pt x="84" y="41"/>
                    </a:cubicBezTo>
                    <a:cubicBezTo>
                      <a:pt x="84" y="65"/>
                      <a:pt x="66" y="83"/>
                      <a:pt x="4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3" name="Freeform 95"/>
              <p:cNvSpPr>
                <a:spLocks/>
              </p:cNvSpPr>
              <p:nvPr/>
            </p:nvSpPr>
            <p:spPr bwMode="auto">
              <a:xfrm>
                <a:off x="4199" y="3406"/>
                <a:ext cx="84" cy="82"/>
              </a:xfrm>
              <a:custGeom>
                <a:avLst/>
                <a:gdLst>
                  <a:gd name="T0" fmla="*/ 84 w 85"/>
                  <a:gd name="T1" fmla="*/ 40 h 83"/>
                  <a:gd name="T2" fmla="*/ 43 w 85"/>
                  <a:gd name="T3" fmla="*/ 83 h 83"/>
                  <a:gd name="T4" fmla="*/ 2 w 85"/>
                  <a:gd name="T5" fmla="*/ 44 h 83"/>
                  <a:gd name="T6" fmla="*/ 41 w 85"/>
                  <a:gd name="T7" fmla="*/ 0 h 83"/>
                  <a:gd name="T8" fmla="*/ 84 w 85"/>
                  <a:gd name="T9" fmla="*/ 4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3">
                    <a:moveTo>
                      <a:pt x="84" y="40"/>
                    </a:moveTo>
                    <a:cubicBezTo>
                      <a:pt x="85" y="63"/>
                      <a:pt x="66" y="83"/>
                      <a:pt x="43" y="83"/>
                    </a:cubicBezTo>
                    <a:cubicBezTo>
                      <a:pt x="21" y="83"/>
                      <a:pt x="3" y="66"/>
                      <a:pt x="2" y="44"/>
                    </a:cubicBezTo>
                    <a:cubicBezTo>
                      <a:pt x="0" y="21"/>
                      <a:pt x="18" y="1"/>
                      <a:pt x="41" y="0"/>
                    </a:cubicBezTo>
                    <a:cubicBezTo>
                      <a:pt x="65" y="0"/>
                      <a:pt x="84" y="17"/>
                      <a:pt x="8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4" name="Freeform 96"/>
              <p:cNvSpPr>
                <a:spLocks/>
              </p:cNvSpPr>
              <p:nvPr/>
            </p:nvSpPr>
            <p:spPr bwMode="auto">
              <a:xfrm>
                <a:off x="4076" y="2571"/>
                <a:ext cx="82" cy="82"/>
              </a:xfrm>
              <a:custGeom>
                <a:avLst/>
                <a:gdLst>
                  <a:gd name="T0" fmla="*/ 82 w 83"/>
                  <a:gd name="T1" fmla="*/ 42 h 84"/>
                  <a:gd name="T2" fmla="*/ 42 w 83"/>
                  <a:gd name="T3" fmla="*/ 84 h 84"/>
                  <a:gd name="T4" fmla="*/ 0 w 83"/>
                  <a:gd name="T5" fmla="*/ 42 h 84"/>
                  <a:gd name="T6" fmla="*/ 40 w 83"/>
                  <a:gd name="T7" fmla="*/ 1 h 84"/>
                  <a:gd name="T8" fmla="*/ 82 w 83"/>
                  <a:gd name="T9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82" y="42"/>
                    </a:moveTo>
                    <a:cubicBezTo>
                      <a:pt x="83" y="64"/>
                      <a:pt x="64" y="84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21"/>
                      <a:pt x="18" y="2"/>
                      <a:pt x="40" y="1"/>
                    </a:cubicBezTo>
                    <a:cubicBezTo>
                      <a:pt x="62" y="0"/>
                      <a:pt x="82" y="19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5" name="Freeform 97"/>
              <p:cNvSpPr>
                <a:spLocks/>
              </p:cNvSpPr>
              <p:nvPr/>
            </p:nvSpPr>
            <p:spPr bwMode="auto">
              <a:xfrm>
                <a:off x="5662" y="3785"/>
                <a:ext cx="80" cy="81"/>
              </a:xfrm>
              <a:custGeom>
                <a:avLst/>
                <a:gdLst>
                  <a:gd name="T0" fmla="*/ 41 w 82"/>
                  <a:gd name="T1" fmla="*/ 0 h 83"/>
                  <a:gd name="T2" fmla="*/ 82 w 82"/>
                  <a:gd name="T3" fmla="*/ 41 h 83"/>
                  <a:gd name="T4" fmla="*/ 41 w 82"/>
                  <a:gd name="T5" fmla="*/ 83 h 83"/>
                  <a:gd name="T6" fmla="*/ 0 w 82"/>
                  <a:gd name="T7" fmla="*/ 41 h 83"/>
                  <a:gd name="T8" fmla="*/ 41 w 82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41" y="0"/>
                    </a:moveTo>
                    <a:cubicBezTo>
                      <a:pt x="64" y="0"/>
                      <a:pt x="82" y="18"/>
                      <a:pt x="82" y="41"/>
                    </a:cubicBezTo>
                    <a:cubicBezTo>
                      <a:pt x="82" y="64"/>
                      <a:pt x="64" y="83"/>
                      <a:pt x="41" y="83"/>
                    </a:cubicBezTo>
                    <a:cubicBezTo>
                      <a:pt x="18" y="83"/>
                      <a:pt x="0" y="65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6" name="Freeform 98"/>
              <p:cNvSpPr>
                <a:spLocks/>
              </p:cNvSpPr>
              <p:nvPr/>
            </p:nvSpPr>
            <p:spPr bwMode="auto">
              <a:xfrm>
                <a:off x="4141" y="3287"/>
                <a:ext cx="81" cy="82"/>
              </a:xfrm>
              <a:custGeom>
                <a:avLst/>
                <a:gdLst>
                  <a:gd name="T0" fmla="*/ 82 w 82"/>
                  <a:gd name="T1" fmla="*/ 43 h 84"/>
                  <a:gd name="T2" fmla="*/ 40 w 82"/>
                  <a:gd name="T3" fmla="*/ 83 h 84"/>
                  <a:gd name="T4" fmla="*/ 0 w 82"/>
                  <a:gd name="T5" fmla="*/ 42 h 84"/>
                  <a:gd name="T6" fmla="*/ 41 w 82"/>
                  <a:gd name="T7" fmla="*/ 1 h 84"/>
                  <a:gd name="T8" fmla="*/ 82 w 82"/>
                  <a:gd name="T9" fmla="*/ 4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4">
                    <a:moveTo>
                      <a:pt x="82" y="43"/>
                    </a:moveTo>
                    <a:cubicBezTo>
                      <a:pt x="82" y="66"/>
                      <a:pt x="63" y="84"/>
                      <a:pt x="40" y="83"/>
                    </a:cubicBezTo>
                    <a:cubicBezTo>
                      <a:pt x="17" y="82"/>
                      <a:pt x="0" y="65"/>
                      <a:pt x="0" y="42"/>
                    </a:cubicBezTo>
                    <a:cubicBezTo>
                      <a:pt x="0" y="19"/>
                      <a:pt x="19" y="0"/>
                      <a:pt x="41" y="1"/>
                    </a:cubicBezTo>
                    <a:cubicBezTo>
                      <a:pt x="64" y="1"/>
                      <a:pt x="82" y="20"/>
                      <a:pt x="8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7" name="Freeform 99"/>
              <p:cNvSpPr>
                <a:spLocks/>
              </p:cNvSpPr>
              <p:nvPr/>
            </p:nvSpPr>
            <p:spPr bwMode="auto">
              <a:xfrm>
                <a:off x="4932" y="1759"/>
                <a:ext cx="82" cy="83"/>
              </a:xfrm>
              <a:custGeom>
                <a:avLst/>
                <a:gdLst>
                  <a:gd name="T0" fmla="*/ 42 w 83"/>
                  <a:gd name="T1" fmla="*/ 83 h 84"/>
                  <a:gd name="T2" fmla="*/ 0 w 83"/>
                  <a:gd name="T3" fmla="*/ 42 h 84"/>
                  <a:gd name="T4" fmla="*/ 40 w 83"/>
                  <a:gd name="T5" fmla="*/ 1 h 84"/>
                  <a:gd name="T6" fmla="*/ 83 w 83"/>
                  <a:gd name="T7" fmla="*/ 41 h 84"/>
                  <a:gd name="T8" fmla="*/ 42 w 83"/>
                  <a:gd name="T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2" y="83"/>
                    </a:moveTo>
                    <a:cubicBezTo>
                      <a:pt x="19" y="84"/>
                      <a:pt x="0" y="65"/>
                      <a:pt x="0" y="42"/>
                    </a:cubicBezTo>
                    <a:cubicBezTo>
                      <a:pt x="0" y="20"/>
                      <a:pt x="18" y="2"/>
                      <a:pt x="40" y="1"/>
                    </a:cubicBezTo>
                    <a:cubicBezTo>
                      <a:pt x="63" y="0"/>
                      <a:pt x="82" y="18"/>
                      <a:pt x="83" y="41"/>
                    </a:cubicBezTo>
                    <a:cubicBezTo>
                      <a:pt x="83" y="63"/>
                      <a:pt x="65" y="83"/>
                      <a:pt x="42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8" name="Freeform 100"/>
              <p:cNvSpPr>
                <a:spLocks/>
              </p:cNvSpPr>
              <p:nvPr/>
            </p:nvSpPr>
            <p:spPr bwMode="auto">
              <a:xfrm>
                <a:off x="6103" y="3331"/>
                <a:ext cx="82" cy="83"/>
              </a:xfrm>
              <a:custGeom>
                <a:avLst/>
                <a:gdLst>
                  <a:gd name="T0" fmla="*/ 41 w 83"/>
                  <a:gd name="T1" fmla="*/ 84 h 84"/>
                  <a:gd name="T2" fmla="*/ 1 w 83"/>
                  <a:gd name="T3" fmla="*/ 42 h 84"/>
                  <a:gd name="T4" fmla="*/ 43 w 83"/>
                  <a:gd name="T5" fmla="*/ 1 h 84"/>
                  <a:gd name="T6" fmla="*/ 83 w 83"/>
                  <a:gd name="T7" fmla="*/ 43 h 84"/>
                  <a:gd name="T8" fmla="*/ 41 w 83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1" y="84"/>
                    </a:moveTo>
                    <a:cubicBezTo>
                      <a:pt x="18" y="84"/>
                      <a:pt x="0" y="65"/>
                      <a:pt x="1" y="42"/>
                    </a:cubicBezTo>
                    <a:cubicBezTo>
                      <a:pt x="1" y="19"/>
                      <a:pt x="21" y="0"/>
                      <a:pt x="43" y="1"/>
                    </a:cubicBezTo>
                    <a:cubicBezTo>
                      <a:pt x="65" y="2"/>
                      <a:pt x="83" y="21"/>
                      <a:pt x="83" y="43"/>
                    </a:cubicBezTo>
                    <a:cubicBezTo>
                      <a:pt x="83" y="66"/>
                      <a:pt x="64" y="84"/>
                      <a:pt x="41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9" name="Freeform 101"/>
              <p:cNvSpPr>
                <a:spLocks/>
              </p:cNvSpPr>
              <p:nvPr/>
            </p:nvSpPr>
            <p:spPr bwMode="auto">
              <a:xfrm>
                <a:off x="4048" y="2961"/>
                <a:ext cx="83" cy="82"/>
              </a:xfrm>
              <a:custGeom>
                <a:avLst/>
                <a:gdLst>
                  <a:gd name="T0" fmla="*/ 83 w 84"/>
                  <a:gd name="T1" fmla="*/ 41 h 83"/>
                  <a:gd name="T2" fmla="*/ 41 w 84"/>
                  <a:gd name="T3" fmla="*/ 82 h 83"/>
                  <a:gd name="T4" fmla="*/ 1 w 84"/>
                  <a:gd name="T5" fmla="*/ 39 h 83"/>
                  <a:gd name="T6" fmla="*/ 42 w 84"/>
                  <a:gd name="T7" fmla="*/ 0 h 83"/>
                  <a:gd name="T8" fmla="*/ 83 w 84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83" y="41"/>
                    </a:moveTo>
                    <a:cubicBezTo>
                      <a:pt x="83" y="64"/>
                      <a:pt x="64" y="83"/>
                      <a:pt x="41" y="82"/>
                    </a:cubicBezTo>
                    <a:cubicBezTo>
                      <a:pt x="19" y="82"/>
                      <a:pt x="0" y="62"/>
                      <a:pt x="1" y="39"/>
                    </a:cubicBezTo>
                    <a:cubicBezTo>
                      <a:pt x="2" y="17"/>
                      <a:pt x="20" y="0"/>
                      <a:pt x="42" y="0"/>
                    </a:cubicBezTo>
                    <a:cubicBezTo>
                      <a:pt x="65" y="0"/>
                      <a:pt x="84" y="18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0" name="Freeform 102"/>
              <p:cNvSpPr>
                <a:spLocks/>
              </p:cNvSpPr>
              <p:nvPr/>
            </p:nvSpPr>
            <p:spPr bwMode="auto">
              <a:xfrm>
                <a:off x="6221" y="2974"/>
                <a:ext cx="80" cy="82"/>
              </a:xfrm>
              <a:custGeom>
                <a:avLst/>
                <a:gdLst>
                  <a:gd name="T0" fmla="*/ 41 w 82"/>
                  <a:gd name="T1" fmla="*/ 0 h 83"/>
                  <a:gd name="T2" fmla="*/ 82 w 82"/>
                  <a:gd name="T3" fmla="*/ 42 h 83"/>
                  <a:gd name="T4" fmla="*/ 40 w 82"/>
                  <a:gd name="T5" fmla="*/ 83 h 83"/>
                  <a:gd name="T6" fmla="*/ 0 w 82"/>
                  <a:gd name="T7" fmla="*/ 42 h 83"/>
                  <a:gd name="T8" fmla="*/ 41 w 82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41" y="0"/>
                    </a:moveTo>
                    <a:cubicBezTo>
                      <a:pt x="64" y="0"/>
                      <a:pt x="82" y="18"/>
                      <a:pt x="82" y="42"/>
                    </a:cubicBezTo>
                    <a:cubicBezTo>
                      <a:pt x="81" y="65"/>
                      <a:pt x="62" y="83"/>
                      <a:pt x="40" y="83"/>
                    </a:cubicBezTo>
                    <a:cubicBezTo>
                      <a:pt x="18" y="82"/>
                      <a:pt x="0" y="64"/>
                      <a:pt x="0" y="42"/>
                    </a:cubicBezTo>
                    <a:cubicBezTo>
                      <a:pt x="0" y="19"/>
                      <a:pt x="18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1" name="Freeform 103"/>
              <p:cNvSpPr>
                <a:spLocks/>
              </p:cNvSpPr>
              <p:nvPr/>
            </p:nvSpPr>
            <p:spPr bwMode="auto">
              <a:xfrm>
                <a:off x="4106" y="2482"/>
                <a:ext cx="81" cy="81"/>
              </a:xfrm>
              <a:custGeom>
                <a:avLst/>
                <a:gdLst>
                  <a:gd name="T0" fmla="*/ 42 w 83"/>
                  <a:gd name="T1" fmla="*/ 82 h 82"/>
                  <a:gd name="T2" fmla="*/ 0 w 83"/>
                  <a:gd name="T3" fmla="*/ 41 h 82"/>
                  <a:gd name="T4" fmla="*/ 41 w 83"/>
                  <a:gd name="T5" fmla="*/ 0 h 82"/>
                  <a:gd name="T6" fmla="*/ 83 w 83"/>
                  <a:gd name="T7" fmla="*/ 41 h 82"/>
                  <a:gd name="T8" fmla="*/ 42 w 83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42" y="82"/>
                    </a:moveTo>
                    <a:cubicBezTo>
                      <a:pt x="19" y="82"/>
                      <a:pt x="1" y="64"/>
                      <a:pt x="0" y="41"/>
                    </a:cubicBezTo>
                    <a:cubicBezTo>
                      <a:pt x="0" y="19"/>
                      <a:pt x="19" y="0"/>
                      <a:pt x="41" y="0"/>
                    </a:cubicBezTo>
                    <a:cubicBezTo>
                      <a:pt x="64" y="0"/>
                      <a:pt x="82" y="18"/>
                      <a:pt x="83" y="41"/>
                    </a:cubicBezTo>
                    <a:cubicBezTo>
                      <a:pt x="83" y="64"/>
                      <a:pt x="65" y="82"/>
                      <a:pt x="4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2" name="Freeform 104"/>
              <p:cNvSpPr>
                <a:spLocks/>
              </p:cNvSpPr>
              <p:nvPr/>
            </p:nvSpPr>
            <p:spPr bwMode="auto">
              <a:xfrm>
                <a:off x="4047" y="2662"/>
                <a:ext cx="83" cy="83"/>
              </a:xfrm>
              <a:custGeom>
                <a:avLst/>
                <a:gdLst>
                  <a:gd name="T0" fmla="*/ 83 w 85"/>
                  <a:gd name="T1" fmla="*/ 44 h 84"/>
                  <a:gd name="T2" fmla="*/ 41 w 85"/>
                  <a:gd name="T3" fmla="*/ 82 h 84"/>
                  <a:gd name="T4" fmla="*/ 2 w 85"/>
                  <a:gd name="T5" fmla="*/ 38 h 84"/>
                  <a:gd name="T6" fmla="*/ 44 w 85"/>
                  <a:gd name="T7" fmla="*/ 0 h 84"/>
                  <a:gd name="T8" fmla="*/ 83 w 85"/>
                  <a:gd name="T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4">
                    <a:moveTo>
                      <a:pt x="83" y="44"/>
                    </a:moveTo>
                    <a:cubicBezTo>
                      <a:pt x="82" y="66"/>
                      <a:pt x="62" y="84"/>
                      <a:pt x="41" y="82"/>
                    </a:cubicBezTo>
                    <a:cubicBezTo>
                      <a:pt x="18" y="81"/>
                      <a:pt x="0" y="61"/>
                      <a:pt x="2" y="38"/>
                    </a:cubicBezTo>
                    <a:cubicBezTo>
                      <a:pt x="3" y="16"/>
                      <a:pt x="22" y="0"/>
                      <a:pt x="44" y="0"/>
                    </a:cubicBezTo>
                    <a:cubicBezTo>
                      <a:pt x="68" y="1"/>
                      <a:pt x="85" y="21"/>
                      <a:pt x="8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3" name="Freeform 105"/>
              <p:cNvSpPr>
                <a:spLocks/>
              </p:cNvSpPr>
              <p:nvPr/>
            </p:nvSpPr>
            <p:spPr bwMode="auto">
              <a:xfrm>
                <a:off x="5780" y="3723"/>
                <a:ext cx="81" cy="81"/>
              </a:xfrm>
              <a:custGeom>
                <a:avLst/>
                <a:gdLst>
                  <a:gd name="T0" fmla="*/ 82 w 83"/>
                  <a:gd name="T1" fmla="*/ 41 h 83"/>
                  <a:gd name="T2" fmla="*/ 41 w 83"/>
                  <a:gd name="T3" fmla="*/ 82 h 83"/>
                  <a:gd name="T4" fmla="*/ 0 w 83"/>
                  <a:gd name="T5" fmla="*/ 44 h 83"/>
                  <a:gd name="T6" fmla="*/ 40 w 83"/>
                  <a:gd name="T7" fmla="*/ 1 h 83"/>
                  <a:gd name="T8" fmla="*/ 82 w 83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82" y="41"/>
                    </a:moveTo>
                    <a:cubicBezTo>
                      <a:pt x="83" y="63"/>
                      <a:pt x="64" y="82"/>
                      <a:pt x="41" y="82"/>
                    </a:cubicBezTo>
                    <a:cubicBezTo>
                      <a:pt x="19" y="83"/>
                      <a:pt x="1" y="66"/>
                      <a:pt x="0" y="44"/>
                    </a:cubicBezTo>
                    <a:cubicBezTo>
                      <a:pt x="0" y="20"/>
                      <a:pt x="17" y="1"/>
                      <a:pt x="40" y="1"/>
                    </a:cubicBezTo>
                    <a:cubicBezTo>
                      <a:pt x="63" y="0"/>
                      <a:pt x="82" y="18"/>
                      <a:pt x="8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4" name="Freeform 106"/>
              <p:cNvSpPr>
                <a:spLocks/>
              </p:cNvSpPr>
              <p:nvPr/>
            </p:nvSpPr>
            <p:spPr bwMode="auto">
              <a:xfrm>
                <a:off x="5425" y="3905"/>
                <a:ext cx="79" cy="81"/>
              </a:xfrm>
              <a:custGeom>
                <a:avLst/>
                <a:gdLst>
                  <a:gd name="T0" fmla="*/ 81 w 81"/>
                  <a:gd name="T1" fmla="*/ 41 h 83"/>
                  <a:gd name="T2" fmla="*/ 42 w 81"/>
                  <a:gd name="T3" fmla="*/ 82 h 83"/>
                  <a:gd name="T4" fmla="*/ 0 w 81"/>
                  <a:gd name="T5" fmla="*/ 42 h 83"/>
                  <a:gd name="T6" fmla="*/ 39 w 81"/>
                  <a:gd name="T7" fmla="*/ 1 h 83"/>
                  <a:gd name="T8" fmla="*/ 81 w 81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3">
                    <a:moveTo>
                      <a:pt x="81" y="41"/>
                    </a:moveTo>
                    <a:cubicBezTo>
                      <a:pt x="81" y="63"/>
                      <a:pt x="64" y="82"/>
                      <a:pt x="42" y="82"/>
                    </a:cubicBezTo>
                    <a:cubicBezTo>
                      <a:pt x="19" y="83"/>
                      <a:pt x="0" y="65"/>
                      <a:pt x="0" y="42"/>
                    </a:cubicBezTo>
                    <a:cubicBezTo>
                      <a:pt x="0" y="20"/>
                      <a:pt x="17" y="1"/>
                      <a:pt x="39" y="1"/>
                    </a:cubicBezTo>
                    <a:cubicBezTo>
                      <a:pt x="62" y="0"/>
                      <a:pt x="81" y="18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5" name="Freeform 107"/>
              <p:cNvSpPr>
                <a:spLocks/>
              </p:cNvSpPr>
              <p:nvPr/>
            </p:nvSpPr>
            <p:spPr bwMode="auto">
              <a:xfrm>
                <a:off x="5217" y="3936"/>
                <a:ext cx="81" cy="82"/>
              </a:xfrm>
              <a:custGeom>
                <a:avLst/>
                <a:gdLst>
                  <a:gd name="T0" fmla="*/ 81 w 82"/>
                  <a:gd name="T1" fmla="*/ 42 h 83"/>
                  <a:gd name="T2" fmla="*/ 39 w 82"/>
                  <a:gd name="T3" fmla="*/ 82 h 83"/>
                  <a:gd name="T4" fmla="*/ 0 w 82"/>
                  <a:gd name="T5" fmla="*/ 41 h 83"/>
                  <a:gd name="T6" fmla="*/ 42 w 82"/>
                  <a:gd name="T7" fmla="*/ 1 h 83"/>
                  <a:gd name="T8" fmla="*/ 81 w 82"/>
                  <a:gd name="T9" fmla="*/ 4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81" y="42"/>
                    </a:moveTo>
                    <a:cubicBezTo>
                      <a:pt x="81" y="65"/>
                      <a:pt x="62" y="83"/>
                      <a:pt x="39" y="82"/>
                    </a:cubicBezTo>
                    <a:cubicBezTo>
                      <a:pt x="17" y="82"/>
                      <a:pt x="0" y="64"/>
                      <a:pt x="0" y="41"/>
                    </a:cubicBezTo>
                    <a:cubicBezTo>
                      <a:pt x="0" y="18"/>
                      <a:pt x="19" y="0"/>
                      <a:pt x="42" y="1"/>
                    </a:cubicBezTo>
                    <a:cubicBezTo>
                      <a:pt x="64" y="1"/>
                      <a:pt x="82" y="20"/>
                      <a:pt x="8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6" name="Freeform 108"/>
              <p:cNvSpPr>
                <a:spLocks/>
              </p:cNvSpPr>
              <p:nvPr/>
            </p:nvSpPr>
            <p:spPr bwMode="auto">
              <a:xfrm>
                <a:off x="4411" y="3673"/>
                <a:ext cx="82" cy="81"/>
              </a:xfrm>
              <a:custGeom>
                <a:avLst/>
                <a:gdLst>
                  <a:gd name="T0" fmla="*/ 42 w 83"/>
                  <a:gd name="T1" fmla="*/ 82 h 82"/>
                  <a:gd name="T2" fmla="*/ 1 w 83"/>
                  <a:gd name="T3" fmla="*/ 42 h 82"/>
                  <a:gd name="T4" fmla="*/ 41 w 83"/>
                  <a:gd name="T5" fmla="*/ 0 h 82"/>
                  <a:gd name="T6" fmla="*/ 82 w 83"/>
                  <a:gd name="T7" fmla="*/ 39 h 82"/>
                  <a:gd name="T8" fmla="*/ 42 w 83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42" y="82"/>
                    </a:moveTo>
                    <a:cubicBezTo>
                      <a:pt x="20" y="82"/>
                      <a:pt x="1" y="64"/>
                      <a:pt x="1" y="42"/>
                    </a:cubicBezTo>
                    <a:cubicBezTo>
                      <a:pt x="0" y="19"/>
                      <a:pt x="18" y="0"/>
                      <a:pt x="41" y="0"/>
                    </a:cubicBezTo>
                    <a:cubicBezTo>
                      <a:pt x="64" y="0"/>
                      <a:pt x="81" y="17"/>
                      <a:pt x="82" y="39"/>
                    </a:cubicBezTo>
                    <a:cubicBezTo>
                      <a:pt x="83" y="63"/>
                      <a:pt x="65" y="82"/>
                      <a:pt x="4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7" name="Freeform 109"/>
              <p:cNvSpPr>
                <a:spLocks/>
              </p:cNvSpPr>
              <p:nvPr/>
            </p:nvSpPr>
            <p:spPr bwMode="auto">
              <a:xfrm>
                <a:off x="5767" y="1933"/>
                <a:ext cx="81" cy="82"/>
              </a:xfrm>
              <a:custGeom>
                <a:avLst/>
                <a:gdLst>
                  <a:gd name="T0" fmla="*/ 82 w 82"/>
                  <a:gd name="T1" fmla="*/ 42 h 83"/>
                  <a:gd name="T2" fmla="*/ 42 w 82"/>
                  <a:gd name="T3" fmla="*/ 82 h 83"/>
                  <a:gd name="T4" fmla="*/ 0 w 82"/>
                  <a:gd name="T5" fmla="*/ 41 h 83"/>
                  <a:gd name="T6" fmla="*/ 40 w 82"/>
                  <a:gd name="T7" fmla="*/ 1 h 83"/>
                  <a:gd name="T8" fmla="*/ 82 w 82"/>
                  <a:gd name="T9" fmla="*/ 4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82" y="42"/>
                    </a:moveTo>
                    <a:cubicBezTo>
                      <a:pt x="82" y="63"/>
                      <a:pt x="63" y="82"/>
                      <a:pt x="42" y="82"/>
                    </a:cubicBezTo>
                    <a:cubicBezTo>
                      <a:pt x="18" y="83"/>
                      <a:pt x="0" y="64"/>
                      <a:pt x="0" y="41"/>
                    </a:cubicBezTo>
                    <a:cubicBezTo>
                      <a:pt x="0" y="18"/>
                      <a:pt x="17" y="1"/>
                      <a:pt x="40" y="1"/>
                    </a:cubicBezTo>
                    <a:cubicBezTo>
                      <a:pt x="63" y="0"/>
                      <a:pt x="82" y="19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8" name="Freeform 110"/>
              <p:cNvSpPr>
                <a:spLocks/>
              </p:cNvSpPr>
              <p:nvPr/>
            </p:nvSpPr>
            <p:spPr bwMode="auto">
              <a:xfrm>
                <a:off x="4164" y="2304"/>
                <a:ext cx="80" cy="81"/>
              </a:xfrm>
              <a:custGeom>
                <a:avLst/>
                <a:gdLst>
                  <a:gd name="T0" fmla="*/ 82 w 82"/>
                  <a:gd name="T1" fmla="*/ 40 h 82"/>
                  <a:gd name="T2" fmla="*/ 41 w 82"/>
                  <a:gd name="T3" fmla="*/ 81 h 82"/>
                  <a:gd name="T4" fmla="*/ 1 w 82"/>
                  <a:gd name="T5" fmla="*/ 41 h 82"/>
                  <a:gd name="T6" fmla="*/ 42 w 82"/>
                  <a:gd name="T7" fmla="*/ 0 h 82"/>
                  <a:gd name="T8" fmla="*/ 82 w 82"/>
                  <a:gd name="T9" fmla="*/ 4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2" y="40"/>
                    </a:moveTo>
                    <a:cubicBezTo>
                      <a:pt x="82" y="64"/>
                      <a:pt x="64" y="82"/>
                      <a:pt x="41" y="81"/>
                    </a:cubicBezTo>
                    <a:cubicBezTo>
                      <a:pt x="19" y="81"/>
                      <a:pt x="1" y="63"/>
                      <a:pt x="1" y="41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2" y="18"/>
                      <a:pt x="8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9" name="Freeform 111"/>
              <p:cNvSpPr>
                <a:spLocks/>
              </p:cNvSpPr>
              <p:nvPr/>
            </p:nvSpPr>
            <p:spPr bwMode="auto">
              <a:xfrm>
                <a:off x="6219" y="2675"/>
                <a:ext cx="81" cy="82"/>
              </a:xfrm>
              <a:custGeom>
                <a:avLst/>
                <a:gdLst>
                  <a:gd name="T0" fmla="*/ 41 w 83"/>
                  <a:gd name="T1" fmla="*/ 83 h 83"/>
                  <a:gd name="T2" fmla="*/ 0 w 83"/>
                  <a:gd name="T3" fmla="*/ 41 h 83"/>
                  <a:gd name="T4" fmla="*/ 40 w 83"/>
                  <a:gd name="T5" fmla="*/ 1 h 83"/>
                  <a:gd name="T6" fmla="*/ 82 w 83"/>
                  <a:gd name="T7" fmla="*/ 41 h 83"/>
                  <a:gd name="T8" fmla="*/ 41 w 8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41" y="83"/>
                    </a:moveTo>
                    <a:cubicBezTo>
                      <a:pt x="18" y="83"/>
                      <a:pt x="0" y="64"/>
                      <a:pt x="0" y="41"/>
                    </a:cubicBezTo>
                    <a:cubicBezTo>
                      <a:pt x="1" y="19"/>
                      <a:pt x="18" y="1"/>
                      <a:pt x="40" y="1"/>
                    </a:cubicBezTo>
                    <a:cubicBezTo>
                      <a:pt x="63" y="0"/>
                      <a:pt x="82" y="19"/>
                      <a:pt x="82" y="41"/>
                    </a:cubicBezTo>
                    <a:cubicBezTo>
                      <a:pt x="83" y="64"/>
                      <a:pt x="63" y="83"/>
                      <a:pt x="41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0" name="Freeform 112"/>
              <p:cNvSpPr>
                <a:spLocks/>
              </p:cNvSpPr>
              <p:nvPr/>
            </p:nvSpPr>
            <p:spPr bwMode="auto">
              <a:xfrm>
                <a:off x="6074" y="3424"/>
                <a:ext cx="81" cy="79"/>
              </a:xfrm>
              <a:custGeom>
                <a:avLst/>
                <a:gdLst>
                  <a:gd name="T0" fmla="*/ 41 w 82"/>
                  <a:gd name="T1" fmla="*/ 0 h 81"/>
                  <a:gd name="T2" fmla="*/ 82 w 82"/>
                  <a:gd name="T3" fmla="*/ 42 h 81"/>
                  <a:gd name="T4" fmla="*/ 41 w 82"/>
                  <a:gd name="T5" fmla="*/ 81 h 81"/>
                  <a:gd name="T6" fmla="*/ 1 w 82"/>
                  <a:gd name="T7" fmla="*/ 41 h 81"/>
                  <a:gd name="T8" fmla="*/ 41 w 8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1">
                    <a:moveTo>
                      <a:pt x="41" y="0"/>
                    </a:moveTo>
                    <a:cubicBezTo>
                      <a:pt x="65" y="0"/>
                      <a:pt x="82" y="18"/>
                      <a:pt x="82" y="42"/>
                    </a:cubicBezTo>
                    <a:cubicBezTo>
                      <a:pt x="81" y="64"/>
                      <a:pt x="63" y="81"/>
                      <a:pt x="41" y="81"/>
                    </a:cubicBezTo>
                    <a:cubicBezTo>
                      <a:pt x="19" y="81"/>
                      <a:pt x="1" y="63"/>
                      <a:pt x="1" y="41"/>
                    </a:cubicBezTo>
                    <a:cubicBezTo>
                      <a:pt x="0" y="18"/>
                      <a:pt x="18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1" name="Freeform 113"/>
              <p:cNvSpPr>
                <a:spLocks/>
              </p:cNvSpPr>
              <p:nvPr/>
            </p:nvSpPr>
            <p:spPr bwMode="auto">
              <a:xfrm>
                <a:off x="6127" y="2348"/>
                <a:ext cx="81" cy="82"/>
              </a:xfrm>
              <a:custGeom>
                <a:avLst/>
                <a:gdLst>
                  <a:gd name="T0" fmla="*/ 82 w 82"/>
                  <a:gd name="T1" fmla="*/ 42 h 83"/>
                  <a:gd name="T2" fmla="*/ 40 w 82"/>
                  <a:gd name="T3" fmla="*/ 82 h 83"/>
                  <a:gd name="T4" fmla="*/ 1 w 82"/>
                  <a:gd name="T5" fmla="*/ 41 h 83"/>
                  <a:gd name="T6" fmla="*/ 41 w 82"/>
                  <a:gd name="T7" fmla="*/ 1 h 83"/>
                  <a:gd name="T8" fmla="*/ 82 w 82"/>
                  <a:gd name="T9" fmla="*/ 4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82" y="42"/>
                    </a:moveTo>
                    <a:cubicBezTo>
                      <a:pt x="81" y="65"/>
                      <a:pt x="63" y="83"/>
                      <a:pt x="40" y="82"/>
                    </a:cubicBezTo>
                    <a:cubicBezTo>
                      <a:pt x="18" y="81"/>
                      <a:pt x="0" y="63"/>
                      <a:pt x="1" y="41"/>
                    </a:cubicBezTo>
                    <a:cubicBezTo>
                      <a:pt x="1" y="19"/>
                      <a:pt x="19" y="1"/>
                      <a:pt x="41" y="1"/>
                    </a:cubicBezTo>
                    <a:cubicBezTo>
                      <a:pt x="63" y="0"/>
                      <a:pt x="82" y="19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2" name="Freeform 114"/>
              <p:cNvSpPr>
                <a:spLocks/>
              </p:cNvSpPr>
              <p:nvPr/>
            </p:nvSpPr>
            <p:spPr bwMode="auto">
              <a:xfrm>
                <a:off x="4740" y="3880"/>
                <a:ext cx="80" cy="81"/>
              </a:xfrm>
              <a:custGeom>
                <a:avLst/>
                <a:gdLst>
                  <a:gd name="T0" fmla="*/ 40 w 81"/>
                  <a:gd name="T1" fmla="*/ 0 h 82"/>
                  <a:gd name="T2" fmla="*/ 81 w 81"/>
                  <a:gd name="T3" fmla="*/ 40 h 82"/>
                  <a:gd name="T4" fmla="*/ 42 w 81"/>
                  <a:gd name="T5" fmla="*/ 81 h 82"/>
                  <a:gd name="T6" fmla="*/ 0 w 81"/>
                  <a:gd name="T7" fmla="*/ 40 h 82"/>
                  <a:gd name="T8" fmla="*/ 40 w 81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40" y="0"/>
                    </a:moveTo>
                    <a:cubicBezTo>
                      <a:pt x="62" y="0"/>
                      <a:pt x="81" y="18"/>
                      <a:pt x="81" y="40"/>
                    </a:cubicBezTo>
                    <a:cubicBezTo>
                      <a:pt x="81" y="63"/>
                      <a:pt x="64" y="81"/>
                      <a:pt x="42" y="81"/>
                    </a:cubicBezTo>
                    <a:cubicBezTo>
                      <a:pt x="18" y="82"/>
                      <a:pt x="0" y="64"/>
                      <a:pt x="0" y="40"/>
                    </a:cubicBezTo>
                    <a:cubicBezTo>
                      <a:pt x="0" y="19"/>
                      <a:pt x="19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3" name="Freeform 115"/>
              <p:cNvSpPr>
                <a:spLocks/>
              </p:cNvSpPr>
              <p:nvPr/>
            </p:nvSpPr>
            <p:spPr bwMode="auto">
              <a:xfrm>
                <a:off x="4606" y="1852"/>
                <a:ext cx="81" cy="80"/>
              </a:xfrm>
              <a:custGeom>
                <a:avLst/>
                <a:gdLst>
                  <a:gd name="T0" fmla="*/ 42 w 82"/>
                  <a:gd name="T1" fmla="*/ 82 h 82"/>
                  <a:gd name="T2" fmla="*/ 1 w 82"/>
                  <a:gd name="T3" fmla="*/ 42 h 82"/>
                  <a:gd name="T4" fmla="*/ 42 w 82"/>
                  <a:gd name="T5" fmla="*/ 1 h 82"/>
                  <a:gd name="T6" fmla="*/ 82 w 82"/>
                  <a:gd name="T7" fmla="*/ 41 h 82"/>
                  <a:gd name="T8" fmla="*/ 42 w 82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42" y="82"/>
                    </a:moveTo>
                    <a:cubicBezTo>
                      <a:pt x="19" y="82"/>
                      <a:pt x="1" y="64"/>
                      <a:pt x="1" y="42"/>
                    </a:cubicBezTo>
                    <a:cubicBezTo>
                      <a:pt x="0" y="19"/>
                      <a:pt x="19" y="0"/>
                      <a:pt x="42" y="1"/>
                    </a:cubicBezTo>
                    <a:cubicBezTo>
                      <a:pt x="64" y="1"/>
                      <a:pt x="82" y="19"/>
                      <a:pt x="82" y="41"/>
                    </a:cubicBezTo>
                    <a:cubicBezTo>
                      <a:pt x="82" y="64"/>
                      <a:pt x="64" y="81"/>
                      <a:pt x="4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4" name="Freeform 116"/>
              <p:cNvSpPr>
                <a:spLocks/>
              </p:cNvSpPr>
              <p:nvPr/>
            </p:nvSpPr>
            <p:spPr bwMode="auto">
              <a:xfrm>
                <a:off x="4830" y="3911"/>
                <a:ext cx="79" cy="80"/>
              </a:xfrm>
              <a:custGeom>
                <a:avLst/>
                <a:gdLst>
                  <a:gd name="T0" fmla="*/ 81 w 81"/>
                  <a:gd name="T1" fmla="*/ 40 h 82"/>
                  <a:gd name="T2" fmla="*/ 42 w 81"/>
                  <a:gd name="T3" fmla="*/ 81 h 82"/>
                  <a:gd name="T4" fmla="*/ 0 w 81"/>
                  <a:gd name="T5" fmla="*/ 40 h 82"/>
                  <a:gd name="T6" fmla="*/ 40 w 81"/>
                  <a:gd name="T7" fmla="*/ 0 h 82"/>
                  <a:gd name="T8" fmla="*/ 81 w 81"/>
                  <a:gd name="T9" fmla="*/ 4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81" y="40"/>
                    </a:moveTo>
                    <a:cubicBezTo>
                      <a:pt x="81" y="62"/>
                      <a:pt x="64" y="80"/>
                      <a:pt x="42" y="81"/>
                    </a:cubicBezTo>
                    <a:cubicBezTo>
                      <a:pt x="19" y="82"/>
                      <a:pt x="0" y="63"/>
                      <a:pt x="0" y="40"/>
                    </a:cubicBezTo>
                    <a:cubicBezTo>
                      <a:pt x="0" y="18"/>
                      <a:pt x="19" y="0"/>
                      <a:pt x="40" y="0"/>
                    </a:cubicBezTo>
                    <a:cubicBezTo>
                      <a:pt x="62" y="0"/>
                      <a:pt x="80" y="17"/>
                      <a:pt x="8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5" name="Freeform 117"/>
              <p:cNvSpPr>
                <a:spLocks/>
              </p:cNvSpPr>
              <p:nvPr/>
            </p:nvSpPr>
            <p:spPr bwMode="auto">
              <a:xfrm>
                <a:off x="5142" y="1729"/>
                <a:ext cx="80" cy="81"/>
              </a:xfrm>
              <a:custGeom>
                <a:avLst/>
                <a:gdLst>
                  <a:gd name="T0" fmla="*/ 81 w 81"/>
                  <a:gd name="T1" fmla="*/ 41 h 83"/>
                  <a:gd name="T2" fmla="*/ 39 w 81"/>
                  <a:gd name="T3" fmla="*/ 82 h 83"/>
                  <a:gd name="T4" fmla="*/ 0 w 81"/>
                  <a:gd name="T5" fmla="*/ 40 h 83"/>
                  <a:gd name="T6" fmla="*/ 42 w 81"/>
                  <a:gd name="T7" fmla="*/ 0 h 83"/>
                  <a:gd name="T8" fmla="*/ 81 w 81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3">
                    <a:moveTo>
                      <a:pt x="81" y="41"/>
                    </a:moveTo>
                    <a:cubicBezTo>
                      <a:pt x="81" y="64"/>
                      <a:pt x="61" y="83"/>
                      <a:pt x="39" y="82"/>
                    </a:cubicBezTo>
                    <a:cubicBezTo>
                      <a:pt x="17" y="81"/>
                      <a:pt x="0" y="63"/>
                      <a:pt x="0" y="40"/>
                    </a:cubicBezTo>
                    <a:cubicBezTo>
                      <a:pt x="0" y="17"/>
                      <a:pt x="18" y="0"/>
                      <a:pt x="42" y="0"/>
                    </a:cubicBezTo>
                    <a:cubicBezTo>
                      <a:pt x="64" y="1"/>
                      <a:pt x="81" y="19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6" name="Freeform 118"/>
              <p:cNvSpPr>
                <a:spLocks/>
              </p:cNvSpPr>
              <p:nvPr/>
            </p:nvSpPr>
            <p:spPr bwMode="auto">
              <a:xfrm>
                <a:off x="4018" y="2753"/>
                <a:ext cx="80" cy="80"/>
              </a:xfrm>
              <a:custGeom>
                <a:avLst/>
                <a:gdLst>
                  <a:gd name="T0" fmla="*/ 81 w 81"/>
                  <a:gd name="T1" fmla="*/ 41 h 82"/>
                  <a:gd name="T2" fmla="*/ 41 w 81"/>
                  <a:gd name="T3" fmla="*/ 81 h 82"/>
                  <a:gd name="T4" fmla="*/ 0 w 81"/>
                  <a:gd name="T5" fmla="*/ 42 h 82"/>
                  <a:gd name="T6" fmla="*/ 42 w 81"/>
                  <a:gd name="T7" fmla="*/ 0 h 82"/>
                  <a:gd name="T8" fmla="*/ 81 w 81"/>
                  <a:gd name="T9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81" y="41"/>
                    </a:moveTo>
                    <a:cubicBezTo>
                      <a:pt x="81" y="63"/>
                      <a:pt x="63" y="81"/>
                      <a:pt x="41" y="81"/>
                    </a:cubicBezTo>
                    <a:cubicBezTo>
                      <a:pt x="20" y="82"/>
                      <a:pt x="1" y="63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4" y="1"/>
                      <a:pt x="81" y="19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7" name="Freeform 119"/>
              <p:cNvSpPr>
                <a:spLocks/>
              </p:cNvSpPr>
              <p:nvPr/>
            </p:nvSpPr>
            <p:spPr bwMode="auto">
              <a:xfrm>
                <a:off x="4341" y="2064"/>
                <a:ext cx="80" cy="80"/>
              </a:xfrm>
              <a:custGeom>
                <a:avLst/>
                <a:gdLst>
                  <a:gd name="T0" fmla="*/ 41 w 82"/>
                  <a:gd name="T1" fmla="*/ 81 h 81"/>
                  <a:gd name="T2" fmla="*/ 0 w 82"/>
                  <a:gd name="T3" fmla="*/ 40 h 81"/>
                  <a:gd name="T4" fmla="*/ 41 w 82"/>
                  <a:gd name="T5" fmla="*/ 0 h 81"/>
                  <a:gd name="T6" fmla="*/ 81 w 82"/>
                  <a:gd name="T7" fmla="*/ 41 h 81"/>
                  <a:gd name="T8" fmla="*/ 41 w 82"/>
                  <a:gd name="T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1">
                    <a:moveTo>
                      <a:pt x="41" y="81"/>
                    </a:moveTo>
                    <a:cubicBezTo>
                      <a:pt x="18" y="81"/>
                      <a:pt x="0" y="63"/>
                      <a:pt x="0" y="40"/>
                    </a:cubicBezTo>
                    <a:cubicBezTo>
                      <a:pt x="1" y="18"/>
                      <a:pt x="18" y="0"/>
                      <a:pt x="41" y="0"/>
                    </a:cubicBezTo>
                    <a:cubicBezTo>
                      <a:pt x="64" y="0"/>
                      <a:pt x="82" y="18"/>
                      <a:pt x="81" y="41"/>
                    </a:cubicBezTo>
                    <a:cubicBezTo>
                      <a:pt x="81" y="64"/>
                      <a:pt x="63" y="81"/>
                      <a:pt x="41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8" name="Freeform 120"/>
              <p:cNvSpPr>
                <a:spLocks/>
              </p:cNvSpPr>
              <p:nvPr/>
            </p:nvSpPr>
            <p:spPr bwMode="auto">
              <a:xfrm>
                <a:off x="4081" y="3170"/>
                <a:ext cx="81" cy="80"/>
              </a:xfrm>
              <a:custGeom>
                <a:avLst/>
                <a:gdLst>
                  <a:gd name="T0" fmla="*/ 40 w 82"/>
                  <a:gd name="T1" fmla="*/ 82 h 82"/>
                  <a:gd name="T2" fmla="*/ 1 w 82"/>
                  <a:gd name="T3" fmla="*/ 39 h 82"/>
                  <a:gd name="T4" fmla="*/ 42 w 82"/>
                  <a:gd name="T5" fmla="*/ 0 h 82"/>
                  <a:gd name="T6" fmla="*/ 82 w 82"/>
                  <a:gd name="T7" fmla="*/ 41 h 82"/>
                  <a:gd name="T8" fmla="*/ 40 w 82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40" y="82"/>
                    </a:moveTo>
                    <a:cubicBezTo>
                      <a:pt x="18" y="81"/>
                      <a:pt x="0" y="62"/>
                      <a:pt x="1" y="39"/>
                    </a:cubicBezTo>
                    <a:cubicBezTo>
                      <a:pt x="2" y="16"/>
                      <a:pt x="20" y="0"/>
                      <a:pt x="42" y="0"/>
                    </a:cubicBezTo>
                    <a:cubicBezTo>
                      <a:pt x="64" y="1"/>
                      <a:pt x="82" y="19"/>
                      <a:pt x="82" y="41"/>
                    </a:cubicBezTo>
                    <a:cubicBezTo>
                      <a:pt x="82" y="63"/>
                      <a:pt x="63" y="82"/>
                      <a:pt x="40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9" name="Freeform 121"/>
              <p:cNvSpPr>
                <a:spLocks/>
              </p:cNvSpPr>
              <p:nvPr/>
            </p:nvSpPr>
            <p:spPr bwMode="auto">
              <a:xfrm>
                <a:off x="4262" y="3527"/>
                <a:ext cx="82" cy="81"/>
              </a:xfrm>
              <a:custGeom>
                <a:avLst/>
                <a:gdLst>
                  <a:gd name="T0" fmla="*/ 1 w 83"/>
                  <a:gd name="T1" fmla="*/ 39 h 82"/>
                  <a:gd name="T2" fmla="*/ 42 w 83"/>
                  <a:gd name="T3" fmla="*/ 0 h 82"/>
                  <a:gd name="T4" fmla="*/ 82 w 83"/>
                  <a:gd name="T5" fmla="*/ 43 h 82"/>
                  <a:gd name="T6" fmla="*/ 40 w 83"/>
                  <a:gd name="T7" fmla="*/ 81 h 82"/>
                  <a:gd name="T8" fmla="*/ 1 w 83"/>
                  <a:gd name="T9" fmla="*/ 3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1" y="39"/>
                    </a:moveTo>
                    <a:cubicBezTo>
                      <a:pt x="2" y="17"/>
                      <a:pt x="20" y="0"/>
                      <a:pt x="42" y="0"/>
                    </a:cubicBezTo>
                    <a:cubicBezTo>
                      <a:pt x="65" y="0"/>
                      <a:pt x="83" y="19"/>
                      <a:pt x="82" y="43"/>
                    </a:cubicBezTo>
                    <a:cubicBezTo>
                      <a:pt x="81" y="65"/>
                      <a:pt x="61" y="82"/>
                      <a:pt x="40" y="81"/>
                    </a:cubicBezTo>
                    <a:cubicBezTo>
                      <a:pt x="18" y="80"/>
                      <a:pt x="0" y="61"/>
                      <a:pt x="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0" name="Freeform 122"/>
              <p:cNvSpPr>
                <a:spLocks/>
              </p:cNvSpPr>
              <p:nvPr/>
            </p:nvSpPr>
            <p:spPr bwMode="auto">
              <a:xfrm>
                <a:off x="4652" y="3852"/>
                <a:ext cx="79" cy="80"/>
              </a:xfrm>
              <a:custGeom>
                <a:avLst/>
                <a:gdLst>
                  <a:gd name="T0" fmla="*/ 81 w 81"/>
                  <a:gd name="T1" fmla="*/ 40 h 81"/>
                  <a:gd name="T2" fmla="*/ 42 w 81"/>
                  <a:gd name="T3" fmla="*/ 81 h 81"/>
                  <a:gd name="T4" fmla="*/ 0 w 81"/>
                  <a:gd name="T5" fmla="*/ 40 h 81"/>
                  <a:gd name="T6" fmla="*/ 41 w 81"/>
                  <a:gd name="T7" fmla="*/ 0 h 81"/>
                  <a:gd name="T8" fmla="*/ 81 w 81"/>
                  <a:gd name="T9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cubicBezTo>
                      <a:pt x="81" y="61"/>
                      <a:pt x="64" y="80"/>
                      <a:pt x="42" y="81"/>
                    </a:cubicBezTo>
                    <a:cubicBezTo>
                      <a:pt x="20" y="81"/>
                      <a:pt x="0" y="62"/>
                      <a:pt x="0" y="40"/>
                    </a:cubicBezTo>
                    <a:cubicBezTo>
                      <a:pt x="1" y="18"/>
                      <a:pt x="19" y="0"/>
                      <a:pt x="41" y="0"/>
                    </a:cubicBezTo>
                    <a:cubicBezTo>
                      <a:pt x="63" y="0"/>
                      <a:pt x="81" y="18"/>
                      <a:pt x="8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1" name="Freeform 123"/>
              <p:cNvSpPr>
                <a:spLocks/>
              </p:cNvSpPr>
              <p:nvPr/>
            </p:nvSpPr>
            <p:spPr bwMode="auto">
              <a:xfrm>
                <a:off x="4725" y="1792"/>
                <a:ext cx="81" cy="80"/>
              </a:xfrm>
              <a:custGeom>
                <a:avLst/>
                <a:gdLst>
                  <a:gd name="T0" fmla="*/ 40 w 82"/>
                  <a:gd name="T1" fmla="*/ 1 h 82"/>
                  <a:gd name="T2" fmla="*/ 81 w 82"/>
                  <a:gd name="T3" fmla="*/ 40 h 82"/>
                  <a:gd name="T4" fmla="*/ 40 w 82"/>
                  <a:gd name="T5" fmla="*/ 82 h 82"/>
                  <a:gd name="T6" fmla="*/ 0 w 82"/>
                  <a:gd name="T7" fmla="*/ 41 h 82"/>
                  <a:gd name="T8" fmla="*/ 40 w 82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40" y="1"/>
                    </a:moveTo>
                    <a:cubicBezTo>
                      <a:pt x="62" y="0"/>
                      <a:pt x="80" y="18"/>
                      <a:pt x="81" y="40"/>
                    </a:cubicBezTo>
                    <a:cubicBezTo>
                      <a:pt x="82" y="62"/>
                      <a:pt x="62" y="82"/>
                      <a:pt x="40" y="82"/>
                    </a:cubicBezTo>
                    <a:cubicBezTo>
                      <a:pt x="18" y="82"/>
                      <a:pt x="0" y="63"/>
                      <a:pt x="0" y="41"/>
                    </a:cubicBezTo>
                    <a:cubicBezTo>
                      <a:pt x="0" y="19"/>
                      <a:pt x="18" y="1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2" name="Freeform 124"/>
              <p:cNvSpPr>
                <a:spLocks/>
              </p:cNvSpPr>
              <p:nvPr/>
            </p:nvSpPr>
            <p:spPr bwMode="auto">
              <a:xfrm>
                <a:off x="6065" y="2230"/>
                <a:ext cx="81" cy="81"/>
              </a:xfrm>
              <a:custGeom>
                <a:avLst/>
                <a:gdLst>
                  <a:gd name="T0" fmla="*/ 82 w 82"/>
                  <a:gd name="T1" fmla="*/ 41 h 82"/>
                  <a:gd name="T2" fmla="*/ 42 w 82"/>
                  <a:gd name="T3" fmla="*/ 82 h 82"/>
                  <a:gd name="T4" fmla="*/ 1 w 82"/>
                  <a:gd name="T5" fmla="*/ 40 h 82"/>
                  <a:gd name="T6" fmla="*/ 42 w 82"/>
                  <a:gd name="T7" fmla="*/ 1 h 82"/>
                  <a:gd name="T8" fmla="*/ 82 w 82"/>
                  <a:gd name="T9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2" y="41"/>
                    </a:moveTo>
                    <a:cubicBezTo>
                      <a:pt x="82" y="64"/>
                      <a:pt x="64" y="81"/>
                      <a:pt x="42" y="82"/>
                    </a:cubicBezTo>
                    <a:cubicBezTo>
                      <a:pt x="19" y="82"/>
                      <a:pt x="0" y="62"/>
                      <a:pt x="1" y="40"/>
                    </a:cubicBezTo>
                    <a:cubicBezTo>
                      <a:pt x="2" y="18"/>
                      <a:pt x="20" y="0"/>
                      <a:pt x="42" y="1"/>
                    </a:cubicBezTo>
                    <a:cubicBezTo>
                      <a:pt x="65" y="1"/>
                      <a:pt x="82" y="19"/>
                      <a:pt x="8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3" name="Freeform 125"/>
              <p:cNvSpPr>
                <a:spLocks/>
              </p:cNvSpPr>
              <p:nvPr/>
            </p:nvSpPr>
            <p:spPr bwMode="auto">
              <a:xfrm>
                <a:off x="6187" y="2467"/>
                <a:ext cx="81" cy="81"/>
              </a:xfrm>
              <a:custGeom>
                <a:avLst/>
                <a:gdLst>
                  <a:gd name="T0" fmla="*/ 81 w 82"/>
                  <a:gd name="T1" fmla="*/ 42 h 82"/>
                  <a:gd name="T2" fmla="*/ 40 w 82"/>
                  <a:gd name="T3" fmla="*/ 82 h 82"/>
                  <a:gd name="T4" fmla="*/ 1 w 82"/>
                  <a:gd name="T5" fmla="*/ 38 h 82"/>
                  <a:gd name="T6" fmla="*/ 43 w 82"/>
                  <a:gd name="T7" fmla="*/ 1 h 82"/>
                  <a:gd name="T8" fmla="*/ 81 w 82"/>
                  <a:gd name="T9" fmla="*/ 4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1" y="42"/>
                    </a:moveTo>
                    <a:cubicBezTo>
                      <a:pt x="81" y="64"/>
                      <a:pt x="61" y="82"/>
                      <a:pt x="40" y="82"/>
                    </a:cubicBezTo>
                    <a:cubicBezTo>
                      <a:pt x="18" y="81"/>
                      <a:pt x="0" y="61"/>
                      <a:pt x="1" y="38"/>
                    </a:cubicBezTo>
                    <a:cubicBezTo>
                      <a:pt x="2" y="16"/>
                      <a:pt x="21" y="0"/>
                      <a:pt x="43" y="1"/>
                    </a:cubicBezTo>
                    <a:cubicBezTo>
                      <a:pt x="65" y="2"/>
                      <a:pt x="82" y="20"/>
                      <a:pt x="8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4" name="Freeform 126"/>
              <p:cNvSpPr>
                <a:spLocks/>
              </p:cNvSpPr>
              <p:nvPr/>
            </p:nvSpPr>
            <p:spPr bwMode="auto">
              <a:xfrm>
                <a:off x="4193" y="2215"/>
                <a:ext cx="80" cy="79"/>
              </a:xfrm>
              <a:custGeom>
                <a:avLst/>
                <a:gdLst>
                  <a:gd name="T0" fmla="*/ 41 w 81"/>
                  <a:gd name="T1" fmla="*/ 81 h 81"/>
                  <a:gd name="T2" fmla="*/ 1 w 81"/>
                  <a:gd name="T3" fmla="*/ 41 h 81"/>
                  <a:gd name="T4" fmla="*/ 40 w 81"/>
                  <a:gd name="T5" fmla="*/ 0 h 81"/>
                  <a:gd name="T6" fmla="*/ 81 w 81"/>
                  <a:gd name="T7" fmla="*/ 39 h 81"/>
                  <a:gd name="T8" fmla="*/ 41 w 81"/>
                  <a:gd name="T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41" y="81"/>
                    </a:moveTo>
                    <a:cubicBezTo>
                      <a:pt x="19" y="81"/>
                      <a:pt x="1" y="63"/>
                      <a:pt x="1" y="41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0"/>
                      <a:pt x="80" y="17"/>
                      <a:pt x="81" y="39"/>
                    </a:cubicBezTo>
                    <a:cubicBezTo>
                      <a:pt x="81" y="61"/>
                      <a:pt x="63" y="80"/>
                      <a:pt x="41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5" name="Freeform 127"/>
              <p:cNvSpPr>
                <a:spLocks/>
              </p:cNvSpPr>
              <p:nvPr/>
            </p:nvSpPr>
            <p:spPr bwMode="auto">
              <a:xfrm>
                <a:off x="5857" y="1962"/>
                <a:ext cx="79" cy="80"/>
              </a:xfrm>
              <a:custGeom>
                <a:avLst/>
                <a:gdLst>
                  <a:gd name="T0" fmla="*/ 40 w 81"/>
                  <a:gd name="T1" fmla="*/ 1 h 82"/>
                  <a:gd name="T2" fmla="*/ 81 w 81"/>
                  <a:gd name="T3" fmla="*/ 41 h 82"/>
                  <a:gd name="T4" fmla="*/ 43 w 81"/>
                  <a:gd name="T5" fmla="*/ 81 h 82"/>
                  <a:gd name="T6" fmla="*/ 1 w 81"/>
                  <a:gd name="T7" fmla="*/ 42 h 82"/>
                  <a:gd name="T8" fmla="*/ 40 w 81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40" y="1"/>
                    </a:moveTo>
                    <a:cubicBezTo>
                      <a:pt x="62" y="0"/>
                      <a:pt x="81" y="19"/>
                      <a:pt x="81" y="41"/>
                    </a:cubicBezTo>
                    <a:cubicBezTo>
                      <a:pt x="81" y="62"/>
                      <a:pt x="64" y="80"/>
                      <a:pt x="43" y="81"/>
                    </a:cubicBezTo>
                    <a:cubicBezTo>
                      <a:pt x="21" y="82"/>
                      <a:pt x="2" y="64"/>
                      <a:pt x="1" y="42"/>
                    </a:cubicBezTo>
                    <a:cubicBezTo>
                      <a:pt x="0" y="21"/>
                      <a:pt x="18" y="1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6" name="Freeform 128"/>
              <p:cNvSpPr>
                <a:spLocks/>
              </p:cNvSpPr>
              <p:nvPr/>
            </p:nvSpPr>
            <p:spPr bwMode="auto">
              <a:xfrm>
                <a:off x="4489" y="1914"/>
                <a:ext cx="80" cy="79"/>
              </a:xfrm>
              <a:custGeom>
                <a:avLst/>
                <a:gdLst>
                  <a:gd name="T0" fmla="*/ 80 w 81"/>
                  <a:gd name="T1" fmla="*/ 42 h 81"/>
                  <a:gd name="T2" fmla="*/ 39 w 81"/>
                  <a:gd name="T3" fmla="*/ 81 h 81"/>
                  <a:gd name="T4" fmla="*/ 0 w 81"/>
                  <a:gd name="T5" fmla="*/ 40 h 81"/>
                  <a:gd name="T6" fmla="*/ 41 w 81"/>
                  <a:gd name="T7" fmla="*/ 0 h 81"/>
                  <a:gd name="T8" fmla="*/ 80 w 81"/>
                  <a:gd name="T9" fmla="*/ 4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80" y="42"/>
                    </a:moveTo>
                    <a:cubicBezTo>
                      <a:pt x="80" y="64"/>
                      <a:pt x="62" y="81"/>
                      <a:pt x="39" y="81"/>
                    </a:cubicBezTo>
                    <a:cubicBezTo>
                      <a:pt x="17" y="81"/>
                      <a:pt x="0" y="62"/>
                      <a:pt x="0" y="40"/>
                    </a:cubicBezTo>
                    <a:cubicBezTo>
                      <a:pt x="0" y="18"/>
                      <a:pt x="20" y="0"/>
                      <a:pt x="41" y="0"/>
                    </a:cubicBezTo>
                    <a:cubicBezTo>
                      <a:pt x="63" y="1"/>
                      <a:pt x="81" y="19"/>
                      <a:pt x="8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7" name="Freeform 129"/>
              <p:cNvSpPr>
                <a:spLocks/>
              </p:cNvSpPr>
              <p:nvPr/>
            </p:nvSpPr>
            <p:spPr bwMode="auto">
              <a:xfrm>
                <a:off x="6249" y="2884"/>
                <a:ext cx="80" cy="80"/>
              </a:xfrm>
              <a:custGeom>
                <a:avLst/>
                <a:gdLst>
                  <a:gd name="T0" fmla="*/ 81 w 81"/>
                  <a:gd name="T1" fmla="*/ 43 h 82"/>
                  <a:gd name="T2" fmla="*/ 40 w 81"/>
                  <a:gd name="T3" fmla="*/ 82 h 82"/>
                  <a:gd name="T4" fmla="*/ 0 w 81"/>
                  <a:gd name="T5" fmla="*/ 42 h 82"/>
                  <a:gd name="T6" fmla="*/ 42 w 81"/>
                  <a:gd name="T7" fmla="*/ 1 h 82"/>
                  <a:gd name="T8" fmla="*/ 81 w 81"/>
                  <a:gd name="T9" fmla="*/ 4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81" y="43"/>
                    </a:moveTo>
                    <a:cubicBezTo>
                      <a:pt x="80" y="65"/>
                      <a:pt x="62" y="82"/>
                      <a:pt x="40" y="82"/>
                    </a:cubicBezTo>
                    <a:cubicBezTo>
                      <a:pt x="18" y="82"/>
                      <a:pt x="0" y="64"/>
                      <a:pt x="0" y="42"/>
                    </a:cubicBezTo>
                    <a:cubicBezTo>
                      <a:pt x="0" y="19"/>
                      <a:pt x="19" y="0"/>
                      <a:pt x="42" y="1"/>
                    </a:cubicBezTo>
                    <a:cubicBezTo>
                      <a:pt x="64" y="2"/>
                      <a:pt x="81" y="21"/>
                      <a:pt x="8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8" name="Freeform 130"/>
              <p:cNvSpPr>
                <a:spLocks/>
              </p:cNvSpPr>
              <p:nvPr/>
            </p:nvSpPr>
            <p:spPr bwMode="auto">
              <a:xfrm>
                <a:off x="4563" y="3822"/>
                <a:ext cx="79" cy="79"/>
              </a:xfrm>
              <a:custGeom>
                <a:avLst/>
                <a:gdLst>
                  <a:gd name="T0" fmla="*/ 40 w 80"/>
                  <a:gd name="T1" fmla="*/ 80 h 80"/>
                  <a:gd name="T2" fmla="*/ 0 w 80"/>
                  <a:gd name="T3" fmla="*/ 40 h 80"/>
                  <a:gd name="T4" fmla="*/ 41 w 80"/>
                  <a:gd name="T5" fmla="*/ 1 h 80"/>
                  <a:gd name="T6" fmla="*/ 79 w 80"/>
                  <a:gd name="T7" fmla="*/ 40 h 80"/>
                  <a:gd name="T8" fmla="*/ 40 w 80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cubicBezTo>
                      <a:pt x="17" y="80"/>
                      <a:pt x="0" y="62"/>
                      <a:pt x="0" y="40"/>
                    </a:cubicBezTo>
                    <a:cubicBezTo>
                      <a:pt x="0" y="18"/>
                      <a:pt x="19" y="0"/>
                      <a:pt x="41" y="1"/>
                    </a:cubicBezTo>
                    <a:cubicBezTo>
                      <a:pt x="62" y="1"/>
                      <a:pt x="79" y="19"/>
                      <a:pt x="79" y="40"/>
                    </a:cubicBezTo>
                    <a:cubicBezTo>
                      <a:pt x="80" y="62"/>
                      <a:pt x="61" y="80"/>
                      <a:pt x="40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9" name="Freeform 131"/>
              <p:cNvSpPr>
                <a:spLocks/>
              </p:cNvSpPr>
              <p:nvPr/>
            </p:nvSpPr>
            <p:spPr bwMode="auto">
              <a:xfrm>
                <a:off x="5053" y="1700"/>
                <a:ext cx="79" cy="81"/>
              </a:xfrm>
              <a:custGeom>
                <a:avLst/>
                <a:gdLst>
                  <a:gd name="T0" fmla="*/ 41 w 80"/>
                  <a:gd name="T1" fmla="*/ 1 h 82"/>
                  <a:gd name="T2" fmla="*/ 80 w 80"/>
                  <a:gd name="T3" fmla="*/ 42 h 82"/>
                  <a:gd name="T4" fmla="*/ 38 w 80"/>
                  <a:gd name="T5" fmla="*/ 81 h 82"/>
                  <a:gd name="T6" fmla="*/ 1 w 80"/>
                  <a:gd name="T7" fmla="*/ 41 h 82"/>
                  <a:gd name="T8" fmla="*/ 41 w 80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2">
                    <a:moveTo>
                      <a:pt x="41" y="1"/>
                    </a:moveTo>
                    <a:cubicBezTo>
                      <a:pt x="63" y="1"/>
                      <a:pt x="80" y="20"/>
                      <a:pt x="80" y="42"/>
                    </a:cubicBezTo>
                    <a:cubicBezTo>
                      <a:pt x="79" y="65"/>
                      <a:pt x="61" y="82"/>
                      <a:pt x="38" y="81"/>
                    </a:cubicBezTo>
                    <a:cubicBezTo>
                      <a:pt x="17" y="80"/>
                      <a:pt x="0" y="62"/>
                      <a:pt x="1" y="41"/>
                    </a:cubicBezTo>
                    <a:cubicBezTo>
                      <a:pt x="1" y="18"/>
                      <a:pt x="19" y="0"/>
                      <a:pt x="4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0" name="Freeform 132"/>
              <p:cNvSpPr>
                <a:spLocks/>
              </p:cNvSpPr>
              <p:nvPr/>
            </p:nvSpPr>
            <p:spPr bwMode="auto">
              <a:xfrm>
                <a:off x="5898" y="3664"/>
                <a:ext cx="80" cy="79"/>
              </a:xfrm>
              <a:custGeom>
                <a:avLst/>
                <a:gdLst>
                  <a:gd name="T0" fmla="*/ 81 w 81"/>
                  <a:gd name="T1" fmla="*/ 41 h 81"/>
                  <a:gd name="T2" fmla="*/ 40 w 81"/>
                  <a:gd name="T3" fmla="*/ 81 h 81"/>
                  <a:gd name="T4" fmla="*/ 1 w 81"/>
                  <a:gd name="T5" fmla="*/ 40 h 81"/>
                  <a:gd name="T6" fmla="*/ 42 w 81"/>
                  <a:gd name="T7" fmla="*/ 1 h 81"/>
                  <a:gd name="T8" fmla="*/ 81 w 81"/>
                  <a:gd name="T9" fmla="*/ 4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81" y="41"/>
                    </a:moveTo>
                    <a:cubicBezTo>
                      <a:pt x="81" y="64"/>
                      <a:pt x="63" y="81"/>
                      <a:pt x="40" y="81"/>
                    </a:cubicBezTo>
                    <a:cubicBezTo>
                      <a:pt x="18" y="80"/>
                      <a:pt x="0" y="62"/>
                      <a:pt x="1" y="40"/>
                    </a:cubicBezTo>
                    <a:cubicBezTo>
                      <a:pt x="1" y="18"/>
                      <a:pt x="20" y="0"/>
                      <a:pt x="42" y="1"/>
                    </a:cubicBezTo>
                    <a:cubicBezTo>
                      <a:pt x="64" y="1"/>
                      <a:pt x="81" y="19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1" name="Freeform 133"/>
              <p:cNvSpPr>
                <a:spLocks/>
              </p:cNvSpPr>
              <p:nvPr/>
            </p:nvSpPr>
            <p:spPr bwMode="auto">
              <a:xfrm>
                <a:off x="4919" y="3939"/>
                <a:ext cx="80" cy="80"/>
              </a:xfrm>
              <a:custGeom>
                <a:avLst/>
                <a:gdLst>
                  <a:gd name="T0" fmla="*/ 40 w 81"/>
                  <a:gd name="T1" fmla="*/ 0 h 81"/>
                  <a:gd name="T2" fmla="*/ 81 w 81"/>
                  <a:gd name="T3" fmla="*/ 39 h 81"/>
                  <a:gd name="T4" fmla="*/ 42 w 81"/>
                  <a:gd name="T5" fmla="*/ 80 h 81"/>
                  <a:gd name="T6" fmla="*/ 1 w 81"/>
                  <a:gd name="T7" fmla="*/ 41 h 81"/>
                  <a:gd name="T8" fmla="*/ 40 w 81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40" y="0"/>
                    </a:moveTo>
                    <a:cubicBezTo>
                      <a:pt x="62" y="0"/>
                      <a:pt x="80" y="17"/>
                      <a:pt x="81" y="39"/>
                    </a:cubicBezTo>
                    <a:cubicBezTo>
                      <a:pt x="81" y="62"/>
                      <a:pt x="64" y="80"/>
                      <a:pt x="42" y="80"/>
                    </a:cubicBezTo>
                    <a:cubicBezTo>
                      <a:pt x="19" y="81"/>
                      <a:pt x="1" y="64"/>
                      <a:pt x="1" y="41"/>
                    </a:cubicBezTo>
                    <a:cubicBezTo>
                      <a:pt x="0" y="19"/>
                      <a:pt x="18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2" name="Freeform 134"/>
              <p:cNvSpPr>
                <a:spLocks/>
              </p:cNvSpPr>
              <p:nvPr/>
            </p:nvSpPr>
            <p:spPr bwMode="auto">
              <a:xfrm>
                <a:off x="6046" y="3514"/>
                <a:ext cx="79" cy="79"/>
              </a:xfrm>
              <a:custGeom>
                <a:avLst/>
                <a:gdLst>
                  <a:gd name="T0" fmla="*/ 40 w 80"/>
                  <a:gd name="T1" fmla="*/ 0 h 80"/>
                  <a:gd name="T2" fmla="*/ 80 w 80"/>
                  <a:gd name="T3" fmla="*/ 40 h 80"/>
                  <a:gd name="T4" fmla="*/ 40 w 80"/>
                  <a:gd name="T5" fmla="*/ 80 h 80"/>
                  <a:gd name="T6" fmla="*/ 1 w 80"/>
                  <a:gd name="T7" fmla="*/ 41 h 80"/>
                  <a:gd name="T8" fmla="*/ 40 w 8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62" y="0"/>
                      <a:pt x="80" y="18"/>
                      <a:pt x="80" y="40"/>
                    </a:cubicBezTo>
                    <a:cubicBezTo>
                      <a:pt x="80" y="62"/>
                      <a:pt x="62" y="80"/>
                      <a:pt x="40" y="80"/>
                    </a:cubicBezTo>
                    <a:cubicBezTo>
                      <a:pt x="19" y="80"/>
                      <a:pt x="1" y="62"/>
                      <a:pt x="1" y="41"/>
                    </a:cubicBezTo>
                    <a:cubicBezTo>
                      <a:pt x="0" y="19"/>
                      <a:pt x="18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3" name="Freeform 135"/>
              <p:cNvSpPr>
                <a:spLocks/>
              </p:cNvSpPr>
              <p:nvPr/>
            </p:nvSpPr>
            <p:spPr bwMode="auto">
              <a:xfrm>
                <a:off x="5010" y="3970"/>
                <a:ext cx="78" cy="78"/>
              </a:xfrm>
              <a:custGeom>
                <a:avLst/>
                <a:gdLst>
                  <a:gd name="T0" fmla="*/ 80 w 80"/>
                  <a:gd name="T1" fmla="*/ 40 h 80"/>
                  <a:gd name="T2" fmla="*/ 39 w 80"/>
                  <a:gd name="T3" fmla="*/ 80 h 80"/>
                  <a:gd name="T4" fmla="*/ 0 w 80"/>
                  <a:gd name="T5" fmla="*/ 38 h 80"/>
                  <a:gd name="T6" fmla="*/ 40 w 80"/>
                  <a:gd name="T7" fmla="*/ 0 h 80"/>
                  <a:gd name="T8" fmla="*/ 80 w 80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80" y="40"/>
                    </a:moveTo>
                    <a:cubicBezTo>
                      <a:pt x="80" y="62"/>
                      <a:pt x="61" y="80"/>
                      <a:pt x="39" y="80"/>
                    </a:cubicBezTo>
                    <a:cubicBezTo>
                      <a:pt x="17" y="79"/>
                      <a:pt x="0" y="61"/>
                      <a:pt x="0" y="38"/>
                    </a:cubicBezTo>
                    <a:cubicBezTo>
                      <a:pt x="1" y="17"/>
                      <a:pt x="19" y="0"/>
                      <a:pt x="40" y="0"/>
                    </a:cubicBezTo>
                    <a:cubicBezTo>
                      <a:pt x="62" y="0"/>
                      <a:pt x="80" y="19"/>
                      <a:pt x="8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4" name="Freeform 136"/>
              <p:cNvSpPr>
                <a:spLocks/>
              </p:cNvSpPr>
              <p:nvPr/>
            </p:nvSpPr>
            <p:spPr bwMode="auto">
              <a:xfrm>
                <a:off x="4022" y="3051"/>
                <a:ext cx="80" cy="78"/>
              </a:xfrm>
              <a:custGeom>
                <a:avLst/>
                <a:gdLst>
                  <a:gd name="T0" fmla="*/ 80 w 81"/>
                  <a:gd name="T1" fmla="*/ 40 h 80"/>
                  <a:gd name="T2" fmla="*/ 40 w 81"/>
                  <a:gd name="T3" fmla="*/ 79 h 80"/>
                  <a:gd name="T4" fmla="*/ 0 w 81"/>
                  <a:gd name="T5" fmla="*/ 39 h 80"/>
                  <a:gd name="T6" fmla="*/ 41 w 81"/>
                  <a:gd name="T7" fmla="*/ 0 h 80"/>
                  <a:gd name="T8" fmla="*/ 80 w 81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0">
                    <a:moveTo>
                      <a:pt x="80" y="40"/>
                    </a:moveTo>
                    <a:cubicBezTo>
                      <a:pt x="80" y="62"/>
                      <a:pt x="62" y="80"/>
                      <a:pt x="40" y="79"/>
                    </a:cubicBezTo>
                    <a:cubicBezTo>
                      <a:pt x="18" y="79"/>
                      <a:pt x="0" y="61"/>
                      <a:pt x="0" y="39"/>
                    </a:cubicBezTo>
                    <a:cubicBezTo>
                      <a:pt x="0" y="18"/>
                      <a:pt x="19" y="0"/>
                      <a:pt x="41" y="0"/>
                    </a:cubicBezTo>
                    <a:cubicBezTo>
                      <a:pt x="63" y="0"/>
                      <a:pt x="81" y="18"/>
                      <a:pt x="8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5" name="Freeform 137"/>
              <p:cNvSpPr>
                <a:spLocks/>
              </p:cNvSpPr>
              <p:nvPr/>
            </p:nvSpPr>
            <p:spPr bwMode="auto">
              <a:xfrm>
                <a:off x="6007" y="2111"/>
                <a:ext cx="79" cy="79"/>
              </a:xfrm>
              <a:custGeom>
                <a:avLst/>
                <a:gdLst>
                  <a:gd name="T0" fmla="*/ 80 w 80"/>
                  <a:gd name="T1" fmla="*/ 40 h 80"/>
                  <a:gd name="T2" fmla="*/ 39 w 80"/>
                  <a:gd name="T3" fmla="*/ 80 h 80"/>
                  <a:gd name="T4" fmla="*/ 0 w 80"/>
                  <a:gd name="T5" fmla="*/ 39 h 80"/>
                  <a:gd name="T6" fmla="*/ 40 w 80"/>
                  <a:gd name="T7" fmla="*/ 0 h 80"/>
                  <a:gd name="T8" fmla="*/ 80 w 80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80" y="40"/>
                    </a:moveTo>
                    <a:cubicBezTo>
                      <a:pt x="80" y="62"/>
                      <a:pt x="61" y="80"/>
                      <a:pt x="39" y="80"/>
                    </a:cubicBezTo>
                    <a:cubicBezTo>
                      <a:pt x="17" y="79"/>
                      <a:pt x="0" y="61"/>
                      <a:pt x="0" y="39"/>
                    </a:cubicBezTo>
                    <a:cubicBezTo>
                      <a:pt x="1" y="17"/>
                      <a:pt x="18" y="1"/>
                      <a:pt x="40" y="0"/>
                    </a:cubicBezTo>
                    <a:cubicBezTo>
                      <a:pt x="62" y="0"/>
                      <a:pt x="80" y="18"/>
                      <a:pt x="8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6" name="Freeform 138"/>
              <p:cNvSpPr>
                <a:spLocks/>
              </p:cNvSpPr>
              <p:nvPr/>
            </p:nvSpPr>
            <p:spPr bwMode="auto">
              <a:xfrm>
                <a:off x="3991" y="2842"/>
                <a:ext cx="79" cy="79"/>
              </a:xfrm>
              <a:custGeom>
                <a:avLst/>
                <a:gdLst>
                  <a:gd name="T0" fmla="*/ 40 w 80"/>
                  <a:gd name="T1" fmla="*/ 0 h 80"/>
                  <a:gd name="T2" fmla="*/ 79 w 80"/>
                  <a:gd name="T3" fmla="*/ 40 h 80"/>
                  <a:gd name="T4" fmla="*/ 40 w 80"/>
                  <a:gd name="T5" fmla="*/ 79 h 80"/>
                  <a:gd name="T6" fmla="*/ 0 w 80"/>
                  <a:gd name="T7" fmla="*/ 40 h 80"/>
                  <a:gd name="T8" fmla="*/ 40 w 8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62" y="0"/>
                      <a:pt x="80" y="19"/>
                      <a:pt x="79" y="40"/>
                    </a:cubicBezTo>
                    <a:cubicBezTo>
                      <a:pt x="78" y="62"/>
                      <a:pt x="61" y="79"/>
                      <a:pt x="40" y="79"/>
                    </a:cubicBezTo>
                    <a:cubicBezTo>
                      <a:pt x="18" y="80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7" name="Freeform 139"/>
              <p:cNvSpPr>
                <a:spLocks/>
              </p:cNvSpPr>
              <p:nvPr/>
            </p:nvSpPr>
            <p:spPr bwMode="auto">
              <a:xfrm>
                <a:off x="5529" y="1757"/>
                <a:ext cx="78" cy="80"/>
              </a:xfrm>
              <a:custGeom>
                <a:avLst/>
                <a:gdLst>
                  <a:gd name="T0" fmla="*/ 78 w 79"/>
                  <a:gd name="T1" fmla="*/ 40 h 81"/>
                  <a:gd name="T2" fmla="*/ 41 w 79"/>
                  <a:gd name="T3" fmla="*/ 80 h 81"/>
                  <a:gd name="T4" fmla="*/ 0 w 79"/>
                  <a:gd name="T5" fmla="*/ 41 h 81"/>
                  <a:gd name="T6" fmla="*/ 40 w 79"/>
                  <a:gd name="T7" fmla="*/ 1 h 81"/>
                  <a:gd name="T8" fmla="*/ 78 w 79"/>
                  <a:gd name="T9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81">
                    <a:moveTo>
                      <a:pt x="78" y="40"/>
                    </a:moveTo>
                    <a:cubicBezTo>
                      <a:pt x="79" y="62"/>
                      <a:pt x="62" y="79"/>
                      <a:pt x="41" y="80"/>
                    </a:cubicBezTo>
                    <a:cubicBezTo>
                      <a:pt x="19" y="81"/>
                      <a:pt x="0" y="63"/>
                      <a:pt x="0" y="41"/>
                    </a:cubicBezTo>
                    <a:cubicBezTo>
                      <a:pt x="0" y="19"/>
                      <a:pt x="18" y="0"/>
                      <a:pt x="40" y="1"/>
                    </a:cubicBezTo>
                    <a:cubicBezTo>
                      <a:pt x="61" y="1"/>
                      <a:pt x="78" y="19"/>
                      <a:pt x="7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8" name="Freeform 140"/>
              <p:cNvSpPr>
                <a:spLocks/>
              </p:cNvSpPr>
              <p:nvPr/>
            </p:nvSpPr>
            <p:spPr bwMode="auto">
              <a:xfrm>
                <a:off x="4845" y="1734"/>
                <a:ext cx="79" cy="77"/>
              </a:xfrm>
              <a:custGeom>
                <a:avLst/>
                <a:gdLst>
                  <a:gd name="T0" fmla="*/ 79 w 80"/>
                  <a:gd name="T1" fmla="*/ 40 h 79"/>
                  <a:gd name="T2" fmla="*/ 39 w 80"/>
                  <a:gd name="T3" fmla="*/ 79 h 79"/>
                  <a:gd name="T4" fmla="*/ 0 w 80"/>
                  <a:gd name="T5" fmla="*/ 37 h 79"/>
                  <a:gd name="T6" fmla="*/ 40 w 80"/>
                  <a:gd name="T7" fmla="*/ 0 h 79"/>
                  <a:gd name="T8" fmla="*/ 79 w 80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79">
                    <a:moveTo>
                      <a:pt x="79" y="40"/>
                    </a:moveTo>
                    <a:cubicBezTo>
                      <a:pt x="79" y="62"/>
                      <a:pt x="61" y="79"/>
                      <a:pt x="39" y="79"/>
                    </a:cubicBezTo>
                    <a:cubicBezTo>
                      <a:pt x="16" y="78"/>
                      <a:pt x="0" y="60"/>
                      <a:pt x="0" y="37"/>
                    </a:cubicBezTo>
                    <a:cubicBezTo>
                      <a:pt x="1" y="16"/>
                      <a:pt x="18" y="0"/>
                      <a:pt x="40" y="0"/>
                    </a:cubicBezTo>
                    <a:cubicBezTo>
                      <a:pt x="62" y="0"/>
                      <a:pt x="80" y="17"/>
                      <a:pt x="79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9" name="Freeform 141"/>
              <p:cNvSpPr>
                <a:spLocks/>
              </p:cNvSpPr>
              <p:nvPr/>
            </p:nvSpPr>
            <p:spPr bwMode="auto">
              <a:xfrm>
                <a:off x="5307" y="3967"/>
                <a:ext cx="79" cy="77"/>
              </a:xfrm>
              <a:custGeom>
                <a:avLst/>
                <a:gdLst>
                  <a:gd name="T0" fmla="*/ 80 w 81"/>
                  <a:gd name="T1" fmla="*/ 39 h 79"/>
                  <a:gd name="T2" fmla="*/ 40 w 81"/>
                  <a:gd name="T3" fmla="*/ 79 h 79"/>
                  <a:gd name="T4" fmla="*/ 1 w 81"/>
                  <a:gd name="T5" fmla="*/ 41 h 79"/>
                  <a:gd name="T6" fmla="*/ 40 w 81"/>
                  <a:gd name="T7" fmla="*/ 0 h 79"/>
                  <a:gd name="T8" fmla="*/ 80 w 81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9">
                    <a:moveTo>
                      <a:pt x="80" y="39"/>
                    </a:moveTo>
                    <a:cubicBezTo>
                      <a:pt x="81" y="61"/>
                      <a:pt x="63" y="79"/>
                      <a:pt x="40" y="79"/>
                    </a:cubicBezTo>
                    <a:cubicBezTo>
                      <a:pt x="19" y="79"/>
                      <a:pt x="2" y="62"/>
                      <a:pt x="1" y="41"/>
                    </a:cubicBezTo>
                    <a:cubicBezTo>
                      <a:pt x="0" y="19"/>
                      <a:pt x="17" y="0"/>
                      <a:pt x="40" y="0"/>
                    </a:cubicBezTo>
                    <a:cubicBezTo>
                      <a:pt x="62" y="0"/>
                      <a:pt x="80" y="17"/>
                      <a:pt x="8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0" name="Freeform 142"/>
              <p:cNvSpPr>
                <a:spLocks/>
              </p:cNvSpPr>
              <p:nvPr/>
            </p:nvSpPr>
            <p:spPr bwMode="auto">
              <a:xfrm>
                <a:off x="5438" y="1728"/>
                <a:ext cx="79" cy="78"/>
              </a:xfrm>
              <a:custGeom>
                <a:avLst/>
                <a:gdLst>
                  <a:gd name="T0" fmla="*/ 39 w 80"/>
                  <a:gd name="T1" fmla="*/ 79 h 80"/>
                  <a:gd name="T2" fmla="*/ 1 w 80"/>
                  <a:gd name="T3" fmla="*/ 38 h 80"/>
                  <a:gd name="T4" fmla="*/ 41 w 80"/>
                  <a:gd name="T5" fmla="*/ 1 h 80"/>
                  <a:gd name="T6" fmla="*/ 79 w 80"/>
                  <a:gd name="T7" fmla="*/ 42 h 80"/>
                  <a:gd name="T8" fmla="*/ 39 w 80"/>
                  <a:gd name="T9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39" y="79"/>
                    </a:moveTo>
                    <a:cubicBezTo>
                      <a:pt x="17" y="79"/>
                      <a:pt x="0" y="60"/>
                      <a:pt x="1" y="38"/>
                    </a:cubicBezTo>
                    <a:cubicBezTo>
                      <a:pt x="2" y="16"/>
                      <a:pt x="19" y="0"/>
                      <a:pt x="41" y="1"/>
                    </a:cubicBezTo>
                    <a:cubicBezTo>
                      <a:pt x="64" y="1"/>
                      <a:pt x="80" y="19"/>
                      <a:pt x="79" y="42"/>
                    </a:cubicBezTo>
                    <a:cubicBezTo>
                      <a:pt x="78" y="64"/>
                      <a:pt x="60" y="80"/>
                      <a:pt x="39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1" name="Freeform 143"/>
              <p:cNvSpPr>
                <a:spLocks/>
              </p:cNvSpPr>
              <p:nvPr/>
            </p:nvSpPr>
            <p:spPr bwMode="auto">
              <a:xfrm>
                <a:off x="4225" y="2125"/>
                <a:ext cx="76" cy="78"/>
              </a:xfrm>
              <a:custGeom>
                <a:avLst/>
                <a:gdLst>
                  <a:gd name="T0" fmla="*/ 39 w 78"/>
                  <a:gd name="T1" fmla="*/ 78 h 79"/>
                  <a:gd name="T2" fmla="*/ 0 w 78"/>
                  <a:gd name="T3" fmla="*/ 40 h 79"/>
                  <a:gd name="T4" fmla="*/ 40 w 78"/>
                  <a:gd name="T5" fmla="*/ 1 h 79"/>
                  <a:gd name="T6" fmla="*/ 78 w 78"/>
                  <a:gd name="T7" fmla="*/ 40 h 79"/>
                  <a:gd name="T8" fmla="*/ 39 w 78"/>
                  <a:gd name="T9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39" y="78"/>
                    </a:moveTo>
                    <a:cubicBezTo>
                      <a:pt x="17" y="79"/>
                      <a:pt x="1" y="62"/>
                      <a:pt x="0" y="40"/>
                    </a:cubicBezTo>
                    <a:cubicBezTo>
                      <a:pt x="0" y="18"/>
                      <a:pt x="17" y="0"/>
                      <a:pt x="40" y="1"/>
                    </a:cubicBezTo>
                    <a:cubicBezTo>
                      <a:pt x="61" y="1"/>
                      <a:pt x="78" y="18"/>
                      <a:pt x="78" y="40"/>
                    </a:cubicBezTo>
                    <a:cubicBezTo>
                      <a:pt x="78" y="61"/>
                      <a:pt x="61" y="78"/>
                      <a:pt x="39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2" name="Freeform 144"/>
              <p:cNvSpPr>
                <a:spLocks/>
              </p:cNvSpPr>
              <p:nvPr/>
            </p:nvSpPr>
            <p:spPr bwMode="auto">
              <a:xfrm>
                <a:off x="6248" y="2586"/>
                <a:ext cx="79" cy="79"/>
              </a:xfrm>
              <a:custGeom>
                <a:avLst/>
                <a:gdLst>
                  <a:gd name="T0" fmla="*/ 80 w 80"/>
                  <a:gd name="T1" fmla="*/ 39 h 80"/>
                  <a:gd name="T2" fmla="*/ 40 w 80"/>
                  <a:gd name="T3" fmla="*/ 80 h 80"/>
                  <a:gd name="T4" fmla="*/ 0 w 80"/>
                  <a:gd name="T5" fmla="*/ 40 h 80"/>
                  <a:gd name="T6" fmla="*/ 38 w 80"/>
                  <a:gd name="T7" fmla="*/ 1 h 80"/>
                  <a:gd name="T8" fmla="*/ 80 w 80"/>
                  <a:gd name="T9" fmla="*/ 3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80" y="39"/>
                    </a:moveTo>
                    <a:cubicBezTo>
                      <a:pt x="80" y="61"/>
                      <a:pt x="63" y="79"/>
                      <a:pt x="40" y="80"/>
                    </a:cubicBezTo>
                    <a:cubicBezTo>
                      <a:pt x="18" y="80"/>
                      <a:pt x="0" y="62"/>
                      <a:pt x="0" y="40"/>
                    </a:cubicBezTo>
                    <a:cubicBezTo>
                      <a:pt x="0" y="19"/>
                      <a:pt x="17" y="2"/>
                      <a:pt x="38" y="1"/>
                    </a:cubicBezTo>
                    <a:cubicBezTo>
                      <a:pt x="60" y="0"/>
                      <a:pt x="79" y="17"/>
                      <a:pt x="8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3" name="Freeform 145"/>
              <p:cNvSpPr>
                <a:spLocks/>
              </p:cNvSpPr>
              <p:nvPr/>
            </p:nvSpPr>
            <p:spPr bwMode="auto">
              <a:xfrm>
                <a:off x="5633" y="3874"/>
                <a:ext cx="79" cy="79"/>
              </a:xfrm>
              <a:custGeom>
                <a:avLst/>
                <a:gdLst>
                  <a:gd name="T0" fmla="*/ 39 w 80"/>
                  <a:gd name="T1" fmla="*/ 80 h 80"/>
                  <a:gd name="T2" fmla="*/ 1 w 80"/>
                  <a:gd name="T3" fmla="*/ 38 h 80"/>
                  <a:gd name="T4" fmla="*/ 40 w 80"/>
                  <a:gd name="T5" fmla="*/ 1 h 80"/>
                  <a:gd name="T6" fmla="*/ 79 w 80"/>
                  <a:gd name="T7" fmla="*/ 42 h 80"/>
                  <a:gd name="T8" fmla="*/ 39 w 80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39" y="80"/>
                    </a:moveTo>
                    <a:cubicBezTo>
                      <a:pt x="17" y="79"/>
                      <a:pt x="0" y="61"/>
                      <a:pt x="1" y="38"/>
                    </a:cubicBezTo>
                    <a:cubicBezTo>
                      <a:pt x="2" y="17"/>
                      <a:pt x="19" y="0"/>
                      <a:pt x="40" y="1"/>
                    </a:cubicBezTo>
                    <a:cubicBezTo>
                      <a:pt x="62" y="1"/>
                      <a:pt x="80" y="20"/>
                      <a:pt x="79" y="42"/>
                    </a:cubicBezTo>
                    <a:cubicBezTo>
                      <a:pt x="78" y="63"/>
                      <a:pt x="60" y="80"/>
                      <a:pt x="3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4" name="Freeform 146"/>
              <p:cNvSpPr>
                <a:spLocks/>
              </p:cNvSpPr>
              <p:nvPr/>
            </p:nvSpPr>
            <p:spPr bwMode="auto">
              <a:xfrm>
                <a:off x="4324" y="3646"/>
                <a:ext cx="79" cy="78"/>
              </a:xfrm>
              <a:custGeom>
                <a:avLst/>
                <a:gdLst>
                  <a:gd name="T0" fmla="*/ 40 w 80"/>
                  <a:gd name="T1" fmla="*/ 1 h 79"/>
                  <a:gd name="T2" fmla="*/ 79 w 80"/>
                  <a:gd name="T3" fmla="*/ 41 h 79"/>
                  <a:gd name="T4" fmla="*/ 40 w 80"/>
                  <a:gd name="T5" fmla="*/ 79 h 79"/>
                  <a:gd name="T6" fmla="*/ 0 w 80"/>
                  <a:gd name="T7" fmla="*/ 40 h 79"/>
                  <a:gd name="T8" fmla="*/ 40 w 80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79">
                    <a:moveTo>
                      <a:pt x="40" y="1"/>
                    </a:moveTo>
                    <a:cubicBezTo>
                      <a:pt x="62" y="1"/>
                      <a:pt x="80" y="19"/>
                      <a:pt x="79" y="41"/>
                    </a:cubicBezTo>
                    <a:cubicBezTo>
                      <a:pt x="78" y="62"/>
                      <a:pt x="61" y="79"/>
                      <a:pt x="40" y="79"/>
                    </a:cubicBezTo>
                    <a:cubicBezTo>
                      <a:pt x="18" y="79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5" name="Freeform 147"/>
              <p:cNvSpPr>
                <a:spLocks/>
              </p:cNvSpPr>
              <p:nvPr/>
            </p:nvSpPr>
            <p:spPr bwMode="auto">
              <a:xfrm>
                <a:off x="6281" y="2795"/>
                <a:ext cx="76" cy="79"/>
              </a:xfrm>
              <a:custGeom>
                <a:avLst/>
                <a:gdLst>
                  <a:gd name="T0" fmla="*/ 78 w 78"/>
                  <a:gd name="T1" fmla="*/ 40 h 80"/>
                  <a:gd name="T2" fmla="*/ 38 w 78"/>
                  <a:gd name="T3" fmla="*/ 80 h 80"/>
                  <a:gd name="T4" fmla="*/ 0 w 78"/>
                  <a:gd name="T5" fmla="*/ 40 h 80"/>
                  <a:gd name="T6" fmla="*/ 40 w 78"/>
                  <a:gd name="T7" fmla="*/ 1 h 80"/>
                  <a:gd name="T8" fmla="*/ 78 w 78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80">
                    <a:moveTo>
                      <a:pt x="78" y="40"/>
                    </a:moveTo>
                    <a:cubicBezTo>
                      <a:pt x="78" y="62"/>
                      <a:pt x="60" y="80"/>
                      <a:pt x="38" y="80"/>
                    </a:cubicBezTo>
                    <a:cubicBezTo>
                      <a:pt x="17" y="79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1"/>
                    </a:cubicBezTo>
                    <a:cubicBezTo>
                      <a:pt x="61" y="1"/>
                      <a:pt x="78" y="19"/>
                      <a:pt x="7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6" name="Freeform 148"/>
              <p:cNvSpPr>
                <a:spLocks/>
              </p:cNvSpPr>
              <p:nvPr/>
            </p:nvSpPr>
            <p:spPr bwMode="auto">
              <a:xfrm>
                <a:off x="5619" y="1787"/>
                <a:ext cx="77" cy="77"/>
              </a:xfrm>
              <a:custGeom>
                <a:avLst/>
                <a:gdLst>
                  <a:gd name="T0" fmla="*/ 79 w 79"/>
                  <a:gd name="T1" fmla="*/ 39 h 79"/>
                  <a:gd name="T2" fmla="*/ 39 w 79"/>
                  <a:gd name="T3" fmla="*/ 78 h 79"/>
                  <a:gd name="T4" fmla="*/ 0 w 79"/>
                  <a:gd name="T5" fmla="*/ 40 h 79"/>
                  <a:gd name="T6" fmla="*/ 40 w 79"/>
                  <a:gd name="T7" fmla="*/ 0 h 79"/>
                  <a:gd name="T8" fmla="*/ 79 w 79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39"/>
                    </a:moveTo>
                    <a:cubicBezTo>
                      <a:pt x="79" y="61"/>
                      <a:pt x="61" y="79"/>
                      <a:pt x="39" y="78"/>
                    </a:cubicBezTo>
                    <a:cubicBezTo>
                      <a:pt x="18" y="78"/>
                      <a:pt x="0" y="61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1"/>
                      <a:pt x="79" y="18"/>
                      <a:pt x="79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7" name="Freeform 149"/>
              <p:cNvSpPr>
                <a:spLocks/>
              </p:cNvSpPr>
              <p:nvPr/>
            </p:nvSpPr>
            <p:spPr bwMode="auto">
              <a:xfrm>
                <a:off x="5751" y="3814"/>
                <a:ext cx="79" cy="79"/>
              </a:xfrm>
              <a:custGeom>
                <a:avLst/>
                <a:gdLst>
                  <a:gd name="T0" fmla="*/ 79 w 80"/>
                  <a:gd name="T1" fmla="*/ 41 h 80"/>
                  <a:gd name="T2" fmla="*/ 38 w 80"/>
                  <a:gd name="T3" fmla="*/ 79 h 80"/>
                  <a:gd name="T4" fmla="*/ 0 w 80"/>
                  <a:gd name="T5" fmla="*/ 40 h 80"/>
                  <a:gd name="T6" fmla="*/ 41 w 80"/>
                  <a:gd name="T7" fmla="*/ 1 h 80"/>
                  <a:gd name="T8" fmla="*/ 79 w 80"/>
                  <a:gd name="T9" fmla="*/ 4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79" y="41"/>
                    </a:moveTo>
                    <a:cubicBezTo>
                      <a:pt x="79" y="63"/>
                      <a:pt x="60" y="80"/>
                      <a:pt x="38" y="79"/>
                    </a:cubicBezTo>
                    <a:cubicBezTo>
                      <a:pt x="17" y="79"/>
                      <a:pt x="0" y="60"/>
                      <a:pt x="0" y="40"/>
                    </a:cubicBezTo>
                    <a:cubicBezTo>
                      <a:pt x="1" y="18"/>
                      <a:pt x="19" y="0"/>
                      <a:pt x="41" y="1"/>
                    </a:cubicBezTo>
                    <a:cubicBezTo>
                      <a:pt x="63" y="2"/>
                      <a:pt x="80" y="20"/>
                      <a:pt x="79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8" name="Freeform 150"/>
              <p:cNvSpPr>
                <a:spLocks/>
              </p:cNvSpPr>
              <p:nvPr/>
            </p:nvSpPr>
            <p:spPr bwMode="auto">
              <a:xfrm>
                <a:off x="5351" y="1699"/>
                <a:ext cx="77" cy="79"/>
              </a:xfrm>
              <a:custGeom>
                <a:avLst/>
                <a:gdLst>
                  <a:gd name="T0" fmla="*/ 40 w 78"/>
                  <a:gd name="T1" fmla="*/ 1 h 80"/>
                  <a:gd name="T2" fmla="*/ 78 w 78"/>
                  <a:gd name="T3" fmla="*/ 40 h 80"/>
                  <a:gd name="T4" fmla="*/ 40 w 78"/>
                  <a:gd name="T5" fmla="*/ 79 h 80"/>
                  <a:gd name="T6" fmla="*/ 1 w 78"/>
                  <a:gd name="T7" fmla="*/ 39 h 80"/>
                  <a:gd name="T8" fmla="*/ 40 w 78"/>
                  <a:gd name="T9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80">
                    <a:moveTo>
                      <a:pt x="40" y="1"/>
                    </a:moveTo>
                    <a:cubicBezTo>
                      <a:pt x="61" y="1"/>
                      <a:pt x="78" y="19"/>
                      <a:pt x="78" y="40"/>
                    </a:cubicBezTo>
                    <a:cubicBezTo>
                      <a:pt x="78" y="62"/>
                      <a:pt x="61" y="79"/>
                      <a:pt x="40" y="79"/>
                    </a:cubicBezTo>
                    <a:cubicBezTo>
                      <a:pt x="18" y="80"/>
                      <a:pt x="0" y="61"/>
                      <a:pt x="1" y="39"/>
                    </a:cubicBezTo>
                    <a:cubicBezTo>
                      <a:pt x="1" y="18"/>
                      <a:pt x="19" y="0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9" name="Freeform 151"/>
              <p:cNvSpPr>
                <a:spLocks/>
              </p:cNvSpPr>
              <p:nvPr/>
            </p:nvSpPr>
            <p:spPr bwMode="auto">
              <a:xfrm>
                <a:off x="4370" y="1975"/>
                <a:ext cx="78" cy="78"/>
              </a:xfrm>
              <a:custGeom>
                <a:avLst/>
                <a:gdLst>
                  <a:gd name="T0" fmla="*/ 39 w 79"/>
                  <a:gd name="T1" fmla="*/ 79 h 80"/>
                  <a:gd name="T2" fmla="*/ 1 w 79"/>
                  <a:gd name="T3" fmla="*/ 38 h 80"/>
                  <a:gd name="T4" fmla="*/ 40 w 79"/>
                  <a:gd name="T5" fmla="*/ 1 h 80"/>
                  <a:gd name="T6" fmla="*/ 79 w 79"/>
                  <a:gd name="T7" fmla="*/ 42 h 80"/>
                  <a:gd name="T8" fmla="*/ 39 w 79"/>
                  <a:gd name="T9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80">
                    <a:moveTo>
                      <a:pt x="39" y="79"/>
                    </a:moveTo>
                    <a:cubicBezTo>
                      <a:pt x="17" y="79"/>
                      <a:pt x="0" y="61"/>
                      <a:pt x="1" y="38"/>
                    </a:cubicBezTo>
                    <a:cubicBezTo>
                      <a:pt x="2" y="17"/>
                      <a:pt x="19" y="0"/>
                      <a:pt x="40" y="1"/>
                    </a:cubicBezTo>
                    <a:cubicBezTo>
                      <a:pt x="62" y="1"/>
                      <a:pt x="79" y="20"/>
                      <a:pt x="79" y="42"/>
                    </a:cubicBezTo>
                    <a:cubicBezTo>
                      <a:pt x="78" y="63"/>
                      <a:pt x="60" y="80"/>
                      <a:pt x="39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0" name="Freeform 152"/>
              <p:cNvSpPr>
                <a:spLocks/>
              </p:cNvSpPr>
              <p:nvPr/>
            </p:nvSpPr>
            <p:spPr bwMode="auto">
              <a:xfrm>
                <a:off x="4114" y="3380"/>
                <a:ext cx="77" cy="77"/>
              </a:xfrm>
              <a:custGeom>
                <a:avLst/>
                <a:gdLst>
                  <a:gd name="T0" fmla="*/ 78 w 78"/>
                  <a:gd name="T1" fmla="*/ 38 h 78"/>
                  <a:gd name="T2" fmla="*/ 41 w 78"/>
                  <a:gd name="T3" fmla="*/ 78 h 78"/>
                  <a:gd name="T4" fmla="*/ 0 w 78"/>
                  <a:gd name="T5" fmla="*/ 38 h 78"/>
                  <a:gd name="T6" fmla="*/ 39 w 78"/>
                  <a:gd name="T7" fmla="*/ 0 h 78"/>
                  <a:gd name="T8" fmla="*/ 78 w 78"/>
                  <a:gd name="T9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8" y="38"/>
                    </a:moveTo>
                    <a:cubicBezTo>
                      <a:pt x="78" y="60"/>
                      <a:pt x="62" y="77"/>
                      <a:pt x="41" y="78"/>
                    </a:cubicBezTo>
                    <a:cubicBezTo>
                      <a:pt x="18" y="78"/>
                      <a:pt x="0" y="61"/>
                      <a:pt x="0" y="38"/>
                    </a:cubicBezTo>
                    <a:cubicBezTo>
                      <a:pt x="1" y="17"/>
                      <a:pt x="18" y="0"/>
                      <a:pt x="39" y="0"/>
                    </a:cubicBezTo>
                    <a:cubicBezTo>
                      <a:pt x="61" y="0"/>
                      <a:pt x="78" y="16"/>
                      <a:pt x="78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1" name="Freeform 153"/>
              <p:cNvSpPr>
                <a:spLocks/>
              </p:cNvSpPr>
              <p:nvPr/>
            </p:nvSpPr>
            <p:spPr bwMode="auto">
              <a:xfrm>
                <a:off x="5098" y="3997"/>
                <a:ext cx="81" cy="81"/>
              </a:xfrm>
              <a:custGeom>
                <a:avLst/>
                <a:gdLst>
                  <a:gd name="T0" fmla="*/ 80 w 82"/>
                  <a:gd name="T1" fmla="*/ 44 h 82"/>
                  <a:gd name="T2" fmla="*/ 37 w 82"/>
                  <a:gd name="T3" fmla="*/ 79 h 82"/>
                  <a:gd name="T4" fmla="*/ 2 w 82"/>
                  <a:gd name="T5" fmla="*/ 36 h 82"/>
                  <a:gd name="T6" fmla="*/ 45 w 82"/>
                  <a:gd name="T7" fmla="*/ 2 h 82"/>
                  <a:gd name="T8" fmla="*/ 80 w 82"/>
                  <a:gd name="T9" fmla="*/ 4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0" y="44"/>
                    </a:moveTo>
                    <a:cubicBezTo>
                      <a:pt x="78" y="66"/>
                      <a:pt x="59" y="82"/>
                      <a:pt x="37" y="79"/>
                    </a:cubicBezTo>
                    <a:cubicBezTo>
                      <a:pt x="16" y="77"/>
                      <a:pt x="0" y="57"/>
                      <a:pt x="2" y="36"/>
                    </a:cubicBezTo>
                    <a:cubicBezTo>
                      <a:pt x="5" y="15"/>
                      <a:pt x="24" y="0"/>
                      <a:pt x="45" y="2"/>
                    </a:cubicBezTo>
                    <a:cubicBezTo>
                      <a:pt x="66" y="4"/>
                      <a:pt x="82" y="23"/>
                      <a:pt x="8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2" name="Freeform 154"/>
              <p:cNvSpPr>
                <a:spLocks/>
              </p:cNvSpPr>
              <p:nvPr/>
            </p:nvSpPr>
            <p:spPr bwMode="auto">
              <a:xfrm>
                <a:off x="6017" y="3605"/>
                <a:ext cx="79" cy="78"/>
              </a:xfrm>
              <a:custGeom>
                <a:avLst/>
                <a:gdLst>
                  <a:gd name="T0" fmla="*/ 42 w 80"/>
                  <a:gd name="T1" fmla="*/ 1 h 80"/>
                  <a:gd name="T2" fmla="*/ 79 w 80"/>
                  <a:gd name="T3" fmla="*/ 41 h 80"/>
                  <a:gd name="T4" fmla="*/ 38 w 80"/>
                  <a:gd name="T5" fmla="*/ 79 h 80"/>
                  <a:gd name="T6" fmla="*/ 1 w 80"/>
                  <a:gd name="T7" fmla="*/ 38 h 80"/>
                  <a:gd name="T8" fmla="*/ 42 w 80"/>
                  <a:gd name="T9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2" y="1"/>
                    </a:moveTo>
                    <a:cubicBezTo>
                      <a:pt x="63" y="2"/>
                      <a:pt x="80" y="20"/>
                      <a:pt x="79" y="41"/>
                    </a:cubicBezTo>
                    <a:cubicBezTo>
                      <a:pt x="77" y="63"/>
                      <a:pt x="59" y="80"/>
                      <a:pt x="38" y="79"/>
                    </a:cubicBezTo>
                    <a:cubicBezTo>
                      <a:pt x="17" y="77"/>
                      <a:pt x="0" y="58"/>
                      <a:pt x="1" y="38"/>
                    </a:cubicBezTo>
                    <a:cubicBezTo>
                      <a:pt x="2" y="16"/>
                      <a:pt x="21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3" name="Freeform 155"/>
              <p:cNvSpPr>
                <a:spLocks/>
              </p:cNvSpPr>
              <p:nvPr/>
            </p:nvSpPr>
            <p:spPr bwMode="auto">
              <a:xfrm>
                <a:off x="4052" y="3261"/>
                <a:ext cx="78" cy="77"/>
              </a:xfrm>
              <a:custGeom>
                <a:avLst/>
                <a:gdLst>
                  <a:gd name="T0" fmla="*/ 79 w 79"/>
                  <a:gd name="T1" fmla="*/ 39 h 78"/>
                  <a:gd name="T2" fmla="*/ 40 w 79"/>
                  <a:gd name="T3" fmla="*/ 78 h 78"/>
                  <a:gd name="T4" fmla="*/ 1 w 79"/>
                  <a:gd name="T5" fmla="*/ 40 h 78"/>
                  <a:gd name="T6" fmla="*/ 41 w 79"/>
                  <a:gd name="T7" fmla="*/ 0 h 78"/>
                  <a:gd name="T8" fmla="*/ 79 w 79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8">
                    <a:moveTo>
                      <a:pt x="79" y="39"/>
                    </a:moveTo>
                    <a:cubicBezTo>
                      <a:pt x="78" y="61"/>
                      <a:pt x="62" y="78"/>
                      <a:pt x="40" y="78"/>
                    </a:cubicBezTo>
                    <a:cubicBezTo>
                      <a:pt x="19" y="78"/>
                      <a:pt x="1" y="61"/>
                      <a:pt x="1" y="40"/>
                    </a:cubicBezTo>
                    <a:cubicBezTo>
                      <a:pt x="0" y="18"/>
                      <a:pt x="19" y="0"/>
                      <a:pt x="41" y="0"/>
                    </a:cubicBezTo>
                    <a:cubicBezTo>
                      <a:pt x="62" y="0"/>
                      <a:pt x="79" y="18"/>
                      <a:pt x="79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4" name="Freeform 156"/>
              <p:cNvSpPr>
                <a:spLocks/>
              </p:cNvSpPr>
              <p:nvPr/>
            </p:nvSpPr>
            <p:spPr bwMode="auto">
              <a:xfrm>
                <a:off x="4473" y="3795"/>
                <a:ext cx="77" cy="77"/>
              </a:xfrm>
              <a:custGeom>
                <a:avLst/>
                <a:gdLst>
                  <a:gd name="T0" fmla="*/ 39 w 78"/>
                  <a:gd name="T1" fmla="*/ 0 h 78"/>
                  <a:gd name="T2" fmla="*/ 78 w 78"/>
                  <a:gd name="T3" fmla="*/ 38 h 78"/>
                  <a:gd name="T4" fmla="*/ 40 w 78"/>
                  <a:gd name="T5" fmla="*/ 78 h 78"/>
                  <a:gd name="T6" fmla="*/ 0 w 78"/>
                  <a:gd name="T7" fmla="*/ 38 h 78"/>
                  <a:gd name="T8" fmla="*/ 39 w 7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9" y="0"/>
                    </a:moveTo>
                    <a:cubicBezTo>
                      <a:pt x="61" y="0"/>
                      <a:pt x="78" y="17"/>
                      <a:pt x="78" y="38"/>
                    </a:cubicBezTo>
                    <a:cubicBezTo>
                      <a:pt x="78" y="60"/>
                      <a:pt x="62" y="77"/>
                      <a:pt x="40" y="78"/>
                    </a:cubicBezTo>
                    <a:cubicBezTo>
                      <a:pt x="18" y="78"/>
                      <a:pt x="0" y="60"/>
                      <a:pt x="0" y="38"/>
                    </a:cubicBezTo>
                    <a:cubicBezTo>
                      <a:pt x="1" y="17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5" name="Freeform 157"/>
              <p:cNvSpPr>
                <a:spLocks/>
              </p:cNvSpPr>
              <p:nvPr/>
            </p:nvSpPr>
            <p:spPr bwMode="auto">
              <a:xfrm>
                <a:off x="5515" y="3936"/>
                <a:ext cx="78" cy="78"/>
              </a:xfrm>
              <a:custGeom>
                <a:avLst/>
                <a:gdLst>
                  <a:gd name="T0" fmla="*/ 78 w 79"/>
                  <a:gd name="T1" fmla="*/ 40 h 79"/>
                  <a:gd name="T2" fmla="*/ 40 w 79"/>
                  <a:gd name="T3" fmla="*/ 79 h 79"/>
                  <a:gd name="T4" fmla="*/ 1 w 79"/>
                  <a:gd name="T5" fmla="*/ 41 h 79"/>
                  <a:gd name="T6" fmla="*/ 41 w 79"/>
                  <a:gd name="T7" fmla="*/ 1 h 79"/>
                  <a:gd name="T8" fmla="*/ 78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8" y="40"/>
                    </a:moveTo>
                    <a:cubicBezTo>
                      <a:pt x="78" y="62"/>
                      <a:pt x="62" y="79"/>
                      <a:pt x="40" y="79"/>
                    </a:cubicBezTo>
                    <a:cubicBezTo>
                      <a:pt x="18" y="79"/>
                      <a:pt x="1" y="62"/>
                      <a:pt x="1" y="41"/>
                    </a:cubicBezTo>
                    <a:cubicBezTo>
                      <a:pt x="0" y="19"/>
                      <a:pt x="19" y="0"/>
                      <a:pt x="41" y="1"/>
                    </a:cubicBezTo>
                    <a:cubicBezTo>
                      <a:pt x="62" y="1"/>
                      <a:pt x="79" y="19"/>
                      <a:pt x="7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6" name="Freeform 158"/>
              <p:cNvSpPr>
                <a:spLocks/>
              </p:cNvSpPr>
              <p:nvPr/>
            </p:nvSpPr>
            <p:spPr bwMode="auto">
              <a:xfrm>
                <a:off x="4174" y="3497"/>
                <a:ext cx="78" cy="78"/>
              </a:xfrm>
              <a:custGeom>
                <a:avLst/>
                <a:gdLst>
                  <a:gd name="T0" fmla="*/ 78 w 79"/>
                  <a:gd name="T1" fmla="*/ 41 h 79"/>
                  <a:gd name="T2" fmla="*/ 39 w 79"/>
                  <a:gd name="T3" fmla="*/ 79 h 79"/>
                  <a:gd name="T4" fmla="*/ 1 w 79"/>
                  <a:gd name="T5" fmla="*/ 38 h 79"/>
                  <a:gd name="T6" fmla="*/ 41 w 79"/>
                  <a:gd name="T7" fmla="*/ 1 h 79"/>
                  <a:gd name="T8" fmla="*/ 78 w 79"/>
                  <a:gd name="T9" fmla="*/ 4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8" y="41"/>
                    </a:moveTo>
                    <a:cubicBezTo>
                      <a:pt x="78" y="62"/>
                      <a:pt x="60" y="79"/>
                      <a:pt x="39" y="79"/>
                    </a:cubicBezTo>
                    <a:cubicBezTo>
                      <a:pt x="17" y="79"/>
                      <a:pt x="0" y="60"/>
                      <a:pt x="1" y="38"/>
                    </a:cubicBezTo>
                    <a:cubicBezTo>
                      <a:pt x="2" y="17"/>
                      <a:pt x="20" y="0"/>
                      <a:pt x="41" y="1"/>
                    </a:cubicBezTo>
                    <a:cubicBezTo>
                      <a:pt x="62" y="2"/>
                      <a:pt x="79" y="20"/>
                      <a:pt x="78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7" name="Freeform 159"/>
              <p:cNvSpPr>
                <a:spLocks/>
              </p:cNvSpPr>
              <p:nvPr/>
            </p:nvSpPr>
            <p:spPr bwMode="auto">
              <a:xfrm>
                <a:off x="5262" y="1671"/>
                <a:ext cx="76" cy="76"/>
              </a:xfrm>
              <a:custGeom>
                <a:avLst/>
                <a:gdLst>
                  <a:gd name="T0" fmla="*/ 77 w 77"/>
                  <a:gd name="T1" fmla="*/ 38 h 78"/>
                  <a:gd name="T2" fmla="*/ 39 w 77"/>
                  <a:gd name="T3" fmla="*/ 78 h 78"/>
                  <a:gd name="T4" fmla="*/ 0 w 77"/>
                  <a:gd name="T5" fmla="*/ 39 h 78"/>
                  <a:gd name="T6" fmla="*/ 38 w 77"/>
                  <a:gd name="T7" fmla="*/ 0 h 78"/>
                  <a:gd name="T8" fmla="*/ 77 w 77"/>
                  <a:gd name="T9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7" y="38"/>
                    </a:moveTo>
                    <a:cubicBezTo>
                      <a:pt x="77" y="59"/>
                      <a:pt x="60" y="77"/>
                      <a:pt x="39" y="78"/>
                    </a:cubicBezTo>
                    <a:cubicBezTo>
                      <a:pt x="18" y="78"/>
                      <a:pt x="0" y="60"/>
                      <a:pt x="0" y="39"/>
                    </a:cubicBezTo>
                    <a:cubicBezTo>
                      <a:pt x="0" y="17"/>
                      <a:pt x="16" y="0"/>
                      <a:pt x="38" y="0"/>
                    </a:cubicBezTo>
                    <a:cubicBezTo>
                      <a:pt x="59" y="0"/>
                      <a:pt x="77" y="17"/>
                      <a:pt x="7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8" name="Freeform 160"/>
              <p:cNvSpPr>
                <a:spLocks/>
              </p:cNvSpPr>
              <p:nvPr/>
            </p:nvSpPr>
            <p:spPr bwMode="auto">
              <a:xfrm>
                <a:off x="5709" y="1817"/>
                <a:ext cx="77" cy="77"/>
              </a:xfrm>
              <a:custGeom>
                <a:avLst/>
                <a:gdLst>
                  <a:gd name="T0" fmla="*/ 78 w 78"/>
                  <a:gd name="T1" fmla="*/ 39 h 78"/>
                  <a:gd name="T2" fmla="*/ 39 w 78"/>
                  <a:gd name="T3" fmla="*/ 78 h 78"/>
                  <a:gd name="T4" fmla="*/ 0 w 78"/>
                  <a:gd name="T5" fmla="*/ 39 h 78"/>
                  <a:gd name="T6" fmla="*/ 39 w 78"/>
                  <a:gd name="T7" fmla="*/ 0 h 78"/>
                  <a:gd name="T8" fmla="*/ 78 w 78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8" y="39"/>
                    </a:moveTo>
                    <a:cubicBezTo>
                      <a:pt x="78" y="60"/>
                      <a:pt x="60" y="78"/>
                      <a:pt x="39" y="78"/>
                    </a:cubicBezTo>
                    <a:cubicBezTo>
                      <a:pt x="18" y="78"/>
                      <a:pt x="1" y="61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9" name="Freeform 161"/>
              <p:cNvSpPr>
                <a:spLocks/>
              </p:cNvSpPr>
              <p:nvPr/>
            </p:nvSpPr>
            <p:spPr bwMode="auto">
              <a:xfrm>
                <a:off x="5948" y="1993"/>
                <a:ext cx="77" cy="78"/>
              </a:xfrm>
              <a:custGeom>
                <a:avLst/>
                <a:gdLst>
                  <a:gd name="T0" fmla="*/ 38 w 78"/>
                  <a:gd name="T1" fmla="*/ 1 h 79"/>
                  <a:gd name="T2" fmla="*/ 78 w 78"/>
                  <a:gd name="T3" fmla="*/ 39 h 79"/>
                  <a:gd name="T4" fmla="*/ 40 w 78"/>
                  <a:gd name="T5" fmla="*/ 78 h 79"/>
                  <a:gd name="T6" fmla="*/ 1 w 78"/>
                  <a:gd name="T7" fmla="*/ 40 h 79"/>
                  <a:gd name="T8" fmla="*/ 38 w 78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38" y="1"/>
                    </a:moveTo>
                    <a:cubicBezTo>
                      <a:pt x="59" y="0"/>
                      <a:pt x="77" y="18"/>
                      <a:pt x="78" y="39"/>
                    </a:cubicBezTo>
                    <a:cubicBezTo>
                      <a:pt x="78" y="60"/>
                      <a:pt x="61" y="78"/>
                      <a:pt x="40" y="78"/>
                    </a:cubicBezTo>
                    <a:cubicBezTo>
                      <a:pt x="19" y="79"/>
                      <a:pt x="1" y="62"/>
                      <a:pt x="1" y="40"/>
                    </a:cubicBezTo>
                    <a:cubicBezTo>
                      <a:pt x="0" y="19"/>
                      <a:pt x="17" y="1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0" name="Freeform 162"/>
              <p:cNvSpPr>
                <a:spLocks/>
              </p:cNvSpPr>
              <p:nvPr/>
            </p:nvSpPr>
            <p:spPr bwMode="auto">
              <a:xfrm>
                <a:off x="6255" y="3185"/>
                <a:ext cx="76" cy="76"/>
              </a:xfrm>
              <a:custGeom>
                <a:avLst/>
                <a:gdLst>
                  <a:gd name="T0" fmla="*/ 38 w 77"/>
                  <a:gd name="T1" fmla="*/ 78 h 78"/>
                  <a:gd name="T2" fmla="*/ 0 w 77"/>
                  <a:gd name="T3" fmla="*/ 39 h 78"/>
                  <a:gd name="T4" fmla="*/ 38 w 77"/>
                  <a:gd name="T5" fmla="*/ 0 h 78"/>
                  <a:gd name="T6" fmla="*/ 77 w 77"/>
                  <a:gd name="T7" fmla="*/ 39 h 78"/>
                  <a:gd name="T8" fmla="*/ 38 w 77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38" y="78"/>
                    </a:moveTo>
                    <a:cubicBezTo>
                      <a:pt x="16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8" y="0"/>
                    </a:cubicBezTo>
                    <a:cubicBezTo>
                      <a:pt x="59" y="0"/>
                      <a:pt x="77" y="18"/>
                      <a:pt x="77" y="39"/>
                    </a:cubicBezTo>
                    <a:cubicBezTo>
                      <a:pt x="77" y="60"/>
                      <a:pt x="59" y="78"/>
                      <a:pt x="38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1" name="Freeform 163"/>
              <p:cNvSpPr>
                <a:spLocks/>
              </p:cNvSpPr>
              <p:nvPr/>
            </p:nvSpPr>
            <p:spPr bwMode="auto">
              <a:xfrm>
                <a:off x="6218" y="2379"/>
                <a:ext cx="76" cy="77"/>
              </a:xfrm>
              <a:custGeom>
                <a:avLst/>
                <a:gdLst>
                  <a:gd name="T0" fmla="*/ 40 w 78"/>
                  <a:gd name="T1" fmla="*/ 78 h 78"/>
                  <a:gd name="T2" fmla="*/ 0 w 78"/>
                  <a:gd name="T3" fmla="*/ 40 h 78"/>
                  <a:gd name="T4" fmla="*/ 38 w 78"/>
                  <a:gd name="T5" fmla="*/ 1 h 78"/>
                  <a:gd name="T6" fmla="*/ 77 w 78"/>
                  <a:gd name="T7" fmla="*/ 38 h 78"/>
                  <a:gd name="T8" fmla="*/ 40 w 7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40" y="78"/>
                    </a:moveTo>
                    <a:cubicBezTo>
                      <a:pt x="18" y="78"/>
                      <a:pt x="1" y="61"/>
                      <a:pt x="0" y="40"/>
                    </a:cubicBezTo>
                    <a:cubicBezTo>
                      <a:pt x="0" y="19"/>
                      <a:pt x="17" y="1"/>
                      <a:pt x="38" y="1"/>
                    </a:cubicBezTo>
                    <a:cubicBezTo>
                      <a:pt x="59" y="0"/>
                      <a:pt x="77" y="17"/>
                      <a:pt x="77" y="38"/>
                    </a:cubicBezTo>
                    <a:cubicBezTo>
                      <a:pt x="78" y="60"/>
                      <a:pt x="61" y="77"/>
                      <a:pt x="4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2" name="Freeform 164"/>
              <p:cNvSpPr>
                <a:spLocks/>
              </p:cNvSpPr>
              <p:nvPr/>
            </p:nvSpPr>
            <p:spPr bwMode="auto">
              <a:xfrm>
                <a:off x="6283" y="3095"/>
                <a:ext cx="75" cy="77"/>
              </a:xfrm>
              <a:custGeom>
                <a:avLst/>
                <a:gdLst>
                  <a:gd name="T0" fmla="*/ 77 w 77"/>
                  <a:gd name="T1" fmla="*/ 38 h 78"/>
                  <a:gd name="T2" fmla="*/ 40 w 77"/>
                  <a:gd name="T3" fmla="*/ 77 h 78"/>
                  <a:gd name="T4" fmla="*/ 0 w 77"/>
                  <a:gd name="T5" fmla="*/ 40 h 78"/>
                  <a:gd name="T6" fmla="*/ 38 w 77"/>
                  <a:gd name="T7" fmla="*/ 0 h 78"/>
                  <a:gd name="T8" fmla="*/ 77 w 77"/>
                  <a:gd name="T9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7" y="38"/>
                    </a:moveTo>
                    <a:cubicBezTo>
                      <a:pt x="77" y="59"/>
                      <a:pt x="61" y="77"/>
                      <a:pt x="40" y="77"/>
                    </a:cubicBezTo>
                    <a:cubicBezTo>
                      <a:pt x="19" y="78"/>
                      <a:pt x="1" y="61"/>
                      <a:pt x="0" y="40"/>
                    </a:cubicBezTo>
                    <a:cubicBezTo>
                      <a:pt x="0" y="18"/>
                      <a:pt x="16" y="1"/>
                      <a:pt x="38" y="0"/>
                    </a:cubicBezTo>
                    <a:cubicBezTo>
                      <a:pt x="59" y="0"/>
                      <a:pt x="77" y="16"/>
                      <a:pt x="7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3" name="Freeform 165"/>
              <p:cNvSpPr>
                <a:spLocks/>
              </p:cNvSpPr>
              <p:nvPr/>
            </p:nvSpPr>
            <p:spPr bwMode="auto">
              <a:xfrm>
                <a:off x="4964" y="1672"/>
                <a:ext cx="78" cy="77"/>
              </a:xfrm>
              <a:custGeom>
                <a:avLst/>
                <a:gdLst>
                  <a:gd name="T0" fmla="*/ 77 w 79"/>
                  <a:gd name="T1" fmla="*/ 41 h 79"/>
                  <a:gd name="T2" fmla="*/ 37 w 79"/>
                  <a:gd name="T3" fmla="*/ 78 h 79"/>
                  <a:gd name="T4" fmla="*/ 1 w 79"/>
                  <a:gd name="T5" fmla="*/ 37 h 79"/>
                  <a:gd name="T6" fmla="*/ 41 w 79"/>
                  <a:gd name="T7" fmla="*/ 1 h 79"/>
                  <a:gd name="T8" fmla="*/ 77 w 79"/>
                  <a:gd name="T9" fmla="*/ 4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7" y="41"/>
                    </a:moveTo>
                    <a:cubicBezTo>
                      <a:pt x="76" y="63"/>
                      <a:pt x="58" y="79"/>
                      <a:pt x="37" y="78"/>
                    </a:cubicBezTo>
                    <a:cubicBezTo>
                      <a:pt x="16" y="77"/>
                      <a:pt x="0" y="59"/>
                      <a:pt x="1" y="37"/>
                    </a:cubicBezTo>
                    <a:cubicBezTo>
                      <a:pt x="2" y="16"/>
                      <a:pt x="20" y="0"/>
                      <a:pt x="41" y="1"/>
                    </a:cubicBezTo>
                    <a:cubicBezTo>
                      <a:pt x="62" y="2"/>
                      <a:pt x="79" y="21"/>
                      <a:pt x="77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4" name="Freeform 166"/>
              <p:cNvSpPr>
                <a:spLocks/>
              </p:cNvSpPr>
              <p:nvPr/>
            </p:nvSpPr>
            <p:spPr bwMode="auto">
              <a:xfrm>
                <a:off x="4639" y="1766"/>
                <a:ext cx="75" cy="76"/>
              </a:xfrm>
              <a:custGeom>
                <a:avLst/>
                <a:gdLst>
                  <a:gd name="T0" fmla="*/ 77 w 77"/>
                  <a:gd name="T1" fmla="*/ 39 h 77"/>
                  <a:gd name="T2" fmla="*/ 37 w 77"/>
                  <a:gd name="T3" fmla="*/ 77 h 77"/>
                  <a:gd name="T4" fmla="*/ 0 w 77"/>
                  <a:gd name="T5" fmla="*/ 39 h 77"/>
                  <a:gd name="T6" fmla="*/ 39 w 77"/>
                  <a:gd name="T7" fmla="*/ 0 h 77"/>
                  <a:gd name="T8" fmla="*/ 77 w 77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7" y="39"/>
                    </a:moveTo>
                    <a:cubicBezTo>
                      <a:pt x="76" y="61"/>
                      <a:pt x="59" y="77"/>
                      <a:pt x="37" y="77"/>
                    </a:cubicBezTo>
                    <a:cubicBezTo>
                      <a:pt x="17" y="76"/>
                      <a:pt x="0" y="59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0" y="0"/>
                      <a:pt x="77" y="17"/>
                      <a:pt x="7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5" name="Freeform 167"/>
              <p:cNvSpPr>
                <a:spLocks/>
              </p:cNvSpPr>
              <p:nvPr/>
            </p:nvSpPr>
            <p:spPr bwMode="auto">
              <a:xfrm>
                <a:off x="6158" y="2261"/>
                <a:ext cx="76" cy="77"/>
              </a:xfrm>
              <a:custGeom>
                <a:avLst/>
                <a:gdLst>
                  <a:gd name="T0" fmla="*/ 77 w 78"/>
                  <a:gd name="T1" fmla="*/ 40 h 78"/>
                  <a:gd name="T2" fmla="*/ 38 w 78"/>
                  <a:gd name="T3" fmla="*/ 77 h 78"/>
                  <a:gd name="T4" fmla="*/ 1 w 78"/>
                  <a:gd name="T5" fmla="*/ 38 h 78"/>
                  <a:gd name="T6" fmla="*/ 40 w 78"/>
                  <a:gd name="T7" fmla="*/ 0 h 78"/>
                  <a:gd name="T8" fmla="*/ 77 w 78"/>
                  <a:gd name="T9" fmla="*/ 4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7" y="40"/>
                    </a:moveTo>
                    <a:cubicBezTo>
                      <a:pt x="77" y="61"/>
                      <a:pt x="59" y="78"/>
                      <a:pt x="38" y="77"/>
                    </a:cubicBezTo>
                    <a:cubicBezTo>
                      <a:pt x="17" y="77"/>
                      <a:pt x="0" y="59"/>
                      <a:pt x="1" y="38"/>
                    </a:cubicBezTo>
                    <a:cubicBezTo>
                      <a:pt x="1" y="20"/>
                      <a:pt x="14" y="0"/>
                      <a:pt x="40" y="0"/>
                    </a:cubicBezTo>
                    <a:cubicBezTo>
                      <a:pt x="61" y="0"/>
                      <a:pt x="78" y="19"/>
                      <a:pt x="77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6" name="Freeform 168"/>
              <p:cNvSpPr>
                <a:spLocks/>
              </p:cNvSpPr>
              <p:nvPr/>
            </p:nvSpPr>
            <p:spPr bwMode="auto">
              <a:xfrm>
                <a:off x="6224" y="3275"/>
                <a:ext cx="76" cy="76"/>
              </a:xfrm>
              <a:custGeom>
                <a:avLst/>
                <a:gdLst>
                  <a:gd name="T0" fmla="*/ 77 w 77"/>
                  <a:gd name="T1" fmla="*/ 39 h 77"/>
                  <a:gd name="T2" fmla="*/ 39 w 77"/>
                  <a:gd name="T3" fmla="*/ 77 h 77"/>
                  <a:gd name="T4" fmla="*/ 0 w 77"/>
                  <a:gd name="T5" fmla="*/ 39 h 77"/>
                  <a:gd name="T6" fmla="*/ 38 w 77"/>
                  <a:gd name="T7" fmla="*/ 0 h 77"/>
                  <a:gd name="T8" fmla="*/ 77 w 77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7" y="39"/>
                    </a:moveTo>
                    <a:cubicBezTo>
                      <a:pt x="77" y="60"/>
                      <a:pt x="60" y="77"/>
                      <a:pt x="39" y="77"/>
                    </a:cubicBezTo>
                    <a:cubicBezTo>
                      <a:pt x="17" y="77"/>
                      <a:pt x="0" y="60"/>
                      <a:pt x="0" y="39"/>
                    </a:cubicBezTo>
                    <a:cubicBezTo>
                      <a:pt x="0" y="18"/>
                      <a:pt x="17" y="0"/>
                      <a:pt x="38" y="0"/>
                    </a:cubicBezTo>
                    <a:cubicBezTo>
                      <a:pt x="59" y="0"/>
                      <a:pt x="77" y="17"/>
                      <a:pt x="7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7" name="Freeform 169"/>
              <p:cNvSpPr>
                <a:spLocks/>
              </p:cNvSpPr>
              <p:nvPr/>
            </p:nvSpPr>
            <p:spPr bwMode="auto">
              <a:xfrm>
                <a:off x="5872" y="3755"/>
                <a:ext cx="76" cy="77"/>
              </a:xfrm>
              <a:custGeom>
                <a:avLst/>
                <a:gdLst>
                  <a:gd name="T0" fmla="*/ 77 w 77"/>
                  <a:gd name="T1" fmla="*/ 39 h 78"/>
                  <a:gd name="T2" fmla="*/ 38 w 77"/>
                  <a:gd name="T3" fmla="*/ 77 h 78"/>
                  <a:gd name="T4" fmla="*/ 0 w 77"/>
                  <a:gd name="T5" fmla="*/ 39 h 78"/>
                  <a:gd name="T6" fmla="*/ 38 w 77"/>
                  <a:gd name="T7" fmla="*/ 0 h 78"/>
                  <a:gd name="T8" fmla="*/ 77 w 77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7" y="39"/>
                    </a:moveTo>
                    <a:cubicBezTo>
                      <a:pt x="77" y="60"/>
                      <a:pt x="60" y="78"/>
                      <a:pt x="38" y="77"/>
                    </a:cubicBezTo>
                    <a:cubicBezTo>
                      <a:pt x="17" y="77"/>
                      <a:pt x="0" y="60"/>
                      <a:pt x="0" y="39"/>
                    </a:cubicBezTo>
                    <a:cubicBezTo>
                      <a:pt x="0" y="18"/>
                      <a:pt x="18" y="0"/>
                      <a:pt x="38" y="0"/>
                    </a:cubicBezTo>
                    <a:cubicBezTo>
                      <a:pt x="59" y="0"/>
                      <a:pt x="77" y="18"/>
                      <a:pt x="7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8" name="Freeform 170"/>
              <p:cNvSpPr>
                <a:spLocks/>
              </p:cNvSpPr>
              <p:nvPr/>
            </p:nvSpPr>
            <p:spPr bwMode="auto">
              <a:xfrm>
                <a:off x="4048" y="2366"/>
                <a:ext cx="75" cy="77"/>
              </a:xfrm>
              <a:custGeom>
                <a:avLst/>
                <a:gdLst>
                  <a:gd name="T0" fmla="*/ 39 w 77"/>
                  <a:gd name="T1" fmla="*/ 0 h 78"/>
                  <a:gd name="T2" fmla="*/ 76 w 77"/>
                  <a:gd name="T3" fmla="*/ 40 h 78"/>
                  <a:gd name="T4" fmla="*/ 36 w 77"/>
                  <a:gd name="T5" fmla="*/ 77 h 78"/>
                  <a:gd name="T6" fmla="*/ 0 w 77"/>
                  <a:gd name="T7" fmla="*/ 39 h 78"/>
                  <a:gd name="T8" fmla="*/ 39 w 77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39" y="0"/>
                    </a:moveTo>
                    <a:cubicBezTo>
                      <a:pt x="60" y="1"/>
                      <a:pt x="77" y="19"/>
                      <a:pt x="76" y="40"/>
                    </a:cubicBezTo>
                    <a:cubicBezTo>
                      <a:pt x="76" y="61"/>
                      <a:pt x="57" y="78"/>
                      <a:pt x="36" y="77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9" name="Freeform 171"/>
              <p:cNvSpPr>
                <a:spLocks/>
              </p:cNvSpPr>
              <p:nvPr/>
            </p:nvSpPr>
            <p:spPr bwMode="auto">
              <a:xfrm>
                <a:off x="6280" y="2500"/>
                <a:ext cx="74" cy="76"/>
              </a:xfrm>
              <a:custGeom>
                <a:avLst/>
                <a:gdLst>
                  <a:gd name="T0" fmla="*/ 76 w 76"/>
                  <a:gd name="T1" fmla="*/ 38 h 77"/>
                  <a:gd name="T2" fmla="*/ 38 w 76"/>
                  <a:gd name="T3" fmla="*/ 76 h 77"/>
                  <a:gd name="T4" fmla="*/ 0 w 76"/>
                  <a:gd name="T5" fmla="*/ 39 h 77"/>
                  <a:gd name="T6" fmla="*/ 39 w 76"/>
                  <a:gd name="T7" fmla="*/ 0 h 77"/>
                  <a:gd name="T8" fmla="*/ 76 w 76"/>
                  <a:gd name="T9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76" y="38"/>
                    </a:moveTo>
                    <a:cubicBezTo>
                      <a:pt x="76" y="59"/>
                      <a:pt x="59" y="77"/>
                      <a:pt x="38" y="76"/>
                    </a:cubicBezTo>
                    <a:cubicBezTo>
                      <a:pt x="18" y="76"/>
                      <a:pt x="1" y="59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59" y="1"/>
                      <a:pt x="76" y="17"/>
                      <a:pt x="7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0" name="Freeform 172"/>
              <p:cNvSpPr>
                <a:spLocks/>
              </p:cNvSpPr>
              <p:nvPr/>
            </p:nvSpPr>
            <p:spPr bwMode="auto">
              <a:xfrm>
                <a:off x="3962" y="2933"/>
                <a:ext cx="77" cy="76"/>
              </a:xfrm>
              <a:custGeom>
                <a:avLst/>
                <a:gdLst>
                  <a:gd name="T0" fmla="*/ 38 w 78"/>
                  <a:gd name="T1" fmla="*/ 1 h 78"/>
                  <a:gd name="T2" fmla="*/ 78 w 78"/>
                  <a:gd name="T3" fmla="*/ 39 h 78"/>
                  <a:gd name="T4" fmla="*/ 39 w 78"/>
                  <a:gd name="T5" fmla="*/ 78 h 78"/>
                  <a:gd name="T6" fmla="*/ 1 w 78"/>
                  <a:gd name="T7" fmla="*/ 41 h 78"/>
                  <a:gd name="T8" fmla="*/ 38 w 78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8" y="1"/>
                    </a:moveTo>
                    <a:cubicBezTo>
                      <a:pt x="59" y="0"/>
                      <a:pt x="77" y="18"/>
                      <a:pt x="78" y="39"/>
                    </a:cubicBezTo>
                    <a:cubicBezTo>
                      <a:pt x="78" y="60"/>
                      <a:pt x="60" y="78"/>
                      <a:pt x="39" y="78"/>
                    </a:cubicBezTo>
                    <a:cubicBezTo>
                      <a:pt x="19" y="78"/>
                      <a:pt x="2" y="61"/>
                      <a:pt x="1" y="41"/>
                    </a:cubicBezTo>
                    <a:cubicBezTo>
                      <a:pt x="0" y="19"/>
                      <a:pt x="17" y="1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1" name="Freeform 173"/>
              <p:cNvSpPr>
                <a:spLocks/>
              </p:cNvSpPr>
              <p:nvPr/>
            </p:nvSpPr>
            <p:spPr bwMode="auto">
              <a:xfrm>
                <a:off x="6309" y="2707"/>
                <a:ext cx="77" cy="77"/>
              </a:xfrm>
              <a:custGeom>
                <a:avLst/>
                <a:gdLst>
                  <a:gd name="T0" fmla="*/ 40 w 78"/>
                  <a:gd name="T1" fmla="*/ 78 h 78"/>
                  <a:gd name="T2" fmla="*/ 0 w 78"/>
                  <a:gd name="T3" fmla="*/ 40 h 78"/>
                  <a:gd name="T4" fmla="*/ 37 w 78"/>
                  <a:gd name="T5" fmla="*/ 1 h 78"/>
                  <a:gd name="T6" fmla="*/ 77 w 78"/>
                  <a:gd name="T7" fmla="*/ 38 h 78"/>
                  <a:gd name="T8" fmla="*/ 40 w 7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40" y="78"/>
                    </a:moveTo>
                    <a:cubicBezTo>
                      <a:pt x="19" y="78"/>
                      <a:pt x="1" y="61"/>
                      <a:pt x="0" y="40"/>
                    </a:cubicBezTo>
                    <a:cubicBezTo>
                      <a:pt x="0" y="20"/>
                      <a:pt x="16" y="2"/>
                      <a:pt x="37" y="1"/>
                    </a:cubicBezTo>
                    <a:cubicBezTo>
                      <a:pt x="58" y="0"/>
                      <a:pt x="76" y="16"/>
                      <a:pt x="77" y="38"/>
                    </a:cubicBezTo>
                    <a:cubicBezTo>
                      <a:pt x="78" y="59"/>
                      <a:pt x="61" y="77"/>
                      <a:pt x="4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2" name="Freeform 174"/>
              <p:cNvSpPr>
                <a:spLocks/>
              </p:cNvSpPr>
              <p:nvPr/>
            </p:nvSpPr>
            <p:spPr bwMode="auto">
              <a:xfrm>
                <a:off x="3994" y="3141"/>
                <a:ext cx="76" cy="76"/>
              </a:xfrm>
              <a:custGeom>
                <a:avLst/>
                <a:gdLst>
                  <a:gd name="T0" fmla="*/ 76 w 77"/>
                  <a:gd name="T1" fmla="*/ 39 h 77"/>
                  <a:gd name="T2" fmla="*/ 38 w 77"/>
                  <a:gd name="T3" fmla="*/ 77 h 77"/>
                  <a:gd name="T4" fmla="*/ 0 w 77"/>
                  <a:gd name="T5" fmla="*/ 40 h 77"/>
                  <a:gd name="T6" fmla="*/ 37 w 77"/>
                  <a:gd name="T7" fmla="*/ 1 h 77"/>
                  <a:gd name="T8" fmla="*/ 76 w 77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6" y="39"/>
                    </a:moveTo>
                    <a:cubicBezTo>
                      <a:pt x="77" y="60"/>
                      <a:pt x="59" y="77"/>
                      <a:pt x="38" y="77"/>
                    </a:cubicBezTo>
                    <a:cubicBezTo>
                      <a:pt x="17" y="77"/>
                      <a:pt x="1" y="61"/>
                      <a:pt x="0" y="40"/>
                    </a:cubicBezTo>
                    <a:cubicBezTo>
                      <a:pt x="0" y="19"/>
                      <a:pt x="16" y="1"/>
                      <a:pt x="37" y="1"/>
                    </a:cubicBezTo>
                    <a:cubicBezTo>
                      <a:pt x="58" y="0"/>
                      <a:pt x="76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3" name="Freeform 175"/>
              <p:cNvSpPr>
                <a:spLocks/>
              </p:cNvSpPr>
              <p:nvPr/>
            </p:nvSpPr>
            <p:spPr bwMode="auto">
              <a:xfrm>
                <a:off x="4519" y="1825"/>
                <a:ext cx="75" cy="77"/>
              </a:xfrm>
              <a:custGeom>
                <a:avLst/>
                <a:gdLst>
                  <a:gd name="T0" fmla="*/ 38 w 77"/>
                  <a:gd name="T1" fmla="*/ 78 h 78"/>
                  <a:gd name="T2" fmla="*/ 1 w 77"/>
                  <a:gd name="T3" fmla="*/ 38 h 78"/>
                  <a:gd name="T4" fmla="*/ 41 w 77"/>
                  <a:gd name="T5" fmla="*/ 1 h 78"/>
                  <a:gd name="T6" fmla="*/ 77 w 77"/>
                  <a:gd name="T7" fmla="*/ 40 h 78"/>
                  <a:gd name="T8" fmla="*/ 38 w 77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38" y="78"/>
                    </a:moveTo>
                    <a:cubicBezTo>
                      <a:pt x="17" y="77"/>
                      <a:pt x="0" y="59"/>
                      <a:pt x="1" y="38"/>
                    </a:cubicBezTo>
                    <a:cubicBezTo>
                      <a:pt x="1" y="17"/>
                      <a:pt x="20" y="0"/>
                      <a:pt x="41" y="1"/>
                    </a:cubicBezTo>
                    <a:cubicBezTo>
                      <a:pt x="61" y="2"/>
                      <a:pt x="77" y="19"/>
                      <a:pt x="77" y="40"/>
                    </a:cubicBezTo>
                    <a:cubicBezTo>
                      <a:pt x="77" y="61"/>
                      <a:pt x="59" y="78"/>
                      <a:pt x="38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4" name="Freeform 176"/>
              <p:cNvSpPr>
                <a:spLocks/>
              </p:cNvSpPr>
              <p:nvPr/>
            </p:nvSpPr>
            <p:spPr bwMode="auto">
              <a:xfrm>
                <a:off x="4757" y="1704"/>
                <a:ext cx="76" cy="76"/>
              </a:xfrm>
              <a:custGeom>
                <a:avLst/>
                <a:gdLst>
                  <a:gd name="T0" fmla="*/ 39 w 77"/>
                  <a:gd name="T1" fmla="*/ 76 h 77"/>
                  <a:gd name="T2" fmla="*/ 1 w 77"/>
                  <a:gd name="T3" fmla="*/ 40 h 77"/>
                  <a:gd name="T4" fmla="*/ 38 w 77"/>
                  <a:gd name="T5" fmla="*/ 0 h 77"/>
                  <a:gd name="T6" fmla="*/ 77 w 77"/>
                  <a:gd name="T7" fmla="*/ 39 h 77"/>
                  <a:gd name="T8" fmla="*/ 39 w 77"/>
                  <a:gd name="T9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39" y="76"/>
                    </a:moveTo>
                    <a:cubicBezTo>
                      <a:pt x="19" y="77"/>
                      <a:pt x="2" y="61"/>
                      <a:pt x="1" y="40"/>
                    </a:cubicBezTo>
                    <a:cubicBezTo>
                      <a:pt x="0" y="19"/>
                      <a:pt x="17" y="1"/>
                      <a:pt x="38" y="0"/>
                    </a:cubicBezTo>
                    <a:cubicBezTo>
                      <a:pt x="59" y="0"/>
                      <a:pt x="77" y="18"/>
                      <a:pt x="77" y="39"/>
                    </a:cubicBezTo>
                    <a:cubicBezTo>
                      <a:pt x="76" y="59"/>
                      <a:pt x="60" y="76"/>
                      <a:pt x="39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5" name="Freeform 177"/>
              <p:cNvSpPr>
                <a:spLocks/>
              </p:cNvSpPr>
              <p:nvPr/>
            </p:nvSpPr>
            <p:spPr bwMode="auto">
              <a:xfrm>
                <a:off x="5190" y="4030"/>
                <a:ext cx="74" cy="75"/>
              </a:xfrm>
              <a:custGeom>
                <a:avLst/>
                <a:gdLst>
                  <a:gd name="T0" fmla="*/ 76 w 76"/>
                  <a:gd name="T1" fmla="*/ 39 h 77"/>
                  <a:gd name="T2" fmla="*/ 39 w 76"/>
                  <a:gd name="T3" fmla="*/ 77 h 77"/>
                  <a:gd name="T4" fmla="*/ 0 w 76"/>
                  <a:gd name="T5" fmla="*/ 38 h 77"/>
                  <a:gd name="T6" fmla="*/ 39 w 76"/>
                  <a:gd name="T7" fmla="*/ 0 h 77"/>
                  <a:gd name="T8" fmla="*/ 76 w 76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76" y="39"/>
                    </a:moveTo>
                    <a:cubicBezTo>
                      <a:pt x="75" y="59"/>
                      <a:pt x="59" y="76"/>
                      <a:pt x="39" y="77"/>
                    </a:cubicBezTo>
                    <a:cubicBezTo>
                      <a:pt x="18" y="77"/>
                      <a:pt x="0" y="59"/>
                      <a:pt x="0" y="38"/>
                    </a:cubicBezTo>
                    <a:cubicBezTo>
                      <a:pt x="0" y="16"/>
                      <a:pt x="18" y="0"/>
                      <a:pt x="39" y="0"/>
                    </a:cubicBezTo>
                    <a:cubicBezTo>
                      <a:pt x="60" y="1"/>
                      <a:pt x="76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6" name="Freeform 178"/>
              <p:cNvSpPr>
                <a:spLocks/>
              </p:cNvSpPr>
              <p:nvPr/>
            </p:nvSpPr>
            <p:spPr bwMode="auto">
              <a:xfrm>
                <a:off x="4018" y="2456"/>
                <a:ext cx="77" cy="76"/>
              </a:xfrm>
              <a:custGeom>
                <a:avLst/>
                <a:gdLst>
                  <a:gd name="T0" fmla="*/ 38 w 78"/>
                  <a:gd name="T1" fmla="*/ 77 h 78"/>
                  <a:gd name="T2" fmla="*/ 1 w 78"/>
                  <a:gd name="T3" fmla="*/ 37 h 78"/>
                  <a:gd name="T4" fmla="*/ 40 w 78"/>
                  <a:gd name="T5" fmla="*/ 1 h 78"/>
                  <a:gd name="T6" fmla="*/ 77 w 78"/>
                  <a:gd name="T7" fmla="*/ 40 h 78"/>
                  <a:gd name="T8" fmla="*/ 38 w 78"/>
                  <a:gd name="T9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8" y="77"/>
                    </a:moveTo>
                    <a:cubicBezTo>
                      <a:pt x="17" y="77"/>
                      <a:pt x="0" y="58"/>
                      <a:pt x="1" y="37"/>
                    </a:cubicBezTo>
                    <a:cubicBezTo>
                      <a:pt x="3" y="17"/>
                      <a:pt x="20" y="0"/>
                      <a:pt x="40" y="1"/>
                    </a:cubicBezTo>
                    <a:cubicBezTo>
                      <a:pt x="61" y="1"/>
                      <a:pt x="78" y="19"/>
                      <a:pt x="77" y="40"/>
                    </a:cubicBezTo>
                    <a:cubicBezTo>
                      <a:pt x="77" y="62"/>
                      <a:pt x="59" y="78"/>
                      <a:pt x="38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7" name="Freeform 179"/>
              <p:cNvSpPr>
                <a:spLocks/>
              </p:cNvSpPr>
              <p:nvPr/>
            </p:nvSpPr>
            <p:spPr bwMode="auto">
              <a:xfrm>
                <a:off x="4234" y="3617"/>
                <a:ext cx="76" cy="75"/>
              </a:xfrm>
              <a:custGeom>
                <a:avLst/>
                <a:gdLst>
                  <a:gd name="T0" fmla="*/ 39 w 77"/>
                  <a:gd name="T1" fmla="*/ 0 h 76"/>
                  <a:gd name="T2" fmla="*/ 77 w 77"/>
                  <a:gd name="T3" fmla="*/ 40 h 76"/>
                  <a:gd name="T4" fmla="*/ 39 w 77"/>
                  <a:gd name="T5" fmla="*/ 76 h 76"/>
                  <a:gd name="T6" fmla="*/ 1 w 77"/>
                  <a:gd name="T7" fmla="*/ 39 h 76"/>
                  <a:gd name="T8" fmla="*/ 39 w 77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6">
                    <a:moveTo>
                      <a:pt x="39" y="0"/>
                    </a:moveTo>
                    <a:cubicBezTo>
                      <a:pt x="60" y="0"/>
                      <a:pt x="77" y="18"/>
                      <a:pt x="77" y="40"/>
                    </a:cubicBezTo>
                    <a:cubicBezTo>
                      <a:pt x="76" y="60"/>
                      <a:pt x="59" y="76"/>
                      <a:pt x="39" y="76"/>
                    </a:cubicBezTo>
                    <a:cubicBezTo>
                      <a:pt x="18" y="76"/>
                      <a:pt x="2" y="59"/>
                      <a:pt x="1" y="39"/>
                    </a:cubicBezTo>
                    <a:cubicBezTo>
                      <a:pt x="0" y="18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8" name="Freeform 180"/>
              <p:cNvSpPr>
                <a:spLocks/>
              </p:cNvSpPr>
              <p:nvPr/>
            </p:nvSpPr>
            <p:spPr bwMode="auto">
              <a:xfrm>
                <a:off x="3989" y="2547"/>
                <a:ext cx="75" cy="75"/>
              </a:xfrm>
              <a:custGeom>
                <a:avLst/>
                <a:gdLst>
                  <a:gd name="T0" fmla="*/ 76 w 76"/>
                  <a:gd name="T1" fmla="*/ 38 h 76"/>
                  <a:gd name="T2" fmla="*/ 37 w 76"/>
                  <a:gd name="T3" fmla="*/ 76 h 76"/>
                  <a:gd name="T4" fmla="*/ 0 w 76"/>
                  <a:gd name="T5" fmla="*/ 37 h 76"/>
                  <a:gd name="T6" fmla="*/ 38 w 76"/>
                  <a:gd name="T7" fmla="*/ 0 h 76"/>
                  <a:gd name="T8" fmla="*/ 76 w 76"/>
                  <a:gd name="T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76" y="38"/>
                    </a:moveTo>
                    <a:cubicBezTo>
                      <a:pt x="76" y="59"/>
                      <a:pt x="58" y="76"/>
                      <a:pt x="37" y="76"/>
                    </a:cubicBezTo>
                    <a:cubicBezTo>
                      <a:pt x="16" y="76"/>
                      <a:pt x="0" y="58"/>
                      <a:pt x="0" y="37"/>
                    </a:cubicBezTo>
                    <a:cubicBezTo>
                      <a:pt x="1" y="16"/>
                      <a:pt x="17" y="0"/>
                      <a:pt x="38" y="0"/>
                    </a:cubicBezTo>
                    <a:cubicBezTo>
                      <a:pt x="59" y="0"/>
                      <a:pt x="76" y="17"/>
                      <a:pt x="7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9" name="Freeform 181"/>
              <p:cNvSpPr>
                <a:spLocks/>
              </p:cNvSpPr>
              <p:nvPr/>
            </p:nvSpPr>
            <p:spPr bwMode="auto">
              <a:xfrm>
                <a:off x="6313" y="3007"/>
                <a:ext cx="76" cy="76"/>
              </a:xfrm>
              <a:custGeom>
                <a:avLst/>
                <a:gdLst>
                  <a:gd name="T0" fmla="*/ 76 w 77"/>
                  <a:gd name="T1" fmla="*/ 39 h 78"/>
                  <a:gd name="T2" fmla="*/ 36 w 77"/>
                  <a:gd name="T3" fmla="*/ 77 h 78"/>
                  <a:gd name="T4" fmla="*/ 0 w 77"/>
                  <a:gd name="T5" fmla="*/ 38 h 78"/>
                  <a:gd name="T6" fmla="*/ 40 w 77"/>
                  <a:gd name="T7" fmla="*/ 1 h 78"/>
                  <a:gd name="T8" fmla="*/ 76 w 77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6" y="39"/>
                    </a:moveTo>
                    <a:cubicBezTo>
                      <a:pt x="76" y="60"/>
                      <a:pt x="57" y="78"/>
                      <a:pt x="36" y="77"/>
                    </a:cubicBezTo>
                    <a:cubicBezTo>
                      <a:pt x="16" y="76"/>
                      <a:pt x="0" y="59"/>
                      <a:pt x="0" y="38"/>
                    </a:cubicBezTo>
                    <a:cubicBezTo>
                      <a:pt x="1" y="17"/>
                      <a:pt x="19" y="0"/>
                      <a:pt x="40" y="1"/>
                    </a:cubicBezTo>
                    <a:cubicBezTo>
                      <a:pt x="60" y="2"/>
                      <a:pt x="77" y="19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0" name="Freeform 182"/>
              <p:cNvSpPr>
                <a:spLocks/>
              </p:cNvSpPr>
              <p:nvPr/>
            </p:nvSpPr>
            <p:spPr bwMode="auto">
              <a:xfrm>
                <a:off x="4385" y="3766"/>
                <a:ext cx="76" cy="75"/>
              </a:xfrm>
              <a:custGeom>
                <a:avLst/>
                <a:gdLst>
                  <a:gd name="T0" fmla="*/ 38 w 77"/>
                  <a:gd name="T1" fmla="*/ 1 h 76"/>
                  <a:gd name="T2" fmla="*/ 76 w 77"/>
                  <a:gd name="T3" fmla="*/ 39 h 76"/>
                  <a:gd name="T4" fmla="*/ 39 w 77"/>
                  <a:gd name="T5" fmla="*/ 76 h 76"/>
                  <a:gd name="T6" fmla="*/ 0 w 77"/>
                  <a:gd name="T7" fmla="*/ 38 h 76"/>
                  <a:gd name="T8" fmla="*/ 38 w 77"/>
                  <a:gd name="T9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6">
                    <a:moveTo>
                      <a:pt x="38" y="1"/>
                    </a:moveTo>
                    <a:cubicBezTo>
                      <a:pt x="59" y="0"/>
                      <a:pt x="77" y="18"/>
                      <a:pt x="76" y="39"/>
                    </a:cubicBezTo>
                    <a:cubicBezTo>
                      <a:pt x="76" y="59"/>
                      <a:pt x="59" y="76"/>
                      <a:pt x="39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1" y="17"/>
                      <a:pt x="17" y="1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1" name="Freeform 183"/>
              <p:cNvSpPr>
                <a:spLocks/>
              </p:cNvSpPr>
              <p:nvPr/>
            </p:nvSpPr>
            <p:spPr bwMode="auto">
              <a:xfrm>
                <a:off x="5399" y="3997"/>
                <a:ext cx="76" cy="78"/>
              </a:xfrm>
              <a:custGeom>
                <a:avLst/>
                <a:gdLst>
                  <a:gd name="T0" fmla="*/ 76 w 77"/>
                  <a:gd name="T1" fmla="*/ 40 h 79"/>
                  <a:gd name="T2" fmla="*/ 36 w 77"/>
                  <a:gd name="T3" fmla="*/ 77 h 79"/>
                  <a:gd name="T4" fmla="*/ 0 w 77"/>
                  <a:gd name="T5" fmla="*/ 38 h 79"/>
                  <a:gd name="T6" fmla="*/ 40 w 77"/>
                  <a:gd name="T7" fmla="*/ 1 h 79"/>
                  <a:gd name="T8" fmla="*/ 76 w 77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9">
                    <a:moveTo>
                      <a:pt x="76" y="40"/>
                    </a:moveTo>
                    <a:cubicBezTo>
                      <a:pt x="75" y="61"/>
                      <a:pt x="56" y="79"/>
                      <a:pt x="36" y="77"/>
                    </a:cubicBezTo>
                    <a:cubicBezTo>
                      <a:pt x="15" y="76"/>
                      <a:pt x="0" y="59"/>
                      <a:pt x="0" y="38"/>
                    </a:cubicBezTo>
                    <a:cubicBezTo>
                      <a:pt x="1" y="16"/>
                      <a:pt x="18" y="0"/>
                      <a:pt x="40" y="1"/>
                    </a:cubicBezTo>
                    <a:cubicBezTo>
                      <a:pt x="60" y="2"/>
                      <a:pt x="77" y="20"/>
                      <a:pt x="7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2" name="Freeform 184"/>
              <p:cNvSpPr>
                <a:spLocks/>
              </p:cNvSpPr>
              <p:nvPr/>
            </p:nvSpPr>
            <p:spPr bwMode="auto">
              <a:xfrm>
                <a:off x="4253" y="2036"/>
                <a:ext cx="76" cy="75"/>
              </a:xfrm>
              <a:custGeom>
                <a:avLst/>
                <a:gdLst>
                  <a:gd name="T0" fmla="*/ 76 w 77"/>
                  <a:gd name="T1" fmla="*/ 40 h 77"/>
                  <a:gd name="T2" fmla="*/ 39 w 77"/>
                  <a:gd name="T3" fmla="*/ 77 h 77"/>
                  <a:gd name="T4" fmla="*/ 1 w 77"/>
                  <a:gd name="T5" fmla="*/ 38 h 77"/>
                  <a:gd name="T6" fmla="*/ 41 w 77"/>
                  <a:gd name="T7" fmla="*/ 1 h 77"/>
                  <a:gd name="T8" fmla="*/ 76 w 77"/>
                  <a:gd name="T9" fmla="*/ 4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6" y="40"/>
                    </a:moveTo>
                    <a:cubicBezTo>
                      <a:pt x="76" y="60"/>
                      <a:pt x="59" y="77"/>
                      <a:pt x="39" y="77"/>
                    </a:cubicBezTo>
                    <a:cubicBezTo>
                      <a:pt x="18" y="77"/>
                      <a:pt x="0" y="59"/>
                      <a:pt x="1" y="38"/>
                    </a:cubicBezTo>
                    <a:cubicBezTo>
                      <a:pt x="1" y="17"/>
                      <a:pt x="19" y="0"/>
                      <a:pt x="41" y="1"/>
                    </a:cubicBezTo>
                    <a:cubicBezTo>
                      <a:pt x="61" y="2"/>
                      <a:pt x="77" y="19"/>
                      <a:pt x="7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3" name="Freeform 185"/>
              <p:cNvSpPr>
                <a:spLocks/>
              </p:cNvSpPr>
              <p:nvPr/>
            </p:nvSpPr>
            <p:spPr bwMode="auto">
              <a:xfrm>
                <a:off x="6167" y="3456"/>
                <a:ext cx="74" cy="76"/>
              </a:xfrm>
              <a:custGeom>
                <a:avLst/>
                <a:gdLst>
                  <a:gd name="T0" fmla="*/ 37 w 75"/>
                  <a:gd name="T1" fmla="*/ 0 h 77"/>
                  <a:gd name="T2" fmla="*/ 75 w 75"/>
                  <a:gd name="T3" fmla="*/ 37 h 77"/>
                  <a:gd name="T4" fmla="*/ 36 w 75"/>
                  <a:gd name="T5" fmla="*/ 76 h 77"/>
                  <a:gd name="T6" fmla="*/ 0 w 75"/>
                  <a:gd name="T7" fmla="*/ 37 h 77"/>
                  <a:gd name="T8" fmla="*/ 37 w 75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7">
                    <a:moveTo>
                      <a:pt x="37" y="0"/>
                    </a:moveTo>
                    <a:cubicBezTo>
                      <a:pt x="58" y="0"/>
                      <a:pt x="75" y="17"/>
                      <a:pt x="75" y="37"/>
                    </a:cubicBezTo>
                    <a:cubicBezTo>
                      <a:pt x="75" y="58"/>
                      <a:pt x="57" y="77"/>
                      <a:pt x="36" y="76"/>
                    </a:cubicBezTo>
                    <a:cubicBezTo>
                      <a:pt x="16" y="75"/>
                      <a:pt x="0" y="58"/>
                      <a:pt x="0" y="37"/>
                    </a:cubicBezTo>
                    <a:cubicBezTo>
                      <a:pt x="0" y="17"/>
                      <a:pt x="1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4" name="Freeform 186"/>
              <p:cNvSpPr>
                <a:spLocks/>
              </p:cNvSpPr>
              <p:nvPr/>
            </p:nvSpPr>
            <p:spPr bwMode="auto">
              <a:xfrm>
                <a:off x="6099" y="2143"/>
                <a:ext cx="74" cy="76"/>
              </a:xfrm>
              <a:custGeom>
                <a:avLst/>
                <a:gdLst>
                  <a:gd name="T0" fmla="*/ 76 w 76"/>
                  <a:gd name="T1" fmla="*/ 39 h 77"/>
                  <a:gd name="T2" fmla="*/ 39 w 76"/>
                  <a:gd name="T3" fmla="*/ 77 h 77"/>
                  <a:gd name="T4" fmla="*/ 0 w 76"/>
                  <a:gd name="T5" fmla="*/ 38 h 77"/>
                  <a:gd name="T6" fmla="*/ 40 w 76"/>
                  <a:gd name="T7" fmla="*/ 1 h 77"/>
                  <a:gd name="T8" fmla="*/ 76 w 76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76" y="39"/>
                    </a:moveTo>
                    <a:cubicBezTo>
                      <a:pt x="76" y="60"/>
                      <a:pt x="59" y="77"/>
                      <a:pt x="39" y="77"/>
                    </a:cubicBezTo>
                    <a:cubicBezTo>
                      <a:pt x="18" y="77"/>
                      <a:pt x="0" y="59"/>
                      <a:pt x="0" y="38"/>
                    </a:cubicBezTo>
                    <a:cubicBezTo>
                      <a:pt x="1" y="16"/>
                      <a:pt x="18" y="0"/>
                      <a:pt x="40" y="1"/>
                    </a:cubicBezTo>
                    <a:cubicBezTo>
                      <a:pt x="60" y="1"/>
                      <a:pt x="76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5" name="Freeform 187"/>
              <p:cNvSpPr>
                <a:spLocks/>
              </p:cNvSpPr>
              <p:nvPr/>
            </p:nvSpPr>
            <p:spPr bwMode="auto">
              <a:xfrm>
                <a:off x="6196" y="3366"/>
                <a:ext cx="76" cy="75"/>
              </a:xfrm>
              <a:custGeom>
                <a:avLst/>
                <a:gdLst>
                  <a:gd name="T0" fmla="*/ 38 w 77"/>
                  <a:gd name="T1" fmla="*/ 0 h 77"/>
                  <a:gd name="T2" fmla="*/ 77 w 77"/>
                  <a:gd name="T3" fmla="*/ 38 h 77"/>
                  <a:gd name="T4" fmla="*/ 39 w 77"/>
                  <a:gd name="T5" fmla="*/ 77 h 77"/>
                  <a:gd name="T6" fmla="*/ 1 w 77"/>
                  <a:gd name="T7" fmla="*/ 40 h 77"/>
                  <a:gd name="T8" fmla="*/ 38 w 77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38" y="0"/>
                    </a:moveTo>
                    <a:cubicBezTo>
                      <a:pt x="59" y="0"/>
                      <a:pt x="77" y="17"/>
                      <a:pt x="77" y="38"/>
                    </a:cubicBezTo>
                    <a:cubicBezTo>
                      <a:pt x="77" y="59"/>
                      <a:pt x="60" y="77"/>
                      <a:pt x="39" y="77"/>
                    </a:cubicBezTo>
                    <a:cubicBezTo>
                      <a:pt x="18" y="77"/>
                      <a:pt x="2" y="60"/>
                      <a:pt x="1" y="40"/>
                    </a:cubicBezTo>
                    <a:cubicBezTo>
                      <a:pt x="0" y="18"/>
                      <a:pt x="17" y="1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6" name="Freeform 188"/>
              <p:cNvSpPr>
                <a:spLocks/>
              </p:cNvSpPr>
              <p:nvPr/>
            </p:nvSpPr>
            <p:spPr bwMode="auto">
              <a:xfrm>
                <a:off x="4402" y="1886"/>
                <a:ext cx="74" cy="75"/>
              </a:xfrm>
              <a:custGeom>
                <a:avLst/>
                <a:gdLst>
                  <a:gd name="T0" fmla="*/ 75 w 76"/>
                  <a:gd name="T1" fmla="*/ 39 h 76"/>
                  <a:gd name="T2" fmla="*/ 38 w 76"/>
                  <a:gd name="T3" fmla="*/ 76 h 76"/>
                  <a:gd name="T4" fmla="*/ 1 w 76"/>
                  <a:gd name="T5" fmla="*/ 37 h 76"/>
                  <a:gd name="T6" fmla="*/ 39 w 76"/>
                  <a:gd name="T7" fmla="*/ 1 h 76"/>
                  <a:gd name="T8" fmla="*/ 75 w 76"/>
                  <a:gd name="T9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75" y="39"/>
                    </a:moveTo>
                    <a:cubicBezTo>
                      <a:pt x="75" y="59"/>
                      <a:pt x="59" y="76"/>
                      <a:pt x="38" y="76"/>
                    </a:cubicBezTo>
                    <a:cubicBezTo>
                      <a:pt x="17" y="76"/>
                      <a:pt x="0" y="59"/>
                      <a:pt x="1" y="37"/>
                    </a:cubicBezTo>
                    <a:cubicBezTo>
                      <a:pt x="1" y="17"/>
                      <a:pt x="19" y="0"/>
                      <a:pt x="39" y="1"/>
                    </a:cubicBezTo>
                    <a:cubicBezTo>
                      <a:pt x="59" y="1"/>
                      <a:pt x="76" y="18"/>
                      <a:pt x="75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7" name="Freeform 189"/>
              <p:cNvSpPr>
                <a:spLocks/>
              </p:cNvSpPr>
              <p:nvPr/>
            </p:nvSpPr>
            <p:spPr bwMode="auto">
              <a:xfrm>
                <a:off x="3960" y="2634"/>
                <a:ext cx="76" cy="77"/>
              </a:xfrm>
              <a:custGeom>
                <a:avLst/>
                <a:gdLst>
                  <a:gd name="T0" fmla="*/ 1 w 77"/>
                  <a:gd name="T1" fmla="*/ 38 h 79"/>
                  <a:gd name="T2" fmla="*/ 42 w 77"/>
                  <a:gd name="T3" fmla="*/ 2 h 79"/>
                  <a:gd name="T4" fmla="*/ 77 w 77"/>
                  <a:gd name="T5" fmla="*/ 41 h 79"/>
                  <a:gd name="T6" fmla="*/ 37 w 77"/>
                  <a:gd name="T7" fmla="*/ 77 h 79"/>
                  <a:gd name="T8" fmla="*/ 1 w 77"/>
                  <a:gd name="T9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9">
                    <a:moveTo>
                      <a:pt x="1" y="38"/>
                    </a:moveTo>
                    <a:cubicBezTo>
                      <a:pt x="2" y="17"/>
                      <a:pt x="21" y="0"/>
                      <a:pt x="42" y="2"/>
                    </a:cubicBezTo>
                    <a:cubicBezTo>
                      <a:pt x="62" y="3"/>
                      <a:pt x="77" y="20"/>
                      <a:pt x="77" y="41"/>
                    </a:cubicBezTo>
                    <a:cubicBezTo>
                      <a:pt x="76" y="63"/>
                      <a:pt x="59" y="79"/>
                      <a:pt x="37" y="77"/>
                    </a:cubicBezTo>
                    <a:cubicBezTo>
                      <a:pt x="16" y="76"/>
                      <a:pt x="0" y="58"/>
                      <a:pt x="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8" name="Freeform 190"/>
              <p:cNvSpPr>
                <a:spLocks/>
              </p:cNvSpPr>
              <p:nvPr/>
            </p:nvSpPr>
            <p:spPr bwMode="auto">
              <a:xfrm>
                <a:off x="5173" y="1641"/>
                <a:ext cx="75" cy="78"/>
              </a:xfrm>
              <a:custGeom>
                <a:avLst/>
                <a:gdLst>
                  <a:gd name="T0" fmla="*/ 76 w 76"/>
                  <a:gd name="T1" fmla="*/ 39 h 79"/>
                  <a:gd name="T2" fmla="*/ 40 w 76"/>
                  <a:gd name="T3" fmla="*/ 78 h 79"/>
                  <a:gd name="T4" fmla="*/ 0 w 76"/>
                  <a:gd name="T5" fmla="*/ 41 h 79"/>
                  <a:gd name="T6" fmla="*/ 36 w 76"/>
                  <a:gd name="T7" fmla="*/ 2 h 79"/>
                  <a:gd name="T8" fmla="*/ 76 w 76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9">
                    <a:moveTo>
                      <a:pt x="76" y="39"/>
                    </a:moveTo>
                    <a:cubicBezTo>
                      <a:pt x="76" y="59"/>
                      <a:pt x="60" y="77"/>
                      <a:pt x="40" y="78"/>
                    </a:cubicBezTo>
                    <a:cubicBezTo>
                      <a:pt x="18" y="79"/>
                      <a:pt x="1" y="62"/>
                      <a:pt x="0" y="41"/>
                    </a:cubicBezTo>
                    <a:cubicBezTo>
                      <a:pt x="0" y="20"/>
                      <a:pt x="16" y="3"/>
                      <a:pt x="36" y="2"/>
                    </a:cubicBezTo>
                    <a:cubicBezTo>
                      <a:pt x="57" y="0"/>
                      <a:pt x="75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9" name="Freeform 191"/>
              <p:cNvSpPr>
                <a:spLocks/>
              </p:cNvSpPr>
              <p:nvPr/>
            </p:nvSpPr>
            <p:spPr bwMode="auto">
              <a:xfrm>
                <a:off x="5800" y="1846"/>
                <a:ext cx="74" cy="75"/>
              </a:xfrm>
              <a:custGeom>
                <a:avLst/>
                <a:gdLst>
                  <a:gd name="T0" fmla="*/ 0 w 76"/>
                  <a:gd name="T1" fmla="*/ 39 h 77"/>
                  <a:gd name="T2" fmla="*/ 37 w 76"/>
                  <a:gd name="T3" fmla="*/ 1 h 77"/>
                  <a:gd name="T4" fmla="*/ 76 w 76"/>
                  <a:gd name="T5" fmla="*/ 39 h 77"/>
                  <a:gd name="T6" fmla="*/ 37 w 76"/>
                  <a:gd name="T7" fmla="*/ 77 h 77"/>
                  <a:gd name="T8" fmla="*/ 0 w 76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0" y="39"/>
                    </a:moveTo>
                    <a:cubicBezTo>
                      <a:pt x="0" y="18"/>
                      <a:pt x="17" y="1"/>
                      <a:pt x="37" y="1"/>
                    </a:cubicBezTo>
                    <a:cubicBezTo>
                      <a:pt x="58" y="0"/>
                      <a:pt x="76" y="18"/>
                      <a:pt x="76" y="39"/>
                    </a:cubicBezTo>
                    <a:cubicBezTo>
                      <a:pt x="76" y="60"/>
                      <a:pt x="58" y="77"/>
                      <a:pt x="37" y="77"/>
                    </a:cubicBezTo>
                    <a:cubicBezTo>
                      <a:pt x="17" y="76"/>
                      <a:pt x="0" y="59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0" name="Freeform 192"/>
              <p:cNvSpPr>
                <a:spLocks/>
              </p:cNvSpPr>
              <p:nvPr/>
            </p:nvSpPr>
            <p:spPr bwMode="auto">
              <a:xfrm>
                <a:off x="4078" y="2277"/>
                <a:ext cx="74" cy="74"/>
              </a:xfrm>
              <a:custGeom>
                <a:avLst/>
                <a:gdLst>
                  <a:gd name="T0" fmla="*/ 75 w 75"/>
                  <a:gd name="T1" fmla="*/ 38 h 76"/>
                  <a:gd name="T2" fmla="*/ 38 w 75"/>
                  <a:gd name="T3" fmla="*/ 76 h 76"/>
                  <a:gd name="T4" fmla="*/ 0 w 75"/>
                  <a:gd name="T5" fmla="*/ 39 h 76"/>
                  <a:gd name="T6" fmla="*/ 38 w 75"/>
                  <a:gd name="T7" fmla="*/ 1 h 76"/>
                  <a:gd name="T8" fmla="*/ 75 w 75"/>
                  <a:gd name="T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6">
                    <a:moveTo>
                      <a:pt x="75" y="38"/>
                    </a:moveTo>
                    <a:cubicBezTo>
                      <a:pt x="75" y="59"/>
                      <a:pt x="59" y="76"/>
                      <a:pt x="38" y="76"/>
                    </a:cubicBezTo>
                    <a:cubicBezTo>
                      <a:pt x="18" y="76"/>
                      <a:pt x="1" y="60"/>
                      <a:pt x="0" y="39"/>
                    </a:cubicBezTo>
                    <a:cubicBezTo>
                      <a:pt x="0" y="17"/>
                      <a:pt x="16" y="0"/>
                      <a:pt x="38" y="1"/>
                    </a:cubicBezTo>
                    <a:cubicBezTo>
                      <a:pt x="59" y="1"/>
                      <a:pt x="75" y="17"/>
                      <a:pt x="7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1" name="Freeform 193"/>
              <p:cNvSpPr>
                <a:spLocks/>
              </p:cNvSpPr>
              <p:nvPr/>
            </p:nvSpPr>
            <p:spPr bwMode="auto">
              <a:xfrm>
                <a:off x="5990" y="3695"/>
                <a:ext cx="75" cy="74"/>
              </a:xfrm>
              <a:custGeom>
                <a:avLst/>
                <a:gdLst>
                  <a:gd name="T0" fmla="*/ 76 w 76"/>
                  <a:gd name="T1" fmla="*/ 36 h 75"/>
                  <a:gd name="T2" fmla="*/ 39 w 76"/>
                  <a:gd name="T3" fmla="*/ 74 h 75"/>
                  <a:gd name="T4" fmla="*/ 1 w 76"/>
                  <a:gd name="T5" fmla="*/ 38 h 75"/>
                  <a:gd name="T6" fmla="*/ 37 w 76"/>
                  <a:gd name="T7" fmla="*/ 0 h 75"/>
                  <a:gd name="T8" fmla="*/ 76 w 76"/>
                  <a:gd name="T9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5">
                    <a:moveTo>
                      <a:pt x="76" y="36"/>
                    </a:moveTo>
                    <a:cubicBezTo>
                      <a:pt x="76" y="57"/>
                      <a:pt x="60" y="74"/>
                      <a:pt x="39" y="74"/>
                    </a:cubicBezTo>
                    <a:cubicBezTo>
                      <a:pt x="18" y="75"/>
                      <a:pt x="1" y="59"/>
                      <a:pt x="1" y="38"/>
                    </a:cubicBezTo>
                    <a:cubicBezTo>
                      <a:pt x="0" y="18"/>
                      <a:pt x="17" y="1"/>
                      <a:pt x="37" y="0"/>
                    </a:cubicBezTo>
                    <a:cubicBezTo>
                      <a:pt x="58" y="0"/>
                      <a:pt x="75" y="16"/>
                      <a:pt x="7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2" name="Freeform 194"/>
              <p:cNvSpPr>
                <a:spLocks/>
              </p:cNvSpPr>
              <p:nvPr/>
            </p:nvSpPr>
            <p:spPr bwMode="auto">
              <a:xfrm>
                <a:off x="6342" y="2918"/>
                <a:ext cx="73" cy="74"/>
              </a:xfrm>
              <a:custGeom>
                <a:avLst/>
                <a:gdLst>
                  <a:gd name="T0" fmla="*/ 37 w 75"/>
                  <a:gd name="T1" fmla="*/ 0 h 75"/>
                  <a:gd name="T2" fmla="*/ 75 w 75"/>
                  <a:gd name="T3" fmla="*/ 37 h 75"/>
                  <a:gd name="T4" fmla="*/ 39 w 75"/>
                  <a:gd name="T5" fmla="*/ 75 h 75"/>
                  <a:gd name="T6" fmla="*/ 1 w 75"/>
                  <a:gd name="T7" fmla="*/ 38 h 75"/>
                  <a:gd name="T8" fmla="*/ 37 w 7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7" y="0"/>
                    </a:moveTo>
                    <a:cubicBezTo>
                      <a:pt x="58" y="0"/>
                      <a:pt x="75" y="16"/>
                      <a:pt x="75" y="37"/>
                    </a:cubicBezTo>
                    <a:cubicBezTo>
                      <a:pt x="75" y="57"/>
                      <a:pt x="59" y="74"/>
                      <a:pt x="39" y="75"/>
                    </a:cubicBezTo>
                    <a:cubicBezTo>
                      <a:pt x="18" y="75"/>
                      <a:pt x="1" y="59"/>
                      <a:pt x="1" y="38"/>
                    </a:cubicBezTo>
                    <a:cubicBezTo>
                      <a:pt x="0" y="17"/>
                      <a:pt x="1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3" name="Freeform 195"/>
              <p:cNvSpPr>
                <a:spLocks/>
              </p:cNvSpPr>
              <p:nvPr/>
            </p:nvSpPr>
            <p:spPr bwMode="auto">
              <a:xfrm>
                <a:off x="4713" y="3972"/>
                <a:ext cx="77" cy="77"/>
              </a:xfrm>
              <a:custGeom>
                <a:avLst/>
                <a:gdLst>
                  <a:gd name="T0" fmla="*/ 42 w 78"/>
                  <a:gd name="T1" fmla="*/ 2 h 79"/>
                  <a:gd name="T2" fmla="*/ 76 w 78"/>
                  <a:gd name="T3" fmla="*/ 43 h 79"/>
                  <a:gd name="T4" fmla="*/ 36 w 78"/>
                  <a:gd name="T5" fmla="*/ 77 h 79"/>
                  <a:gd name="T6" fmla="*/ 1 w 78"/>
                  <a:gd name="T7" fmla="*/ 36 h 79"/>
                  <a:gd name="T8" fmla="*/ 42 w 78"/>
                  <a:gd name="T9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42" y="2"/>
                    </a:moveTo>
                    <a:cubicBezTo>
                      <a:pt x="62" y="4"/>
                      <a:pt x="78" y="22"/>
                      <a:pt x="76" y="43"/>
                    </a:cubicBezTo>
                    <a:cubicBezTo>
                      <a:pt x="74" y="63"/>
                      <a:pt x="56" y="79"/>
                      <a:pt x="36" y="77"/>
                    </a:cubicBezTo>
                    <a:cubicBezTo>
                      <a:pt x="15" y="75"/>
                      <a:pt x="0" y="56"/>
                      <a:pt x="1" y="36"/>
                    </a:cubicBezTo>
                    <a:cubicBezTo>
                      <a:pt x="3" y="16"/>
                      <a:pt x="22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4" name="Freeform 196"/>
              <p:cNvSpPr>
                <a:spLocks/>
              </p:cNvSpPr>
              <p:nvPr/>
            </p:nvSpPr>
            <p:spPr bwMode="auto">
              <a:xfrm>
                <a:off x="4805" y="4003"/>
                <a:ext cx="73" cy="75"/>
              </a:xfrm>
              <a:custGeom>
                <a:avLst/>
                <a:gdLst>
                  <a:gd name="T0" fmla="*/ 38 w 74"/>
                  <a:gd name="T1" fmla="*/ 75 h 76"/>
                  <a:gd name="T2" fmla="*/ 0 w 74"/>
                  <a:gd name="T3" fmla="*/ 39 h 76"/>
                  <a:gd name="T4" fmla="*/ 36 w 74"/>
                  <a:gd name="T5" fmla="*/ 1 h 76"/>
                  <a:gd name="T6" fmla="*/ 74 w 74"/>
                  <a:gd name="T7" fmla="*/ 37 h 76"/>
                  <a:gd name="T8" fmla="*/ 38 w 74"/>
                  <a:gd name="T9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6">
                    <a:moveTo>
                      <a:pt x="38" y="75"/>
                    </a:moveTo>
                    <a:cubicBezTo>
                      <a:pt x="17" y="76"/>
                      <a:pt x="0" y="60"/>
                      <a:pt x="0" y="39"/>
                    </a:cubicBezTo>
                    <a:cubicBezTo>
                      <a:pt x="0" y="18"/>
                      <a:pt x="15" y="1"/>
                      <a:pt x="36" y="1"/>
                    </a:cubicBezTo>
                    <a:cubicBezTo>
                      <a:pt x="56" y="0"/>
                      <a:pt x="73" y="16"/>
                      <a:pt x="74" y="37"/>
                    </a:cubicBezTo>
                    <a:cubicBezTo>
                      <a:pt x="74" y="58"/>
                      <a:pt x="58" y="75"/>
                      <a:pt x="38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5" name="Freeform 197"/>
              <p:cNvSpPr>
                <a:spLocks/>
              </p:cNvSpPr>
              <p:nvPr/>
            </p:nvSpPr>
            <p:spPr bwMode="auto">
              <a:xfrm>
                <a:off x="5726" y="3907"/>
                <a:ext cx="73" cy="73"/>
              </a:xfrm>
              <a:custGeom>
                <a:avLst/>
                <a:gdLst>
                  <a:gd name="T0" fmla="*/ 37 w 74"/>
                  <a:gd name="T1" fmla="*/ 0 h 75"/>
                  <a:gd name="T2" fmla="*/ 74 w 74"/>
                  <a:gd name="T3" fmla="*/ 38 h 75"/>
                  <a:gd name="T4" fmla="*/ 37 w 74"/>
                  <a:gd name="T5" fmla="*/ 75 h 75"/>
                  <a:gd name="T6" fmla="*/ 0 w 74"/>
                  <a:gd name="T7" fmla="*/ 38 h 75"/>
                  <a:gd name="T8" fmla="*/ 37 w 7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37" y="0"/>
                    </a:moveTo>
                    <a:cubicBezTo>
                      <a:pt x="57" y="0"/>
                      <a:pt x="74" y="18"/>
                      <a:pt x="74" y="38"/>
                    </a:cubicBezTo>
                    <a:cubicBezTo>
                      <a:pt x="74" y="58"/>
                      <a:pt x="57" y="75"/>
                      <a:pt x="37" y="75"/>
                    </a:cubicBezTo>
                    <a:cubicBezTo>
                      <a:pt x="17" y="75"/>
                      <a:pt x="0" y="57"/>
                      <a:pt x="0" y="38"/>
                    </a:cubicBezTo>
                    <a:cubicBezTo>
                      <a:pt x="0" y="18"/>
                      <a:pt x="1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6" name="Freeform 198"/>
              <p:cNvSpPr>
                <a:spLocks/>
              </p:cNvSpPr>
              <p:nvPr/>
            </p:nvSpPr>
            <p:spPr bwMode="auto">
              <a:xfrm>
                <a:off x="4894" y="4033"/>
                <a:ext cx="73" cy="72"/>
              </a:xfrm>
              <a:custGeom>
                <a:avLst/>
                <a:gdLst>
                  <a:gd name="T0" fmla="*/ 74 w 74"/>
                  <a:gd name="T1" fmla="*/ 37 h 74"/>
                  <a:gd name="T2" fmla="*/ 37 w 74"/>
                  <a:gd name="T3" fmla="*/ 74 h 74"/>
                  <a:gd name="T4" fmla="*/ 0 w 74"/>
                  <a:gd name="T5" fmla="*/ 37 h 74"/>
                  <a:gd name="T6" fmla="*/ 37 w 74"/>
                  <a:gd name="T7" fmla="*/ 0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4" y="58"/>
                      <a:pt x="58" y="74"/>
                      <a:pt x="37" y="74"/>
                    </a:cubicBezTo>
                    <a:cubicBezTo>
                      <a:pt x="17" y="74"/>
                      <a:pt x="0" y="57"/>
                      <a:pt x="0" y="37"/>
                    </a:cubicBezTo>
                    <a:cubicBezTo>
                      <a:pt x="0" y="16"/>
                      <a:pt x="17" y="0"/>
                      <a:pt x="37" y="0"/>
                    </a:cubicBezTo>
                    <a:cubicBezTo>
                      <a:pt x="58" y="0"/>
                      <a:pt x="74" y="16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7" name="Freeform 199"/>
              <p:cNvSpPr>
                <a:spLocks/>
              </p:cNvSpPr>
              <p:nvPr/>
            </p:nvSpPr>
            <p:spPr bwMode="auto">
              <a:xfrm>
                <a:off x="3935" y="3024"/>
                <a:ext cx="73" cy="74"/>
              </a:xfrm>
              <a:custGeom>
                <a:avLst/>
                <a:gdLst>
                  <a:gd name="T0" fmla="*/ 74 w 74"/>
                  <a:gd name="T1" fmla="*/ 37 h 75"/>
                  <a:gd name="T2" fmla="*/ 37 w 74"/>
                  <a:gd name="T3" fmla="*/ 75 h 75"/>
                  <a:gd name="T4" fmla="*/ 0 w 74"/>
                  <a:gd name="T5" fmla="*/ 39 h 75"/>
                  <a:gd name="T6" fmla="*/ 36 w 74"/>
                  <a:gd name="T7" fmla="*/ 1 h 75"/>
                  <a:gd name="T8" fmla="*/ 74 w 74"/>
                  <a:gd name="T9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74" y="37"/>
                    </a:moveTo>
                    <a:cubicBezTo>
                      <a:pt x="74" y="58"/>
                      <a:pt x="58" y="75"/>
                      <a:pt x="37" y="75"/>
                    </a:cubicBezTo>
                    <a:cubicBezTo>
                      <a:pt x="17" y="75"/>
                      <a:pt x="1" y="59"/>
                      <a:pt x="0" y="39"/>
                    </a:cubicBezTo>
                    <a:cubicBezTo>
                      <a:pt x="0" y="18"/>
                      <a:pt x="16" y="1"/>
                      <a:pt x="36" y="1"/>
                    </a:cubicBezTo>
                    <a:cubicBezTo>
                      <a:pt x="57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8" name="Freeform 200"/>
              <p:cNvSpPr>
                <a:spLocks/>
              </p:cNvSpPr>
              <p:nvPr/>
            </p:nvSpPr>
            <p:spPr bwMode="auto">
              <a:xfrm>
                <a:off x="6038" y="2024"/>
                <a:ext cx="72" cy="74"/>
              </a:xfrm>
              <a:custGeom>
                <a:avLst/>
                <a:gdLst>
                  <a:gd name="T0" fmla="*/ 37 w 74"/>
                  <a:gd name="T1" fmla="*/ 74 h 75"/>
                  <a:gd name="T2" fmla="*/ 1 w 74"/>
                  <a:gd name="T3" fmla="*/ 36 h 75"/>
                  <a:gd name="T4" fmla="*/ 37 w 74"/>
                  <a:gd name="T5" fmla="*/ 0 h 75"/>
                  <a:gd name="T6" fmla="*/ 74 w 74"/>
                  <a:gd name="T7" fmla="*/ 37 h 75"/>
                  <a:gd name="T8" fmla="*/ 37 w 74"/>
                  <a:gd name="T9" fmla="*/ 7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37" y="74"/>
                    </a:moveTo>
                    <a:cubicBezTo>
                      <a:pt x="16" y="74"/>
                      <a:pt x="0" y="57"/>
                      <a:pt x="1" y="36"/>
                    </a:cubicBezTo>
                    <a:cubicBezTo>
                      <a:pt x="1" y="17"/>
                      <a:pt x="17" y="1"/>
                      <a:pt x="37" y="0"/>
                    </a:cubicBezTo>
                    <a:cubicBezTo>
                      <a:pt x="58" y="0"/>
                      <a:pt x="74" y="17"/>
                      <a:pt x="74" y="37"/>
                    </a:cubicBezTo>
                    <a:cubicBezTo>
                      <a:pt x="74" y="58"/>
                      <a:pt x="58" y="75"/>
                      <a:pt x="3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9" name="Freeform 201"/>
              <p:cNvSpPr>
                <a:spLocks/>
              </p:cNvSpPr>
              <p:nvPr/>
            </p:nvSpPr>
            <p:spPr bwMode="auto">
              <a:xfrm>
                <a:off x="4625" y="3945"/>
                <a:ext cx="74" cy="74"/>
              </a:xfrm>
              <a:custGeom>
                <a:avLst/>
                <a:gdLst>
                  <a:gd name="T0" fmla="*/ 38 w 75"/>
                  <a:gd name="T1" fmla="*/ 1 h 75"/>
                  <a:gd name="T2" fmla="*/ 75 w 75"/>
                  <a:gd name="T3" fmla="*/ 38 h 75"/>
                  <a:gd name="T4" fmla="*/ 37 w 75"/>
                  <a:gd name="T5" fmla="*/ 75 h 75"/>
                  <a:gd name="T6" fmla="*/ 0 w 75"/>
                  <a:gd name="T7" fmla="*/ 37 h 75"/>
                  <a:gd name="T8" fmla="*/ 38 w 75"/>
                  <a:gd name="T9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8" y="1"/>
                    </a:moveTo>
                    <a:cubicBezTo>
                      <a:pt x="58" y="1"/>
                      <a:pt x="75" y="18"/>
                      <a:pt x="75" y="38"/>
                    </a:cubicBezTo>
                    <a:cubicBezTo>
                      <a:pt x="74" y="58"/>
                      <a:pt x="57" y="75"/>
                      <a:pt x="37" y="75"/>
                    </a:cubicBezTo>
                    <a:cubicBezTo>
                      <a:pt x="16" y="74"/>
                      <a:pt x="0" y="57"/>
                      <a:pt x="0" y="37"/>
                    </a:cubicBezTo>
                    <a:cubicBezTo>
                      <a:pt x="1" y="17"/>
                      <a:pt x="18" y="0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0" name="Freeform 202"/>
              <p:cNvSpPr>
                <a:spLocks/>
              </p:cNvSpPr>
              <p:nvPr/>
            </p:nvSpPr>
            <p:spPr bwMode="auto">
              <a:xfrm>
                <a:off x="5888" y="1877"/>
                <a:ext cx="74" cy="73"/>
              </a:xfrm>
              <a:custGeom>
                <a:avLst/>
                <a:gdLst>
                  <a:gd name="T0" fmla="*/ 74 w 75"/>
                  <a:gd name="T1" fmla="*/ 37 h 74"/>
                  <a:gd name="T2" fmla="*/ 37 w 75"/>
                  <a:gd name="T3" fmla="*/ 74 h 74"/>
                  <a:gd name="T4" fmla="*/ 1 w 75"/>
                  <a:gd name="T5" fmla="*/ 36 h 74"/>
                  <a:gd name="T6" fmla="*/ 37 w 75"/>
                  <a:gd name="T7" fmla="*/ 0 h 74"/>
                  <a:gd name="T8" fmla="*/ 74 w 75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4">
                    <a:moveTo>
                      <a:pt x="74" y="37"/>
                    </a:moveTo>
                    <a:cubicBezTo>
                      <a:pt x="75" y="57"/>
                      <a:pt x="58" y="74"/>
                      <a:pt x="37" y="74"/>
                    </a:cubicBezTo>
                    <a:cubicBezTo>
                      <a:pt x="17" y="74"/>
                      <a:pt x="0" y="57"/>
                      <a:pt x="1" y="36"/>
                    </a:cubicBezTo>
                    <a:cubicBezTo>
                      <a:pt x="1" y="17"/>
                      <a:pt x="17" y="1"/>
                      <a:pt x="37" y="0"/>
                    </a:cubicBezTo>
                    <a:cubicBezTo>
                      <a:pt x="57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1" name="Freeform 203"/>
              <p:cNvSpPr>
                <a:spLocks/>
              </p:cNvSpPr>
              <p:nvPr/>
            </p:nvSpPr>
            <p:spPr bwMode="auto">
              <a:xfrm>
                <a:off x="4877" y="1645"/>
                <a:ext cx="73" cy="75"/>
              </a:xfrm>
              <a:custGeom>
                <a:avLst/>
                <a:gdLst>
                  <a:gd name="T0" fmla="*/ 38 w 74"/>
                  <a:gd name="T1" fmla="*/ 1 h 76"/>
                  <a:gd name="T2" fmla="*/ 73 w 74"/>
                  <a:gd name="T3" fmla="*/ 39 h 76"/>
                  <a:gd name="T4" fmla="*/ 34 w 74"/>
                  <a:gd name="T5" fmla="*/ 74 h 76"/>
                  <a:gd name="T6" fmla="*/ 0 w 74"/>
                  <a:gd name="T7" fmla="*/ 37 h 76"/>
                  <a:gd name="T8" fmla="*/ 38 w 74"/>
                  <a:gd name="T9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6">
                    <a:moveTo>
                      <a:pt x="38" y="1"/>
                    </a:moveTo>
                    <a:cubicBezTo>
                      <a:pt x="58" y="1"/>
                      <a:pt x="74" y="18"/>
                      <a:pt x="73" y="39"/>
                    </a:cubicBezTo>
                    <a:cubicBezTo>
                      <a:pt x="72" y="60"/>
                      <a:pt x="55" y="76"/>
                      <a:pt x="34" y="74"/>
                    </a:cubicBezTo>
                    <a:cubicBezTo>
                      <a:pt x="15" y="73"/>
                      <a:pt x="0" y="57"/>
                      <a:pt x="0" y="37"/>
                    </a:cubicBezTo>
                    <a:cubicBezTo>
                      <a:pt x="0" y="16"/>
                      <a:pt x="17" y="0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2" name="Freeform 204"/>
              <p:cNvSpPr>
                <a:spLocks/>
              </p:cNvSpPr>
              <p:nvPr/>
            </p:nvSpPr>
            <p:spPr bwMode="auto">
              <a:xfrm>
                <a:off x="5084" y="1614"/>
                <a:ext cx="73" cy="73"/>
              </a:xfrm>
              <a:custGeom>
                <a:avLst/>
                <a:gdLst>
                  <a:gd name="T0" fmla="*/ 36 w 74"/>
                  <a:gd name="T1" fmla="*/ 1 h 75"/>
                  <a:gd name="T2" fmla="*/ 74 w 74"/>
                  <a:gd name="T3" fmla="*/ 37 h 75"/>
                  <a:gd name="T4" fmla="*/ 39 w 74"/>
                  <a:gd name="T5" fmla="*/ 74 h 75"/>
                  <a:gd name="T6" fmla="*/ 0 w 74"/>
                  <a:gd name="T7" fmla="*/ 39 h 75"/>
                  <a:gd name="T8" fmla="*/ 36 w 74"/>
                  <a:gd name="T9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36" y="1"/>
                    </a:moveTo>
                    <a:cubicBezTo>
                      <a:pt x="57" y="0"/>
                      <a:pt x="73" y="17"/>
                      <a:pt x="74" y="37"/>
                    </a:cubicBezTo>
                    <a:cubicBezTo>
                      <a:pt x="74" y="57"/>
                      <a:pt x="58" y="73"/>
                      <a:pt x="39" y="74"/>
                    </a:cubicBezTo>
                    <a:cubicBezTo>
                      <a:pt x="18" y="75"/>
                      <a:pt x="1" y="59"/>
                      <a:pt x="0" y="39"/>
                    </a:cubicBezTo>
                    <a:cubicBezTo>
                      <a:pt x="0" y="18"/>
                      <a:pt x="15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8" name="Group 406"/>
            <p:cNvGrpSpPr>
              <a:grpSpLocks/>
            </p:cNvGrpSpPr>
            <p:nvPr/>
          </p:nvGrpSpPr>
          <p:grpSpPr bwMode="auto">
            <a:xfrm>
              <a:off x="5924550" y="2287588"/>
              <a:ext cx="4578350" cy="4595813"/>
              <a:chOff x="3732" y="1441"/>
              <a:chExt cx="2884" cy="2895"/>
            </a:xfrm>
            <a:grpFill/>
          </p:grpSpPr>
          <p:sp>
            <p:nvSpPr>
              <p:cNvPr id="643" name="Freeform 206"/>
              <p:cNvSpPr>
                <a:spLocks/>
              </p:cNvSpPr>
              <p:nvPr/>
            </p:nvSpPr>
            <p:spPr bwMode="auto">
              <a:xfrm>
                <a:off x="5844" y="3848"/>
                <a:ext cx="72" cy="71"/>
              </a:xfrm>
              <a:custGeom>
                <a:avLst/>
                <a:gdLst>
                  <a:gd name="T0" fmla="*/ 73 w 73"/>
                  <a:gd name="T1" fmla="*/ 36 h 73"/>
                  <a:gd name="T2" fmla="*/ 36 w 73"/>
                  <a:gd name="T3" fmla="*/ 73 h 73"/>
                  <a:gd name="T4" fmla="*/ 0 w 73"/>
                  <a:gd name="T5" fmla="*/ 37 h 73"/>
                  <a:gd name="T6" fmla="*/ 38 w 73"/>
                  <a:gd name="T7" fmla="*/ 0 h 73"/>
                  <a:gd name="T8" fmla="*/ 73 w 73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73" y="36"/>
                    </a:moveTo>
                    <a:cubicBezTo>
                      <a:pt x="73" y="58"/>
                      <a:pt x="57" y="73"/>
                      <a:pt x="36" y="73"/>
                    </a:cubicBezTo>
                    <a:cubicBezTo>
                      <a:pt x="16" y="73"/>
                      <a:pt x="0" y="56"/>
                      <a:pt x="0" y="37"/>
                    </a:cubicBezTo>
                    <a:cubicBezTo>
                      <a:pt x="0" y="16"/>
                      <a:pt x="17" y="0"/>
                      <a:pt x="38" y="0"/>
                    </a:cubicBezTo>
                    <a:cubicBezTo>
                      <a:pt x="58" y="1"/>
                      <a:pt x="73" y="17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4" name="Freeform 207"/>
              <p:cNvSpPr>
                <a:spLocks/>
              </p:cNvSpPr>
              <p:nvPr/>
            </p:nvSpPr>
            <p:spPr bwMode="auto">
              <a:xfrm>
                <a:off x="6140" y="3546"/>
                <a:ext cx="72" cy="72"/>
              </a:xfrm>
              <a:custGeom>
                <a:avLst/>
                <a:gdLst>
                  <a:gd name="T0" fmla="*/ 73 w 73"/>
                  <a:gd name="T1" fmla="*/ 37 h 74"/>
                  <a:gd name="T2" fmla="*/ 36 w 73"/>
                  <a:gd name="T3" fmla="*/ 73 h 74"/>
                  <a:gd name="T4" fmla="*/ 0 w 73"/>
                  <a:gd name="T5" fmla="*/ 35 h 74"/>
                  <a:gd name="T6" fmla="*/ 37 w 73"/>
                  <a:gd name="T7" fmla="*/ 0 h 74"/>
                  <a:gd name="T8" fmla="*/ 73 w 73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7"/>
                    </a:moveTo>
                    <a:cubicBezTo>
                      <a:pt x="73" y="58"/>
                      <a:pt x="56" y="74"/>
                      <a:pt x="36" y="73"/>
                    </a:cubicBezTo>
                    <a:cubicBezTo>
                      <a:pt x="15" y="73"/>
                      <a:pt x="0" y="56"/>
                      <a:pt x="0" y="35"/>
                    </a:cubicBezTo>
                    <a:cubicBezTo>
                      <a:pt x="1" y="16"/>
                      <a:pt x="17" y="0"/>
                      <a:pt x="37" y="0"/>
                    </a:cubicBezTo>
                    <a:cubicBezTo>
                      <a:pt x="57" y="0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5" name="Freeform 208"/>
              <p:cNvSpPr>
                <a:spLocks/>
              </p:cNvSpPr>
              <p:nvPr/>
            </p:nvSpPr>
            <p:spPr bwMode="auto">
              <a:xfrm>
                <a:off x="4106" y="2188"/>
                <a:ext cx="73" cy="73"/>
              </a:xfrm>
              <a:custGeom>
                <a:avLst/>
                <a:gdLst>
                  <a:gd name="T0" fmla="*/ 75 w 75"/>
                  <a:gd name="T1" fmla="*/ 37 h 74"/>
                  <a:gd name="T2" fmla="*/ 37 w 75"/>
                  <a:gd name="T3" fmla="*/ 73 h 74"/>
                  <a:gd name="T4" fmla="*/ 1 w 75"/>
                  <a:gd name="T5" fmla="*/ 35 h 74"/>
                  <a:gd name="T6" fmla="*/ 38 w 75"/>
                  <a:gd name="T7" fmla="*/ 0 h 74"/>
                  <a:gd name="T8" fmla="*/ 75 w 75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4">
                    <a:moveTo>
                      <a:pt x="75" y="37"/>
                    </a:moveTo>
                    <a:cubicBezTo>
                      <a:pt x="75" y="57"/>
                      <a:pt x="58" y="74"/>
                      <a:pt x="37" y="73"/>
                    </a:cubicBezTo>
                    <a:cubicBezTo>
                      <a:pt x="17" y="73"/>
                      <a:pt x="0" y="55"/>
                      <a:pt x="1" y="35"/>
                    </a:cubicBezTo>
                    <a:cubicBezTo>
                      <a:pt x="2" y="16"/>
                      <a:pt x="18" y="0"/>
                      <a:pt x="38" y="0"/>
                    </a:cubicBezTo>
                    <a:cubicBezTo>
                      <a:pt x="58" y="0"/>
                      <a:pt x="75" y="17"/>
                      <a:pt x="75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6" name="Freeform 209"/>
              <p:cNvSpPr>
                <a:spLocks/>
              </p:cNvSpPr>
              <p:nvPr/>
            </p:nvSpPr>
            <p:spPr bwMode="auto">
              <a:xfrm>
                <a:off x="3931" y="2726"/>
                <a:ext cx="74" cy="74"/>
              </a:xfrm>
              <a:custGeom>
                <a:avLst/>
                <a:gdLst>
                  <a:gd name="T0" fmla="*/ 37 w 75"/>
                  <a:gd name="T1" fmla="*/ 0 h 75"/>
                  <a:gd name="T2" fmla="*/ 75 w 75"/>
                  <a:gd name="T3" fmla="*/ 36 h 75"/>
                  <a:gd name="T4" fmla="*/ 39 w 75"/>
                  <a:gd name="T5" fmla="*/ 74 h 75"/>
                  <a:gd name="T6" fmla="*/ 1 w 75"/>
                  <a:gd name="T7" fmla="*/ 38 h 75"/>
                  <a:gd name="T8" fmla="*/ 37 w 7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7" y="0"/>
                    </a:moveTo>
                    <a:cubicBezTo>
                      <a:pt x="58" y="0"/>
                      <a:pt x="74" y="15"/>
                      <a:pt x="75" y="36"/>
                    </a:cubicBezTo>
                    <a:cubicBezTo>
                      <a:pt x="75" y="57"/>
                      <a:pt x="60" y="74"/>
                      <a:pt x="39" y="74"/>
                    </a:cubicBezTo>
                    <a:cubicBezTo>
                      <a:pt x="18" y="75"/>
                      <a:pt x="1" y="59"/>
                      <a:pt x="1" y="38"/>
                    </a:cubicBezTo>
                    <a:cubicBezTo>
                      <a:pt x="0" y="17"/>
                      <a:pt x="16" y="1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7" name="Freeform 210"/>
              <p:cNvSpPr>
                <a:spLocks/>
              </p:cNvSpPr>
              <p:nvPr/>
            </p:nvSpPr>
            <p:spPr bwMode="auto">
              <a:xfrm>
                <a:off x="4027" y="3351"/>
                <a:ext cx="74" cy="74"/>
              </a:xfrm>
              <a:custGeom>
                <a:avLst/>
                <a:gdLst>
                  <a:gd name="T0" fmla="*/ 74 w 75"/>
                  <a:gd name="T1" fmla="*/ 37 h 75"/>
                  <a:gd name="T2" fmla="*/ 38 w 75"/>
                  <a:gd name="T3" fmla="*/ 75 h 75"/>
                  <a:gd name="T4" fmla="*/ 0 w 75"/>
                  <a:gd name="T5" fmla="*/ 38 h 75"/>
                  <a:gd name="T6" fmla="*/ 36 w 75"/>
                  <a:gd name="T7" fmla="*/ 1 h 75"/>
                  <a:gd name="T8" fmla="*/ 74 w 75"/>
                  <a:gd name="T9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74" y="37"/>
                    </a:moveTo>
                    <a:cubicBezTo>
                      <a:pt x="75" y="57"/>
                      <a:pt x="58" y="75"/>
                      <a:pt x="38" y="75"/>
                    </a:cubicBezTo>
                    <a:cubicBezTo>
                      <a:pt x="18" y="75"/>
                      <a:pt x="0" y="58"/>
                      <a:pt x="0" y="38"/>
                    </a:cubicBezTo>
                    <a:cubicBezTo>
                      <a:pt x="0" y="19"/>
                      <a:pt x="16" y="2"/>
                      <a:pt x="36" y="1"/>
                    </a:cubicBezTo>
                    <a:cubicBezTo>
                      <a:pt x="56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8" name="Freeform 211"/>
              <p:cNvSpPr>
                <a:spLocks/>
              </p:cNvSpPr>
              <p:nvPr/>
            </p:nvSpPr>
            <p:spPr bwMode="auto">
              <a:xfrm>
                <a:off x="4087" y="3472"/>
                <a:ext cx="73" cy="73"/>
              </a:xfrm>
              <a:custGeom>
                <a:avLst/>
                <a:gdLst>
                  <a:gd name="T0" fmla="*/ 74 w 74"/>
                  <a:gd name="T1" fmla="*/ 37 h 74"/>
                  <a:gd name="T2" fmla="*/ 37 w 74"/>
                  <a:gd name="T3" fmla="*/ 74 h 74"/>
                  <a:gd name="T4" fmla="*/ 1 w 74"/>
                  <a:gd name="T5" fmla="*/ 37 h 74"/>
                  <a:gd name="T6" fmla="*/ 36 w 74"/>
                  <a:gd name="T7" fmla="*/ 1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4" y="57"/>
                      <a:pt x="57" y="74"/>
                      <a:pt x="37" y="74"/>
                    </a:cubicBezTo>
                    <a:cubicBezTo>
                      <a:pt x="17" y="74"/>
                      <a:pt x="0" y="57"/>
                      <a:pt x="1" y="37"/>
                    </a:cubicBezTo>
                    <a:cubicBezTo>
                      <a:pt x="1" y="17"/>
                      <a:pt x="16" y="1"/>
                      <a:pt x="36" y="1"/>
                    </a:cubicBezTo>
                    <a:cubicBezTo>
                      <a:pt x="57" y="0"/>
                      <a:pt x="73" y="16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9" name="Freeform 212"/>
              <p:cNvSpPr>
                <a:spLocks/>
              </p:cNvSpPr>
              <p:nvPr/>
            </p:nvSpPr>
            <p:spPr bwMode="auto">
              <a:xfrm>
                <a:off x="4298" y="3738"/>
                <a:ext cx="73" cy="74"/>
              </a:xfrm>
              <a:custGeom>
                <a:avLst/>
                <a:gdLst>
                  <a:gd name="T0" fmla="*/ 73 w 74"/>
                  <a:gd name="T1" fmla="*/ 37 h 75"/>
                  <a:gd name="T2" fmla="*/ 36 w 74"/>
                  <a:gd name="T3" fmla="*/ 74 h 75"/>
                  <a:gd name="T4" fmla="*/ 0 w 74"/>
                  <a:gd name="T5" fmla="*/ 38 h 75"/>
                  <a:gd name="T6" fmla="*/ 35 w 74"/>
                  <a:gd name="T7" fmla="*/ 1 h 75"/>
                  <a:gd name="T8" fmla="*/ 73 w 74"/>
                  <a:gd name="T9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73" y="37"/>
                    </a:moveTo>
                    <a:cubicBezTo>
                      <a:pt x="74" y="57"/>
                      <a:pt x="56" y="75"/>
                      <a:pt x="36" y="74"/>
                    </a:cubicBezTo>
                    <a:cubicBezTo>
                      <a:pt x="17" y="74"/>
                      <a:pt x="0" y="57"/>
                      <a:pt x="0" y="38"/>
                    </a:cubicBezTo>
                    <a:cubicBezTo>
                      <a:pt x="0" y="18"/>
                      <a:pt x="15" y="2"/>
                      <a:pt x="35" y="1"/>
                    </a:cubicBezTo>
                    <a:cubicBezTo>
                      <a:pt x="56" y="0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0" name="Freeform 213"/>
              <p:cNvSpPr>
                <a:spLocks/>
              </p:cNvSpPr>
              <p:nvPr/>
            </p:nvSpPr>
            <p:spPr bwMode="auto">
              <a:xfrm>
                <a:off x="5281" y="4059"/>
                <a:ext cx="72" cy="73"/>
              </a:xfrm>
              <a:custGeom>
                <a:avLst/>
                <a:gdLst>
                  <a:gd name="T0" fmla="*/ 73 w 73"/>
                  <a:gd name="T1" fmla="*/ 36 h 74"/>
                  <a:gd name="T2" fmla="*/ 37 w 73"/>
                  <a:gd name="T3" fmla="*/ 74 h 74"/>
                  <a:gd name="T4" fmla="*/ 0 w 73"/>
                  <a:gd name="T5" fmla="*/ 37 h 74"/>
                  <a:gd name="T6" fmla="*/ 34 w 73"/>
                  <a:gd name="T7" fmla="*/ 0 h 74"/>
                  <a:gd name="T8" fmla="*/ 73 w 73"/>
                  <a:gd name="T9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6"/>
                    </a:moveTo>
                    <a:cubicBezTo>
                      <a:pt x="73" y="57"/>
                      <a:pt x="57" y="74"/>
                      <a:pt x="37" y="74"/>
                    </a:cubicBezTo>
                    <a:cubicBezTo>
                      <a:pt x="17" y="74"/>
                      <a:pt x="0" y="57"/>
                      <a:pt x="0" y="37"/>
                    </a:cubicBezTo>
                    <a:cubicBezTo>
                      <a:pt x="0" y="17"/>
                      <a:pt x="15" y="1"/>
                      <a:pt x="34" y="0"/>
                    </a:cubicBezTo>
                    <a:cubicBezTo>
                      <a:pt x="55" y="0"/>
                      <a:pt x="72" y="15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1" name="Freeform 214"/>
              <p:cNvSpPr>
                <a:spLocks/>
              </p:cNvSpPr>
              <p:nvPr/>
            </p:nvSpPr>
            <p:spPr bwMode="auto">
              <a:xfrm>
                <a:off x="4983" y="4062"/>
                <a:ext cx="73" cy="73"/>
              </a:xfrm>
              <a:custGeom>
                <a:avLst/>
                <a:gdLst>
                  <a:gd name="T0" fmla="*/ 36 w 74"/>
                  <a:gd name="T1" fmla="*/ 1 h 74"/>
                  <a:gd name="T2" fmla="*/ 73 w 74"/>
                  <a:gd name="T3" fmla="*/ 36 h 74"/>
                  <a:gd name="T4" fmla="*/ 37 w 74"/>
                  <a:gd name="T5" fmla="*/ 74 h 74"/>
                  <a:gd name="T6" fmla="*/ 0 w 74"/>
                  <a:gd name="T7" fmla="*/ 39 h 74"/>
                  <a:gd name="T8" fmla="*/ 36 w 74"/>
                  <a:gd name="T9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6" y="1"/>
                    </a:moveTo>
                    <a:cubicBezTo>
                      <a:pt x="56" y="0"/>
                      <a:pt x="72" y="16"/>
                      <a:pt x="73" y="36"/>
                    </a:cubicBezTo>
                    <a:cubicBezTo>
                      <a:pt x="74" y="57"/>
                      <a:pt x="58" y="74"/>
                      <a:pt x="37" y="74"/>
                    </a:cubicBezTo>
                    <a:cubicBezTo>
                      <a:pt x="18" y="74"/>
                      <a:pt x="1" y="59"/>
                      <a:pt x="0" y="39"/>
                    </a:cubicBezTo>
                    <a:cubicBezTo>
                      <a:pt x="0" y="18"/>
                      <a:pt x="1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2" name="Freeform 215"/>
              <p:cNvSpPr>
                <a:spLocks/>
              </p:cNvSpPr>
              <p:nvPr/>
            </p:nvSpPr>
            <p:spPr bwMode="auto">
              <a:xfrm>
                <a:off x="5608" y="3968"/>
                <a:ext cx="72" cy="72"/>
              </a:xfrm>
              <a:custGeom>
                <a:avLst/>
                <a:gdLst>
                  <a:gd name="T0" fmla="*/ 74 w 74"/>
                  <a:gd name="T1" fmla="*/ 37 h 74"/>
                  <a:gd name="T2" fmla="*/ 36 w 74"/>
                  <a:gd name="T3" fmla="*/ 73 h 74"/>
                  <a:gd name="T4" fmla="*/ 0 w 74"/>
                  <a:gd name="T5" fmla="*/ 35 h 74"/>
                  <a:gd name="T6" fmla="*/ 37 w 74"/>
                  <a:gd name="T7" fmla="*/ 0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3" y="58"/>
                      <a:pt x="57" y="74"/>
                      <a:pt x="36" y="73"/>
                    </a:cubicBezTo>
                    <a:cubicBezTo>
                      <a:pt x="15" y="73"/>
                      <a:pt x="0" y="56"/>
                      <a:pt x="0" y="35"/>
                    </a:cubicBezTo>
                    <a:cubicBezTo>
                      <a:pt x="1" y="15"/>
                      <a:pt x="17" y="0"/>
                      <a:pt x="37" y="0"/>
                    </a:cubicBezTo>
                    <a:cubicBezTo>
                      <a:pt x="58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3" name="Freeform 216"/>
              <p:cNvSpPr>
                <a:spLocks/>
              </p:cNvSpPr>
              <p:nvPr/>
            </p:nvSpPr>
            <p:spPr bwMode="auto">
              <a:xfrm>
                <a:off x="4535" y="3915"/>
                <a:ext cx="73" cy="73"/>
              </a:xfrm>
              <a:custGeom>
                <a:avLst/>
                <a:gdLst>
                  <a:gd name="T0" fmla="*/ 37 w 74"/>
                  <a:gd name="T1" fmla="*/ 0 h 74"/>
                  <a:gd name="T2" fmla="*/ 73 w 74"/>
                  <a:gd name="T3" fmla="*/ 38 h 74"/>
                  <a:gd name="T4" fmla="*/ 37 w 74"/>
                  <a:gd name="T5" fmla="*/ 74 h 74"/>
                  <a:gd name="T6" fmla="*/ 1 w 74"/>
                  <a:gd name="T7" fmla="*/ 36 h 74"/>
                  <a:gd name="T8" fmla="*/ 37 w 74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7" y="0"/>
                    </a:moveTo>
                    <a:cubicBezTo>
                      <a:pt x="58" y="0"/>
                      <a:pt x="74" y="18"/>
                      <a:pt x="73" y="38"/>
                    </a:cubicBezTo>
                    <a:cubicBezTo>
                      <a:pt x="73" y="58"/>
                      <a:pt x="57" y="74"/>
                      <a:pt x="37" y="74"/>
                    </a:cubicBezTo>
                    <a:cubicBezTo>
                      <a:pt x="17" y="74"/>
                      <a:pt x="0" y="56"/>
                      <a:pt x="1" y="36"/>
                    </a:cubicBezTo>
                    <a:cubicBezTo>
                      <a:pt x="1" y="17"/>
                      <a:pt x="1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4" name="Freeform 217"/>
              <p:cNvSpPr>
                <a:spLocks/>
              </p:cNvSpPr>
              <p:nvPr/>
            </p:nvSpPr>
            <p:spPr bwMode="auto">
              <a:xfrm>
                <a:off x="6341" y="2619"/>
                <a:ext cx="72" cy="73"/>
              </a:xfrm>
              <a:custGeom>
                <a:avLst/>
                <a:gdLst>
                  <a:gd name="T0" fmla="*/ 37 w 74"/>
                  <a:gd name="T1" fmla="*/ 74 h 74"/>
                  <a:gd name="T2" fmla="*/ 0 w 74"/>
                  <a:gd name="T3" fmla="*/ 37 h 74"/>
                  <a:gd name="T4" fmla="*/ 39 w 74"/>
                  <a:gd name="T5" fmla="*/ 1 h 74"/>
                  <a:gd name="T6" fmla="*/ 74 w 74"/>
                  <a:gd name="T7" fmla="*/ 38 h 74"/>
                  <a:gd name="T8" fmla="*/ 37 w 74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16" y="74"/>
                      <a:pt x="0" y="57"/>
                      <a:pt x="0" y="37"/>
                    </a:cubicBezTo>
                    <a:cubicBezTo>
                      <a:pt x="1" y="17"/>
                      <a:pt x="19" y="0"/>
                      <a:pt x="39" y="1"/>
                    </a:cubicBezTo>
                    <a:cubicBezTo>
                      <a:pt x="58" y="2"/>
                      <a:pt x="74" y="18"/>
                      <a:pt x="74" y="38"/>
                    </a:cubicBezTo>
                    <a:cubicBezTo>
                      <a:pt x="74" y="58"/>
                      <a:pt x="57" y="74"/>
                      <a:pt x="3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5" name="Freeform 218"/>
              <p:cNvSpPr>
                <a:spLocks/>
              </p:cNvSpPr>
              <p:nvPr/>
            </p:nvSpPr>
            <p:spPr bwMode="auto">
              <a:xfrm>
                <a:off x="3968" y="3234"/>
                <a:ext cx="72" cy="73"/>
              </a:xfrm>
              <a:custGeom>
                <a:avLst/>
                <a:gdLst>
                  <a:gd name="T0" fmla="*/ 73 w 73"/>
                  <a:gd name="T1" fmla="*/ 36 h 74"/>
                  <a:gd name="T2" fmla="*/ 38 w 73"/>
                  <a:gd name="T3" fmla="*/ 73 h 74"/>
                  <a:gd name="T4" fmla="*/ 0 w 73"/>
                  <a:gd name="T5" fmla="*/ 38 h 74"/>
                  <a:gd name="T6" fmla="*/ 36 w 73"/>
                  <a:gd name="T7" fmla="*/ 0 h 74"/>
                  <a:gd name="T8" fmla="*/ 73 w 73"/>
                  <a:gd name="T9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6"/>
                    </a:moveTo>
                    <a:cubicBezTo>
                      <a:pt x="73" y="55"/>
                      <a:pt x="58" y="72"/>
                      <a:pt x="38" y="73"/>
                    </a:cubicBezTo>
                    <a:cubicBezTo>
                      <a:pt x="18" y="74"/>
                      <a:pt x="1" y="58"/>
                      <a:pt x="0" y="38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6" name="Freeform 219"/>
              <p:cNvSpPr>
                <a:spLocks/>
              </p:cNvSpPr>
              <p:nvPr/>
            </p:nvSpPr>
            <p:spPr bwMode="auto">
              <a:xfrm>
                <a:off x="6372" y="2828"/>
                <a:ext cx="73" cy="73"/>
              </a:xfrm>
              <a:custGeom>
                <a:avLst/>
                <a:gdLst>
                  <a:gd name="T0" fmla="*/ 74 w 74"/>
                  <a:gd name="T1" fmla="*/ 37 h 74"/>
                  <a:gd name="T2" fmla="*/ 36 w 74"/>
                  <a:gd name="T3" fmla="*/ 73 h 74"/>
                  <a:gd name="T4" fmla="*/ 1 w 74"/>
                  <a:gd name="T5" fmla="*/ 36 h 74"/>
                  <a:gd name="T6" fmla="*/ 39 w 74"/>
                  <a:gd name="T7" fmla="*/ 0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3" y="58"/>
                      <a:pt x="56" y="74"/>
                      <a:pt x="36" y="73"/>
                    </a:cubicBezTo>
                    <a:cubicBezTo>
                      <a:pt x="16" y="72"/>
                      <a:pt x="0" y="55"/>
                      <a:pt x="1" y="36"/>
                    </a:cubicBezTo>
                    <a:cubicBezTo>
                      <a:pt x="1" y="16"/>
                      <a:pt x="19" y="0"/>
                      <a:pt x="39" y="0"/>
                    </a:cubicBezTo>
                    <a:cubicBezTo>
                      <a:pt x="59" y="1"/>
                      <a:pt x="74" y="18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7" name="Freeform 220"/>
              <p:cNvSpPr>
                <a:spLocks/>
              </p:cNvSpPr>
              <p:nvPr/>
            </p:nvSpPr>
            <p:spPr bwMode="auto">
              <a:xfrm>
                <a:off x="3905" y="2816"/>
                <a:ext cx="72" cy="73"/>
              </a:xfrm>
              <a:custGeom>
                <a:avLst/>
                <a:gdLst>
                  <a:gd name="T0" fmla="*/ 73 w 73"/>
                  <a:gd name="T1" fmla="*/ 38 h 75"/>
                  <a:gd name="T2" fmla="*/ 35 w 73"/>
                  <a:gd name="T3" fmla="*/ 74 h 75"/>
                  <a:gd name="T4" fmla="*/ 0 w 73"/>
                  <a:gd name="T5" fmla="*/ 38 h 75"/>
                  <a:gd name="T6" fmla="*/ 35 w 73"/>
                  <a:gd name="T7" fmla="*/ 1 h 75"/>
                  <a:gd name="T8" fmla="*/ 73 w 73"/>
                  <a:gd name="T9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5">
                    <a:moveTo>
                      <a:pt x="73" y="38"/>
                    </a:moveTo>
                    <a:cubicBezTo>
                      <a:pt x="73" y="58"/>
                      <a:pt x="56" y="75"/>
                      <a:pt x="35" y="74"/>
                    </a:cubicBezTo>
                    <a:cubicBezTo>
                      <a:pt x="15" y="74"/>
                      <a:pt x="0" y="58"/>
                      <a:pt x="0" y="38"/>
                    </a:cubicBezTo>
                    <a:cubicBezTo>
                      <a:pt x="0" y="18"/>
                      <a:pt x="15" y="2"/>
                      <a:pt x="35" y="1"/>
                    </a:cubicBezTo>
                    <a:cubicBezTo>
                      <a:pt x="55" y="0"/>
                      <a:pt x="73" y="18"/>
                      <a:pt x="7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8" name="Freeform 221"/>
              <p:cNvSpPr>
                <a:spLocks/>
              </p:cNvSpPr>
              <p:nvPr/>
            </p:nvSpPr>
            <p:spPr bwMode="auto">
              <a:xfrm>
                <a:off x="5489" y="4028"/>
                <a:ext cx="71" cy="72"/>
              </a:xfrm>
              <a:custGeom>
                <a:avLst/>
                <a:gdLst>
                  <a:gd name="T0" fmla="*/ 73 w 73"/>
                  <a:gd name="T1" fmla="*/ 37 h 74"/>
                  <a:gd name="T2" fmla="*/ 37 w 73"/>
                  <a:gd name="T3" fmla="*/ 73 h 74"/>
                  <a:gd name="T4" fmla="*/ 0 w 73"/>
                  <a:gd name="T5" fmla="*/ 36 h 74"/>
                  <a:gd name="T6" fmla="*/ 36 w 73"/>
                  <a:gd name="T7" fmla="*/ 0 h 74"/>
                  <a:gd name="T8" fmla="*/ 73 w 73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7"/>
                    </a:moveTo>
                    <a:cubicBezTo>
                      <a:pt x="72" y="57"/>
                      <a:pt x="56" y="73"/>
                      <a:pt x="37" y="73"/>
                    </a:cubicBezTo>
                    <a:cubicBezTo>
                      <a:pt x="17" y="74"/>
                      <a:pt x="0" y="57"/>
                      <a:pt x="0" y="36"/>
                    </a:cubicBezTo>
                    <a:cubicBezTo>
                      <a:pt x="0" y="17"/>
                      <a:pt x="16" y="1"/>
                      <a:pt x="36" y="0"/>
                    </a:cubicBezTo>
                    <a:cubicBezTo>
                      <a:pt x="56" y="0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9" name="Freeform 222"/>
              <p:cNvSpPr>
                <a:spLocks/>
              </p:cNvSpPr>
              <p:nvPr/>
            </p:nvSpPr>
            <p:spPr bwMode="auto">
              <a:xfrm>
                <a:off x="4286" y="1947"/>
                <a:ext cx="71" cy="73"/>
              </a:xfrm>
              <a:custGeom>
                <a:avLst/>
                <a:gdLst>
                  <a:gd name="T0" fmla="*/ 73 w 73"/>
                  <a:gd name="T1" fmla="*/ 37 h 74"/>
                  <a:gd name="T2" fmla="*/ 37 w 73"/>
                  <a:gd name="T3" fmla="*/ 74 h 74"/>
                  <a:gd name="T4" fmla="*/ 0 w 73"/>
                  <a:gd name="T5" fmla="*/ 38 h 74"/>
                  <a:gd name="T6" fmla="*/ 35 w 73"/>
                  <a:gd name="T7" fmla="*/ 1 h 74"/>
                  <a:gd name="T8" fmla="*/ 73 w 73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7"/>
                    </a:moveTo>
                    <a:cubicBezTo>
                      <a:pt x="73" y="57"/>
                      <a:pt x="57" y="73"/>
                      <a:pt x="37" y="74"/>
                    </a:cubicBezTo>
                    <a:cubicBezTo>
                      <a:pt x="17" y="74"/>
                      <a:pt x="0" y="58"/>
                      <a:pt x="0" y="38"/>
                    </a:cubicBezTo>
                    <a:cubicBezTo>
                      <a:pt x="0" y="18"/>
                      <a:pt x="15" y="2"/>
                      <a:pt x="35" y="1"/>
                    </a:cubicBezTo>
                    <a:cubicBezTo>
                      <a:pt x="55" y="0"/>
                      <a:pt x="72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0" name="Freeform 223"/>
              <p:cNvSpPr>
                <a:spLocks/>
              </p:cNvSpPr>
              <p:nvPr/>
            </p:nvSpPr>
            <p:spPr bwMode="auto">
              <a:xfrm>
                <a:off x="6250" y="2293"/>
                <a:ext cx="72" cy="72"/>
              </a:xfrm>
              <a:custGeom>
                <a:avLst/>
                <a:gdLst>
                  <a:gd name="T0" fmla="*/ 73 w 73"/>
                  <a:gd name="T1" fmla="*/ 37 h 73"/>
                  <a:gd name="T2" fmla="*/ 36 w 73"/>
                  <a:gd name="T3" fmla="*/ 73 h 73"/>
                  <a:gd name="T4" fmla="*/ 0 w 73"/>
                  <a:gd name="T5" fmla="*/ 35 h 73"/>
                  <a:gd name="T6" fmla="*/ 37 w 73"/>
                  <a:gd name="T7" fmla="*/ 0 h 73"/>
                  <a:gd name="T8" fmla="*/ 73 w 73"/>
                  <a:gd name="T9" fmla="*/ 3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73" y="37"/>
                    </a:moveTo>
                    <a:cubicBezTo>
                      <a:pt x="72" y="56"/>
                      <a:pt x="56" y="73"/>
                      <a:pt x="36" y="73"/>
                    </a:cubicBezTo>
                    <a:cubicBezTo>
                      <a:pt x="16" y="73"/>
                      <a:pt x="0" y="56"/>
                      <a:pt x="0" y="35"/>
                    </a:cubicBezTo>
                    <a:cubicBezTo>
                      <a:pt x="1" y="15"/>
                      <a:pt x="17" y="0"/>
                      <a:pt x="37" y="0"/>
                    </a:cubicBezTo>
                    <a:cubicBezTo>
                      <a:pt x="57" y="1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1" name="Freeform 224"/>
              <p:cNvSpPr>
                <a:spLocks/>
              </p:cNvSpPr>
              <p:nvPr/>
            </p:nvSpPr>
            <p:spPr bwMode="auto">
              <a:xfrm>
                <a:off x="4137" y="2100"/>
                <a:ext cx="71" cy="71"/>
              </a:xfrm>
              <a:custGeom>
                <a:avLst/>
                <a:gdLst>
                  <a:gd name="T0" fmla="*/ 72 w 72"/>
                  <a:gd name="T1" fmla="*/ 37 h 73"/>
                  <a:gd name="T2" fmla="*/ 37 w 72"/>
                  <a:gd name="T3" fmla="*/ 73 h 73"/>
                  <a:gd name="T4" fmla="*/ 0 w 72"/>
                  <a:gd name="T5" fmla="*/ 36 h 73"/>
                  <a:gd name="T6" fmla="*/ 37 w 72"/>
                  <a:gd name="T7" fmla="*/ 0 h 73"/>
                  <a:gd name="T8" fmla="*/ 72 w 72"/>
                  <a:gd name="T9" fmla="*/ 3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7"/>
                    </a:moveTo>
                    <a:cubicBezTo>
                      <a:pt x="72" y="57"/>
                      <a:pt x="57" y="72"/>
                      <a:pt x="37" y="73"/>
                    </a:cubicBezTo>
                    <a:cubicBezTo>
                      <a:pt x="17" y="73"/>
                      <a:pt x="0" y="56"/>
                      <a:pt x="0" y="36"/>
                    </a:cubicBezTo>
                    <a:cubicBezTo>
                      <a:pt x="1" y="16"/>
                      <a:pt x="18" y="0"/>
                      <a:pt x="37" y="0"/>
                    </a:cubicBezTo>
                    <a:cubicBezTo>
                      <a:pt x="57" y="1"/>
                      <a:pt x="72" y="17"/>
                      <a:pt x="72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2" name="Freeform 225"/>
              <p:cNvSpPr>
                <a:spLocks/>
              </p:cNvSpPr>
              <p:nvPr/>
            </p:nvSpPr>
            <p:spPr bwMode="auto">
              <a:xfrm>
                <a:off x="5561" y="1672"/>
                <a:ext cx="72" cy="70"/>
              </a:xfrm>
              <a:custGeom>
                <a:avLst/>
                <a:gdLst>
                  <a:gd name="T0" fmla="*/ 73 w 73"/>
                  <a:gd name="T1" fmla="*/ 36 h 72"/>
                  <a:gd name="T2" fmla="*/ 37 w 73"/>
                  <a:gd name="T3" fmla="*/ 72 h 72"/>
                  <a:gd name="T4" fmla="*/ 1 w 73"/>
                  <a:gd name="T5" fmla="*/ 37 h 72"/>
                  <a:gd name="T6" fmla="*/ 38 w 73"/>
                  <a:gd name="T7" fmla="*/ 0 h 72"/>
                  <a:gd name="T8" fmla="*/ 73 w 73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2">
                    <a:moveTo>
                      <a:pt x="73" y="36"/>
                    </a:moveTo>
                    <a:cubicBezTo>
                      <a:pt x="72" y="56"/>
                      <a:pt x="56" y="72"/>
                      <a:pt x="37" y="72"/>
                    </a:cubicBezTo>
                    <a:cubicBezTo>
                      <a:pt x="18" y="72"/>
                      <a:pt x="1" y="56"/>
                      <a:pt x="1" y="37"/>
                    </a:cubicBezTo>
                    <a:cubicBezTo>
                      <a:pt x="0" y="16"/>
                      <a:pt x="17" y="0"/>
                      <a:pt x="38" y="0"/>
                    </a:cubicBezTo>
                    <a:cubicBezTo>
                      <a:pt x="57" y="1"/>
                      <a:pt x="73" y="17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3" name="Freeform 226"/>
              <p:cNvSpPr>
                <a:spLocks/>
              </p:cNvSpPr>
              <p:nvPr/>
            </p:nvSpPr>
            <p:spPr bwMode="auto">
              <a:xfrm>
                <a:off x="6310" y="2411"/>
                <a:ext cx="71" cy="72"/>
              </a:xfrm>
              <a:custGeom>
                <a:avLst/>
                <a:gdLst>
                  <a:gd name="T0" fmla="*/ 37 w 72"/>
                  <a:gd name="T1" fmla="*/ 1 h 73"/>
                  <a:gd name="T2" fmla="*/ 72 w 72"/>
                  <a:gd name="T3" fmla="*/ 37 h 73"/>
                  <a:gd name="T4" fmla="*/ 35 w 72"/>
                  <a:gd name="T5" fmla="*/ 72 h 73"/>
                  <a:gd name="T6" fmla="*/ 0 w 72"/>
                  <a:gd name="T7" fmla="*/ 36 h 73"/>
                  <a:gd name="T8" fmla="*/ 37 w 7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37" y="1"/>
                    </a:moveTo>
                    <a:cubicBezTo>
                      <a:pt x="56" y="1"/>
                      <a:pt x="72" y="17"/>
                      <a:pt x="72" y="37"/>
                    </a:cubicBezTo>
                    <a:cubicBezTo>
                      <a:pt x="71" y="58"/>
                      <a:pt x="56" y="73"/>
                      <a:pt x="35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7"/>
                      <a:pt x="17" y="0"/>
                      <a:pt x="3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4" name="Freeform 227"/>
              <p:cNvSpPr>
                <a:spLocks/>
              </p:cNvSpPr>
              <p:nvPr/>
            </p:nvSpPr>
            <p:spPr bwMode="auto">
              <a:xfrm>
                <a:off x="5472" y="1641"/>
                <a:ext cx="71" cy="72"/>
              </a:xfrm>
              <a:custGeom>
                <a:avLst/>
                <a:gdLst>
                  <a:gd name="T0" fmla="*/ 72 w 72"/>
                  <a:gd name="T1" fmla="*/ 36 h 73"/>
                  <a:gd name="T2" fmla="*/ 37 w 72"/>
                  <a:gd name="T3" fmla="*/ 73 h 73"/>
                  <a:gd name="T4" fmla="*/ 0 w 72"/>
                  <a:gd name="T5" fmla="*/ 36 h 73"/>
                  <a:gd name="T6" fmla="*/ 37 w 72"/>
                  <a:gd name="T7" fmla="*/ 0 h 73"/>
                  <a:gd name="T8" fmla="*/ 72 w 72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6"/>
                    </a:moveTo>
                    <a:cubicBezTo>
                      <a:pt x="72" y="56"/>
                      <a:pt x="57" y="72"/>
                      <a:pt x="37" y="73"/>
                    </a:cubicBezTo>
                    <a:cubicBezTo>
                      <a:pt x="17" y="73"/>
                      <a:pt x="0" y="56"/>
                      <a:pt x="0" y="36"/>
                    </a:cubicBezTo>
                    <a:cubicBezTo>
                      <a:pt x="1" y="16"/>
                      <a:pt x="17" y="0"/>
                      <a:pt x="37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5" name="Freeform 228"/>
              <p:cNvSpPr>
                <a:spLocks/>
              </p:cNvSpPr>
              <p:nvPr/>
            </p:nvSpPr>
            <p:spPr bwMode="auto">
              <a:xfrm>
                <a:off x="5650" y="1699"/>
                <a:ext cx="71" cy="72"/>
              </a:xfrm>
              <a:custGeom>
                <a:avLst/>
                <a:gdLst>
                  <a:gd name="T0" fmla="*/ 72 w 72"/>
                  <a:gd name="T1" fmla="*/ 38 h 73"/>
                  <a:gd name="T2" fmla="*/ 35 w 72"/>
                  <a:gd name="T3" fmla="*/ 73 h 73"/>
                  <a:gd name="T4" fmla="*/ 0 w 72"/>
                  <a:gd name="T5" fmla="*/ 36 h 73"/>
                  <a:gd name="T6" fmla="*/ 37 w 72"/>
                  <a:gd name="T7" fmla="*/ 1 h 73"/>
                  <a:gd name="T8" fmla="*/ 72 w 72"/>
                  <a:gd name="T9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8"/>
                    </a:moveTo>
                    <a:cubicBezTo>
                      <a:pt x="71" y="58"/>
                      <a:pt x="55" y="73"/>
                      <a:pt x="35" y="73"/>
                    </a:cubicBezTo>
                    <a:cubicBezTo>
                      <a:pt x="15" y="72"/>
                      <a:pt x="0" y="56"/>
                      <a:pt x="0" y="36"/>
                    </a:cubicBezTo>
                    <a:cubicBezTo>
                      <a:pt x="1" y="16"/>
                      <a:pt x="18" y="0"/>
                      <a:pt x="37" y="1"/>
                    </a:cubicBezTo>
                    <a:cubicBezTo>
                      <a:pt x="57" y="1"/>
                      <a:pt x="72" y="18"/>
                      <a:pt x="72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6" name="Freeform 229"/>
              <p:cNvSpPr>
                <a:spLocks/>
              </p:cNvSpPr>
              <p:nvPr/>
            </p:nvSpPr>
            <p:spPr bwMode="auto">
              <a:xfrm>
                <a:off x="4147" y="3591"/>
                <a:ext cx="72" cy="72"/>
              </a:xfrm>
              <a:custGeom>
                <a:avLst/>
                <a:gdLst>
                  <a:gd name="T0" fmla="*/ 73 w 73"/>
                  <a:gd name="T1" fmla="*/ 36 h 73"/>
                  <a:gd name="T2" fmla="*/ 38 w 73"/>
                  <a:gd name="T3" fmla="*/ 72 h 73"/>
                  <a:gd name="T4" fmla="*/ 1 w 73"/>
                  <a:gd name="T5" fmla="*/ 36 h 73"/>
                  <a:gd name="T6" fmla="*/ 37 w 73"/>
                  <a:gd name="T7" fmla="*/ 0 h 73"/>
                  <a:gd name="T8" fmla="*/ 73 w 73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73" y="36"/>
                    </a:moveTo>
                    <a:cubicBezTo>
                      <a:pt x="73" y="56"/>
                      <a:pt x="58" y="72"/>
                      <a:pt x="38" y="72"/>
                    </a:cubicBezTo>
                    <a:cubicBezTo>
                      <a:pt x="17" y="73"/>
                      <a:pt x="0" y="56"/>
                      <a:pt x="1" y="36"/>
                    </a:cubicBezTo>
                    <a:cubicBezTo>
                      <a:pt x="1" y="16"/>
                      <a:pt x="18" y="0"/>
                      <a:pt x="37" y="0"/>
                    </a:cubicBezTo>
                    <a:cubicBezTo>
                      <a:pt x="57" y="0"/>
                      <a:pt x="72" y="16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7" name="Freeform 230"/>
              <p:cNvSpPr>
                <a:spLocks/>
              </p:cNvSpPr>
              <p:nvPr/>
            </p:nvSpPr>
            <p:spPr bwMode="auto">
              <a:xfrm>
                <a:off x="5073" y="4092"/>
                <a:ext cx="71" cy="71"/>
              </a:xfrm>
              <a:custGeom>
                <a:avLst/>
                <a:gdLst>
                  <a:gd name="T0" fmla="*/ 36 w 73"/>
                  <a:gd name="T1" fmla="*/ 1 h 73"/>
                  <a:gd name="T2" fmla="*/ 72 w 73"/>
                  <a:gd name="T3" fmla="*/ 36 h 73"/>
                  <a:gd name="T4" fmla="*/ 38 w 73"/>
                  <a:gd name="T5" fmla="*/ 72 h 73"/>
                  <a:gd name="T6" fmla="*/ 1 w 73"/>
                  <a:gd name="T7" fmla="*/ 37 h 73"/>
                  <a:gd name="T8" fmla="*/ 36 w 73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36" y="1"/>
                    </a:moveTo>
                    <a:cubicBezTo>
                      <a:pt x="56" y="0"/>
                      <a:pt x="72" y="15"/>
                      <a:pt x="72" y="36"/>
                    </a:cubicBezTo>
                    <a:cubicBezTo>
                      <a:pt x="73" y="56"/>
                      <a:pt x="57" y="72"/>
                      <a:pt x="38" y="72"/>
                    </a:cubicBezTo>
                    <a:cubicBezTo>
                      <a:pt x="19" y="73"/>
                      <a:pt x="1" y="56"/>
                      <a:pt x="1" y="37"/>
                    </a:cubicBezTo>
                    <a:cubicBezTo>
                      <a:pt x="0" y="17"/>
                      <a:pt x="1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8" name="Freeform 231"/>
              <p:cNvSpPr>
                <a:spLocks/>
              </p:cNvSpPr>
              <p:nvPr/>
            </p:nvSpPr>
            <p:spPr bwMode="auto">
              <a:xfrm>
                <a:off x="6190" y="2174"/>
                <a:ext cx="71" cy="71"/>
              </a:xfrm>
              <a:custGeom>
                <a:avLst/>
                <a:gdLst>
                  <a:gd name="T0" fmla="*/ 37 w 72"/>
                  <a:gd name="T1" fmla="*/ 71 h 72"/>
                  <a:gd name="T2" fmla="*/ 0 w 72"/>
                  <a:gd name="T3" fmla="*/ 36 h 72"/>
                  <a:gd name="T4" fmla="*/ 36 w 72"/>
                  <a:gd name="T5" fmla="*/ 0 h 72"/>
                  <a:gd name="T6" fmla="*/ 72 w 72"/>
                  <a:gd name="T7" fmla="*/ 35 h 72"/>
                  <a:gd name="T8" fmla="*/ 37 w 72"/>
                  <a:gd name="T9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37" y="71"/>
                    </a:moveTo>
                    <a:cubicBezTo>
                      <a:pt x="17" y="72"/>
                      <a:pt x="0" y="55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5"/>
                      <a:pt x="72" y="35"/>
                    </a:cubicBezTo>
                    <a:cubicBezTo>
                      <a:pt x="72" y="55"/>
                      <a:pt x="56" y="71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9" name="Freeform 232"/>
              <p:cNvSpPr>
                <a:spLocks/>
              </p:cNvSpPr>
              <p:nvPr/>
            </p:nvSpPr>
            <p:spPr bwMode="auto">
              <a:xfrm>
                <a:off x="4448" y="3888"/>
                <a:ext cx="71" cy="72"/>
              </a:xfrm>
              <a:custGeom>
                <a:avLst/>
                <a:gdLst>
                  <a:gd name="T0" fmla="*/ 36 w 72"/>
                  <a:gd name="T1" fmla="*/ 72 h 73"/>
                  <a:gd name="T2" fmla="*/ 1 w 72"/>
                  <a:gd name="T3" fmla="*/ 36 h 73"/>
                  <a:gd name="T4" fmla="*/ 37 w 72"/>
                  <a:gd name="T5" fmla="*/ 0 h 73"/>
                  <a:gd name="T6" fmla="*/ 72 w 72"/>
                  <a:gd name="T7" fmla="*/ 37 h 73"/>
                  <a:gd name="T8" fmla="*/ 36 w 72"/>
                  <a:gd name="T9" fmla="*/ 7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36" y="72"/>
                    </a:moveTo>
                    <a:cubicBezTo>
                      <a:pt x="16" y="72"/>
                      <a:pt x="0" y="55"/>
                      <a:pt x="1" y="36"/>
                    </a:cubicBezTo>
                    <a:cubicBezTo>
                      <a:pt x="1" y="16"/>
                      <a:pt x="18" y="0"/>
                      <a:pt x="37" y="0"/>
                    </a:cubicBezTo>
                    <a:cubicBezTo>
                      <a:pt x="57" y="1"/>
                      <a:pt x="72" y="17"/>
                      <a:pt x="72" y="37"/>
                    </a:cubicBezTo>
                    <a:cubicBezTo>
                      <a:pt x="72" y="57"/>
                      <a:pt x="56" y="73"/>
                      <a:pt x="3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0" name="Freeform 233"/>
              <p:cNvSpPr>
                <a:spLocks/>
              </p:cNvSpPr>
              <p:nvPr/>
            </p:nvSpPr>
            <p:spPr bwMode="auto">
              <a:xfrm>
                <a:off x="5382" y="1614"/>
                <a:ext cx="71" cy="70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5 h 72"/>
                  <a:gd name="T4" fmla="*/ 37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cubicBezTo>
                      <a:pt x="56" y="0"/>
                      <a:pt x="72" y="15"/>
                      <a:pt x="72" y="35"/>
                    </a:cubicBezTo>
                    <a:cubicBezTo>
                      <a:pt x="72" y="55"/>
                      <a:pt x="56" y="72"/>
                      <a:pt x="37" y="72"/>
                    </a:cubicBezTo>
                    <a:cubicBezTo>
                      <a:pt x="17" y="72"/>
                      <a:pt x="1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1" name="Freeform 234"/>
              <p:cNvSpPr>
                <a:spLocks/>
              </p:cNvSpPr>
              <p:nvPr/>
            </p:nvSpPr>
            <p:spPr bwMode="auto">
              <a:xfrm>
                <a:off x="4669" y="1678"/>
                <a:ext cx="71" cy="70"/>
              </a:xfrm>
              <a:custGeom>
                <a:avLst/>
                <a:gdLst>
                  <a:gd name="T0" fmla="*/ 37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5 h 71"/>
                  <a:gd name="T8" fmla="*/ 37 w 7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37" y="0"/>
                    </a:moveTo>
                    <a:cubicBezTo>
                      <a:pt x="56" y="0"/>
                      <a:pt x="72" y="16"/>
                      <a:pt x="72" y="36"/>
                    </a:cubicBezTo>
                    <a:cubicBezTo>
                      <a:pt x="72" y="56"/>
                      <a:pt x="56" y="71"/>
                      <a:pt x="36" y="71"/>
                    </a:cubicBezTo>
                    <a:cubicBezTo>
                      <a:pt x="16" y="71"/>
                      <a:pt x="0" y="55"/>
                      <a:pt x="0" y="35"/>
                    </a:cubicBezTo>
                    <a:cubicBezTo>
                      <a:pt x="1" y="16"/>
                      <a:pt x="1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2" name="Freeform 235"/>
              <p:cNvSpPr>
                <a:spLocks/>
              </p:cNvSpPr>
              <p:nvPr/>
            </p:nvSpPr>
            <p:spPr bwMode="auto">
              <a:xfrm>
                <a:off x="4552" y="1738"/>
                <a:ext cx="70" cy="71"/>
              </a:xfrm>
              <a:custGeom>
                <a:avLst/>
                <a:gdLst>
                  <a:gd name="T0" fmla="*/ 71 w 71"/>
                  <a:gd name="T1" fmla="*/ 36 h 72"/>
                  <a:gd name="T2" fmla="*/ 35 w 71"/>
                  <a:gd name="T3" fmla="*/ 72 h 72"/>
                  <a:gd name="T4" fmla="*/ 0 w 71"/>
                  <a:gd name="T5" fmla="*/ 36 h 72"/>
                  <a:gd name="T6" fmla="*/ 36 w 71"/>
                  <a:gd name="T7" fmla="*/ 0 h 72"/>
                  <a:gd name="T8" fmla="*/ 71 w 71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71" y="36"/>
                    </a:moveTo>
                    <a:cubicBezTo>
                      <a:pt x="71" y="56"/>
                      <a:pt x="55" y="72"/>
                      <a:pt x="35" y="72"/>
                    </a:cubicBezTo>
                    <a:cubicBezTo>
                      <a:pt x="16" y="72"/>
                      <a:pt x="0" y="55"/>
                      <a:pt x="0" y="36"/>
                    </a:cubicBezTo>
                    <a:cubicBezTo>
                      <a:pt x="0" y="15"/>
                      <a:pt x="16" y="0"/>
                      <a:pt x="36" y="0"/>
                    </a:cubicBezTo>
                    <a:cubicBezTo>
                      <a:pt x="56" y="0"/>
                      <a:pt x="71" y="16"/>
                      <a:pt x="7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3" name="Freeform 236"/>
              <p:cNvSpPr>
                <a:spLocks/>
              </p:cNvSpPr>
              <p:nvPr/>
            </p:nvSpPr>
            <p:spPr bwMode="auto">
              <a:xfrm>
                <a:off x="5963" y="3786"/>
                <a:ext cx="71" cy="71"/>
              </a:xfrm>
              <a:custGeom>
                <a:avLst/>
                <a:gdLst>
                  <a:gd name="T0" fmla="*/ 72 w 72"/>
                  <a:gd name="T1" fmla="*/ 38 h 73"/>
                  <a:gd name="T2" fmla="*/ 35 w 72"/>
                  <a:gd name="T3" fmla="*/ 72 h 73"/>
                  <a:gd name="T4" fmla="*/ 1 w 72"/>
                  <a:gd name="T5" fmla="*/ 36 h 73"/>
                  <a:gd name="T6" fmla="*/ 37 w 72"/>
                  <a:gd name="T7" fmla="*/ 1 h 73"/>
                  <a:gd name="T8" fmla="*/ 72 w 72"/>
                  <a:gd name="T9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8"/>
                    </a:moveTo>
                    <a:cubicBezTo>
                      <a:pt x="71" y="58"/>
                      <a:pt x="54" y="73"/>
                      <a:pt x="35" y="72"/>
                    </a:cubicBezTo>
                    <a:cubicBezTo>
                      <a:pt x="15" y="72"/>
                      <a:pt x="0" y="56"/>
                      <a:pt x="1" y="36"/>
                    </a:cubicBezTo>
                    <a:cubicBezTo>
                      <a:pt x="1" y="16"/>
                      <a:pt x="18" y="0"/>
                      <a:pt x="37" y="1"/>
                    </a:cubicBezTo>
                    <a:cubicBezTo>
                      <a:pt x="56" y="2"/>
                      <a:pt x="72" y="19"/>
                      <a:pt x="72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4" name="Freeform 237"/>
              <p:cNvSpPr>
                <a:spLocks/>
              </p:cNvSpPr>
              <p:nvPr/>
            </p:nvSpPr>
            <p:spPr bwMode="auto">
              <a:xfrm>
                <a:off x="6129" y="2055"/>
                <a:ext cx="70" cy="71"/>
              </a:xfrm>
              <a:custGeom>
                <a:avLst/>
                <a:gdLst>
                  <a:gd name="T0" fmla="*/ 71 w 71"/>
                  <a:gd name="T1" fmla="*/ 36 h 72"/>
                  <a:gd name="T2" fmla="*/ 36 w 71"/>
                  <a:gd name="T3" fmla="*/ 71 h 72"/>
                  <a:gd name="T4" fmla="*/ 1 w 71"/>
                  <a:gd name="T5" fmla="*/ 35 h 72"/>
                  <a:gd name="T6" fmla="*/ 35 w 71"/>
                  <a:gd name="T7" fmla="*/ 0 h 72"/>
                  <a:gd name="T8" fmla="*/ 71 w 71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71" y="36"/>
                    </a:moveTo>
                    <a:cubicBezTo>
                      <a:pt x="71" y="55"/>
                      <a:pt x="55" y="72"/>
                      <a:pt x="36" y="71"/>
                    </a:cubicBezTo>
                    <a:cubicBezTo>
                      <a:pt x="17" y="71"/>
                      <a:pt x="0" y="55"/>
                      <a:pt x="1" y="35"/>
                    </a:cubicBezTo>
                    <a:cubicBezTo>
                      <a:pt x="1" y="17"/>
                      <a:pt x="16" y="1"/>
                      <a:pt x="35" y="0"/>
                    </a:cubicBezTo>
                    <a:cubicBezTo>
                      <a:pt x="54" y="0"/>
                      <a:pt x="71" y="16"/>
                      <a:pt x="7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5" name="Freeform 238"/>
              <p:cNvSpPr>
                <a:spLocks/>
              </p:cNvSpPr>
              <p:nvPr/>
            </p:nvSpPr>
            <p:spPr bwMode="auto">
              <a:xfrm>
                <a:off x="5980" y="1907"/>
                <a:ext cx="69" cy="71"/>
              </a:xfrm>
              <a:custGeom>
                <a:avLst/>
                <a:gdLst>
                  <a:gd name="T0" fmla="*/ 35 w 71"/>
                  <a:gd name="T1" fmla="*/ 1 h 72"/>
                  <a:gd name="T2" fmla="*/ 71 w 71"/>
                  <a:gd name="T3" fmla="*/ 36 h 72"/>
                  <a:gd name="T4" fmla="*/ 36 w 71"/>
                  <a:gd name="T5" fmla="*/ 72 h 72"/>
                  <a:gd name="T6" fmla="*/ 1 w 71"/>
                  <a:gd name="T7" fmla="*/ 38 h 72"/>
                  <a:gd name="T8" fmla="*/ 35 w 71"/>
                  <a:gd name="T9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35" y="1"/>
                    </a:move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ubicBezTo>
                      <a:pt x="17" y="72"/>
                      <a:pt x="1" y="57"/>
                      <a:pt x="1" y="38"/>
                    </a:cubicBezTo>
                    <a:cubicBezTo>
                      <a:pt x="0" y="17"/>
                      <a:pt x="15" y="1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6" name="Freeform 239"/>
              <p:cNvSpPr>
                <a:spLocks/>
              </p:cNvSpPr>
              <p:nvPr/>
            </p:nvSpPr>
            <p:spPr bwMode="auto">
              <a:xfrm>
                <a:off x="4996" y="1586"/>
                <a:ext cx="70" cy="71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4 w 71"/>
                  <a:gd name="T5" fmla="*/ 1 h 72"/>
                  <a:gd name="T6" fmla="*/ 71 w 71"/>
                  <a:gd name="T7" fmla="*/ 35 h 72"/>
                  <a:gd name="T8" fmla="*/ 36 w 71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1" y="17"/>
                      <a:pt x="15" y="2"/>
                      <a:pt x="34" y="1"/>
                    </a:cubicBezTo>
                    <a:cubicBezTo>
                      <a:pt x="54" y="0"/>
                      <a:pt x="70" y="16"/>
                      <a:pt x="71" y="35"/>
                    </a:cubicBezTo>
                    <a:cubicBezTo>
                      <a:pt x="71" y="55"/>
                      <a:pt x="56" y="72"/>
                      <a:pt x="3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7" name="Freeform 240"/>
              <p:cNvSpPr>
                <a:spLocks/>
              </p:cNvSpPr>
              <p:nvPr/>
            </p:nvSpPr>
            <p:spPr bwMode="auto">
              <a:xfrm>
                <a:off x="3907" y="3117"/>
                <a:ext cx="71" cy="70"/>
              </a:xfrm>
              <a:custGeom>
                <a:avLst/>
                <a:gdLst>
                  <a:gd name="T0" fmla="*/ 36 w 72"/>
                  <a:gd name="T1" fmla="*/ 0 h 71"/>
                  <a:gd name="T2" fmla="*/ 71 w 72"/>
                  <a:gd name="T3" fmla="*/ 36 h 71"/>
                  <a:gd name="T4" fmla="*/ 35 w 72"/>
                  <a:gd name="T5" fmla="*/ 70 h 71"/>
                  <a:gd name="T6" fmla="*/ 0 w 72"/>
                  <a:gd name="T7" fmla="*/ 36 h 71"/>
                  <a:gd name="T8" fmla="*/ 36 w 7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36" y="0"/>
                    </a:moveTo>
                    <a:cubicBezTo>
                      <a:pt x="55" y="0"/>
                      <a:pt x="72" y="16"/>
                      <a:pt x="71" y="36"/>
                    </a:cubicBezTo>
                    <a:cubicBezTo>
                      <a:pt x="71" y="55"/>
                      <a:pt x="55" y="71"/>
                      <a:pt x="35" y="70"/>
                    </a:cubicBezTo>
                    <a:cubicBezTo>
                      <a:pt x="16" y="70"/>
                      <a:pt x="1" y="55"/>
                      <a:pt x="0" y="36"/>
                    </a:cubicBezTo>
                    <a:cubicBezTo>
                      <a:pt x="0" y="17"/>
                      <a:pt x="1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8" name="Freeform 241"/>
              <p:cNvSpPr>
                <a:spLocks/>
              </p:cNvSpPr>
              <p:nvPr/>
            </p:nvSpPr>
            <p:spPr bwMode="auto">
              <a:xfrm>
                <a:off x="5740" y="1730"/>
                <a:ext cx="70" cy="70"/>
              </a:xfrm>
              <a:custGeom>
                <a:avLst/>
                <a:gdLst>
                  <a:gd name="T0" fmla="*/ 35 w 71"/>
                  <a:gd name="T1" fmla="*/ 72 h 72"/>
                  <a:gd name="T2" fmla="*/ 0 w 71"/>
                  <a:gd name="T3" fmla="*/ 36 h 72"/>
                  <a:gd name="T4" fmla="*/ 37 w 71"/>
                  <a:gd name="T5" fmla="*/ 1 h 72"/>
                  <a:gd name="T6" fmla="*/ 71 w 71"/>
                  <a:gd name="T7" fmla="*/ 36 h 72"/>
                  <a:gd name="T8" fmla="*/ 35 w 71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35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1" y="16"/>
                      <a:pt x="17" y="0"/>
                      <a:pt x="37" y="1"/>
                    </a:cubicBezTo>
                    <a:cubicBezTo>
                      <a:pt x="55" y="1"/>
                      <a:pt x="70" y="17"/>
                      <a:pt x="71" y="36"/>
                    </a:cubicBezTo>
                    <a:cubicBezTo>
                      <a:pt x="71" y="56"/>
                      <a:pt x="55" y="72"/>
                      <a:pt x="35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9" name="Freeform 242"/>
              <p:cNvSpPr>
                <a:spLocks/>
              </p:cNvSpPr>
              <p:nvPr/>
            </p:nvSpPr>
            <p:spPr bwMode="auto">
              <a:xfrm>
                <a:off x="6110" y="3637"/>
                <a:ext cx="71" cy="70"/>
              </a:xfrm>
              <a:custGeom>
                <a:avLst/>
                <a:gdLst>
                  <a:gd name="T0" fmla="*/ 72 w 72"/>
                  <a:gd name="T1" fmla="*/ 36 h 71"/>
                  <a:gd name="T2" fmla="*/ 35 w 72"/>
                  <a:gd name="T3" fmla="*/ 71 h 71"/>
                  <a:gd name="T4" fmla="*/ 1 w 72"/>
                  <a:gd name="T5" fmla="*/ 36 h 71"/>
                  <a:gd name="T6" fmla="*/ 36 w 72"/>
                  <a:gd name="T7" fmla="*/ 0 h 71"/>
                  <a:gd name="T8" fmla="*/ 72 w 72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72" y="36"/>
                    </a:moveTo>
                    <a:cubicBezTo>
                      <a:pt x="71" y="56"/>
                      <a:pt x="56" y="71"/>
                      <a:pt x="35" y="71"/>
                    </a:cubicBezTo>
                    <a:cubicBezTo>
                      <a:pt x="16" y="70"/>
                      <a:pt x="1" y="55"/>
                      <a:pt x="1" y="36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0" name="Freeform 243"/>
              <p:cNvSpPr>
                <a:spLocks/>
              </p:cNvSpPr>
              <p:nvPr/>
            </p:nvSpPr>
            <p:spPr bwMode="auto">
              <a:xfrm>
                <a:off x="5293" y="1584"/>
                <a:ext cx="71" cy="70"/>
              </a:xfrm>
              <a:custGeom>
                <a:avLst/>
                <a:gdLst>
                  <a:gd name="T0" fmla="*/ 71 w 72"/>
                  <a:gd name="T1" fmla="*/ 36 h 71"/>
                  <a:gd name="T2" fmla="*/ 35 w 72"/>
                  <a:gd name="T3" fmla="*/ 71 h 71"/>
                  <a:gd name="T4" fmla="*/ 1 w 72"/>
                  <a:gd name="T5" fmla="*/ 33 h 71"/>
                  <a:gd name="T6" fmla="*/ 36 w 72"/>
                  <a:gd name="T7" fmla="*/ 0 h 71"/>
                  <a:gd name="T8" fmla="*/ 71 w 72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71" y="36"/>
                    </a:moveTo>
                    <a:cubicBezTo>
                      <a:pt x="71" y="55"/>
                      <a:pt x="54" y="71"/>
                      <a:pt x="35" y="71"/>
                    </a:cubicBezTo>
                    <a:cubicBezTo>
                      <a:pt x="15" y="70"/>
                      <a:pt x="0" y="53"/>
                      <a:pt x="1" y="33"/>
                    </a:cubicBezTo>
                    <a:cubicBezTo>
                      <a:pt x="2" y="15"/>
                      <a:pt x="17" y="0"/>
                      <a:pt x="36" y="0"/>
                    </a:cubicBezTo>
                    <a:cubicBezTo>
                      <a:pt x="55" y="0"/>
                      <a:pt x="72" y="16"/>
                      <a:pt x="7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1" name="Freeform 244"/>
              <p:cNvSpPr>
                <a:spLocks/>
              </p:cNvSpPr>
              <p:nvPr/>
            </p:nvSpPr>
            <p:spPr bwMode="auto">
              <a:xfrm>
                <a:off x="4432" y="1799"/>
                <a:ext cx="70" cy="69"/>
              </a:xfrm>
              <a:custGeom>
                <a:avLst/>
                <a:gdLst>
                  <a:gd name="T0" fmla="*/ 36 w 71"/>
                  <a:gd name="T1" fmla="*/ 71 h 71"/>
                  <a:gd name="T2" fmla="*/ 1 w 71"/>
                  <a:gd name="T3" fmla="*/ 36 h 71"/>
                  <a:gd name="T4" fmla="*/ 37 w 71"/>
                  <a:gd name="T5" fmla="*/ 0 h 71"/>
                  <a:gd name="T6" fmla="*/ 71 w 71"/>
                  <a:gd name="T7" fmla="*/ 35 h 71"/>
                  <a:gd name="T8" fmla="*/ 36 w 71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36" y="71"/>
                    </a:moveTo>
                    <a:cubicBezTo>
                      <a:pt x="16" y="71"/>
                      <a:pt x="0" y="56"/>
                      <a:pt x="1" y="36"/>
                    </a:cubicBezTo>
                    <a:cubicBezTo>
                      <a:pt x="1" y="16"/>
                      <a:pt x="17" y="0"/>
                      <a:pt x="37" y="0"/>
                    </a:cubicBezTo>
                    <a:cubicBezTo>
                      <a:pt x="55" y="1"/>
                      <a:pt x="70" y="16"/>
                      <a:pt x="71" y="35"/>
                    </a:cubicBezTo>
                    <a:cubicBezTo>
                      <a:pt x="71" y="55"/>
                      <a:pt x="56" y="71"/>
                      <a:pt x="36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2" name="Freeform 245"/>
              <p:cNvSpPr>
                <a:spLocks/>
              </p:cNvSpPr>
              <p:nvPr/>
            </p:nvSpPr>
            <p:spPr bwMode="auto">
              <a:xfrm>
                <a:off x="6376" y="3127"/>
                <a:ext cx="69" cy="71"/>
              </a:xfrm>
              <a:custGeom>
                <a:avLst/>
                <a:gdLst>
                  <a:gd name="T0" fmla="*/ 70 w 70"/>
                  <a:gd name="T1" fmla="*/ 36 h 72"/>
                  <a:gd name="T2" fmla="*/ 34 w 70"/>
                  <a:gd name="T3" fmla="*/ 72 h 72"/>
                  <a:gd name="T4" fmla="*/ 0 w 70"/>
                  <a:gd name="T5" fmla="*/ 36 h 72"/>
                  <a:gd name="T6" fmla="*/ 36 w 70"/>
                  <a:gd name="T7" fmla="*/ 1 h 72"/>
                  <a:gd name="T8" fmla="*/ 70 w 70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2">
                    <a:moveTo>
                      <a:pt x="70" y="36"/>
                    </a:moveTo>
                    <a:cubicBezTo>
                      <a:pt x="70" y="56"/>
                      <a:pt x="53" y="72"/>
                      <a:pt x="34" y="72"/>
                    </a:cubicBezTo>
                    <a:cubicBezTo>
                      <a:pt x="15" y="71"/>
                      <a:pt x="0" y="55"/>
                      <a:pt x="0" y="36"/>
                    </a:cubicBezTo>
                    <a:cubicBezTo>
                      <a:pt x="0" y="17"/>
                      <a:pt x="17" y="0"/>
                      <a:pt x="36" y="1"/>
                    </a:cubicBezTo>
                    <a:cubicBezTo>
                      <a:pt x="55" y="2"/>
                      <a:pt x="70" y="18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3" name="Freeform 246"/>
              <p:cNvSpPr>
                <a:spLocks/>
              </p:cNvSpPr>
              <p:nvPr/>
            </p:nvSpPr>
            <p:spPr bwMode="auto">
              <a:xfrm>
                <a:off x="6402" y="2740"/>
                <a:ext cx="70" cy="69"/>
              </a:xfrm>
              <a:custGeom>
                <a:avLst/>
                <a:gdLst>
                  <a:gd name="T0" fmla="*/ 36 w 72"/>
                  <a:gd name="T1" fmla="*/ 70 h 70"/>
                  <a:gd name="T2" fmla="*/ 1 w 72"/>
                  <a:gd name="T3" fmla="*/ 34 h 70"/>
                  <a:gd name="T4" fmla="*/ 36 w 72"/>
                  <a:gd name="T5" fmla="*/ 0 h 70"/>
                  <a:gd name="T6" fmla="*/ 71 w 72"/>
                  <a:gd name="T7" fmla="*/ 36 h 70"/>
                  <a:gd name="T8" fmla="*/ 36 w 72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0">
                    <a:moveTo>
                      <a:pt x="36" y="70"/>
                    </a:moveTo>
                    <a:cubicBezTo>
                      <a:pt x="17" y="70"/>
                      <a:pt x="0" y="54"/>
                      <a:pt x="1" y="34"/>
                    </a:cubicBezTo>
                    <a:cubicBezTo>
                      <a:pt x="1" y="15"/>
                      <a:pt x="17" y="0"/>
                      <a:pt x="36" y="0"/>
                    </a:cubicBezTo>
                    <a:cubicBezTo>
                      <a:pt x="55" y="0"/>
                      <a:pt x="72" y="17"/>
                      <a:pt x="71" y="36"/>
                    </a:cubicBezTo>
                    <a:cubicBezTo>
                      <a:pt x="71" y="55"/>
                      <a:pt x="55" y="70"/>
                      <a:pt x="36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4" name="Freeform 247"/>
              <p:cNvSpPr>
                <a:spLocks/>
              </p:cNvSpPr>
              <p:nvPr/>
            </p:nvSpPr>
            <p:spPr bwMode="auto">
              <a:xfrm>
                <a:off x="4210" y="3711"/>
                <a:ext cx="70" cy="69"/>
              </a:xfrm>
              <a:custGeom>
                <a:avLst/>
                <a:gdLst>
                  <a:gd name="T0" fmla="*/ 35 w 71"/>
                  <a:gd name="T1" fmla="*/ 70 h 70"/>
                  <a:gd name="T2" fmla="*/ 1 w 71"/>
                  <a:gd name="T3" fmla="*/ 36 h 70"/>
                  <a:gd name="T4" fmla="*/ 36 w 71"/>
                  <a:gd name="T5" fmla="*/ 0 h 70"/>
                  <a:gd name="T6" fmla="*/ 70 w 71"/>
                  <a:gd name="T7" fmla="*/ 36 h 70"/>
                  <a:gd name="T8" fmla="*/ 35 w 71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35" y="70"/>
                    </a:moveTo>
                    <a:cubicBezTo>
                      <a:pt x="17" y="70"/>
                      <a:pt x="1" y="55"/>
                      <a:pt x="1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7"/>
                      <a:pt x="70" y="36"/>
                    </a:cubicBezTo>
                    <a:cubicBezTo>
                      <a:pt x="69" y="55"/>
                      <a:pt x="54" y="70"/>
                      <a:pt x="3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5" name="Freeform 248"/>
              <p:cNvSpPr>
                <a:spLocks/>
              </p:cNvSpPr>
              <p:nvPr/>
            </p:nvSpPr>
            <p:spPr bwMode="auto">
              <a:xfrm>
                <a:off x="6371" y="2531"/>
                <a:ext cx="70" cy="70"/>
              </a:xfrm>
              <a:custGeom>
                <a:avLst/>
                <a:gdLst>
                  <a:gd name="T0" fmla="*/ 35 w 71"/>
                  <a:gd name="T1" fmla="*/ 0 h 71"/>
                  <a:gd name="T2" fmla="*/ 70 w 71"/>
                  <a:gd name="T3" fmla="*/ 37 h 71"/>
                  <a:gd name="T4" fmla="*/ 34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35" y="0"/>
                    </a:moveTo>
                    <a:cubicBezTo>
                      <a:pt x="55" y="0"/>
                      <a:pt x="71" y="17"/>
                      <a:pt x="70" y="37"/>
                    </a:cubicBezTo>
                    <a:cubicBezTo>
                      <a:pt x="69" y="55"/>
                      <a:pt x="53" y="71"/>
                      <a:pt x="34" y="71"/>
                    </a:cubicBezTo>
                    <a:cubicBezTo>
                      <a:pt x="16" y="70"/>
                      <a:pt x="0" y="55"/>
                      <a:pt x="0" y="36"/>
                    </a:cubicBezTo>
                    <a:cubicBezTo>
                      <a:pt x="0" y="16"/>
                      <a:pt x="16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6" name="Freeform 249"/>
              <p:cNvSpPr>
                <a:spLocks/>
              </p:cNvSpPr>
              <p:nvPr/>
            </p:nvSpPr>
            <p:spPr bwMode="auto">
              <a:xfrm>
                <a:off x="6317" y="3307"/>
                <a:ext cx="70" cy="69"/>
              </a:xfrm>
              <a:custGeom>
                <a:avLst/>
                <a:gdLst>
                  <a:gd name="T0" fmla="*/ 35 w 71"/>
                  <a:gd name="T1" fmla="*/ 71 h 71"/>
                  <a:gd name="T2" fmla="*/ 1 w 71"/>
                  <a:gd name="T3" fmla="*/ 34 h 71"/>
                  <a:gd name="T4" fmla="*/ 37 w 71"/>
                  <a:gd name="T5" fmla="*/ 0 h 71"/>
                  <a:gd name="T6" fmla="*/ 71 w 71"/>
                  <a:gd name="T7" fmla="*/ 35 h 71"/>
                  <a:gd name="T8" fmla="*/ 35 w 71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35" y="71"/>
                    </a:moveTo>
                    <a:cubicBezTo>
                      <a:pt x="15" y="70"/>
                      <a:pt x="0" y="54"/>
                      <a:pt x="1" y="34"/>
                    </a:cubicBezTo>
                    <a:cubicBezTo>
                      <a:pt x="2" y="15"/>
                      <a:pt x="18" y="0"/>
                      <a:pt x="37" y="0"/>
                    </a:cubicBezTo>
                    <a:cubicBezTo>
                      <a:pt x="55" y="1"/>
                      <a:pt x="71" y="16"/>
                      <a:pt x="71" y="35"/>
                    </a:cubicBezTo>
                    <a:cubicBezTo>
                      <a:pt x="71" y="55"/>
                      <a:pt x="55" y="71"/>
                      <a:pt x="3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7" name="Freeform 250"/>
              <p:cNvSpPr>
                <a:spLocks/>
              </p:cNvSpPr>
              <p:nvPr/>
            </p:nvSpPr>
            <p:spPr bwMode="auto">
              <a:xfrm>
                <a:off x="3874" y="2908"/>
                <a:ext cx="71" cy="70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5 h 71"/>
                  <a:gd name="T4" fmla="*/ 37 w 72"/>
                  <a:gd name="T5" fmla="*/ 71 h 71"/>
                  <a:gd name="T6" fmla="*/ 1 w 72"/>
                  <a:gd name="T7" fmla="*/ 37 h 71"/>
                  <a:gd name="T8" fmla="*/ 36 w 7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36" y="0"/>
                    </a:moveTo>
                    <a:cubicBezTo>
                      <a:pt x="55" y="0"/>
                      <a:pt x="72" y="15"/>
                      <a:pt x="72" y="35"/>
                    </a:cubicBezTo>
                    <a:cubicBezTo>
                      <a:pt x="72" y="54"/>
                      <a:pt x="56" y="71"/>
                      <a:pt x="37" y="71"/>
                    </a:cubicBezTo>
                    <a:cubicBezTo>
                      <a:pt x="18" y="70"/>
                      <a:pt x="2" y="56"/>
                      <a:pt x="1" y="37"/>
                    </a:cubicBezTo>
                    <a:cubicBezTo>
                      <a:pt x="0" y="18"/>
                      <a:pt x="16" y="1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8" name="Freeform 251"/>
              <p:cNvSpPr>
                <a:spLocks/>
              </p:cNvSpPr>
              <p:nvPr/>
            </p:nvSpPr>
            <p:spPr bwMode="auto">
              <a:xfrm>
                <a:off x="3932" y="2429"/>
                <a:ext cx="69" cy="70"/>
              </a:xfrm>
              <a:custGeom>
                <a:avLst/>
                <a:gdLst>
                  <a:gd name="T0" fmla="*/ 35 w 70"/>
                  <a:gd name="T1" fmla="*/ 71 h 71"/>
                  <a:gd name="T2" fmla="*/ 0 w 70"/>
                  <a:gd name="T3" fmla="*/ 36 h 71"/>
                  <a:gd name="T4" fmla="*/ 37 w 70"/>
                  <a:gd name="T5" fmla="*/ 1 h 71"/>
                  <a:gd name="T6" fmla="*/ 70 w 70"/>
                  <a:gd name="T7" fmla="*/ 37 h 71"/>
                  <a:gd name="T8" fmla="*/ 35 w 70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5" y="71"/>
                    </a:moveTo>
                    <a:cubicBezTo>
                      <a:pt x="16" y="71"/>
                      <a:pt x="1" y="55"/>
                      <a:pt x="0" y="36"/>
                    </a:cubicBezTo>
                    <a:cubicBezTo>
                      <a:pt x="0" y="16"/>
                      <a:pt x="17" y="0"/>
                      <a:pt x="37" y="1"/>
                    </a:cubicBezTo>
                    <a:cubicBezTo>
                      <a:pt x="56" y="2"/>
                      <a:pt x="70" y="18"/>
                      <a:pt x="70" y="37"/>
                    </a:cubicBezTo>
                    <a:cubicBezTo>
                      <a:pt x="69" y="56"/>
                      <a:pt x="53" y="71"/>
                      <a:pt x="3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9" name="Freeform 252"/>
              <p:cNvSpPr>
                <a:spLocks/>
              </p:cNvSpPr>
              <p:nvPr/>
            </p:nvSpPr>
            <p:spPr bwMode="auto">
              <a:xfrm>
                <a:off x="4788" y="1618"/>
                <a:ext cx="70" cy="68"/>
              </a:xfrm>
              <a:custGeom>
                <a:avLst/>
                <a:gdLst>
                  <a:gd name="T0" fmla="*/ 36 w 71"/>
                  <a:gd name="T1" fmla="*/ 0 h 70"/>
                  <a:gd name="T2" fmla="*/ 71 w 71"/>
                  <a:gd name="T3" fmla="*/ 35 h 70"/>
                  <a:gd name="T4" fmla="*/ 34 w 71"/>
                  <a:gd name="T5" fmla="*/ 70 h 70"/>
                  <a:gd name="T6" fmla="*/ 0 w 71"/>
                  <a:gd name="T7" fmla="*/ 35 h 70"/>
                  <a:gd name="T8" fmla="*/ 36 w 71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36" y="0"/>
                    </a:moveTo>
                    <a:cubicBezTo>
                      <a:pt x="55" y="1"/>
                      <a:pt x="70" y="16"/>
                      <a:pt x="71" y="35"/>
                    </a:cubicBezTo>
                    <a:cubicBezTo>
                      <a:pt x="71" y="54"/>
                      <a:pt x="54" y="70"/>
                      <a:pt x="34" y="70"/>
                    </a:cubicBezTo>
                    <a:cubicBezTo>
                      <a:pt x="15" y="70"/>
                      <a:pt x="0" y="54"/>
                      <a:pt x="0" y="35"/>
                    </a:cubicBezTo>
                    <a:cubicBezTo>
                      <a:pt x="0" y="15"/>
                      <a:pt x="1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0" name="Freeform 253"/>
              <p:cNvSpPr>
                <a:spLocks/>
              </p:cNvSpPr>
              <p:nvPr/>
            </p:nvSpPr>
            <p:spPr bwMode="auto">
              <a:xfrm>
                <a:off x="4167" y="2011"/>
                <a:ext cx="68" cy="70"/>
              </a:xfrm>
              <a:custGeom>
                <a:avLst/>
                <a:gdLst>
                  <a:gd name="T0" fmla="*/ 36 w 70"/>
                  <a:gd name="T1" fmla="*/ 0 h 71"/>
                  <a:gd name="T2" fmla="*/ 70 w 70"/>
                  <a:gd name="T3" fmla="*/ 35 h 71"/>
                  <a:gd name="T4" fmla="*/ 36 w 70"/>
                  <a:gd name="T5" fmla="*/ 70 h 71"/>
                  <a:gd name="T6" fmla="*/ 1 w 70"/>
                  <a:gd name="T7" fmla="*/ 34 h 71"/>
                  <a:gd name="T8" fmla="*/ 36 w 7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6" y="0"/>
                    </a:moveTo>
                    <a:cubicBezTo>
                      <a:pt x="55" y="0"/>
                      <a:pt x="70" y="16"/>
                      <a:pt x="70" y="35"/>
                    </a:cubicBezTo>
                    <a:cubicBezTo>
                      <a:pt x="70" y="54"/>
                      <a:pt x="55" y="70"/>
                      <a:pt x="36" y="70"/>
                    </a:cubicBezTo>
                    <a:cubicBezTo>
                      <a:pt x="16" y="71"/>
                      <a:pt x="0" y="54"/>
                      <a:pt x="1" y="34"/>
                    </a:cubicBezTo>
                    <a:cubicBezTo>
                      <a:pt x="1" y="15"/>
                      <a:pt x="17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1" name="Freeform 254"/>
              <p:cNvSpPr>
                <a:spLocks/>
              </p:cNvSpPr>
              <p:nvPr/>
            </p:nvSpPr>
            <p:spPr bwMode="auto">
              <a:xfrm>
                <a:off x="4359" y="3859"/>
                <a:ext cx="70" cy="69"/>
              </a:xfrm>
              <a:custGeom>
                <a:avLst/>
                <a:gdLst>
                  <a:gd name="T0" fmla="*/ 35 w 71"/>
                  <a:gd name="T1" fmla="*/ 0 h 70"/>
                  <a:gd name="T2" fmla="*/ 70 w 71"/>
                  <a:gd name="T3" fmla="*/ 34 h 70"/>
                  <a:gd name="T4" fmla="*/ 34 w 71"/>
                  <a:gd name="T5" fmla="*/ 69 h 70"/>
                  <a:gd name="T6" fmla="*/ 1 w 71"/>
                  <a:gd name="T7" fmla="*/ 34 h 70"/>
                  <a:gd name="T8" fmla="*/ 35 w 71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35" y="0"/>
                    </a:moveTo>
                    <a:cubicBezTo>
                      <a:pt x="54" y="0"/>
                      <a:pt x="70" y="15"/>
                      <a:pt x="70" y="34"/>
                    </a:cubicBezTo>
                    <a:cubicBezTo>
                      <a:pt x="71" y="54"/>
                      <a:pt x="54" y="70"/>
                      <a:pt x="34" y="69"/>
                    </a:cubicBezTo>
                    <a:cubicBezTo>
                      <a:pt x="16" y="69"/>
                      <a:pt x="0" y="53"/>
                      <a:pt x="1" y="34"/>
                    </a:cubicBezTo>
                    <a:cubicBezTo>
                      <a:pt x="1" y="16"/>
                      <a:pt x="16" y="1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2" name="Freeform 255"/>
              <p:cNvSpPr>
                <a:spLocks/>
              </p:cNvSpPr>
              <p:nvPr/>
            </p:nvSpPr>
            <p:spPr bwMode="auto">
              <a:xfrm>
                <a:off x="6347" y="3218"/>
                <a:ext cx="69" cy="70"/>
              </a:xfrm>
              <a:custGeom>
                <a:avLst/>
                <a:gdLst>
                  <a:gd name="T0" fmla="*/ 70 w 70"/>
                  <a:gd name="T1" fmla="*/ 35 h 71"/>
                  <a:gd name="T2" fmla="*/ 35 w 70"/>
                  <a:gd name="T3" fmla="*/ 71 h 71"/>
                  <a:gd name="T4" fmla="*/ 0 w 70"/>
                  <a:gd name="T5" fmla="*/ 37 h 71"/>
                  <a:gd name="T6" fmla="*/ 36 w 70"/>
                  <a:gd name="T7" fmla="*/ 0 h 71"/>
                  <a:gd name="T8" fmla="*/ 70 w 70"/>
                  <a:gd name="T9" fmla="*/ 3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70" y="35"/>
                    </a:moveTo>
                    <a:cubicBezTo>
                      <a:pt x="70" y="55"/>
                      <a:pt x="55" y="71"/>
                      <a:pt x="35" y="71"/>
                    </a:cubicBezTo>
                    <a:cubicBezTo>
                      <a:pt x="16" y="71"/>
                      <a:pt x="1" y="56"/>
                      <a:pt x="0" y="37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1"/>
                      <a:pt x="70" y="16"/>
                      <a:pt x="7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3" name="Freeform 256"/>
              <p:cNvSpPr>
                <a:spLocks/>
              </p:cNvSpPr>
              <p:nvPr/>
            </p:nvSpPr>
            <p:spPr bwMode="auto">
              <a:xfrm>
                <a:off x="5372" y="4091"/>
                <a:ext cx="69" cy="69"/>
              </a:xfrm>
              <a:custGeom>
                <a:avLst/>
                <a:gdLst>
                  <a:gd name="T0" fmla="*/ 70 w 71"/>
                  <a:gd name="T1" fmla="*/ 36 h 71"/>
                  <a:gd name="T2" fmla="*/ 34 w 71"/>
                  <a:gd name="T3" fmla="*/ 70 h 71"/>
                  <a:gd name="T4" fmla="*/ 1 w 71"/>
                  <a:gd name="T5" fmla="*/ 35 h 71"/>
                  <a:gd name="T6" fmla="*/ 37 w 71"/>
                  <a:gd name="T7" fmla="*/ 1 h 71"/>
                  <a:gd name="T8" fmla="*/ 70 w 71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70" y="36"/>
                    </a:moveTo>
                    <a:cubicBezTo>
                      <a:pt x="70" y="56"/>
                      <a:pt x="54" y="71"/>
                      <a:pt x="34" y="70"/>
                    </a:cubicBezTo>
                    <a:cubicBezTo>
                      <a:pt x="15" y="69"/>
                      <a:pt x="0" y="54"/>
                      <a:pt x="1" y="35"/>
                    </a:cubicBezTo>
                    <a:cubicBezTo>
                      <a:pt x="1" y="15"/>
                      <a:pt x="17" y="0"/>
                      <a:pt x="37" y="1"/>
                    </a:cubicBezTo>
                    <a:cubicBezTo>
                      <a:pt x="56" y="2"/>
                      <a:pt x="71" y="17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4" name="Freeform 257"/>
              <p:cNvSpPr>
                <a:spLocks/>
              </p:cNvSpPr>
              <p:nvPr/>
            </p:nvSpPr>
            <p:spPr bwMode="auto">
              <a:xfrm>
                <a:off x="5697" y="3999"/>
                <a:ext cx="69" cy="69"/>
              </a:xfrm>
              <a:custGeom>
                <a:avLst/>
                <a:gdLst>
                  <a:gd name="T0" fmla="*/ 70 w 70"/>
                  <a:gd name="T1" fmla="*/ 35 h 70"/>
                  <a:gd name="T2" fmla="*/ 36 w 70"/>
                  <a:gd name="T3" fmla="*/ 70 h 70"/>
                  <a:gd name="T4" fmla="*/ 1 w 70"/>
                  <a:gd name="T5" fmla="*/ 36 h 70"/>
                  <a:gd name="T6" fmla="*/ 36 w 70"/>
                  <a:gd name="T7" fmla="*/ 0 h 70"/>
                  <a:gd name="T8" fmla="*/ 70 w 70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54"/>
                      <a:pt x="55" y="70"/>
                      <a:pt x="36" y="70"/>
                    </a:cubicBezTo>
                    <a:cubicBezTo>
                      <a:pt x="17" y="70"/>
                      <a:pt x="1" y="55"/>
                      <a:pt x="1" y="36"/>
                    </a:cubicBezTo>
                    <a:cubicBezTo>
                      <a:pt x="0" y="17"/>
                      <a:pt x="17" y="0"/>
                      <a:pt x="36" y="0"/>
                    </a:cubicBezTo>
                    <a:cubicBezTo>
                      <a:pt x="55" y="1"/>
                      <a:pt x="70" y="17"/>
                      <a:pt x="7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5" name="Freeform 258"/>
              <p:cNvSpPr>
                <a:spLocks/>
              </p:cNvSpPr>
              <p:nvPr/>
            </p:nvSpPr>
            <p:spPr bwMode="auto">
              <a:xfrm>
                <a:off x="5206" y="1556"/>
                <a:ext cx="69" cy="69"/>
              </a:xfrm>
              <a:custGeom>
                <a:avLst/>
                <a:gdLst>
                  <a:gd name="T0" fmla="*/ 34 w 70"/>
                  <a:gd name="T1" fmla="*/ 1 h 71"/>
                  <a:gd name="T2" fmla="*/ 69 w 70"/>
                  <a:gd name="T3" fmla="*/ 34 h 71"/>
                  <a:gd name="T4" fmla="*/ 36 w 70"/>
                  <a:gd name="T5" fmla="*/ 70 h 71"/>
                  <a:gd name="T6" fmla="*/ 0 w 70"/>
                  <a:gd name="T7" fmla="*/ 35 h 71"/>
                  <a:gd name="T8" fmla="*/ 34 w 70"/>
                  <a:gd name="T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4" y="1"/>
                    </a:moveTo>
                    <a:cubicBezTo>
                      <a:pt x="53" y="0"/>
                      <a:pt x="68" y="15"/>
                      <a:pt x="69" y="34"/>
                    </a:cubicBezTo>
                    <a:cubicBezTo>
                      <a:pt x="70" y="53"/>
                      <a:pt x="55" y="69"/>
                      <a:pt x="36" y="70"/>
                    </a:cubicBezTo>
                    <a:cubicBezTo>
                      <a:pt x="16" y="71"/>
                      <a:pt x="0" y="55"/>
                      <a:pt x="0" y="35"/>
                    </a:cubicBezTo>
                    <a:cubicBezTo>
                      <a:pt x="0" y="17"/>
                      <a:pt x="15" y="1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6" name="Freeform 259"/>
              <p:cNvSpPr>
                <a:spLocks/>
              </p:cNvSpPr>
              <p:nvPr/>
            </p:nvSpPr>
            <p:spPr bwMode="auto">
              <a:xfrm>
                <a:off x="6406" y="3039"/>
                <a:ext cx="68" cy="69"/>
              </a:xfrm>
              <a:custGeom>
                <a:avLst/>
                <a:gdLst>
                  <a:gd name="T0" fmla="*/ 35 w 69"/>
                  <a:gd name="T1" fmla="*/ 0 h 70"/>
                  <a:gd name="T2" fmla="*/ 69 w 69"/>
                  <a:gd name="T3" fmla="*/ 34 h 70"/>
                  <a:gd name="T4" fmla="*/ 35 w 69"/>
                  <a:gd name="T5" fmla="*/ 69 h 70"/>
                  <a:gd name="T6" fmla="*/ 0 w 69"/>
                  <a:gd name="T7" fmla="*/ 34 h 70"/>
                  <a:gd name="T8" fmla="*/ 35 w 69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35" y="0"/>
                    </a:moveTo>
                    <a:cubicBezTo>
                      <a:pt x="53" y="0"/>
                      <a:pt x="68" y="15"/>
                      <a:pt x="69" y="34"/>
                    </a:cubicBezTo>
                    <a:cubicBezTo>
                      <a:pt x="69" y="53"/>
                      <a:pt x="54" y="69"/>
                      <a:pt x="35" y="69"/>
                    </a:cubicBezTo>
                    <a:cubicBezTo>
                      <a:pt x="16" y="70"/>
                      <a:pt x="0" y="54"/>
                      <a:pt x="0" y="34"/>
                    </a:cubicBezTo>
                    <a:cubicBezTo>
                      <a:pt x="0" y="15"/>
                      <a:pt x="16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7" name="Freeform 260"/>
              <p:cNvSpPr>
                <a:spLocks/>
              </p:cNvSpPr>
              <p:nvPr/>
            </p:nvSpPr>
            <p:spPr bwMode="auto">
              <a:xfrm>
                <a:off x="5164" y="4120"/>
                <a:ext cx="69" cy="70"/>
              </a:xfrm>
              <a:custGeom>
                <a:avLst/>
                <a:gdLst>
                  <a:gd name="T0" fmla="*/ 70 w 70"/>
                  <a:gd name="T1" fmla="*/ 37 h 71"/>
                  <a:gd name="T2" fmla="*/ 35 w 70"/>
                  <a:gd name="T3" fmla="*/ 71 h 71"/>
                  <a:gd name="T4" fmla="*/ 1 w 70"/>
                  <a:gd name="T5" fmla="*/ 34 h 71"/>
                  <a:gd name="T6" fmla="*/ 36 w 70"/>
                  <a:gd name="T7" fmla="*/ 1 h 71"/>
                  <a:gd name="T8" fmla="*/ 70 w 70"/>
                  <a:gd name="T9" fmla="*/ 3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70" y="37"/>
                    </a:moveTo>
                    <a:cubicBezTo>
                      <a:pt x="69" y="56"/>
                      <a:pt x="54" y="71"/>
                      <a:pt x="35" y="71"/>
                    </a:cubicBezTo>
                    <a:cubicBezTo>
                      <a:pt x="15" y="71"/>
                      <a:pt x="0" y="54"/>
                      <a:pt x="1" y="34"/>
                    </a:cubicBezTo>
                    <a:cubicBezTo>
                      <a:pt x="2" y="15"/>
                      <a:pt x="18" y="0"/>
                      <a:pt x="36" y="1"/>
                    </a:cubicBezTo>
                    <a:cubicBezTo>
                      <a:pt x="56" y="2"/>
                      <a:pt x="70" y="17"/>
                      <a:pt x="7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8" name="Freeform 261"/>
              <p:cNvSpPr>
                <a:spLocks/>
              </p:cNvSpPr>
              <p:nvPr/>
            </p:nvSpPr>
            <p:spPr bwMode="auto">
              <a:xfrm>
                <a:off x="5831" y="1760"/>
                <a:ext cx="69" cy="69"/>
              </a:xfrm>
              <a:custGeom>
                <a:avLst/>
                <a:gdLst>
                  <a:gd name="T0" fmla="*/ 69 w 70"/>
                  <a:gd name="T1" fmla="*/ 33 h 70"/>
                  <a:gd name="T2" fmla="*/ 36 w 70"/>
                  <a:gd name="T3" fmla="*/ 69 h 70"/>
                  <a:gd name="T4" fmla="*/ 0 w 70"/>
                  <a:gd name="T5" fmla="*/ 34 h 70"/>
                  <a:gd name="T6" fmla="*/ 35 w 70"/>
                  <a:gd name="T7" fmla="*/ 0 h 70"/>
                  <a:gd name="T8" fmla="*/ 69 w 70"/>
                  <a:gd name="T9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69" y="33"/>
                    </a:moveTo>
                    <a:cubicBezTo>
                      <a:pt x="70" y="52"/>
                      <a:pt x="55" y="68"/>
                      <a:pt x="36" y="69"/>
                    </a:cubicBezTo>
                    <a:cubicBezTo>
                      <a:pt x="16" y="70"/>
                      <a:pt x="0" y="53"/>
                      <a:pt x="0" y="34"/>
                    </a:cubicBezTo>
                    <a:cubicBezTo>
                      <a:pt x="0" y="15"/>
                      <a:pt x="16" y="0"/>
                      <a:pt x="35" y="0"/>
                    </a:cubicBezTo>
                    <a:cubicBezTo>
                      <a:pt x="54" y="0"/>
                      <a:pt x="69" y="14"/>
                      <a:pt x="6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9" name="Freeform 262"/>
              <p:cNvSpPr>
                <a:spLocks/>
              </p:cNvSpPr>
              <p:nvPr/>
            </p:nvSpPr>
            <p:spPr bwMode="auto">
              <a:xfrm>
                <a:off x="6289" y="3397"/>
                <a:ext cx="69" cy="69"/>
              </a:xfrm>
              <a:custGeom>
                <a:avLst/>
                <a:gdLst>
                  <a:gd name="T0" fmla="*/ 70 w 70"/>
                  <a:gd name="T1" fmla="*/ 36 h 70"/>
                  <a:gd name="T2" fmla="*/ 35 w 70"/>
                  <a:gd name="T3" fmla="*/ 70 h 70"/>
                  <a:gd name="T4" fmla="*/ 1 w 70"/>
                  <a:gd name="T5" fmla="*/ 33 h 70"/>
                  <a:gd name="T6" fmla="*/ 37 w 70"/>
                  <a:gd name="T7" fmla="*/ 1 h 70"/>
                  <a:gd name="T8" fmla="*/ 70 w 70"/>
                  <a:gd name="T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70" y="36"/>
                    </a:moveTo>
                    <a:cubicBezTo>
                      <a:pt x="69" y="55"/>
                      <a:pt x="54" y="70"/>
                      <a:pt x="35" y="70"/>
                    </a:cubicBezTo>
                    <a:cubicBezTo>
                      <a:pt x="15" y="70"/>
                      <a:pt x="0" y="53"/>
                      <a:pt x="1" y="33"/>
                    </a:cubicBezTo>
                    <a:cubicBezTo>
                      <a:pt x="2" y="14"/>
                      <a:pt x="17" y="0"/>
                      <a:pt x="37" y="1"/>
                    </a:cubicBezTo>
                    <a:cubicBezTo>
                      <a:pt x="56" y="1"/>
                      <a:pt x="70" y="17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0" name="Freeform 263"/>
              <p:cNvSpPr>
                <a:spLocks/>
              </p:cNvSpPr>
              <p:nvPr/>
            </p:nvSpPr>
            <p:spPr bwMode="auto">
              <a:xfrm>
                <a:off x="3963" y="2340"/>
                <a:ext cx="68" cy="68"/>
              </a:xfrm>
              <a:custGeom>
                <a:avLst/>
                <a:gdLst>
                  <a:gd name="T0" fmla="*/ 35 w 69"/>
                  <a:gd name="T1" fmla="*/ 0 h 70"/>
                  <a:gd name="T2" fmla="*/ 69 w 69"/>
                  <a:gd name="T3" fmla="*/ 35 h 70"/>
                  <a:gd name="T4" fmla="*/ 33 w 69"/>
                  <a:gd name="T5" fmla="*/ 70 h 70"/>
                  <a:gd name="T6" fmla="*/ 0 w 69"/>
                  <a:gd name="T7" fmla="*/ 35 h 70"/>
                  <a:gd name="T8" fmla="*/ 35 w 69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35" y="0"/>
                    </a:moveTo>
                    <a:cubicBezTo>
                      <a:pt x="53" y="0"/>
                      <a:pt x="69" y="16"/>
                      <a:pt x="69" y="35"/>
                    </a:cubicBezTo>
                    <a:cubicBezTo>
                      <a:pt x="69" y="55"/>
                      <a:pt x="53" y="70"/>
                      <a:pt x="33" y="70"/>
                    </a:cubicBezTo>
                    <a:cubicBezTo>
                      <a:pt x="14" y="69"/>
                      <a:pt x="0" y="54"/>
                      <a:pt x="0" y="35"/>
                    </a:cubicBezTo>
                    <a:cubicBezTo>
                      <a:pt x="1" y="16"/>
                      <a:pt x="16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1" name="Freeform 264"/>
              <p:cNvSpPr>
                <a:spLocks/>
              </p:cNvSpPr>
              <p:nvPr/>
            </p:nvSpPr>
            <p:spPr bwMode="auto">
              <a:xfrm>
                <a:off x="4314" y="1861"/>
                <a:ext cx="70" cy="69"/>
              </a:xfrm>
              <a:custGeom>
                <a:avLst/>
                <a:gdLst>
                  <a:gd name="T0" fmla="*/ 70 w 71"/>
                  <a:gd name="T1" fmla="*/ 35 h 70"/>
                  <a:gd name="T2" fmla="*/ 36 w 71"/>
                  <a:gd name="T3" fmla="*/ 69 h 70"/>
                  <a:gd name="T4" fmla="*/ 1 w 71"/>
                  <a:gd name="T5" fmla="*/ 33 h 70"/>
                  <a:gd name="T6" fmla="*/ 36 w 71"/>
                  <a:gd name="T7" fmla="*/ 0 h 70"/>
                  <a:gd name="T8" fmla="*/ 70 w 71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70" y="35"/>
                    </a:moveTo>
                    <a:cubicBezTo>
                      <a:pt x="70" y="53"/>
                      <a:pt x="55" y="69"/>
                      <a:pt x="36" y="69"/>
                    </a:cubicBezTo>
                    <a:cubicBezTo>
                      <a:pt x="17" y="70"/>
                      <a:pt x="0" y="53"/>
                      <a:pt x="1" y="33"/>
                    </a:cubicBezTo>
                    <a:cubicBezTo>
                      <a:pt x="2" y="15"/>
                      <a:pt x="18" y="0"/>
                      <a:pt x="36" y="0"/>
                    </a:cubicBezTo>
                    <a:cubicBezTo>
                      <a:pt x="55" y="0"/>
                      <a:pt x="71" y="16"/>
                      <a:pt x="7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2" name="Freeform 265"/>
              <p:cNvSpPr>
                <a:spLocks/>
              </p:cNvSpPr>
              <p:nvPr/>
            </p:nvSpPr>
            <p:spPr bwMode="auto">
              <a:xfrm>
                <a:off x="3999" y="3444"/>
                <a:ext cx="68" cy="68"/>
              </a:xfrm>
              <a:custGeom>
                <a:avLst/>
                <a:gdLst>
                  <a:gd name="T0" fmla="*/ 69 w 69"/>
                  <a:gd name="T1" fmla="*/ 35 h 69"/>
                  <a:gd name="T2" fmla="*/ 34 w 69"/>
                  <a:gd name="T3" fmla="*/ 69 h 69"/>
                  <a:gd name="T4" fmla="*/ 0 w 69"/>
                  <a:gd name="T5" fmla="*/ 34 h 69"/>
                  <a:gd name="T6" fmla="*/ 35 w 69"/>
                  <a:gd name="T7" fmla="*/ 0 h 69"/>
                  <a:gd name="T8" fmla="*/ 69 w 69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9" y="35"/>
                    </a:moveTo>
                    <a:cubicBezTo>
                      <a:pt x="68" y="54"/>
                      <a:pt x="53" y="69"/>
                      <a:pt x="34" y="69"/>
                    </a:cubicBezTo>
                    <a:cubicBezTo>
                      <a:pt x="16" y="69"/>
                      <a:pt x="0" y="53"/>
                      <a:pt x="0" y="34"/>
                    </a:cubicBezTo>
                    <a:cubicBezTo>
                      <a:pt x="1" y="16"/>
                      <a:pt x="17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3" name="Freeform 266"/>
              <p:cNvSpPr>
                <a:spLocks/>
              </p:cNvSpPr>
              <p:nvPr/>
            </p:nvSpPr>
            <p:spPr bwMode="auto">
              <a:xfrm>
                <a:off x="3904" y="2520"/>
                <a:ext cx="69" cy="68"/>
              </a:xfrm>
              <a:custGeom>
                <a:avLst/>
                <a:gdLst>
                  <a:gd name="T0" fmla="*/ 70 w 70"/>
                  <a:gd name="T1" fmla="*/ 36 h 70"/>
                  <a:gd name="T2" fmla="*/ 36 w 70"/>
                  <a:gd name="T3" fmla="*/ 70 h 70"/>
                  <a:gd name="T4" fmla="*/ 1 w 70"/>
                  <a:gd name="T5" fmla="*/ 34 h 70"/>
                  <a:gd name="T6" fmla="*/ 36 w 70"/>
                  <a:gd name="T7" fmla="*/ 1 h 70"/>
                  <a:gd name="T8" fmla="*/ 70 w 70"/>
                  <a:gd name="T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70" y="36"/>
                    </a:moveTo>
                    <a:cubicBezTo>
                      <a:pt x="70" y="55"/>
                      <a:pt x="55" y="70"/>
                      <a:pt x="36" y="70"/>
                    </a:cubicBezTo>
                    <a:cubicBezTo>
                      <a:pt x="16" y="70"/>
                      <a:pt x="0" y="54"/>
                      <a:pt x="1" y="34"/>
                    </a:cubicBezTo>
                    <a:cubicBezTo>
                      <a:pt x="2" y="15"/>
                      <a:pt x="17" y="0"/>
                      <a:pt x="36" y="1"/>
                    </a:cubicBezTo>
                    <a:cubicBezTo>
                      <a:pt x="55" y="1"/>
                      <a:pt x="70" y="17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4" name="Freeform 267"/>
              <p:cNvSpPr>
                <a:spLocks/>
              </p:cNvSpPr>
              <p:nvPr/>
            </p:nvSpPr>
            <p:spPr bwMode="auto">
              <a:xfrm>
                <a:off x="3875" y="2610"/>
                <a:ext cx="67" cy="68"/>
              </a:xfrm>
              <a:custGeom>
                <a:avLst/>
                <a:gdLst>
                  <a:gd name="T0" fmla="*/ 34 w 68"/>
                  <a:gd name="T1" fmla="*/ 1 h 69"/>
                  <a:gd name="T2" fmla="*/ 68 w 68"/>
                  <a:gd name="T3" fmla="*/ 35 h 69"/>
                  <a:gd name="T4" fmla="*/ 34 w 68"/>
                  <a:gd name="T5" fmla="*/ 69 h 69"/>
                  <a:gd name="T6" fmla="*/ 0 w 68"/>
                  <a:gd name="T7" fmla="*/ 35 h 69"/>
                  <a:gd name="T8" fmla="*/ 34 w 68"/>
                  <a:gd name="T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34" y="1"/>
                    </a:moveTo>
                    <a:cubicBezTo>
                      <a:pt x="53" y="1"/>
                      <a:pt x="68" y="16"/>
                      <a:pt x="68" y="35"/>
                    </a:cubicBezTo>
                    <a:cubicBezTo>
                      <a:pt x="68" y="54"/>
                      <a:pt x="53" y="69"/>
                      <a:pt x="34" y="69"/>
                    </a:cubicBezTo>
                    <a:cubicBezTo>
                      <a:pt x="15" y="69"/>
                      <a:pt x="0" y="54"/>
                      <a:pt x="0" y="35"/>
                    </a:cubicBezTo>
                    <a:cubicBezTo>
                      <a:pt x="0" y="16"/>
                      <a:pt x="15" y="0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5" name="Freeform 268"/>
              <p:cNvSpPr>
                <a:spLocks/>
              </p:cNvSpPr>
              <p:nvPr/>
            </p:nvSpPr>
            <p:spPr bwMode="auto">
              <a:xfrm>
                <a:off x="5817" y="3937"/>
                <a:ext cx="69" cy="70"/>
              </a:xfrm>
              <a:custGeom>
                <a:avLst/>
                <a:gdLst>
                  <a:gd name="T0" fmla="*/ 1 w 70"/>
                  <a:gd name="T1" fmla="*/ 34 h 71"/>
                  <a:gd name="T2" fmla="*/ 37 w 70"/>
                  <a:gd name="T3" fmla="*/ 1 h 71"/>
                  <a:gd name="T4" fmla="*/ 69 w 70"/>
                  <a:gd name="T5" fmla="*/ 37 h 71"/>
                  <a:gd name="T6" fmla="*/ 34 w 70"/>
                  <a:gd name="T7" fmla="*/ 70 h 71"/>
                  <a:gd name="T8" fmla="*/ 1 w 70"/>
                  <a:gd name="T9" fmla="*/ 3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1" y="34"/>
                    </a:moveTo>
                    <a:cubicBezTo>
                      <a:pt x="2" y="15"/>
                      <a:pt x="18" y="0"/>
                      <a:pt x="37" y="1"/>
                    </a:cubicBezTo>
                    <a:cubicBezTo>
                      <a:pt x="55" y="2"/>
                      <a:pt x="70" y="18"/>
                      <a:pt x="69" y="37"/>
                    </a:cubicBezTo>
                    <a:cubicBezTo>
                      <a:pt x="69" y="56"/>
                      <a:pt x="52" y="71"/>
                      <a:pt x="34" y="70"/>
                    </a:cubicBezTo>
                    <a:cubicBezTo>
                      <a:pt x="15" y="69"/>
                      <a:pt x="0" y="52"/>
                      <a:pt x="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6" name="Freeform 269"/>
              <p:cNvSpPr>
                <a:spLocks/>
              </p:cNvSpPr>
              <p:nvPr/>
            </p:nvSpPr>
            <p:spPr bwMode="auto">
              <a:xfrm>
                <a:off x="3991" y="2251"/>
                <a:ext cx="67" cy="69"/>
              </a:xfrm>
              <a:custGeom>
                <a:avLst/>
                <a:gdLst>
                  <a:gd name="T0" fmla="*/ 68 w 68"/>
                  <a:gd name="T1" fmla="*/ 35 h 70"/>
                  <a:gd name="T2" fmla="*/ 35 w 68"/>
                  <a:gd name="T3" fmla="*/ 70 h 70"/>
                  <a:gd name="T4" fmla="*/ 0 w 68"/>
                  <a:gd name="T5" fmla="*/ 36 h 70"/>
                  <a:gd name="T6" fmla="*/ 34 w 68"/>
                  <a:gd name="T7" fmla="*/ 1 h 70"/>
                  <a:gd name="T8" fmla="*/ 68 w 68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0">
                    <a:moveTo>
                      <a:pt x="68" y="35"/>
                    </a:moveTo>
                    <a:cubicBezTo>
                      <a:pt x="68" y="54"/>
                      <a:pt x="54" y="69"/>
                      <a:pt x="35" y="70"/>
                    </a:cubicBezTo>
                    <a:cubicBezTo>
                      <a:pt x="16" y="70"/>
                      <a:pt x="0" y="54"/>
                      <a:pt x="0" y="36"/>
                    </a:cubicBezTo>
                    <a:cubicBezTo>
                      <a:pt x="0" y="17"/>
                      <a:pt x="15" y="1"/>
                      <a:pt x="34" y="1"/>
                    </a:cubicBezTo>
                    <a:cubicBezTo>
                      <a:pt x="52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7" name="Freeform 270"/>
              <p:cNvSpPr>
                <a:spLocks/>
              </p:cNvSpPr>
              <p:nvPr/>
            </p:nvSpPr>
            <p:spPr bwMode="auto">
              <a:xfrm>
                <a:off x="5580" y="4060"/>
                <a:ext cx="69" cy="68"/>
              </a:xfrm>
              <a:custGeom>
                <a:avLst/>
                <a:gdLst>
                  <a:gd name="T0" fmla="*/ 34 w 70"/>
                  <a:gd name="T1" fmla="*/ 0 h 69"/>
                  <a:gd name="T2" fmla="*/ 69 w 70"/>
                  <a:gd name="T3" fmla="*/ 33 h 69"/>
                  <a:gd name="T4" fmla="*/ 36 w 70"/>
                  <a:gd name="T5" fmla="*/ 69 h 69"/>
                  <a:gd name="T6" fmla="*/ 1 w 70"/>
                  <a:gd name="T7" fmla="*/ 35 h 69"/>
                  <a:gd name="T8" fmla="*/ 34 w 70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9">
                    <a:moveTo>
                      <a:pt x="34" y="0"/>
                    </a:moveTo>
                    <a:cubicBezTo>
                      <a:pt x="53" y="0"/>
                      <a:pt x="68" y="14"/>
                      <a:pt x="69" y="33"/>
                    </a:cubicBezTo>
                    <a:cubicBezTo>
                      <a:pt x="70" y="52"/>
                      <a:pt x="54" y="68"/>
                      <a:pt x="36" y="69"/>
                    </a:cubicBezTo>
                    <a:cubicBezTo>
                      <a:pt x="17" y="69"/>
                      <a:pt x="1" y="54"/>
                      <a:pt x="1" y="35"/>
                    </a:cubicBezTo>
                    <a:cubicBezTo>
                      <a:pt x="0" y="16"/>
                      <a:pt x="14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8" name="Freeform 271"/>
              <p:cNvSpPr>
                <a:spLocks/>
              </p:cNvSpPr>
              <p:nvPr/>
            </p:nvSpPr>
            <p:spPr bwMode="auto">
              <a:xfrm>
                <a:off x="6069" y="1937"/>
                <a:ext cx="71" cy="70"/>
              </a:xfrm>
              <a:custGeom>
                <a:avLst/>
                <a:gdLst>
                  <a:gd name="T0" fmla="*/ 2 w 72"/>
                  <a:gd name="T1" fmla="*/ 32 h 71"/>
                  <a:gd name="T2" fmla="*/ 40 w 72"/>
                  <a:gd name="T3" fmla="*/ 2 h 71"/>
                  <a:gd name="T4" fmla="*/ 69 w 72"/>
                  <a:gd name="T5" fmla="*/ 40 h 71"/>
                  <a:gd name="T6" fmla="*/ 33 w 72"/>
                  <a:gd name="T7" fmla="*/ 70 h 71"/>
                  <a:gd name="T8" fmla="*/ 2 w 72"/>
                  <a:gd name="T9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2" y="32"/>
                    </a:moveTo>
                    <a:cubicBezTo>
                      <a:pt x="4" y="13"/>
                      <a:pt x="21" y="0"/>
                      <a:pt x="40" y="2"/>
                    </a:cubicBezTo>
                    <a:cubicBezTo>
                      <a:pt x="59" y="4"/>
                      <a:pt x="72" y="20"/>
                      <a:pt x="69" y="40"/>
                    </a:cubicBezTo>
                    <a:cubicBezTo>
                      <a:pt x="67" y="58"/>
                      <a:pt x="51" y="71"/>
                      <a:pt x="33" y="70"/>
                    </a:cubicBezTo>
                    <a:cubicBezTo>
                      <a:pt x="15" y="68"/>
                      <a:pt x="0" y="50"/>
                      <a:pt x="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9" name="Freeform 272"/>
              <p:cNvSpPr>
                <a:spLocks/>
              </p:cNvSpPr>
              <p:nvPr/>
            </p:nvSpPr>
            <p:spPr bwMode="auto">
              <a:xfrm>
                <a:off x="6084" y="3728"/>
                <a:ext cx="67" cy="67"/>
              </a:xfrm>
              <a:custGeom>
                <a:avLst/>
                <a:gdLst>
                  <a:gd name="T0" fmla="*/ 68 w 68"/>
                  <a:gd name="T1" fmla="*/ 35 h 69"/>
                  <a:gd name="T2" fmla="*/ 34 w 68"/>
                  <a:gd name="T3" fmla="*/ 69 h 69"/>
                  <a:gd name="T4" fmla="*/ 0 w 68"/>
                  <a:gd name="T5" fmla="*/ 36 h 69"/>
                  <a:gd name="T6" fmla="*/ 34 w 68"/>
                  <a:gd name="T7" fmla="*/ 1 h 69"/>
                  <a:gd name="T8" fmla="*/ 68 w 68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cubicBezTo>
                      <a:pt x="68" y="54"/>
                      <a:pt x="54" y="69"/>
                      <a:pt x="34" y="69"/>
                    </a:cubicBezTo>
                    <a:cubicBezTo>
                      <a:pt x="16" y="68"/>
                      <a:pt x="1" y="54"/>
                      <a:pt x="0" y="36"/>
                    </a:cubicBezTo>
                    <a:cubicBezTo>
                      <a:pt x="0" y="18"/>
                      <a:pt x="15" y="1"/>
                      <a:pt x="34" y="1"/>
                    </a:cubicBezTo>
                    <a:cubicBezTo>
                      <a:pt x="53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0" name="Freeform 273"/>
              <p:cNvSpPr>
                <a:spLocks/>
              </p:cNvSpPr>
              <p:nvPr/>
            </p:nvSpPr>
            <p:spPr bwMode="auto">
              <a:xfrm>
                <a:off x="3939" y="3325"/>
                <a:ext cx="69" cy="70"/>
              </a:xfrm>
              <a:custGeom>
                <a:avLst/>
                <a:gdLst>
                  <a:gd name="T0" fmla="*/ 33 w 70"/>
                  <a:gd name="T1" fmla="*/ 69 h 71"/>
                  <a:gd name="T2" fmla="*/ 1 w 70"/>
                  <a:gd name="T3" fmla="*/ 32 h 71"/>
                  <a:gd name="T4" fmla="*/ 38 w 70"/>
                  <a:gd name="T5" fmla="*/ 2 h 71"/>
                  <a:gd name="T6" fmla="*/ 69 w 70"/>
                  <a:gd name="T7" fmla="*/ 37 h 71"/>
                  <a:gd name="T8" fmla="*/ 33 w 70"/>
                  <a:gd name="T9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3" y="69"/>
                    </a:moveTo>
                    <a:cubicBezTo>
                      <a:pt x="14" y="68"/>
                      <a:pt x="0" y="52"/>
                      <a:pt x="1" y="32"/>
                    </a:cubicBezTo>
                    <a:cubicBezTo>
                      <a:pt x="3" y="13"/>
                      <a:pt x="19" y="0"/>
                      <a:pt x="38" y="2"/>
                    </a:cubicBezTo>
                    <a:cubicBezTo>
                      <a:pt x="56" y="3"/>
                      <a:pt x="70" y="19"/>
                      <a:pt x="69" y="37"/>
                    </a:cubicBezTo>
                    <a:cubicBezTo>
                      <a:pt x="68" y="56"/>
                      <a:pt x="51" y="71"/>
                      <a:pt x="33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1" name="Freeform 274"/>
              <p:cNvSpPr>
                <a:spLocks/>
              </p:cNvSpPr>
              <p:nvPr/>
            </p:nvSpPr>
            <p:spPr bwMode="auto">
              <a:xfrm>
                <a:off x="6435" y="2948"/>
                <a:ext cx="67" cy="68"/>
              </a:xfrm>
              <a:custGeom>
                <a:avLst/>
                <a:gdLst>
                  <a:gd name="T0" fmla="*/ 68 w 68"/>
                  <a:gd name="T1" fmla="*/ 35 h 69"/>
                  <a:gd name="T2" fmla="*/ 34 w 68"/>
                  <a:gd name="T3" fmla="*/ 69 h 69"/>
                  <a:gd name="T4" fmla="*/ 0 w 68"/>
                  <a:gd name="T5" fmla="*/ 34 h 69"/>
                  <a:gd name="T6" fmla="*/ 33 w 68"/>
                  <a:gd name="T7" fmla="*/ 1 h 69"/>
                  <a:gd name="T8" fmla="*/ 68 w 68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cubicBezTo>
                      <a:pt x="68" y="54"/>
                      <a:pt x="53" y="69"/>
                      <a:pt x="34" y="69"/>
                    </a:cubicBezTo>
                    <a:cubicBezTo>
                      <a:pt x="15" y="69"/>
                      <a:pt x="0" y="53"/>
                      <a:pt x="0" y="34"/>
                    </a:cubicBezTo>
                    <a:cubicBezTo>
                      <a:pt x="1" y="16"/>
                      <a:pt x="15" y="2"/>
                      <a:pt x="33" y="1"/>
                    </a:cubicBezTo>
                    <a:cubicBezTo>
                      <a:pt x="52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2" name="Freeform 275"/>
              <p:cNvSpPr>
                <a:spLocks/>
              </p:cNvSpPr>
              <p:nvPr/>
            </p:nvSpPr>
            <p:spPr bwMode="auto">
              <a:xfrm>
                <a:off x="6260" y="3488"/>
                <a:ext cx="68" cy="67"/>
              </a:xfrm>
              <a:custGeom>
                <a:avLst/>
                <a:gdLst>
                  <a:gd name="T0" fmla="*/ 1 w 69"/>
                  <a:gd name="T1" fmla="*/ 34 h 69"/>
                  <a:gd name="T2" fmla="*/ 36 w 69"/>
                  <a:gd name="T3" fmla="*/ 0 h 69"/>
                  <a:gd name="T4" fmla="*/ 68 w 69"/>
                  <a:gd name="T5" fmla="*/ 37 h 69"/>
                  <a:gd name="T6" fmla="*/ 34 w 69"/>
                  <a:gd name="T7" fmla="*/ 69 h 69"/>
                  <a:gd name="T8" fmla="*/ 1 w 69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1" y="34"/>
                    </a:moveTo>
                    <a:cubicBezTo>
                      <a:pt x="1" y="15"/>
                      <a:pt x="17" y="0"/>
                      <a:pt x="36" y="0"/>
                    </a:cubicBezTo>
                    <a:cubicBezTo>
                      <a:pt x="55" y="1"/>
                      <a:pt x="69" y="17"/>
                      <a:pt x="68" y="37"/>
                    </a:cubicBezTo>
                    <a:cubicBezTo>
                      <a:pt x="68" y="55"/>
                      <a:pt x="53" y="69"/>
                      <a:pt x="34" y="69"/>
                    </a:cubicBezTo>
                    <a:cubicBezTo>
                      <a:pt x="15" y="68"/>
                      <a:pt x="0" y="53"/>
                      <a:pt x="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3" name="Freeform 276"/>
              <p:cNvSpPr>
                <a:spLocks/>
              </p:cNvSpPr>
              <p:nvPr/>
            </p:nvSpPr>
            <p:spPr bwMode="auto">
              <a:xfrm>
                <a:off x="4061" y="3562"/>
                <a:ext cx="68" cy="69"/>
              </a:xfrm>
              <a:custGeom>
                <a:avLst/>
                <a:gdLst>
                  <a:gd name="T0" fmla="*/ 68 w 69"/>
                  <a:gd name="T1" fmla="*/ 37 h 70"/>
                  <a:gd name="T2" fmla="*/ 32 w 69"/>
                  <a:gd name="T3" fmla="*/ 69 h 70"/>
                  <a:gd name="T4" fmla="*/ 0 w 69"/>
                  <a:gd name="T5" fmla="*/ 34 h 70"/>
                  <a:gd name="T6" fmla="*/ 36 w 69"/>
                  <a:gd name="T7" fmla="*/ 1 h 70"/>
                  <a:gd name="T8" fmla="*/ 68 w 69"/>
                  <a:gd name="T9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68" y="37"/>
                    </a:moveTo>
                    <a:cubicBezTo>
                      <a:pt x="67" y="56"/>
                      <a:pt x="51" y="70"/>
                      <a:pt x="32" y="69"/>
                    </a:cubicBezTo>
                    <a:cubicBezTo>
                      <a:pt x="14" y="68"/>
                      <a:pt x="0" y="52"/>
                      <a:pt x="0" y="34"/>
                    </a:cubicBezTo>
                    <a:cubicBezTo>
                      <a:pt x="1" y="15"/>
                      <a:pt x="17" y="0"/>
                      <a:pt x="36" y="1"/>
                    </a:cubicBezTo>
                    <a:cubicBezTo>
                      <a:pt x="55" y="2"/>
                      <a:pt x="69" y="18"/>
                      <a:pt x="6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4" name="Freeform 277"/>
              <p:cNvSpPr>
                <a:spLocks/>
              </p:cNvSpPr>
              <p:nvPr/>
            </p:nvSpPr>
            <p:spPr bwMode="auto">
              <a:xfrm>
                <a:off x="4778" y="4095"/>
                <a:ext cx="67" cy="67"/>
              </a:xfrm>
              <a:custGeom>
                <a:avLst/>
                <a:gdLst>
                  <a:gd name="T0" fmla="*/ 68 w 68"/>
                  <a:gd name="T1" fmla="*/ 34 h 68"/>
                  <a:gd name="T2" fmla="*/ 33 w 68"/>
                  <a:gd name="T3" fmla="*/ 68 h 68"/>
                  <a:gd name="T4" fmla="*/ 0 w 68"/>
                  <a:gd name="T5" fmla="*/ 33 h 68"/>
                  <a:gd name="T6" fmla="*/ 33 w 68"/>
                  <a:gd name="T7" fmla="*/ 0 h 68"/>
                  <a:gd name="T8" fmla="*/ 68 w 68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cubicBezTo>
                      <a:pt x="68" y="52"/>
                      <a:pt x="52" y="68"/>
                      <a:pt x="33" y="68"/>
                    </a:cubicBezTo>
                    <a:cubicBezTo>
                      <a:pt x="15" y="68"/>
                      <a:pt x="0" y="52"/>
                      <a:pt x="0" y="33"/>
                    </a:cubicBezTo>
                    <a:cubicBezTo>
                      <a:pt x="0" y="15"/>
                      <a:pt x="14" y="1"/>
                      <a:pt x="33" y="0"/>
                    </a:cubicBezTo>
                    <a:cubicBezTo>
                      <a:pt x="52" y="0"/>
                      <a:pt x="68" y="15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5" name="Freeform 278"/>
              <p:cNvSpPr>
                <a:spLocks/>
              </p:cNvSpPr>
              <p:nvPr/>
            </p:nvSpPr>
            <p:spPr bwMode="auto">
              <a:xfrm>
                <a:off x="3848" y="2997"/>
                <a:ext cx="68" cy="69"/>
              </a:xfrm>
              <a:custGeom>
                <a:avLst/>
                <a:gdLst>
                  <a:gd name="T0" fmla="*/ 34 w 69"/>
                  <a:gd name="T1" fmla="*/ 69 h 70"/>
                  <a:gd name="T2" fmla="*/ 1 w 69"/>
                  <a:gd name="T3" fmla="*/ 34 h 70"/>
                  <a:gd name="T4" fmla="*/ 37 w 69"/>
                  <a:gd name="T5" fmla="*/ 1 h 70"/>
                  <a:gd name="T6" fmla="*/ 69 w 69"/>
                  <a:gd name="T7" fmla="*/ 36 h 70"/>
                  <a:gd name="T8" fmla="*/ 34 w 69"/>
                  <a:gd name="T9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34" y="69"/>
                    </a:moveTo>
                    <a:cubicBezTo>
                      <a:pt x="15" y="69"/>
                      <a:pt x="0" y="53"/>
                      <a:pt x="1" y="34"/>
                    </a:cubicBezTo>
                    <a:cubicBezTo>
                      <a:pt x="2" y="15"/>
                      <a:pt x="18" y="0"/>
                      <a:pt x="37" y="1"/>
                    </a:cubicBezTo>
                    <a:cubicBezTo>
                      <a:pt x="55" y="2"/>
                      <a:pt x="69" y="17"/>
                      <a:pt x="69" y="36"/>
                    </a:cubicBezTo>
                    <a:cubicBezTo>
                      <a:pt x="68" y="55"/>
                      <a:pt x="53" y="70"/>
                      <a:pt x="34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6" name="Freeform 279"/>
              <p:cNvSpPr>
                <a:spLocks/>
              </p:cNvSpPr>
              <p:nvPr/>
            </p:nvSpPr>
            <p:spPr bwMode="auto">
              <a:xfrm>
                <a:off x="3847" y="2700"/>
                <a:ext cx="68" cy="67"/>
              </a:xfrm>
              <a:custGeom>
                <a:avLst/>
                <a:gdLst>
                  <a:gd name="T0" fmla="*/ 68 w 69"/>
                  <a:gd name="T1" fmla="*/ 35 h 69"/>
                  <a:gd name="T2" fmla="*/ 35 w 69"/>
                  <a:gd name="T3" fmla="*/ 69 h 69"/>
                  <a:gd name="T4" fmla="*/ 1 w 69"/>
                  <a:gd name="T5" fmla="*/ 37 h 69"/>
                  <a:gd name="T6" fmla="*/ 33 w 69"/>
                  <a:gd name="T7" fmla="*/ 1 h 69"/>
                  <a:gd name="T8" fmla="*/ 68 w 69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5"/>
                    </a:moveTo>
                    <a:cubicBezTo>
                      <a:pt x="69" y="53"/>
                      <a:pt x="54" y="69"/>
                      <a:pt x="35" y="69"/>
                    </a:cubicBezTo>
                    <a:cubicBezTo>
                      <a:pt x="16" y="69"/>
                      <a:pt x="2" y="56"/>
                      <a:pt x="1" y="37"/>
                    </a:cubicBezTo>
                    <a:cubicBezTo>
                      <a:pt x="0" y="18"/>
                      <a:pt x="14" y="2"/>
                      <a:pt x="33" y="1"/>
                    </a:cubicBezTo>
                    <a:cubicBezTo>
                      <a:pt x="51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7" name="Freeform 280"/>
              <p:cNvSpPr>
                <a:spLocks/>
              </p:cNvSpPr>
              <p:nvPr/>
            </p:nvSpPr>
            <p:spPr bwMode="auto">
              <a:xfrm>
                <a:off x="4908" y="1558"/>
                <a:ext cx="68" cy="67"/>
              </a:xfrm>
              <a:custGeom>
                <a:avLst/>
                <a:gdLst>
                  <a:gd name="T0" fmla="*/ 68 w 69"/>
                  <a:gd name="T1" fmla="*/ 34 h 68"/>
                  <a:gd name="T2" fmla="*/ 34 w 69"/>
                  <a:gd name="T3" fmla="*/ 68 h 68"/>
                  <a:gd name="T4" fmla="*/ 1 w 69"/>
                  <a:gd name="T5" fmla="*/ 35 h 68"/>
                  <a:gd name="T6" fmla="*/ 35 w 69"/>
                  <a:gd name="T7" fmla="*/ 0 h 68"/>
                  <a:gd name="T8" fmla="*/ 68 w 69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8">
                    <a:moveTo>
                      <a:pt x="68" y="34"/>
                    </a:moveTo>
                    <a:cubicBezTo>
                      <a:pt x="68" y="54"/>
                      <a:pt x="53" y="68"/>
                      <a:pt x="34" y="68"/>
                    </a:cubicBezTo>
                    <a:cubicBezTo>
                      <a:pt x="16" y="67"/>
                      <a:pt x="1" y="53"/>
                      <a:pt x="1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5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8" name="Freeform 281"/>
              <p:cNvSpPr>
                <a:spLocks/>
              </p:cNvSpPr>
              <p:nvPr/>
            </p:nvSpPr>
            <p:spPr bwMode="auto">
              <a:xfrm>
                <a:off x="4022" y="2162"/>
                <a:ext cx="67" cy="67"/>
              </a:xfrm>
              <a:custGeom>
                <a:avLst/>
                <a:gdLst>
                  <a:gd name="T0" fmla="*/ 67 w 68"/>
                  <a:gd name="T1" fmla="*/ 33 h 68"/>
                  <a:gd name="T2" fmla="*/ 36 w 68"/>
                  <a:gd name="T3" fmla="*/ 67 h 68"/>
                  <a:gd name="T4" fmla="*/ 0 w 68"/>
                  <a:gd name="T5" fmla="*/ 34 h 68"/>
                  <a:gd name="T6" fmla="*/ 34 w 68"/>
                  <a:gd name="T7" fmla="*/ 0 h 68"/>
                  <a:gd name="T8" fmla="*/ 67 w 68"/>
                  <a:gd name="T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7" y="33"/>
                    </a:moveTo>
                    <a:cubicBezTo>
                      <a:pt x="68" y="51"/>
                      <a:pt x="54" y="66"/>
                      <a:pt x="36" y="67"/>
                    </a:cubicBezTo>
                    <a:cubicBezTo>
                      <a:pt x="17" y="68"/>
                      <a:pt x="0" y="53"/>
                      <a:pt x="0" y="34"/>
                    </a:cubicBezTo>
                    <a:cubicBezTo>
                      <a:pt x="0" y="16"/>
                      <a:pt x="16" y="0"/>
                      <a:pt x="34" y="0"/>
                    </a:cubicBezTo>
                    <a:cubicBezTo>
                      <a:pt x="52" y="0"/>
                      <a:pt x="67" y="15"/>
                      <a:pt x="6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9" name="Freeform 282"/>
              <p:cNvSpPr>
                <a:spLocks/>
              </p:cNvSpPr>
              <p:nvPr/>
            </p:nvSpPr>
            <p:spPr bwMode="auto">
              <a:xfrm>
                <a:off x="4688" y="4067"/>
                <a:ext cx="67" cy="67"/>
              </a:xfrm>
              <a:custGeom>
                <a:avLst/>
                <a:gdLst>
                  <a:gd name="T0" fmla="*/ 34 w 68"/>
                  <a:gd name="T1" fmla="*/ 68 h 68"/>
                  <a:gd name="T2" fmla="*/ 0 w 68"/>
                  <a:gd name="T3" fmla="*/ 33 h 68"/>
                  <a:gd name="T4" fmla="*/ 34 w 68"/>
                  <a:gd name="T5" fmla="*/ 0 h 68"/>
                  <a:gd name="T6" fmla="*/ 68 w 68"/>
                  <a:gd name="T7" fmla="*/ 35 h 68"/>
                  <a:gd name="T8" fmla="*/ 34 w 68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34" y="68"/>
                    </a:moveTo>
                    <a:cubicBezTo>
                      <a:pt x="15" y="68"/>
                      <a:pt x="0" y="52"/>
                      <a:pt x="0" y="33"/>
                    </a:cubicBezTo>
                    <a:cubicBezTo>
                      <a:pt x="1" y="15"/>
                      <a:pt x="16" y="0"/>
                      <a:pt x="34" y="0"/>
                    </a:cubicBezTo>
                    <a:cubicBezTo>
                      <a:pt x="53" y="0"/>
                      <a:pt x="68" y="16"/>
                      <a:pt x="68" y="35"/>
                    </a:cubicBezTo>
                    <a:cubicBezTo>
                      <a:pt x="67" y="54"/>
                      <a:pt x="53" y="67"/>
                      <a:pt x="34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0" name="Freeform 283"/>
              <p:cNvSpPr>
                <a:spLocks/>
              </p:cNvSpPr>
              <p:nvPr/>
            </p:nvSpPr>
            <p:spPr bwMode="auto">
              <a:xfrm>
                <a:off x="6433" y="2651"/>
                <a:ext cx="67" cy="66"/>
              </a:xfrm>
              <a:custGeom>
                <a:avLst/>
                <a:gdLst>
                  <a:gd name="T0" fmla="*/ 34 w 68"/>
                  <a:gd name="T1" fmla="*/ 0 h 67"/>
                  <a:gd name="T2" fmla="*/ 68 w 68"/>
                  <a:gd name="T3" fmla="*/ 33 h 67"/>
                  <a:gd name="T4" fmla="*/ 34 w 68"/>
                  <a:gd name="T5" fmla="*/ 67 h 67"/>
                  <a:gd name="T6" fmla="*/ 1 w 68"/>
                  <a:gd name="T7" fmla="*/ 35 h 67"/>
                  <a:gd name="T8" fmla="*/ 34 w 68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7">
                    <a:moveTo>
                      <a:pt x="34" y="0"/>
                    </a:moveTo>
                    <a:cubicBezTo>
                      <a:pt x="52" y="0"/>
                      <a:pt x="67" y="15"/>
                      <a:pt x="68" y="33"/>
                    </a:cubicBezTo>
                    <a:cubicBezTo>
                      <a:pt x="68" y="52"/>
                      <a:pt x="53" y="67"/>
                      <a:pt x="34" y="67"/>
                    </a:cubicBezTo>
                    <a:cubicBezTo>
                      <a:pt x="16" y="67"/>
                      <a:pt x="1" y="53"/>
                      <a:pt x="1" y="35"/>
                    </a:cubicBezTo>
                    <a:cubicBezTo>
                      <a:pt x="0" y="16"/>
                      <a:pt x="16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1" name="Freeform 284"/>
              <p:cNvSpPr>
                <a:spLocks/>
              </p:cNvSpPr>
              <p:nvPr/>
            </p:nvSpPr>
            <p:spPr bwMode="auto">
              <a:xfrm>
                <a:off x="6221" y="2085"/>
                <a:ext cx="66" cy="68"/>
              </a:xfrm>
              <a:custGeom>
                <a:avLst/>
                <a:gdLst>
                  <a:gd name="T0" fmla="*/ 35 w 68"/>
                  <a:gd name="T1" fmla="*/ 68 h 69"/>
                  <a:gd name="T2" fmla="*/ 1 w 68"/>
                  <a:gd name="T3" fmla="*/ 36 h 69"/>
                  <a:gd name="T4" fmla="*/ 32 w 68"/>
                  <a:gd name="T5" fmla="*/ 2 h 69"/>
                  <a:gd name="T6" fmla="*/ 67 w 68"/>
                  <a:gd name="T7" fmla="*/ 34 h 69"/>
                  <a:gd name="T8" fmla="*/ 35 w 68"/>
                  <a:gd name="T9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35" y="68"/>
                    </a:moveTo>
                    <a:cubicBezTo>
                      <a:pt x="18" y="69"/>
                      <a:pt x="2" y="54"/>
                      <a:pt x="1" y="36"/>
                    </a:cubicBezTo>
                    <a:cubicBezTo>
                      <a:pt x="0" y="19"/>
                      <a:pt x="14" y="3"/>
                      <a:pt x="32" y="2"/>
                    </a:cubicBezTo>
                    <a:cubicBezTo>
                      <a:pt x="51" y="0"/>
                      <a:pt x="67" y="15"/>
                      <a:pt x="67" y="34"/>
                    </a:cubicBezTo>
                    <a:cubicBezTo>
                      <a:pt x="68" y="52"/>
                      <a:pt x="53" y="68"/>
                      <a:pt x="3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2" name="Freeform 285"/>
              <p:cNvSpPr>
                <a:spLocks/>
              </p:cNvSpPr>
              <p:nvPr/>
            </p:nvSpPr>
            <p:spPr bwMode="auto">
              <a:xfrm>
                <a:off x="5937" y="3878"/>
                <a:ext cx="66" cy="68"/>
              </a:xfrm>
              <a:custGeom>
                <a:avLst/>
                <a:gdLst>
                  <a:gd name="T0" fmla="*/ 67 w 67"/>
                  <a:gd name="T1" fmla="*/ 34 h 69"/>
                  <a:gd name="T2" fmla="*/ 34 w 67"/>
                  <a:gd name="T3" fmla="*/ 68 h 69"/>
                  <a:gd name="T4" fmla="*/ 0 w 67"/>
                  <a:gd name="T5" fmla="*/ 34 h 69"/>
                  <a:gd name="T6" fmla="*/ 32 w 67"/>
                  <a:gd name="T7" fmla="*/ 1 h 69"/>
                  <a:gd name="T8" fmla="*/ 67 w 67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9">
                    <a:moveTo>
                      <a:pt x="67" y="34"/>
                    </a:moveTo>
                    <a:cubicBezTo>
                      <a:pt x="67" y="52"/>
                      <a:pt x="52" y="68"/>
                      <a:pt x="34" y="68"/>
                    </a:cubicBezTo>
                    <a:cubicBezTo>
                      <a:pt x="15" y="69"/>
                      <a:pt x="0" y="53"/>
                      <a:pt x="0" y="34"/>
                    </a:cubicBezTo>
                    <a:cubicBezTo>
                      <a:pt x="0" y="16"/>
                      <a:pt x="14" y="2"/>
                      <a:pt x="32" y="1"/>
                    </a:cubicBezTo>
                    <a:cubicBezTo>
                      <a:pt x="51" y="0"/>
                      <a:pt x="66" y="15"/>
                      <a:pt x="6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3" name="Freeform 286"/>
              <p:cNvSpPr>
                <a:spLocks/>
              </p:cNvSpPr>
              <p:nvPr/>
            </p:nvSpPr>
            <p:spPr bwMode="auto">
              <a:xfrm>
                <a:off x="6343" y="2324"/>
                <a:ext cx="66" cy="67"/>
              </a:xfrm>
              <a:custGeom>
                <a:avLst/>
                <a:gdLst>
                  <a:gd name="T0" fmla="*/ 34 w 68"/>
                  <a:gd name="T1" fmla="*/ 1 h 68"/>
                  <a:gd name="T2" fmla="*/ 67 w 68"/>
                  <a:gd name="T3" fmla="*/ 36 h 68"/>
                  <a:gd name="T4" fmla="*/ 33 w 68"/>
                  <a:gd name="T5" fmla="*/ 68 h 68"/>
                  <a:gd name="T6" fmla="*/ 0 w 68"/>
                  <a:gd name="T7" fmla="*/ 35 h 68"/>
                  <a:gd name="T8" fmla="*/ 34 w 68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34" y="1"/>
                    </a:moveTo>
                    <a:cubicBezTo>
                      <a:pt x="53" y="1"/>
                      <a:pt x="68" y="17"/>
                      <a:pt x="67" y="36"/>
                    </a:cubicBezTo>
                    <a:cubicBezTo>
                      <a:pt x="66" y="54"/>
                      <a:pt x="51" y="68"/>
                      <a:pt x="33" y="68"/>
                    </a:cubicBezTo>
                    <a:cubicBezTo>
                      <a:pt x="15" y="67"/>
                      <a:pt x="0" y="53"/>
                      <a:pt x="0" y="35"/>
                    </a:cubicBezTo>
                    <a:cubicBezTo>
                      <a:pt x="0" y="16"/>
                      <a:pt x="15" y="0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4" name="Freeform 287"/>
              <p:cNvSpPr>
                <a:spLocks/>
              </p:cNvSpPr>
              <p:nvPr/>
            </p:nvSpPr>
            <p:spPr bwMode="auto">
              <a:xfrm>
                <a:off x="4599" y="4037"/>
                <a:ext cx="67" cy="67"/>
              </a:xfrm>
              <a:custGeom>
                <a:avLst/>
                <a:gdLst>
                  <a:gd name="T0" fmla="*/ 36 w 68"/>
                  <a:gd name="T1" fmla="*/ 0 h 68"/>
                  <a:gd name="T2" fmla="*/ 68 w 68"/>
                  <a:gd name="T3" fmla="*/ 34 h 68"/>
                  <a:gd name="T4" fmla="*/ 34 w 68"/>
                  <a:gd name="T5" fmla="*/ 67 h 68"/>
                  <a:gd name="T6" fmla="*/ 1 w 68"/>
                  <a:gd name="T7" fmla="*/ 31 h 68"/>
                  <a:gd name="T8" fmla="*/ 36 w 68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36" y="0"/>
                    </a:moveTo>
                    <a:cubicBezTo>
                      <a:pt x="54" y="1"/>
                      <a:pt x="68" y="15"/>
                      <a:pt x="68" y="34"/>
                    </a:cubicBezTo>
                    <a:cubicBezTo>
                      <a:pt x="68" y="53"/>
                      <a:pt x="53" y="68"/>
                      <a:pt x="34" y="67"/>
                    </a:cubicBezTo>
                    <a:cubicBezTo>
                      <a:pt x="15" y="67"/>
                      <a:pt x="0" y="50"/>
                      <a:pt x="1" y="31"/>
                    </a:cubicBezTo>
                    <a:cubicBezTo>
                      <a:pt x="2" y="13"/>
                      <a:pt x="17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5" name="Freeform 288"/>
              <p:cNvSpPr>
                <a:spLocks/>
              </p:cNvSpPr>
              <p:nvPr/>
            </p:nvSpPr>
            <p:spPr bwMode="auto">
              <a:xfrm>
                <a:off x="5922" y="1791"/>
                <a:ext cx="66" cy="67"/>
              </a:xfrm>
              <a:custGeom>
                <a:avLst/>
                <a:gdLst>
                  <a:gd name="T0" fmla="*/ 67 w 67"/>
                  <a:gd name="T1" fmla="*/ 33 h 68"/>
                  <a:gd name="T2" fmla="*/ 32 w 67"/>
                  <a:gd name="T3" fmla="*/ 67 h 68"/>
                  <a:gd name="T4" fmla="*/ 0 w 67"/>
                  <a:gd name="T5" fmla="*/ 34 h 68"/>
                  <a:gd name="T6" fmla="*/ 34 w 67"/>
                  <a:gd name="T7" fmla="*/ 0 h 68"/>
                  <a:gd name="T8" fmla="*/ 67 w 67"/>
                  <a:gd name="T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8">
                    <a:moveTo>
                      <a:pt x="67" y="33"/>
                    </a:moveTo>
                    <a:cubicBezTo>
                      <a:pt x="67" y="52"/>
                      <a:pt x="51" y="68"/>
                      <a:pt x="32" y="67"/>
                    </a:cubicBezTo>
                    <a:cubicBezTo>
                      <a:pt x="14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2" y="1"/>
                      <a:pt x="66" y="15"/>
                      <a:pt x="6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6" name="Freeform 289"/>
              <p:cNvSpPr>
                <a:spLocks/>
              </p:cNvSpPr>
              <p:nvPr/>
            </p:nvSpPr>
            <p:spPr bwMode="auto">
              <a:xfrm>
                <a:off x="5256" y="4152"/>
                <a:ext cx="66" cy="67"/>
              </a:xfrm>
              <a:custGeom>
                <a:avLst/>
                <a:gdLst>
                  <a:gd name="T0" fmla="*/ 34 w 68"/>
                  <a:gd name="T1" fmla="*/ 1 h 69"/>
                  <a:gd name="T2" fmla="*/ 67 w 68"/>
                  <a:gd name="T3" fmla="*/ 37 h 69"/>
                  <a:gd name="T4" fmla="*/ 32 w 68"/>
                  <a:gd name="T5" fmla="*/ 68 h 69"/>
                  <a:gd name="T6" fmla="*/ 0 w 68"/>
                  <a:gd name="T7" fmla="*/ 35 h 69"/>
                  <a:gd name="T8" fmla="*/ 34 w 68"/>
                  <a:gd name="T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34" y="1"/>
                    </a:moveTo>
                    <a:cubicBezTo>
                      <a:pt x="53" y="1"/>
                      <a:pt x="68" y="17"/>
                      <a:pt x="67" y="37"/>
                    </a:cubicBezTo>
                    <a:cubicBezTo>
                      <a:pt x="66" y="55"/>
                      <a:pt x="51" y="69"/>
                      <a:pt x="32" y="68"/>
                    </a:cubicBezTo>
                    <a:cubicBezTo>
                      <a:pt x="14" y="67"/>
                      <a:pt x="0" y="52"/>
                      <a:pt x="0" y="35"/>
                    </a:cubicBezTo>
                    <a:cubicBezTo>
                      <a:pt x="0" y="16"/>
                      <a:pt x="16" y="0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7" name="Freeform 290"/>
              <p:cNvSpPr>
                <a:spLocks/>
              </p:cNvSpPr>
              <p:nvPr/>
            </p:nvSpPr>
            <p:spPr bwMode="auto">
              <a:xfrm>
                <a:off x="4868" y="4125"/>
                <a:ext cx="67" cy="68"/>
              </a:xfrm>
              <a:custGeom>
                <a:avLst/>
                <a:gdLst>
                  <a:gd name="T0" fmla="*/ 67 w 68"/>
                  <a:gd name="T1" fmla="*/ 34 h 69"/>
                  <a:gd name="T2" fmla="*/ 35 w 68"/>
                  <a:gd name="T3" fmla="*/ 68 h 69"/>
                  <a:gd name="T4" fmla="*/ 0 w 68"/>
                  <a:gd name="T5" fmla="*/ 35 h 69"/>
                  <a:gd name="T6" fmla="*/ 32 w 68"/>
                  <a:gd name="T7" fmla="*/ 1 h 69"/>
                  <a:gd name="T8" fmla="*/ 67 w 68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7" y="34"/>
                    </a:moveTo>
                    <a:cubicBezTo>
                      <a:pt x="68" y="52"/>
                      <a:pt x="53" y="67"/>
                      <a:pt x="35" y="68"/>
                    </a:cubicBezTo>
                    <a:cubicBezTo>
                      <a:pt x="16" y="69"/>
                      <a:pt x="1" y="54"/>
                      <a:pt x="0" y="35"/>
                    </a:cubicBezTo>
                    <a:cubicBezTo>
                      <a:pt x="0" y="17"/>
                      <a:pt x="14" y="2"/>
                      <a:pt x="32" y="1"/>
                    </a:cubicBezTo>
                    <a:cubicBezTo>
                      <a:pt x="51" y="0"/>
                      <a:pt x="67" y="15"/>
                      <a:pt x="6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8" name="Freeform 291"/>
              <p:cNvSpPr>
                <a:spLocks/>
              </p:cNvSpPr>
              <p:nvPr/>
            </p:nvSpPr>
            <p:spPr bwMode="auto">
              <a:xfrm>
                <a:off x="5462" y="4120"/>
                <a:ext cx="67" cy="67"/>
              </a:xfrm>
              <a:custGeom>
                <a:avLst/>
                <a:gdLst>
                  <a:gd name="T0" fmla="*/ 68 w 68"/>
                  <a:gd name="T1" fmla="*/ 33 h 68"/>
                  <a:gd name="T2" fmla="*/ 37 w 68"/>
                  <a:gd name="T3" fmla="*/ 67 h 68"/>
                  <a:gd name="T4" fmla="*/ 1 w 68"/>
                  <a:gd name="T5" fmla="*/ 35 h 68"/>
                  <a:gd name="T6" fmla="*/ 35 w 68"/>
                  <a:gd name="T7" fmla="*/ 1 h 68"/>
                  <a:gd name="T8" fmla="*/ 68 w 68"/>
                  <a:gd name="T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8" y="33"/>
                    </a:moveTo>
                    <a:cubicBezTo>
                      <a:pt x="68" y="51"/>
                      <a:pt x="55" y="67"/>
                      <a:pt x="37" y="67"/>
                    </a:cubicBezTo>
                    <a:cubicBezTo>
                      <a:pt x="18" y="68"/>
                      <a:pt x="2" y="54"/>
                      <a:pt x="1" y="35"/>
                    </a:cubicBezTo>
                    <a:cubicBezTo>
                      <a:pt x="0" y="17"/>
                      <a:pt x="17" y="0"/>
                      <a:pt x="35" y="1"/>
                    </a:cubicBezTo>
                    <a:cubicBezTo>
                      <a:pt x="52" y="1"/>
                      <a:pt x="67" y="16"/>
                      <a:pt x="6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9" name="Freeform 292"/>
              <p:cNvSpPr>
                <a:spLocks/>
              </p:cNvSpPr>
              <p:nvPr/>
            </p:nvSpPr>
            <p:spPr bwMode="auto">
              <a:xfrm>
                <a:off x="6281" y="2205"/>
                <a:ext cx="66" cy="68"/>
              </a:xfrm>
              <a:custGeom>
                <a:avLst/>
                <a:gdLst>
                  <a:gd name="T0" fmla="*/ 68 w 68"/>
                  <a:gd name="T1" fmla="*/ 34 h 69"/>
                  <a:gd name="T2" fmla="*/ 33 w 68"/>
                  <a:gd name="T3" fmla="*/ 69 h 69"/>
                  <a:gd name="T4" fmla="*/ 1 w 68"/>
                  <a:gd name="T5" fmla="*/ 35 h 69"/>
                  <a:gd name="T6" fmla="*/ 32 w 68"/>
                  <a:gd name="T7" fmla="*/ 1 h 69"/>
                  <a:gd name="T8" fmla="*/ 68 w 68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4"/>
                    </a:moveTo>
                    <a:cubicBezTo>
                      <a:pt x="68" y="53"/>
                      <a:pt x="52" y="69"/>
                      <a:pt x="33" y="69"/>
                    </a:cubicBezTo>
                    <a:cubicBezTo>
                      <a:pt x="16" y="68"/>
                      <a:pt x="1" y="53"/>
                      <a:pt x="1" y="35"/>
                    </a:cubicBezTo>
                    <a:cubicBezTo>
                      <a:pt x="0" y="17"/>
                      <a:pt x="14" y="2"/>
                      <a:pt x="32" y="1"/>
                    </a:cubicBezTo>
                    <a:cubicBezTo>
                      <a:pt x="51" y="0"/>
                      <a:pt x="67" y="15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0" name="Freeform 293"/>
              <p:cNvSpPr>
                <a:spLocks/>
              </p:cNvSpPr>
              <p:nvPr/>
            </p:nvSpPr>
            <p:spPr bwMode="auto">
              <a:xfrm>
                <a:off x="5117" y="1526"/>
                <a:ext cx="67" cy="68"/>
              </a:xfrm>
              <a:custGeom>
                <a:avLst/>
                <a:gdLst>
                  <a:gd name="T0" fmla="*/ 68 w 68"/>
                  <a:gd name="T1" fmla="*/ 34 h 69"/>
                  <a:gd name="T2" fmla="*/ 36 w 68"/>
                  <a:gd name="T3" fmla="*/ 68 h 69"/>
                  <a:gd name="T4" fmla="*/ 1 w 68"/>
                  <a:gd name="T5" fmla="*/ 35 h 69"/>
                  <a:gd name="T6" fmla="*/ 35 w 68"/>
                  <a:gd name="T7" fmla="*/ 1 h 69"/>
                  <a:gd name="T8" fmla="*/ 68 w 68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4"/>
                    </a:moveTo>
                    <a:cubicBezTo>
                      <a:pt x="68" y="53"/>
                      <a:pt x="54" y="67"/>
                      <a:pt x="36" y="68"/>
                    </a:cubicBezTo>
                    <a:cubicBezTo>
                      <a:pt x="17" y="69"/>
                      <a:pt x="1" y="54"/>
                      <a:pt x="1" y="35"/>
                    </a:cubicBezTo>
                    <a:cubicBezTo>
                      <a:pt x="0" y="17"/>
                      <a:pt x="17" y="0"/>
                      <a:pt x="35" y="1"/>
                    </a:cubicBezTo>
                    <a:cubicBezTo>
                      <a:pt x="53" y="2"/>
                      <a:pt x="67" y="17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1" name="Freeform 294"/>
              <p:cNvSpPr>
                <a:spLocks/>
              </p:cNvSpPr>
              <p:nvPr/>
            </p:nvSpPr>
            <p:spPr bwMode="auto">
              <a:xfrm>
                <a:off x="4465" y="1712"/>
                <a:ext cx="66" cy="67"/>
              </a:xfrm>
              <a:custGeom>
                <a:avLst/>
                <a:gdLst>
                  <a:gd name="T0" fmla="*/ 33 w 67"/>
                  <a:gd name="T1" fmla="*/ 1 h 68"/>
                  <a:gd name="T2" fmla="*/ 67 w 67"/>
                  <a:gd name="T3" fmla="*/ 34 h 68"/>
                  <a:gd name="T4" fmla="*/ 32 w 67"/>
                  <a:gd name="T5" fmla="*/ 68 h 68"/>
                  <a:gd name="T6" fmla="*/ 0 w 67"/>
                  <a:gd name="T7" fmla="*/ 33 h 68"/>
                  <a:gd name="T8" fmla="*/ 33 w 67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8">
                    <a:moveTo>
                      <a:pt x="33" y="1"/>
                    </a:moveTo>
                    <a:cubicBezTo>
                      <a:pt x="51" y="1"/>
                      <a:pt x="66" y="16"/>
                      <a:pt x="67" y="34"/>
                    </a:cubicBezTo>
                    <a:cubicBezTo>
                      <a:pt x="67" y="52"/>
                      <a:pt x="50" y="68"/>
                      <a:pt x="32" y="68"/>
                    </a:cubicBezTo>
                    <a:cubicBezTo>
                      <a:pt x="14" y="67"/>
                      <a:pt x="0" y="51"/>
                      <a:pt x="0" y="33"/>
                    </a:cubicBezTo>
                    <a:cubicBezTo>
                      <a:pt x="0" y="15"/>
                      <a:pt x="15" y="0"/>
                      <a:pt x="3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2" name="Freeform 295"/>
              <p:cNvSpPr>
                <a:spLocks/>
              </p:cNvSpPr>
              <p:nvPr/>
            </p:nvSpPr>
            <p:spPr bwMode="auto">
              <a:xfrm>
                <a:off x="3880" y="3207"/>
                <a:ext cx="66" cy="68"/>
              </a:xfrm>
              <a:custGeom>
                <a:avLst/>
                <a:gdLst>
                  <a:gd name="T0" fmla="*/ 35 w 67"/>
                  <a:gd name="T1" fmla="*/ 68 h 69"/>
                  <a:gd name="T2" fmla="*/ 0 w 67"/>
                  <a:gd name="T3" fmla="*/ 35 h 69"/>
                  <a:gd name="T4" fmla="*/ 33 w 67"/>
                  <a:gd name="T5" fmla="*/ 1 h 69"/>
                  <a:gd name="T6" fmla="*/ 67 w 67"/>
                  <a:gd name="T7" fmla="*/ 35 h 69"/>
                  <a:gd name="T8" fmla="*/ 35 w 67"/>
                  <a:gd name="T9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9">
                    <a:moveTo>
                      <a:pt x="35" y="68"/>
                    </a:moveTo>
                    <a:cubicBezTo>
                      <a:pt x="16" y="69"/>
                      <a:pt x="0" y="53"/>
                      <a:pt x="0" y="35"/>
                    </a:cubicBezTo>
                    <a:cubicBezTo>
                      <a:pt x="1" y="17"/>
                      <a:pt x="16" y="2"/>
                      <a:pt x="33" y="1"/>
                    </a:cubicBezTo>
                    <a:cubicBezTo>
                      <a:pt x="52" y="0"/>
                      <a:pt x="67" y="16"/>
                      <a:pt x="67" y="35"/>
                    </a:cubicBezTo>
                    <a:cubicBezTo>
                      <a:pt x="67" y="53"/>
                      <a:pt x="53" y="68"/>
                      <a:pt x="3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3" name="Freeform 296"/>
              <p:cNvSpPr>
                <a:spLocks/>
              </p:cNvSpPr>
              <p:nvPr/>
            </p:nvSpPr>
            <p:spPr bwMode="auto">
              <a:xfrm>
                <a:off x="4198" y="1921"/>
                <a:ext cx="67" cy="67"/>
              </a:xfrm>
              <a:custGeom>
                <a:avLst/>
                <a:gdLst>
                  <a:gd name="T0" fmla="*/ 67 w 68"/>
                  <a:gd name="T1" fmla="*/ 36 h 68"/>
                  <a:gd name="T2" fmla="*/ 33 w 68"/>
                  <a:gd name="T3" fmla="*/ 68 h 68"/>
                  <a:gd name="T4" fmla="*/ 1 w 68"/>
                  <a:gd name="T5" fmla="*/ 33 h 68"/>
                  <a:gd name="T6" fmla="*/ 35 w 68"/>
                  <a:gd name="T7" fmla="*/ 1 h 68"/>
                  <a:gd name="T8" fmla="*/ 67 w 68"/>
                  <a:gd name="T9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7" y="36"/>
                    </a:moveTo>
                    <a:cubicBezTo>
                      <a:pt x="67" y="53"/>
                      <a:pt x="51" y="68"/>
                      <a:pt x="33" y="68"/>
                    </a:cubicBezTo>
                    <a:cubicBezTo>
                      <a:pt x="15" y="68"/>
                      <a:pt x="0" y="52"/>
                      <a:pt x="1" y="33"/>
                    </a:cubicBezTo>
                    <a:cubicBezTo>
                      <a:pt x="2" y="15"/>
                      <a:pt x="18" y="0"/>
                      <a:pt x="35" y="1"/>
                    </a:cubicBezTo>
                    <a:cubicBezTo>
                      <a:pt x="53" y="2"/>
                      <a:pt x="68" y="18"/>
                      <a:pt x="6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4" name="Freeform 297"/>
              <p:cNvSpPr>
                <a:spLocks/>
              </p:cNvSpPr>
              <p:nvPr/>
            </p:nvSpPr>
            <p:spPr bwMode="auto">
              <a:xfrm>
                <a:off x="4582" y="1650"/>
                <a:ext cx="67" cy="72"/>
              </a:xfrm>
              <a:custGeom>
                <a:avLst/>
                <a:gdLst>
                  <a:gd name="T0" fmla="*/ 35 w 68"/>
                  <a:gd name="T1" fmla="*/ 68 h 73"/>
                  <a:gd name="T2" fmla="*/ 1 w 68"/>
                  <a:gd name="T3" fmla="*/ 34 h 73"/>
                  <a:gd name="T4" fmla="*/ 33 w 68"/>
                  <a:gd name="T5" fmla="*/ 1 h 73"/>
                  <a:gd name="T6" fmla="*/ 67 w 68"/>
                  <a:gd name="T7" fmla="*/ 32 h 73"/>
                  <a:gd name="T8" fmla="*/ 35 w 68"/>
                  <a:gd name="T9" fmla="*/ 6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35" y="68"/>
                    </a:moveTo>
                    <a:cubicBezTo>
                      <a:pt x="50" y="67"/>
                      <a:pt x="0" y="73"/>
                      <a:pt x="1" y="34"/>
                    </a:cubicBezTo>
                    <a:cubicBezTo>
                      <a:pt x="1" y="16"/>
                      <a:pt x="16" y="1"/>
                      <a:pt x="33" y="1"/>
                    </a:cubicBezTo>
                    <a:cubicBezTo>
                      <a:pt x="51" y="0"/>
                      <a:pt x="66" y="14"/>
                      <a:pt x="67" y="32"/>
                    </a:cubicBezTo>
                    <a:cubicBezTo>
                      <a:pt x="68" y="52"/>
                      <a:pt x="54" y="67"/>
                      <a:pt x="3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5" name="Freeform 298"/>
              <p:cNvSpPr>
                <a:spLocks/>
              </p:cNvSpPr>
              <p:nvPr/>
            </p:nvSpPr>
            <p:spPr bwMode="auto">
              <a:xfrm>
                <a:off x="3818" y="2790"/>
                <a:ext cx="65" cy="66"/>
              </a:xfrm>
              <a:custGeom>
                <a:avLst/>
                <a:gdLst>
                  <a:gd name="T0" fmla="*/ 66 w 66"/>
                  <a:gd name="T1" fmla="*/ 33 h 67"/>
                  <a:gd name="T2" fmla="*/ 33 w 66"/>
                  <a:gd name="T3" fmla="*/ 66 h 67"/>
                  <a:gd name="T4" fmla="*/ 0 w 66"/>
                  <a:gd name="T5" fmla="*/ 34 h 67"/>
                  <a:gd name="T6" fmla="*/ 32 w 66"/>
                  <a:gd name="T7" fmla="*/ 0 h 67"/>
                  <a:gd name="T8" fmla="*/ 66 w 66"/>
                  <a:gd name="T9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66" y="33"/>
                    </a:moveTo>
                    <a:cubicBezTo>
                      <a:pt x="66" y="50"/>
                      <a:pt x="51" y="66"/>
                      <a:pt x="33" y="66"/>
                    </a:cubicBezTo>
                    <a:cubicBezTo>
                      <a:pt x="16" y="67"/>
                      <a:pt x="0" y="52"/>
                      <a:pt x="0" y="34"/>
                    </a:cubicBezTo>
                    <a:cubicBezTo>
                      <a:pt x="0" y="16"/>
                      <a:pt x="15" y="1"/>
                      <a:pt x="32" y="0"/>
                    </a:cubicBezTo>
                    <a:cubicBezTo>
                      <a:pt x="50" y="0"/>
                      <a:pt x="66" y="15"/>
                      <a:pt x="6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6" name="Freeform 299"/>
              <p:cNvSpPr>
                <a:spLocks/>
              </p:cNvSpPr>
              <p:nvPr/>
            </p:nvSpPr>
            <p:spPr bwMode="auto">
              <a:xfrm>
                <a:off x="4957" y="4154"/>
                <a:ext cx="66" cy="66"/>
              </a:xfrm>
              <a:custGeom>
                <a:avLst/>
                <a:gdLst>
                  <a:gd name="T0" fmla="*/ 67 w 67"/>
                  <a:gd name="T1" fmla="*/ 35 h 68"/>
                  <a:gd name="T2" fmla="*/ 34 w 67"/>
                  <a:gd name="T3" fmla="*/ 68 h 68"/>
                  <a:gd name="T4" fmla="*/ 1 w 67"/>
                  <a:gd name="T5" fmla="*/ 35 h 68"/>
                  <a:gd name="T6" fmla="*/ 35 w 67"/>
                  <a:gd name="T7" fmla="*/ 1 h 68"/>
                  <a:gd name="T8" fmla="*/ 67 w 67"/>
                  <a:gd name="T9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8">
                    <a:moveTo>
                      <a:pt x="67" y="35"/>
                    </a:moveTo>
                    <a:cubicBezTo>
                      <a:pt x="67" y="53"/>
                      <a:pt x="51" y="68"/>
                      <a:pt x="34" y="68"/>
                    </a:cubicBezTo>
                    <a:cubicBezTo>
                      <a:pt x="16" y="68"/>
                      <a:pt x="1" y="52"/>
                      <a:pt x="1" y="35"/>
                    </a:cubicBezTo>
                    <a:cubicBezTo>
                      <a:pt x="0" y="16"/>
                      <a:pt x="17" y="0"/>
                      <a:pt x="35" y="1"/>
                    </a:cubicBezTo>
                    <a:cubicBezTo>
                      <a:pt x="53" y="2"/>
                      <a:pt x="67" y="17"/>
                      <a:pt x="6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7" name="Freeform 300"/>
              <p:cNvSpPr>
                <a:spLocks/>
              </p:cNvSpPr>
              <p:nvPr/>
            </p:nvSpPr>
            <p:spPr bwMode="auto">
              <a:xfrm>
                <a:off x="6403" y="2443"/>
                <a:ext cx="64" cy="66"/>
              </a:xfrm>
              <a:custGeom>
                <a:avLst/>
                <a:gdLst>
                  <a:gd name="T0" fmla="*/ 66 w 66"/>
                  <a:gd name="T1" fmla="*/ 34 h 67"/>
                  <a:gd name="T2" fmla="*/ 33 w 66"/>
                  <a:gd name="T3" fmla="*/ 67 h 67"/>
                  <a:gd name="T4" fmla="*/ 0 w 66"/>
                  <a:gd name="T5" fmla="*/ 34 h 67"/>
                  <a:gd name="T6" fmla="*/ 33 w 66"/>
                  <a:gd name="T7" fmla="*/ 0 h 67"/>
                  <a:gd name="T8" fmla="*/ 66 w 66"/>
                  <a:gd name="T9" fmla="*/ 3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66" y="34"/>
                    </a:moveTo>
                    <a:cubicBezTo>
                      <a:pt x="66" y="52"/>
                      <a:pt x="51" y="67"/>
                      <a:pt x="33" y="67"/>
                    </a:cubicBezTo>
                    <a:cubicBezTo>
                      <a:pt x="15" y="67"/>
                      <a:pt x="0" y="51"/>
                      <a:pt x="0" y="34"/>
                    </a:cubicBezTo>
                    <a:cubicBezTo>
                      <a:pt x="0" y="16"/>
                      <a:pt x="16" y="0"/>
                      <a:pt x="33" y="0"/>
                    </a:cubicBezTo>
                    <a:cubicBezTo>
                      <a:pt x="51" y="0"/>
                      <a:pt x="66" y="16"/>
                      <a:pt x="6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8" name="Freeform 301"/>
              <p:cNvSpPr>
                <a:spLocks/>
              </p:cNvSpPr>
              <p:nvPr/>
            </p:nvSpPr>
            <p:spPr bwMode="auto">
              <a:xfrm>
                <a:off x="6465" y="2860"/>
                <a:ext cx="66" cy="66"/>
              </a:xfrm>
              <a:custGeom>
                <a:avLst/>
                <a:gdLst>
                  <a:gd name="T0" fmla="*/ 33 w 67"/>
                  <a:gd name="T1" fmla="*/ 0 h 67"/>
                  <a:gd name="T2" fmla="*/ 66 w 67"/>
                  <a:gd name="T3" fmla="*/ 33 h 67"/>
                  <a:gd name="T4" fmla="*/ 34 w 67"/>
                  <a:gd name="T5" fmla="*/ 67 h 67"/>
                  <a:gd name="T6" fmla="*/ 0 w 67"/>
                  <a:gd name="T7" fmla="*/ 34 h 67"/>
                  <a:gd name="T8" fmla="*/ 33 w 67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7">
                    <a:moveTo>
                      <a:pt x="33" y="0"/>
                    </a:moveTo>
                    <a:cubicBezTo>
                      <a:pt x="51" y="0"/>
                      <a:pt x="66" y="15"/>
                      <a:pt x="66" y="33"/>
                    </a:cubicBezTo>
                    <a:cubicBezTo>
                      <a:pt x="67" y="51"/>
                      <a:pt x="52" y="66"/>
                      <a:pt x="34" y="67"/>
                    </a:cubicBezTo>
                    <a:cubicBezTo>
                      <a:pt x="16" y="67"/>
                      <a:pt x="1" y="52"/>
                      <a:pt x="0" y="34"/>
                    </a:cubicBezTo>
                    <a:cubicBezTo>
                      <a:pt x="0" y="16"/>
                      <a:pt x="15" y="1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9" name="Freeform 302"/>
              <p:cNvSpPr>
                <a:spLocks/>
              </p:cNvSpPr>
              <p:nvPr/>
            </p:nvSpPr>
            <p:spPr bwMode="auto">
              <a:xfrm>
                <a:off x="4511" y="4009"/>
                <a:ext cx="65" cy="67"/>
              </a:xfrm>
              <a:custGeom>
                <a:avLst/>
                <a:gdLst>
                  <a:gd name="T0" fmla="*/ 34 w 66"/>
                  <a:gd name="T1" fmla="*/ 0 h 68"/>
                  <a:gd name="T2" fmla="*/ 66 w 66"/>
                  <a:gd name="T3" fmla="*/ 34 h 68"/>
                  <a:gd name="T4" fmla="*/ 32 w 66"/>
                  <a:gd name="T5" fmla="*/ 67 h 68"/>
                  <a:gd name="T6" fmla="*/ 0 w 66"/>
                  <a:gd name="T7" fmla="*/ 33 h 68"/>
                  <a:gd name="T8" fmla="*/ 34 w 66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8">
                    <a:moveTo>
                      <a:pt x="34" y="0"/>
                    </a:moveTo>
                    <a:cubicBezTo>
                      <a:pt x="52" y="1"/>
                      <a:pt x="66" y="16"/>
                      <a:pt x="66" y="34"/>
                    </a:cubicBezTo>
                    <a:cubicBezTo>
                      <a:pt x="66" y="53"/>
                      <a:pt x="51" y="68"/>
                      <a:pt x="32" y="67"/>
                    </a:cubicBezTo>
                    <a:cubicBezTo>
                      <a:pt x="14" y="66"/>
                      <a:pt x="0" y="50"/>
                      <a:pt x="0" y="33"/>
                    </a:cubicBezTo>
                    <a:cubicBezTo>
                      <a:pt x="1" y="15"/>
                      <a:pt x="16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0" name="Freeform 303"/>
              <p:cNvSpPr>
                <a:spLocks/>
              </p:cNvSpPr>
              <p:nvPr/>
            </p:nvSpPr>
            <p:spPr bwMode="auto">
              <a:xfrm>
                <a:off x="4271" y="3833"/>
                <a:ext cx="66" cy="65"/>
              </a:xfrm>
              <a:custGeom>
                <a:avLst/>
                <a:gdLst>
                  <a:gd name="T0" fmla="*/ 67 w 67"/>
                  <a:gd name="T1" fmla="*/ 33 h 66"/>
                  <a:gd name="T2" fmla="*/ 35 w 67"/>
                  <a:gd name="T3" fmla="*/ 66 h 66"/>
                  <a:gd name="T4" fmla="*/ 1 w 67"/>
                  <a:gd name="T5" fmla="*/ 32 h 66"/>
                  <a:gd name="T6" fmla="*/ 35 w 67"/>
                  <a:gd name="T7" fmla="*/ 0 h 66"/>
                  <a:gd name="T8" fmla="*/ 67 w 67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6">
                    <a:moveTo>
                      <a:pt x="67" y="33"/>
                    </a:moveTo>
                    <a:cubicBezTo>
                      <a:pt x="67" y="51"/>
                      <a:pt x="53" y="66"/>
                      <a:pt x="35" y="66"/>
                    </a:cubicBezTo>
                    <a:cubicBezTo>
                      <a:pt x="16" y="66"/>
                      <a:pt x="0" y="50"/>
                      <a:pt x="1" y="32"/>
                    </a:cubicBezTo>
                    <a:cubicBezTo>
                      <a:pt x="2" y="14"/>
                      <a:pt x="17" y="0"/>
                      <a:pt x="35" y="0"/>
                    </a:cubicBezTo>
                    <a:cubicBezTo>
                      <a:pt x="53" y="0"/>
                      <a:pt x="67" y="15"/>
                      <a:pt x="6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1" name="Freeform 304"/>
              <p:cNvSpPr>
                <a:spLocks/>
              </p:cNvSpPr>
              <p:nvPr/>
            </p:nvSpPr>
            <p:spPr bwMode="auto">
              <a:xfrm>
                <a:off x="6232" y="3579"/>
                <a:ext cx="67" cy="66"/>
              </a:xfrm>
              <a:custGeom>
                <a:avLst/>
                <a:gdLst>
                  <a:gd name="T0" fmla="*/ 67 w 68"/>
                  <a:gd name="T1" fmla="*/ 32 h 67"/>
                  <a:gd name="T2" fmla="*/ 35 w 68"/>
                  <a:gd name="T3" fmla="*/ 66 h 67"/>
                  <a:gd name="T4" fmla="*/ 1 w 68"/>
                  <a:gd name="T5" fmla="*/ 35 h 67"/>
                  <a:gd name="T6" fmla="*/ 34 w 68"/>
                  <a:gd name="T7" fmla="*/ 0 h 67"/>
                  <a:gd name="T8" fmla="*/ 67 w 68"/>
                  <a:gd name="T9" fmla="*/ 3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7">
                    <a:moveTo>
                      <a:pt x="67" y="32"/>
                    </a:moveTo>
                    <a:cubicBezTo>
                      <a:pt x="68" y="50"/>
                      <a:pt x="53" y="66"/>
                      <a:pt x="35" y="66"/>
                    </a:cubicBezTo>
                    <a:cubicBezTo>
                      <a:pt x="17" y="67"/>
                      <a:pt x="2" y="53"/>
                      <a:pt x="1" y="35"/>
                    </a:cubicBezTo>
                    <a:cubicBezTo>
                      <a:pt x="0" y="16"/>
                      <a:pt x="14" y="0"/>
                      <a:pt x="34" y="0"/>
                    </a:cubicBezTo>
                    <a:cubicBezTo>
                      <a:pt x="52" y="0"/>
                      <a:pt x="67" y="14"/>
                      <a:pt x="6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2" name="Freeform 305"/>
              <p:cNvSpPr>
                <a:spLocks/>
              </p:cNvSpPr>
              <p:nvPr/>
            </p:nvSpPr>
            <p:spPr bwMode="auto">
              <a:xfrm>
                <a:off x="4122" y="3684"/>
                <a:ext cx="65" cy="65"/>
              </a:xfrm>
              <a:custGeom>
                <a:avLst/>
                <a:gdLst>
                  <a:gd name="T0" fmla="*/ 33 w 66"/>
                  <a:gd name="T1" fmla="*/ 0 h 66"/>
                  <a:gd name="T2" fmla="*/ 66 w 66"/>
                  <a:gd name="T3" fmla="*/ 33 h 66"/>
                  <a:gd name="T4" fmla="*/ 33 w 66"/>
                  <a:gd name="T5" fmla="*/ 66 h 66"/>
                  <a:gd name="T6" fmla="*/ 0 w 66"/>
                  <a:gd name="T7" fmla="*/ 33 h 66"/>
                  <a:gd name="T8" fmla="*/ 33 w 6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33" y="0"/>
                    </a:moveTo>
                    <a:cubicBezTo>
                      <a:pt x="51" y="0"/>
                      <a:pt x="66" y="15"/>
                      <a:pt x="66" y="33"/>
                    </a:cubicBezTo>
                    <a:cubicBezTo>
                      <a:pt x="66" y="51"/>
                      <a:pt x="51" y="66"/>
                      <a:pt x="33" y="66"/>
                    </a:cubicBezTo>
                    <a:cubicBezTo>
                      <a:pt x="15" y="66"/>
                      <a:pt x="0" y="52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3" name="Oval 306"/>
              <p:cNvSpPr>
                <a:spLocks noChangeArrowheads="1"/>
              </p:cNvSpPr>
              <p:nvPr/>
            </p:nvSpPr>
            <p:spPr bwMode="auto">
              <a:xfrm>
                <a:off x="4703" y="1592"/>
                <a:ext cx="64" cy="6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4" name="Freeform 307"/>
              <p:cNvSpPr>
                <a:spLocks/>
              </p:cNvSpPr>
              <p:nvPr/>
            </p:nvSpPr>
            <p:spPr bwMode="auto">
              <a:xfrm>
                <a:off x="4347" y="1773"/>
                <a:ext cx="64" cy="65"/>
              </a:xfrm>
              <a:custGeom>
                <a:avLst/>
                <a:gdLst>
                  <a:gd name="T0" fmla="*/ 32 w 66"/>
                  <a:gd name="T1" fmla="*/ 66 h 66"/>
                  <a:gd name="T2" fmla="*/ 0 w 66"/>
                  <a:gd name="T3" fmla="*/ 32 h 66"/>
                  <a:gd name="T4" fmla="*/ 34 w 66"/>
                  <a:gd name="T5" fmla="*/ 1 h 66"/>
                  <a:gd name="T6" fmla="*/ 66 w 66"/>
                  <a:gd name="T7" fmla="*/ 34 h 66"/>
                  <a:gd name="T8" fmla="*/ 32 w 66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14" y="65"/>
                      <a:pt x="0" y="50"/>
                      <a:pt x="0" y="32"/>
                    </a:cubicBezTo>
                    <a:cubicBezTo>
                      <a:pt x="1" y="14"/>
                      <a:pt x="16" y="0"/>
                      <a:pt x="34" y="1"/>
                    </a:cubicBezTo>
                    <a:cubicBezTo>
                      <a:pt x="52" y="1"/>
                      <a:pt x="66" y="16"/>
                      <a:pt x="66" y="34"/>
                    </a:cubicBezTo>
                    <a:cubicBezTo>
                      <a:pt x="65" y="52"/>
                      <a:pt x="50" y="66"/>
                      <a:pt x="3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5" name="Freeform 308"/>
              <p:cNvSpPr>
                <a:spLocks/>
              </p:cNvSpPr>
              <p:nvPr/>
            </p:nvSpPr>
            <p:spPr bwMode="auto">
              <a:xfrm>
                <a:off x="4051" y="2073"/>
                <a:ext cx="64" cy="66"/>
              </a:xfrm>
              <a:custGeom>
                <a:avLst/>
                <a:gdLst>
                  <a:gd name="T0" fmla="*/ 32 w 65"/>
                  <a:gd name="T1" fmla="*/ 0 h 67"/>
                  <a:gd name="T2" fmla="*/ 65 w 65"/>
                  <a:gd name="T3" fmla="*/ 33 h 67"/>
                  <a:gd name="T4" fmla="*/ 34 w 65"/>
                  <a:gd name="T5" fmla="*/ 66 h 67"/>
                  <a:gd name="T6" fmla="*/ 0 w 65"/>
                  <a:gd name="T7" fmla="*/ 34 h 67"/>
                  <a:gd name="T8" fmla="*/ 32 w 6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7">
                    <a:moveTo>
                      <a:pt x="32" y="0"/>
                    </a:moveTo>
                    <a:cubicBezTo>
                      <a:pt x="50" y="0"/>
                      <a:pt x="65" y="15"/>
                      <a:pt x="65" y="33"/>
                    </a:cubicBezTo>
                    <a:cubicBezTo>
                      <a:pt x="65" y="51"/>
                      <a:pt x="51" y="65"/>
                      <a:pt x="34" y="66"/>
                    </a:cubicBezTo>
                    <a:cubicBezTo>
                      <a:pt x="16" y="67"/>
                      <a:pt x="1" y="52"/>
                      <a:pt x="0" y="34"/>
                    </a:cubicBezTo>
                    <a:cubicBezTo>
                      <a:pt x="0" y="16"/>
                      <a:pt x="14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6" name="Freeform 309"/>
              <p:cNvSpPr>
                <a:spLocks/>
              </p:cNvSpPr>
              <p:nvPr/>
            </p:nvSpPr>
            <p:spPr bwMode="auto">
              <a:xfrm>
                <a:off x="6056" y="3820"/>
                <a:ext cx="64" cy="65"/>
              </a:xfrm>
              <a:custGeom>
                <a:avLst/>
                <a:gdLst>
                  <a:gd name="T0" fmla="*/ 64 w 65"/>
                  <a:gd name="T1" fmla="*/ 34 h 66"/>
                  <a:gd name="T2" fmla="*/ 30 w 65"/>
                  <a:gd name="T3" fmla="*/ 65 h 66"/>
                  <a:gd name="T4" fmla="*/ 0 w 65"/>
                  <a:gd name="T5" fmla="*/ 32 h 66"/>
                  <a:gd name="T6" fmla="*/ 33 w 65"/>
                  <a:gd name="T7" fmla="*/ 0 h 66"/>
                  <a:gd name="T8" fmla="*/ 64 w 65"/>
                  <a:gd name="T9" fmla="*/ 3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64" y="34"/>
                    </a:moveTo>
                    <a:cubicBezTo>
                      <a:pt x="64" y="52"/>
                      <a:pt x="49" y="66"/>
                      <a:pt x="30" y="65"/>
                    </a:cubicBezTo>
                    <a:cubicBezTo>
                      <a:pt x="13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3" y="0"/>
                    </a:cubicBezTo>
                    <a:cubicBezTo>
                      <a:pt x="51" y="0"/>
                      <a:pt x="65" y="15"/>
                      <a:pt x="6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7" name="Freeform 310"/>
              <p:cNvSpPr>
                <a:spLocks/>
              </p:cNvSpPr>
              <p:nvPr/>
            </p:nvSpPr>
            <p:spPr bwMode="auto">
              <a:xfrm>
                <a:off x="5503" y="1557"/>
                <a:ext cx="65" cy="63"/>
              </a:xfrm>
              <a:custGeom>
                <a:avLst/>
                <a:gdLst>
                  <a:gd name="T0" fmla="*/ 66 w 66"/>
                  <a:gd name="T1" fmla="*/ 33 h 65"/>
                  <a:gd name="T2" fmla="*/ 32 w 66"/>
                  <a:gd name="T3" fmla="*/ 65 h 65"/>
                  <a:gd name="T4" fmla="*/ 1 w 66"/>
                  <a:gd name="T5" fmla="*/ 31 h 65"/>
                  <a:gd name="T6" fmla="*/ 33 w 66"/>
                  <a:gd name="T7" fmla="*/ 0 h 65"/>
                  <a:gd name="T8" fmla="*/ 66 w 66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5">
                    <a:moveTo>
                      <a:pt x="66" y="33"/>
                    </a:moveTo>
                    <a:cubicBezTo>
                      <a:pt x="65" y="51"/>
                      <a:pt x="50" y="65"/>
                      <a:pt x="32" y="65"/>
                    </a:cubicBezTo>
                    <a:cubicBezTo>
                      <a:pt x="14" y="64"/>
                      <a:pt x="0" y="49"/>
                      <a:pt x="1" y="31"/>
                    </a:cubicBezTo>
                    <a:cubicBezTo>
                      <a:pt x="2" y="13"/>
                      <a:pt x="16" y="0"/>
                      <a:pt x="33" y="0"/>
                    </a:cubicBezTo>
                    <a:cubicBezTo>
                      <a:pt x="51" y="0"/>
                      <a:pt x="66" y="15"/>
                      <a:pt x="6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8" name="Freeform 311"/>
              <p:cNvSpPr>
                <a:spLocks/>
              </p:cNvSpPr>
              <p:nvPr/>
            </p:nvSpPr>
            <p:spPr bwMode="auto">
              <a:xfrm>
                <a:off x="5594" y="1584"/>
                <a:ext cx="64" cy="65"/>
              </a:xfrm>
              <a:custGeom>
                <a:avLst/>
                <a:gdLst>
                  <a:gd name="T0" fmla="*/ 65 w 65"/>
                  <a:gd name="T1" fmla="*/ 33 h 66"/>
                  <a:gd name="T2" fmla="*/ 32 w 65"/>
                  <a:gd name="T3" fmla="*/ 66 h 66"/>
                  <a:gd name="T4" fmla="*/ 0 w 65"/>
                  <a:gd name="T5" fmla="*/ 33 h 66"/>
                  <a:gd name="T6" fmla="*/ 32 w 65"/>
                  <a:gd name="T7" fmla="*/ 1 h 66"/>
                  <a:gd name="T8" fmla="*/ 65 w 65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65" y="33"/>
                    </a:moveTo>
                    <a:cubicBezTo>
                      <a:pt x="65" y="51"/>
                      <a:pt x="50" y="66"/>
                      <a:pt x="32" y="66"/>
                    </a:cubicBezTo>
                    <a:cubicBezTo>
                      <a:pt x="14" y="66"/>
                      <a:pt x="0" y="51"/>
                      <a:pt x="0" y="33"/>
                    </a:cubicBezTo>
                    <a:cubicBezTo>
                      <a:pt x="1" y="15"/>
                      <a:pt x="14" y="1"/>
                      <a:pt x="32" y="1"/>
                    </a:cubicBezTo>
                    <a:cubicBezTo>
                      <a:pt x="49" y="0"/>
                      <a:pt x="65" y="15"/>
                      <a:pt x="6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9" name="Freeform 312"/>
              <p:cNvSpPr>
                <a:spLocks/>
              </p:cNvSpPr>
              <p:nvPr/>
            </p:nvSpPr>
            <p:spPr bwMode="auto">
              <a:xfrm>
                <a:off x="4421" y="3979"/>
                <a:ext cx="65" cy="65"/>
              </a:xfrm>
              <a:custGeom>
                <a:avLst/>
                <a:gdLst>
                  <a:gd name="T0" fmla="*/ 66 w 66"/>
                  <a:gd name="T1" fmla="*/ 34 h 66"/>
                  <a:gd name="T2" fmla="*/ 31 w 66"/>
                  <a:gd name="T3" fmla="*/ 65 h 66"/>
                  <a:gd name="T4" fmla="*/ 1 w 66"/>
                  <a:gd name="T5" fmla="*/ 32 h 66"/>
                  <a:gd name="T6" fmla="*/ 36 w 66"/>
                  <a:gd name="T7" fmla="*/ 1 h 66"/>
                  <a:gd name="T8" fmla="*/ 66 w 66"/>
                  <a:gd name="T9" fmla="*/ 3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6" y="34"/>
                    </a:moveTo>
                    <a:cubicBezTo>
                      <a:pt x="65" y="52"/>
                      <a:pt x="49" y="66"/>
                      <a:pt x="31" y="65"/>
                    </a:cubicBezTo>
                    <a:cubicBezTo>
                      <a:pt x="14" y="64"/>
                      <a:pt x="0" y="49"/>
                      <a:pt x="1" y="32"/>
                    </a:cubicBezTo>
                    <a:cubicBezTo>
                      <a:pt x="2" y="14"/>
                      <a:pt x="17" y="0"/>
                      <a:pt x="36" y="1"/>
                    </a:cubicBezTo>
                    <a:cubicBezTo>
                      <a:pt x="53" y="2"/>
                      <a:pt x="66" y="17"/>
                      <a:pt x="6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0" name="Freeform 313"/>
              <p:cNvSpPr>
                <a:spLocks/>
              </p:cNvSpPr>
              <p:nvPr/>
            </p:nvSpPr>
            <p:spPr bwMode="auto">
              <a:xfrm>
                <a:off x="5416" y="1527"/>
                <a:ext cx="64" cy="64"/>
              </a:xfrm>
              <a:custGeom>
                <a:avLst/>
                <a:gdLst>
                  <a:gd name="T0" fmla="*/ 33 w 65"/>
                  <a:gd name="T1" fmla="*/ 0 h 65"/>
                  <a:gd name="T2" fmla="*/ 65 w 65"/>
                  <a:gd name="T3" fmla="*/ 33 h 65"/>
                  <a:gd name="T4" fmla="*/ 33 w 65"/>
                  <a:gd name="T5" fmla="*/ 64 h 65"/>
                  <a:gd name="T6" fmla="*/ 1 w 65"/>
                  <a:gd name="T7" fmla="*/ 31 h 65"/>
                  <a:gd name="T8" fmla="*/ 33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cubicBezTo>
                      <a:pt x="50" y="0"/>
                      <a:pt x="65" y="15"/>
                      <a:pt x="65" y="33"/>
                    </a:cubicBezTo>
                    <a:cubicBezTo>
                      <a:pt x="64" y="50"/>
                      <a:pt x="50" y="64"/>
                      <a:pt x="33" y="64"/>
                    </a:cubicBezTo>
                    <a:cubicBezTo>
                      <a:pt x="15" y="65"/>
                      <a:pt x="0" y="49"/>
                      <a:pt x="1" y="31"/>
                    </a:cubicBezTo>
                    <a:cubicBezTo>
                      <a:pt x="1" y="14"/>
                      <a:pt x="16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1" name="Freeform 314"/>
              <p:cNvSpPr>
                <a:spLocks/>
              </p:cNvSpPr>
              <p:nvPr/>
            </p:nvSpPr>
            <p:spPr bwMode="auto">
              <a:xfrm>
                <a:off x="6203" y="3670"/>
                <a:ext cx="65" cy="63"/>
              </a:xfrm>
              <a:custGeom>
                <a:avLst/>
                <a:gdLst>
                  <a:gd name="T0" fmla="*/ 33 w 66"/>
                  <a:gd name="T1" fmla="*/ 65 h 65"/>
                  <a:gd name="T2" fmla="*/ 1 w 66"/>
                  <a:gd name="T3" fmla="*/ 32 h 65"/>
                  <a:gd name="T4" fmla="*/ 34 w 66"/>
                  <a:gd name="T5" fmla="*/ 0 h 65"/>
                  <a:gd name="T6" fmla="*/ 66 w 66"/>
                  <a:gd name="T7" fmla="*/ 34 h 65"/>
                  <a:gd name="T8" fmla="*/ 33 w 66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5">
                    <a:moveTo>
                      <a:pt x="33" y="65"/>
                    </a:moveTo>
                    <a:cubicBezTo>
                      <a:pt x="15" y="65"/>
                      <a:pt x="0" y="49"/>
                      <a:pt x="1" y="32"/>
                    </a:cubicBezTo>
                    <a:cubicBezTo>
                      <a:pt x="2" y="15"/>
                      <a:pt x="17" y="0"/>
                      <a:pt x="34" y="0"/>
                    </a:cubicBezTo>
                    <a:cubicBezTo>
                      <a:pt x="52" y="1"/>
                      <a:pt x="66" y="16"/>
                      <a:pt x="66" y="34"/>
                    </a:cubicBezTo>
                    <a:cubicBezTo>
                      <a:pt x="65" y="51"/>
                      <a:pt x="51" y="65"/>
                      <a:pt x="3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2" name="Freeform 315"/>
              <p:cNvSpPr>
                <a:spLocks/>
              </p:cNvSpPr>
              <p:nvPr/>
            </p:nvSpPr>
            <p:spPr bwMode="auto">
              <a:xfrm>
                <a:off x="6013" y="1820"/>
                <a:ext cx="64" cy="64"/>
              </a:xfrm>
              <a:custGeom>
                <a:avLst/>
                <a:gdLst>
                  <a:gd name="T0" fmla="*/ 33 w 65"/>
                  <a:gd name="T1" fmla="*/ 0 h 65"/>
                  <a:gd name="T2" fmla="*/ 64 w 65"/>
                  <a:gd name="T3" fmla="*/ 34 h 65"/>
                  <a:gd name="T4" fmla="*/ 32 w 65"/>
                  <a:gd name="T5" fmla="*/ 65 h 65"/>
                  <a:gd name="T6" fmla="*/ 0 w 65"/>
                  <a:gd name="T7" fmla="*/ 33 h 65"/>
                  <a:gd name="T8" fmla="*/ 33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cubicBezTo>
                      <a:pt x="50" y="0"/>
                      <a:pt x="65" y="16"/>
                      <a:pt x="64" y="34"/>
                    </a:cubicBezTo>
                    <a:cubicBezTo>
                      <a:pt x="63" y="51"/>
                      <a:pt x="49" y="65"/>
                      <a:pt x="32" y="65"/>
                    </a:cubicBezTo>
                    <a:cubicBezTo>
                      <a:pt x="15" y="64"/>
                      <a:pt x="0" y="50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3" name="Freeform 316"/>
              <p:cNvSpPr>
                <a:spLocks/>
              </p:cNvSpPr>
              <p:nvPr/>
            </p:nvSpPr>
            <p:spPr bwMode="auto">
              <a:xfrm>
                <a:off x="5028" y="1499"/>
                <a:ext cx="64" cy="65"/>
              </a:xfrm>
              <a:custGeom>
                <a:avLst/>
                <a:gdLst>
                  <a:gd name="T0" fmla="*/ 33 w 65"/>
                  <a:gd name="T1" fmla="*/ 65 h 66"/>
                  <a:gd name="T2" fmla="*/ 1 w 65"/>
                  <a:gd name="T3" fmla="*/ 32 h 66"/>
                  <a:gd name="T4" fmla="*/ 32 w 65"/>
                  <a:gd name="T5" fmla="*/ 0 h 66"/>
                  <a:gd name="T6" fmla="*/ 65 w 65"/>
                  <a:gd name="T7" fmla="*/ 34 h 66"/>
                  <a:gd name="T8" fmla="*/ 33 w 65"/>
                  <a:gd name="T9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33" y="65"/>
                    </a:moveTo>
                    <a:cubicBezTo>
                      <a:pt x="16" y="66"/>
                      <a:pt x="0" y="50"/>
                      <a:pt x="1" y="32"/>
                    </a:cubicBezTo>
                    <a:cubicBezTo>
                      <a:pt x="1" y="15"/>
                      <a:pt x="16" y="1"/>
                      <a:pt x="32" y="0"/>
                    </a:cubicBezTo>
                    <a:cubicBezTo>
                      <a:pt x="50" y="0"/>
                      <a:pt x="65" y="16"/>
                      <a:pt x="65" y="34"/>
                    </a:cubicBezTo>
                    <a:cubicBezTo>
                      <a:pt x="65" y="51"/>
                      <a:pt x="50" y="65"/>
                      <a:pt x="3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4" name="Freeform 317"/>
              <p:cNvSpPr>
                <a:spLocks/>
              </p:cNvSpPr>
              <p:nvPr/>
            </p:nvSpPr>
            <p:spPr bwMode="auto">
              <a:xfrm>
                <a:off x="5683" y="1615"/>
                <a:ext cx="64" cy="64"/>
              </a:xfrm>
              <a:custGeom>
                <a:avLst/>
                <a:gdLst>
                  <a:gd name="T0" fmla="*/ 32 w 65"/>
                  <a:gd name="T1" fmla="*/ 0 h 66"/>
                  <a:gd name="T2" fmla="*/ 65 w 65"/>
                  <a:gd name="T3" fmla="*/ 33 h 66"/>
                  <a:gd name="T4" fmla="*/ 34 w 65"/>
                  <a:gd name="T5" fmla="*/ 65 h 66"/>
                  <a:gd name="T6" fmla="*/ 1 w 65"/>
                  <a:gd name="T7" fmla="*/ 34 h 66"/>
                  <a:gd name="T8" fmla="*/ 32 w 6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32" y="0"/>
                    </a:moveTo>
                    <a:cubicBezTo>
                      <a:pt x="50" y="0"/>
                      <a:pt x="65" y="14"/>
                      <a:pt x="65" y="33"/>
                    </a:cubicBezTo>
                    <a:cubicBezTo>
                      <a:pt x="65" y="51"/>
                      <a:pt x="52" y="64"/>
                      <a:pt x="34" y="65"/>
                    </a:cubicBezTo>
                    <a:cubicBezTo>
                      <a:pt x="16" y="66"/>
                      <a:pt x="1" y="52"/>
                      <a:pt x="1" y="34"/>
                    </a:cubicBezTo>
                    <a:cubicBezTo>
                      <a:pt x="0" y="16"/>
                      <a:pt x="14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5" name="Freeform 318"/>
              <p:cNvSpPr>
                <a:spLocks/>
              </p:cNvSpPr>
              <p:nvPr/>
            </p:nvSpPr>
            <p:spPr bwMode="auto">
              <a:xfrm>
                <a:off x="5049" y="4186"/>
                <a:ext cx="64" cy="63"/>
              </a:xfrm>
              <a:custGeom>
                <a:avLst/>
                <a:gdLst>
                  <a:gd name="T0" fmla="*/ 32 w 65"/>
                  <a:gd name="T1" fmla="*/ 64 h 64"/>
                  <a:gd name="T2" fmla="*/ 0 w 65"/>
                  <a:gd name="T3" fmla="*/ 31 h 64"/>
                  <a:gd name="T4" fmla="*/ 32 w 65"/>
                  <a:gd name="T5" fmla="*/ 0 h 64"/>
                  <a:gd name="T6" fmla="*/ 64 w 65"/>
                  <a:gd name="T7" fmla="*/ 33 h 64"/>
                  <a:gd name="T8" fmla="*/ 32 w 65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2" y="64"/>
                    </a:moveTo>
                    <a:cubicBezTo>
                      <a:pt x="13" y="64"/>
                      <a:pt x="0" y="50"/>
                      <a:pt x="0" y="31"/>
                    </a:cubicBezTo>
                    <a:cubicBezTo>
                      <a:pt x="1" y="13"/>
                      <a:pt x="14" y="0"/>
                      <a:pt x="32" y="0"/>
                    </a:cubicBezTo>
                    <a:cubicBezTo>
                      <a:pt x="51" y="0"/>
                      <a:pt x="65" y="14"/>
                      <a:pt x="64" y="33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6" name="Freeform 319"/>
              <p:cNvSpPr>
                <a:spLocks/>
              </p:cNvSpPr>
              <p:nvPr/>
            </p:nvSpPr>
            <p:spPr bwMode="auto">
              <a:xfrm>
                <a:off x="4821" y="1532"/>
                <a:ext cx="64" cy="64"/>
              </a:xfrm>
              <a:custGeom>
                <a:avLst/>
                <a:gdLst>
                  <a:gd name="T0" fmla="*/ 32 w 65"/>
                  <a:gd name="T1" fmla="*/ 0 h 65"/>
                  <a:gd name="T2" fmla="*/ 65 w 65"/>
                  <a:gd name="T3" fmla="*/ 32 h 65"/>
                  <a:gd name="T4" fmla="*/ 34 w 65"/>
                  <a:gd name="T5" fmla="*/ 65 h 65"/>
                  <a:gd name="T6" fmla="*/ 1 w 65"/>
                  <a:gd name="T7" fmla="*/ 32 h 65"/>
                  <a:gd name="T8" fmla="*/ 32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50" y="0"/>
                      <a:pt x="65" y="15"/>
                      <a:pt x="65" y="32"/>
                    </a:cubicBezTo>
                    <a:cubicBezTo>
                      <a:pt x="65" y="49"/>
                      <a:pt x="50" y="64"/>
                      <a:pt x="34" y="65"/>
                    </a:cubicBezTo>
                    <a:cubicBezTo>
                      <a:pt x="16" y="65"/>
                      <a:pt x="0" y="50"/>
                      <a:pt x="1" y="32"/>
                    </a:cubicBezTo>
                    <a:cubicBezTo>
                      <a:pt x="1" y="15"/>
                      <a:pt x="15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7" name="Freeform 320"/>
              <p:cNvSpPr>
                <a:spLocks/>
              </p:cNvSpPr>
              <p:nvPr/>
            </p:nvSpPr>
            <p:spPr bwMode="auto">
              <a:xfrm>
                <a:off x="3820" y="3089"/>
                <a:ext cx="64" cy="64"/>
              </a:xfrm>
              <a:custGeom>
                <a:avLst/>
                <a:gdLst>
                  <a:gd name="T0" fmla="*/ 65 w 65"/>
                  <a:gd name="T1" fmla="*/ 32 h 65"/>
                  <a:gd name="T2" fmla="*/ 32 w 65"/>
                  <a:gd name="T3" fmla="*/ 65 h 65"/>
                  <a:gd name="T4" fmla="*/ 1 w 65"/>
                  <a:gd name="T5" fmla="*/ 34 h 65"/>
                  <a:gd name="T6" fmla="*/ 31 w 65"/>
                  <a:gd name="T7" fmla="*/ 1 h 65"/>
                  <a:gd name="T8" fmla="*/ 65 w 65"/>
                  <a:gd name="T9" fmla="*/ 3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5" y="32"/>
                    </a:moveTo>
                    <a:cubicBezTo>
                      <a:pt x="65" y="50"/>
                      <a:pt x="50" y="65"/>
                      <a:pt x="32" y="65"/>
                    </a:cubicBezTo>
                    <a:cubicBezTo>
                      <a:pt x="15" y="65"/>
                      <a:pt x="1" y="51"/>
                      <a:pt x="1" y="34"/>
                    </a:cubicBezTo>
                    <a:cubicBezTo>
                      <a:pt x="0" y="16"/>
                      <a:pt x="13" y="2"/>
                      <a:pt x="31" y="1"/>
                    </a:cubicBezTo>
                    <a:cubicBezTo>
                      <a:pt x="49" y="0"/>
                      <a:pt x="64" y="14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8" name="Freeform 321"/>
              <p:cNvSpPr>
                <a:spLocks/>
              </p:cNvSpPr>
              <p:nvPr/>
            </p:nvSpPr>
            <p:spPr bwMode="auto">
              <a:xfrm>
                <a:off x="6495" y="2772"/>
                <a:ext cx="63" cy="64"/>
              </a:xfrm>
              <a:custGeom>
                <a:avLst/>
                <a:gdLst>
                  <a:gd name="T0" fmla="*/ 32 w 64"/>
                  <a:gd name="T1" fmla="*/ 65 h 65"/>
                  <a:gd name="T2" fmla="*/ 0 w 64"/>
                  <a:gd name="T3" fmla="*/ 33 h 65"/>
                  <a:gd name="T4" fmla="*/ 32 w 64"/>
                  <a:gd name="T5" fmla="*/ 1 h 65"/>
                  <a:gd name="T6" fmla="*/ 64 w 64"/>
                  <a:gd name="T7" fmla="*/ 34 h 65"/>
                  <a:gd name="T8" fmla="*/ 32 w 64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65"/>
                    </a:moveTo>
                    <a:cubicBezTo>
                      <a:pt x="14" y="64"/>
                      <a:pt x="0" y="50"/>
                      <a:pt x="0" y="33"/>
                    </a:cubicBezTo>
                    <a:cubicBezTo>
                      <a:pt x="0" y="15"/>
                      <a:pt x="15" y="1"/>
                      <a:pt x="32" y="1"/>
                    </a:cubicBezTo>
                    <a:cubicBezTo>
                      <a:pt x="50" y="0"/>
                      <a:pt x="64" y="16"/>
                      <a:pt x="64" y="34"/>
                    </a:cubicBezTo>
                    <a:cubicBezTo>
                      <a:pt x="63" y="51"/>
                      <a:pt x="49" y="65"/>
                      <a:pt x="3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9" name="Freeform 322"/>
              <p:cNvSpPr>
                <a:spLocks/>
              </p:cNvSpPr>
              <p:nvPr/>
            </p:nvSpPr>
            <p:spPr bwMode="auto">
              <a:xfrm>
                <a:off x="5347" y="4181"/>
                <a:ext cx="63" cy="65"/>
              </a:xfrm>
              <a:custGeom>
                <a:avLst/>
                <a:gdLst>
                  <a:gd name="T0" fmla="*/ 63 w 64"/>
                  <a:gd name="T1" fmla="*/ 33 h 66"/>
                  <a:gd name="T2" fmla="*/ 33 w 64"/>
                  <a:gd name="T3" fmla="*/ 65 h 66"/>
                  <a:gd name="T4" fmla="*/ 0 w 64"/>
                  <a:gd name="T5" fmla="*/ 33 h 66"/>
                  <a:gd name="T6" fmla="*/ 31 w 64"/>
                  <a:gd name="T7" fmla="*/ 1 h 66"/>
                  <a:gd name="T8" fmla="*/ 63 w 64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63" y="33"/>
                    </a:moveTo>
                    <a:cubicBezTo>
                      <a:pt x="63" y="51"/>
                      <a:pt x="50" y="65"/>
                      <a:pt x="33" y="65"/>
                    </a:cubicBezTo>
                    <a:cubicBezTo>
                      <a:pt x="14" y="66"/>
                      <a:pt x="0" y="52"/>
                      <a:pt x="0" y="33"/>
                    </a:cubicBezTo>
                    <a:cubicBezTo>
                      <a:pt x="0" y="16"/>
                      <a:pt x="14" y="2"/>
                      <a:pt x="31" y="1"/>
                    </a:cubicBezTo>
                    <a:cubicBezTo>
                      <a:pt x="48" y="0"/>
                      <a:pt x="64" y="15"/>
                      <a:pt x="63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0" name="Freeform 323"/>
              <p:cNvSpPr>
                <a:spLocks/>
              </p:cNvSpPr>
              <p:nvPr/>
            </p:nvSpPr>
            <p:spPr bwMode="auto">
              <a:xfrm>
                <a:off x="6162" y="1969"/>
                <a:ext cx="64" cy="64"/>
              </a:xfrm>
              <a:custGeom>
                <a:avLst/>
                <a:gdLst>
                  <a:gd name="T0" fmla="*/ 64 w 65"/>
                  <a:gd name="T1" fmla="*/ 34 h 65"/>
                  <a:gd name="T2" fmla="*/ 32 w 65"/>
                  <a:gd name="T3" fmla="*/ 65 h 65"/>
                  <a:gd name="T4" fmla="*/ 0 w 65"/>
                  <a:gd name="T5" fmla="*/ 31 h 65"/>
                  <a:gd name="T6" fmla="*/ 34 w 65"/>
                  <a:gd name="T7" fmla="*/ 1 h 65"/>
                  <a:gd name="T8" fmla="*/ 64 w 65"/>
                  <a:gd name="T9" fmla="*/ 3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4" y="34"/>
                    </a:moveTo>
                    <a:cubicBezTo>
                      <a:pt x="64" y="51"/>
                      <a:pt x="50" y="65"/>
                      <a:pt x="32" y="65"/>
                    </a:cubicBezTo>
                    <a:cubicBezTo>
                      <a:pt x="14" y="65"/>
                      <a:pt x="0" y="50"/>
                      <a:pt x="0" y="31"/>
                    </a:cubicBezTo>
                    <a:cubicBezTo>
                      <a:pt x="1" y="13"/>
                      <a:pt x="16" y="0"/>
                      <a:pt x="34" y="1"/>
                    </a:cubicBezTo>
                    <a:cubicBezTo>
                      <a:pt x="52" y="2"/>
                      <a:pt x="65" y="16"/>
                      <a:pt x="6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1" name="Freeform 324"/>
              <p:cNvSpPr>
                <a:spLocks/>
              </p:cNvSpPr>
              <p:nvPr/>
            </p:nvSpPr>
            <p:spPr bwMode="auto">
              <a:xfrm>
                <a:off x="5673" y="4091"/>
                <a:ext cx="64" cy="63"/>
              </a:xfrm>
              <a:custGeom>
                <a:avLst/>
                <a:gdLst>
                  <a:gd name="T0" fmla="*/ 31 w 65"/>
                  <a:gd name="T1" fmla="*/ 0 h 64"/>
                  <a:gd name="T2" fmla="*/ 64 w 65"/>
                  <a:gd name="T3" fmla="*/ 31 h 64"/>
                  <a:gd name="T4" fmla="*/ 32 w 65"/>
                  <a:gd name="T5" fmla="*/ 64 h 64"/>
                  <a:gd name="T6" fmla="*/ 0 w 65"/>
                  <a:gd name="T7" fmla="*/ 32 h 64"/>
                  <a:gd name="T8" fmla="*/ 31 w 65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1" y="0"/>
                    </a:moveTo>
                    <a:cubicBezTo>
                      <a:pt x="48" y="0"/>
                      <a:pt x="63" y="13"/>
                      <a:pt x="64" y="31"/>
                    </a:cubicBezTo>
                    <a:cubicBezTo>
                      <a:pt x="65" y="49"/>
                      <a:pt x="49" y="64"/>
                      <a:pt x="32" y="64"/>
                    </a:cubicBezTo>
                    <a:cubicBezTo>
                      <a:pt x="15" y="64"/>
                      <a:pt x="0" y="49"/>
                      <a:pt x="0" y="32"/>
                    </a:cubicBezTo>
                    <a:cubicBezTo>
                      <a:pt x="0" y="15"/>
                      <a:pt x="14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2" name="Freeform 325"/>
              <p:cNvSpPr>
                <a:spLocks/>
              </p:cNvSpPr>
              <p:nvPr/>
            </p:nvSpPr>
            <p:spPr bwMode="auto">
              <a:xfrm>
                <a:off x="5790" y="4031"/>
                <a:ext cx="64" cy="63"/>
              </a:xfrm>
              <a:custGeom>
                <a:avLst/>
                <a:gdLst>
                  <a:gd name="T0" fmla="*/ 32 w 65"/>
                  <a:gd name="T1" fmla="*/ 0 h 64"/>
                  <a:gd name="T2" fmla="*/ 65 w 65"/>
                  <a:gd name="T3" fmla="*/ 30 h 64"/>
                  <a:gd name="T4" fmla="*/ 33 w 65"/>
                  <a:gd name="T5" fmla="*/ 64 h 64"/>
                  <a:gd name="T6" fmla="*/ 1 w 65"/>
                  <a:gd name="T7" fmla="*/ 34 h 64"/>
                  <a:gd name="T8" fmla="*/ 32 w 65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2" y="0"/>
                    </a:moveTo>
                    <a:cubicBezTo>
                      <a:pt x="49" y="0"/>
                      <a:pt x="64" y="13"/>
                      <a:pt x="65" y="30"/>
                    </a:cubicBezTo>
                    <a:cubicBezTo>
                      <a:pt x="65" y="49"/>
                      <a:pt x="52" y="63"/>
                      <a:pt x="33" y="64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6"/>
                      <a:pt x="14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3" name="Freeform 326"/>
              <p:cNvSpPr>
                <a:spLocks/>
              </p:cNvSpPr>
              <p:nvPr/>
            </p:nvSpPr>
            <p:spPr bwMode="auto">
              <a:xfrm>
                <a:off x="3791" y="2882"/>
                <a:ext cx="63" cy="63"/>
              </a:xfrm>
              <a:custGeom>
                <a:avLst/>
                <a:gdLst>
                  <a:gd name="T0" fmla="*/ 64 w 64"/>
                  <a:gd name="T1" fmla="*/ 33 h 64"/>
                  <a:gd name="T2" fmla="*/ 32 w 64"/>
                  <a:gd name="T3" fmla="*/ 64 h 64"/>
                  <a:gd name="T4" fmla="*/ 0 w 64"/>
                  <a:gd name="T5" fmla="*/ 32 h 64"/>
                  <a:gd name="T6" fmla="*/ 33 w 64"/>
                  <a:gd name="T7" fmla="*/ 0 h 64"/>
                  <a:gd name="T8" fmla="*/ 64 w 64"/>
                  <a:gd name="T9" fmla="*/ 3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4" y="33"/>
                    </a:moveTo>
                    <a:cubicBezTo>
                      <a:pt x="63" y="50"/>
                      <a:pt x="49" y="64"/>
                      <a:pt x="32" y="64"/>
                    </a:cubicBezTo>
                    <a:cubicBezTo>
                      <a:pt x="15" y="64"/>
                      <a:pt x="1" y="50"/>
                      <a:pt x="0" y="32"/>
                    </a:cubicBezTo>
                    <a:cubicBezTo>
                      <a:pt x="0" y="14"/>
                      <a:pt x="15" y="0"/>
                      <a:pt x="33" y="0"/>
                    </a:cubicBezTo>
                    <a:cubicBezTo>
                      <a:pt x="51" y="1"/>
                      <a:pt x="64" y="15"/>
                      <a:pt x="6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4" name="Freeform 327"/>
              <p:cNvSpPr>
                <a:spLocks/>
              </p:cNvSpPr>
              <p:nvPr/>
            </p:nvSpPr>
            <p:spPr bwMode="auto">
              <a:xfrm>
                <a:off x="6464" y="2565"/>
                <a:ext cx="62" cy="64"/>
              </a:xfrm>
              <a:custGeom>
                <a:avLst/>
                <a:gdLst>
                  <a:gd name="T0" fmla="*/ 64 w 64"/>
                  <a:gd name="T1" fmla="*/ 31 h 65"/>
                  <a:gd name="T2" fmla="*/ 34 w 64"/>
                  <a:gd name="T3" fmla="*/ 64 h 65"/>
                  <a:gd name="T4" fmla="*/ 0 w 64"/>
                  <a:gd name="T5" fmla="*/ 32 h 65"/>
                  <a:gd name="T6" fmla="*/ 32 w 64"/>
                  <a:gd name="T7" fmla="*/ 0 h 65"/>
                  <a:gd name="T8" fmla="*/ 64 w 64"/>
                  <a:gd name="T9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64" y="31"/>
                    </a:moveTo>
                    <a:cubicBezTo>
                      <a:pt x="64" y="48"/>
                      <a:pt x="51" y="63"/>
                      <a:pt x="34" y="64"/>
                    </a:cubicBezTo>
                    <a:cubicBezTo>
                      <a:pt x="16" y="65"/>
                      <a:pt x="0" y="50"/>
                      <a:pt x="0" y="32"/>
                    </a:cubicBezTo>
                    <a:cubicBezTo>
                      <a:pt x="1" y="14"/>
                      <a:pt x="14" y="0"/>
                      <a:pt x="32" y="0"/>
                    </a:cubicBezTo>
                    <a:cubicBezTo>
                      <a:pt x="49" y="0"/>
                      <a:pt x="63" y="13"/>
                      <a:pt x="6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5" name="Freeform 328"/>
              <p:cNvSpPr>
                <a:spLocks/>
              </p:cNvSpPr>
              <p:nvPr/>
            </p:nvSpPr>
            <p:spPr bwMode="auto">
              <a:xfrm>
                <a:off x="5326" y="1498"/>
                <a:ext cx="64" cy="64"/>
              </a:xfrm>
              <a:custGeom>
                <a:avLst/>
                <a:gdLst>
                  <a:gd name="T0" fmla="*/ 33 w 65"/>
                  <a:gd name="T1" fmla="*/ 0 h 65"/>
                  <a:gd name="T2" fmla="*/ 64 w 65"/>
                  <a:gd name="T3" fmla="*/ 32 h 65"/>
                  <a:gd name="T4" fmla="*/ 31 w 65"/>
                  <a:gd name="T5" fmla="*/ 64 h 65"/>
                  <a:gd name="T6" fmla="*/ 0 w 65"/>
                  <a:gd name="T7" fmla="*/ 32 h 65"/>
                  <a:gd name="T8" fmla="*/ 33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cubicBezTo>
                      <a:pt x="50" y="0"/>
                      <a:pt x="64" y="15"/>
                      <a:pt x="64" y="32"/>
                    </a:cubicBezTo>
                    <a:cubicBezTo>
                      <a:pt x="65" y="50"/>
                      <a:pt x="49" y="65"/>
                      <a:pt x="31" y="64"/>
                    </a:cubicBezTo>
                    <a:cubicBezTo>
                      <a:pt x="14" y="63"/>
                      <a:pt x="0" y="49"/>
                      <a:pt x="0" y="32"/>
                    </a:cubicBezTo>
                    <a:cubicBezTo>
                      <a:pt x="1" y="14"/>
                      <a:pt x="15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6" name="Freeform 329"/>
              <p:cNvSpPr>
                <a:spLocks/>
              </p:cNvSpPr>
              <p:nvPr/>
            </p:nvSpPr>
            <p:spPr bwMode="auto">
              <a:xfrm>
                <a:off x="5773" y="1644"/>
                <a:ext cx="64" cy="63"/>
              </a:xfrm>
              <a:custGeom>
                <a:avLst/>
                <a:gdLst>
                  <a:gd name="T0" fmla="*/ 33 w 65"/>
                  <a:gd name="T1" fmla="*/ 64 h 64"/>
                  <a:gd name="T2" fmla="*/ 1 w 65"/>
                  <a:gd name="T3" fmla="*/ 32 h 64"/>
                  <a:gd name="T4" fmla="*/ 34 w 65"/>
                  <a:gd name="T5" fmla="*/ 0 h 64"/>
                  <a:gd name="T6" fmla="*/ 64 w 65"/>
                  <a:gd name="T7" fmla="*/ 32 h 64"/>
                  <a:gd name="T8" fmla="*/ 33 w 65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3" y="64"/>
                    </a:moveTo>
                    <a:cubicBezTo>
                      <a:pt x="16" y="64"/>
                      <a:pt x="1" y="49"/>
                      <a:pt x="1" y="32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51" y="1"/>
                      <a:pt x="65" y="15"/>
                      <a:pt x="64" y="32"/>
                    </a:cubicBezTo>
                    <a:cubicBezTo>
                      <a:pt x="64" y="50"/>
                      <a:pt x="50" y="64"/>
                      <a:pt x="33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7" name="Freeform 330"/>
              <p:cNvSpPr>
                <a:spLocks/>
              </p:cNvSpPr>
              <p:nvPr/>
            </p:nvSpPr>
            <p:spPr bwMode="auto">
              <a:xfrm>
                <a:off x="4183" y="3803"/>
                <a:ext cx="63" cy="63"/>
              </a:xfrm>
              <a:custGeom>
                <a:avLst/>
                <a:gdLst>
                  <a:gd name="T0" fmla="*/ 64 w 64"/>
                  <a:gd name="T1" fmla="*/ 32 h 64"/>
                  <a:gd name="T2" fmla="*/ 33 w 64"/>
                  <a:gd name="T3" fmla="*/ 64 h 64"/>
                  <a:gd name="T4" fmla="*/ 0 w 64"/>
                  <a:gd name="T5" fmla="*/ 34 h 64"/>
                  <a:gd name="T6" fmla="*/ 32 w 64"/>
                  <a:gd name="T7" fmla="*/ 0 h 64"/>
                  <a:gd name="T8" fmla="*/ 64 w 64"/>
                  <a:gd name="T9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49"/>
                      <a:pt x="50" y="64"/>
                      <a:pt x="33" y="64"/>
                    </a:cubicBezTo>
                    <a:cubicBezTo>
                      <a:pt x="15" y="64"/>
                      <a:pt x="1" y="51"/>
                      <a:pt x="0" y="34"/>
                    </a:cubicBezTo>
                    <a:cubicBezTo>
                      <a:pt x="0" y="16"/>
                      <a:pt x="15" y="0"/>
                      <a:pt x="32" y="0"/>
                    </a:cubicBezTo>
                    <a:cubicBezTo>
                      <a:pt x="49" y="1"/>
                      <a:pt x="64" y="15"/>
                      <a:pt x="64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8" name="Freeform 331"/>
              <p:cNvSpPr>
                <a:spLocks/>
              </p:cNvSpPr>
              <p:nvPr/>
            </p:nvSpPr>
            <p:spPr bwMode="auto">
              <a:xfrm>
                <a:off x="3914" y="3419"/>
                <a:ext cx="63" cy="64"/>
              </a:xfrm>
              <a:custGeom>
                <a:avLst/>
                <a:gdLst>
                  <a:gd name="T0" fmla="*/ 1 w 64"/>
                  <a:gd name="T1" fmla="*/ 31 h 65"/>
                  <a:gd name="T2" fmla="*/ 33 w 64"/>
                  <a:gd name="T3" fmla="*/ 0 h 65"/>
                  <a:gd name="T4" fmla="*/ 64 w 64"/>
                  <a:gd name="T5" fmla="*/ 32 h 65"/>
                  <a:gd name="T6" fmla="*/ 31 w 64"/>
                  <a:gd name="T7" fmla="*/ 64 h 65"/>
                  <a:gd name="T8" fmla="*/ 1 w 64"/>
                  <a:gd name="T9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1" y="31"/>
                    </a:moveTo>
                    <a:cubicBezTo>
                      <a:pt x="1" y="13"/>
                      <a:pt x="15" y="0"/>
                      <a:pt x="33" y="0"/>
                    </a:cubicBezTo>
                    <a:cubicBezTo>
                      <a:pt x="50" y="1"/>
                      <a:pt x="64" y="15"/>
                      <a:pt x="64" y="32"/>
                    </a:cubicBezTo>
                    <a:cubicBezTo>
                      <a:pt x="64" y="49"/>
                      <a:pt x="48" y="65"/>
                      <a:pt x="31" y="64"/>
                    </a:cubicBezTo>
                    <a:cubicBezTo>
                      <a:pt x="13" y="63"/>
                      <a:pt x="0" y="48"/>
                      <a:pt x="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9" name="Freeform 332"/>
              <p:cNvSpPr>
                <a:spLocks/>
              </p:cNvSpPr>
              <p:nvPr/>
            </p:nvSpPr>
            <p:spPr bwMode="auto">
              <a:xfrm>
                <a:off x="5911" y="3972"/>
                <a:ext cx="62" cy="61"/>
              </a:xfrm>
              <a:custGeom>
                <a:avLst/>
                <a:gdLst>
                  <a:gd name="T0" fmla="*/ 63 w 63"/>
                  <a:gd name="T1" fmla="*/ 31 h 63"/>
                  <a:gd name="T2" fmla="*/ 32 w 63"/>
                  <a:gd name="T3" fmla="*/ 63 h 63"/>
                  <a:gd name="T4" fmla="*/ 0 w 63"/>
                  <a:gd name="T5" fmla="*/ 31 h 63"/>
                  <a:gd name="T6" fmla="*/ 31 w 63"/>
                  <a:gd name="T7" fmla="*/ 0 h 63"/>
                  <a:gd name="T8" fmla="*/ 63 w 63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3" y="31"/>
                    </a:moveTo>
                    <a:cubicBezTo>
                      <a:pt x="63" y="48"/>
                      <a:pt x="49" y="63"/>
                      <a:pt x="32" y="63"/>
                    </a:cubicBezTo>
                    <a:cubicBezTo>
                      <a:pt x="15" y="63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9" y="0"/>
                      <a:pt x="63" y="13"/>
                      <a:pt x="6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0" name="Freeform 333"/>
              <p:cNvSpPr>
                <a:spLocks/>
              </p:cNvSpPr>
              <p:nvPr/>
            </p:nvSpPr>
            <p:spPr bwMode="auto">
              <a:xfrm>
                <a:off x="3974" y="3537"/>
                <a:ext cx="63" cy="63"/>
              </a:xfrm>
              <a:custGeom>
                <a:avLst/>
                <a:gdLst>
                  <a:gd name="T0" fmla="*/ 31 w 64"/>
                  <a:gd name="T1" fmla="*/ 0 h 64"/>
                  <a:gd name="T2" fmla="*/ 63 w 64"/>
                  <a:gd name="T3" fmla="*/ 31 h 64"/>
                  <a:gd name="T4" fmla="*/ 34 w 64"/>
                  <a:gd name="T5" fmla="*/ 64 h 64"/>
                  <a:gd name="T6" fmla="*/ 0 w 64"/>
                  <a:gd name="T7" fmla="*/ 32 h 64"/>
                  <a:gd name="T8" fmla="*/ 31 w 64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31" y="0"/>
                    </a:moveTo>
                    <a:cubicBezTo>
                      <a:pt x="48" y="0"/>
                      <a:pt x="63" y="14"/>
                      <a:pt x="63" y="31"/>
                    </a:cubicBezTo>
                    <a:cubicBezTo>
                      <a:pt x="64" y="49"/>
                      <a:pt x="51" y="63"/>
                      <a:pt x="34" y="64"/>
                    </a:cubicBezTo>
                    <a:cubicBezTo>
                      <a:pt x="16" y="64"/>
                      <a:pt x="0" y="50"/>
                      <a:pt x="0" y="32"/>
                    </a:cubicBezTo>
                    <a:cubicBezTo>
                      <a:pt x="0" y="16"/>
                      <a:pt x="15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1" name="Freeform 334"/>
              <p:cNvSpPr>
                <a:spLocks/>
              </p:cNvSpPr>
              <p:nvPr/>
            </p:nvSpPr>
            <p:spPr bwMode="auto">
              <a:xfrm>
                <a:off x="6438" y="3249"/>
                <a:ext cx="63" cy="64"/>
              </a:xfrm>
              <a:custGeom>
                <a:avLst/>
                <a:gdLst>
                  <a:gd name="T0" fmla="*/ 33 w 64"/>
                  <a:gd name="T1" fmla="*/ 65 h 65"/>
                  <a:gd name="T2" fmla="*/ 1 w 64"/>
                  <a:gd name="T3" fmla="*/ 33 h 65"/>
                  <a:gd name="T4" fmla="*/ 31 w 64"/>
                  <a:gd name="T5" fmla="*/ 1 h 65"/>
                  <a:gd name="T6" fmla="*/ 64 w 64"/>
                  <a:gd name="T7" fmla="*/ 33 h 65"/>
                  <a:gd name="T8" fmla="*/ 33 w 64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3" y="65"/>
                    </a:moveTo>
                    <a:cubicBezTo>
                      <a:pt x="16" y="65"/>
                      <a:pt x="2" y="50"/>
                      <a:pt x="1" y="33"/>
                    </a:cubicBezTo>
                    <a:cubicBezTo>
                      <a:pt x="0" y="17"/>
                      <a:pt x="14" y="2"/>
                      <a:pt x="31" y="1"/>
                    </a:cubicBezTo>
                    <a:cubicBezTo>
                      <a:pt x="50" y="0"/>
                      <a:pt x="64" y="14"/>
                      <a:pt x="64" y="33"/>
                    </a:cubicBezTo>
                    <a:cubicBezTo>
                      <a:pt x="64" y="50"/>
                      <a:pt x="50" y="64"/>
                      <a:pt x="3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2" name="Freeform 335"/>
              <p:cNvSpPr>
                <a:spLocks/>
              </p:cNvSpPr>
              <p:nvPr/>
            </p:nvSpPr>
            <p:spPr bwMode="auto">
              <a:xfrm>
                <a:off x="6469" y="3160"/>
                <a:ext cx="62" cy="63"/>
              </a:xfrm>
              <a:custGeom>
                <a:avLst/>
                <a:gdLst>
                  <a:gd name="T0" fmla="*/ 63 w 63"/>
                  <a:gd name="T1" fmla="*/ 32 h 64"/>
                  <a:gd name="T2" fmla="*/ 31 w 63"/>
                  <a:gd name="T3" fmla="*/ 63 h 64"/>
                  <a:gd name="T4" fmla="*/ 0 w 63"/>
                  <a:gd name="T5" fmla="*/ 32 h 64"/>
                  <a:gd name="T6" fmla="*/ 31 w 63"/>
                  <a:gd name="T7" fmla="*/ 0 h 64"/>
                  <a:gd name="T8" fmla="*/ 63 w 63"/>
                  <a:gd name="T9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3" y="32"/>
                    </a:moveTo>
                    <a:cubicBezTo>
                      <a:pt x="62" y="50"/>
                      <a:pt x="48" y="64"/>
                      <a:pt x="31" y="63"/>
                    </a:cubicBezTo>
                    <a:cubicBezTo>
                      <a:pt x="14" y="63"/>
                      <a:pt x="0" y="49"/>
                      <a:pt x="0" y="32"/>
                    </a:cubicBezTo>
                    <a:cubicBezTo>
                      <a:pt x="0" y="15"/>
                      <a:pt x="14" y="0"/>
                      <a:pt x="31" y="0"/>
                    </a:cubicBezTo>
                    <a:cubicBezTo>
                      <a:pt x="49" y="1"/>
                      <a:pt x="63" y="15"/>
                      <a:pt x="6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3" name="Freeform 336"/>
              <p:cNvSpPr>
                <a:spLocks/>
              </p:cNvSpPr>
              <p:nvPr/>
            </p:nvSpPr>
            <p:spPr bwMode="auto">
              <a:xfrm>
                <a:off x="5555" y="4154"/>
                <a:ext cx="63" cy="61"/>
              </a:xfrm>
              <a:custGeom>
                <a:avLst/>
                <a:gdLst>
                  <a:gd name="T0" fmla="*/ 63 w 64"/>
                  <a:gd name="T1" fmla="*/ 31 h 63"/>
                  <a:gd name="T2" fmla="*/ 31 w 64"/>
                  <a:gd name="T3" fmla="*/ 62 h 63"/>
                  <a:gd name="T4" fmla="*/ 1 w 64"/>
                  <a:gd name="T5" fmla="*/ 30 h 63"/>
                  <a:gd name="T6" fmla="*/ 32 w 64"/>
                  <a:gd name="T7" fmla="*/ 0 h 63"/>
                  <a:gd name="T8" fmla="*/ 63 w 64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3">
                    <a:moveTo>
                      <a:pt x="63" y="31"/>
                    </a:moveTo>
                    <a:cubicBezTo>
                      <a:pt x="63" y="48"/>
                      <a:pt x="48" y="63"/>
                      <a:pt x="31" y="62"/>
                    </a:cubicBezTo>
                    <a:cubicBezTo>
                      <a:pt x="14" y="62"/>
                      <a:pt x="0" y="48"/>
                      <a:pt x="1" y="30"/>
                    </a:cubicBezTo>
                    <a:cubicBezTo>
                      <a:pt x="1" y="13"/>
                      <a:pt x="15" y="0"/>
                      <a:pt x="32" y="0"/>
                    </a:cubicBezTo>
                    <a:cubicBezTo>
                      <a:pt x="50" y="0"/>
                      <a:pt x="64" y="14"/>
                      <a:pt x="6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4" name="Oval 337"/>
              <p:cNvSpPr>
                <a:spLocks noChangeArrowheads="1"/>
              </p:cNvSpPr>
              <p:nvPr/>
            </p:nvSpPr>
            <p:spPr bwMode="auto">
              <a:xfrm>
                <a:off x="6411" y="3341"/>
                <a:ext cx="62" cy="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5" name="Freeform 338"/>
              <p:cNvSpPr>
                <a:spLocks/>
              </p:cNvSpPr>
              <p:nvPr/>
            </p:nvSpPr>
            <p:spPr bwMode="auto">
              <a:xfrm>
                <a:off x="6313" y="2118"/>
                <a:ext cx="62" cy="62"/>
              </a:xfrm>
              <a:custGeom>
                <a:avLst/>
                <a:gdLst>
                  <a:gd name="T0" fmla="*/ 32 w 63"/>
                  <a:gd name="T1" fmla="*/ 0 h 63"/>
                  <a:gd name="T2" fmla="*/ 62 w 63"/>
                  <a:gd name="T3" fmla="*/ 33 h 63"/>
                  <a:gd name="T4" fmla="*/ 30 w 63"/>
                  <a:gd name="T5" fmla="*/ 62 h 63"/>
                  <a:gd name="T6" fmla="*/ 1 w 63"/>
                  <a:gd name="T7" fmla="*/ 31 h 63"/>
                  <a:gd name="T8" fmla="*/ 32 w 6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2" y="0"/>
                    </a:moveTo>
                    <a:cubicBezTo>
                      <a:pt x="49" y="1"/>
                      <a:pt x="63" y="16"/>
                      <a:pt x="62" y="33"/>
                    </a:cubicBezTo>
                    <a:cubicBezTo>
                      <a:pt x="62" y="50"/>
                      <a:pt x="47" y="63"/>
                      <a:pt x="30" y="62"/>
                    </a:cubicBezTo>
                    <a:cubicBezTo>
                      <a:pt x="13" y="61"/>
                      <a:pt x="0" y="48"/>
                      <a:pt x="1" y="31"/>
                    </a:cubicBezTo>
                    <a:cubicBezTo>
                      <a:pt x="1" y="14"/>
                      <a:pt x="15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6" name="Freeform 339"/>
              <p:cNvSpPr>
                <a:spLocks/>
              </p:cNvSpPr>
              <p:nvPr/>
            </p:nvSpPr>
            <p:spPr bwMode="auto">
              <a:xfrm>
                <a:off x="6381" y="3430"/>
                <a:ext cx="62" cy="62"/>
              </a:xfrm>
              <a:custGeom>
                <a:avLst/>
                <a:gdLst>
                  <a:gd name="T0" fmla="*/ 31 w 63"/>
                  <a:gd name="T1" fmla="*/ 0 h 63"/>
                  <a:gd name="T2" fmla="*/ 63 w 63"/>
                  <a:gd name="T3" fmla="*/ 32 h 63"/>
                  <a:gd name="T4" fmla="*/ 31 w 63"/>
                  <a:gd name="T5" fmla="*/ 63 h 63"/>
                  <a:gd name="T6" fmla="*/ 0 w 63"/>
                  <a:gd name="T7" fmla="*/ 32 h 63"/>
                  <a:gd name="T8" fmla="*/ 31 w 6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0"/>
                    </a:moveTo>
                    <a:cubicBezTo>
                      <a:pt x="49" y="0"/>
                      <a:pt x="63" y="15"/>
                      <a:pt x="63" y="32"/>
                    </a:cubicBezTo>
                    <a:cubicBezTo>
                      <a:pt x="62" y="50"/>
                      <a:pt x="48" y="63"/>
                      <a:pt x="31" y="63"/>
                    </a:cubicBezTo>
                    <a:cubicBezTo>
                      <a:pt x="14" y="62"/>
                      <a:pt x="1" y="49"/>
                      <a:pt x="0" y="32"/>
                    </a:cubicBezTo>
                    <a:cubicBezTo>
                      <a:pt x="0" y="16"/>
                      <a:pt x="15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7" name="Freeform 340"/>
              <p:cNvSpPr>
                <a:spLocks/>
              </p:cNvSpPr>
              <p:nvPr/>
            </p:nvSpPr>
            <p:spPr bwMode="auto">
              <a:xfrm>
                <a:off x="4034" y="3656"/>
                <a:ext cx="62" cy="62"/>
              </a:xfrm>
              <a:custGeom>
                <a:avLst/>
                <a:gdLst>
                  <a:gd name="T0" fmla="*/ 31 w 63"/>
                  <a:gd name="T1" fmla="*/ 63 h 63"/>
                  <a:gd name="T2" fmla="*/ 1 w 63"/>
                  <a:gd name="T3" fmla="*/ 30 h 63"/>
                  <a:gd name="T4" fmla="*/ 34 w 63"/>
                  <a:gd name="T5" fmla="*/ 1 h 63"/>
                  <a:gd name="T6" fmla="*/ 63 w 63"/>
                  <a:gd name="T7" fmla="*/ 32 h 63"/>
                  <a:gd name="T8" fmla="*/ 31 w 63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63"/>
                    </a:moveTo>
                    <a:cubicBezTo>
                      <a:pt x="14" y="63"/>
                      <a:pt x="0" y="48"/>
                      <a:pt x="1" y="30"/>
                    </a:cubicBezTo>
                    <a:cubicBezTo>
                      <a:pt x="2" y="13"/>
                      <a:pt x="16" y="0"/>
                      <a:pt x="34" y="1"/>
                    </a:cubicBezTo>
                    <a:cubicBezTo>
                      <a:pt x="50" y="1"/>
                      <a:pt x="63" y="16"/>
                      <a:pt x="63" y="32"/>
                    </a:cubicBezTo>
                    <a:cubicBezTo>
                      <a:pt x="63" y="49"/>
                      <a:pt x="48" y="63"/>
                      <a:pt x="3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8" name="Freeform 341"/>
              <p:cNvSpPr>
                <a:spLocks/>
              </p:cNvSpPr>
              <p:nvPr/>
            </p:nvSpPr>
            <p:spPr bwMode="auto">
              <a:xfrm>
                <a:off x="3853" y="3300"/>
                <a:ext cx="62" cy="61"/>
              </a:xfrm>
              <a:custGeom>
                <a:avLst/>
                <a:gdLst>
                  <a:gd name="T0" fmla="*/ 63 w 63"/>
                  <a:gd name="T1" fmla="*/ 30 h 62"/>
                  <a:gd name="T2" fmla="*/ 32 w 63"/>
                  <a:gd name="T3" fmla="*/ 62 h 62"/>
                  <a:gd name="T4" fmla="*/ 0 w 63"/>
                  <a:gd name="T5" fmla="*/ 31 h 62"/>
                  <a:gd name="T6" fmla="*/ 31 w 63"/>
                  <a:gd name="T7" fmla="*/ 0 h 62"/>
                  <a:gd name="T8" fmla="*/ 63 w 63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2">
                    <a:moveTo>
                      <a:pt x="63" y="30"/>
                    </a:moveTo>
                    <a:cubicBezTo>
                      <a:pt x="63" y="47"/>
                      <a:pt x="49" y="62"/>
                      <a:pt x="32" y="62"/>
                    </a:cubicBezTo>
                    <a:cubicBezTo>
                      <a:pt x="15" y="62"/>
                      <a:pt x="1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9" y="0"/>
                      <a:pt x="63" y="13"/>
                      <a:pt x="6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9" name="Freeform 342"/>
              <p:cNvSpPr>
                <a:spLocks/>
              </p:cNvSpPr>
              <p:nvPr/>
            </p:nvSpPr>
            <p:spPr bwMode="auto">
              <a:xfrm>
                <a:off x="4083" y="1984"/>
                <a:ext cx="62" cy="62"/>
              </a:xfrm>
              <a:custGeom>
                <a:avLst/>
                <a:gdLst>
                  <a:gd name="T0" fmla="*/ 31 w 63"/>
                  <a:gd name="T1" fmla="*/ 63 h 63"/>
                  <a:gd name="T2" fmla="*/ 0 w 63"/>
                  <a:gd name="T3" fmla="*/ 31 h 63"/>
                  <a:gd name="T4" fmla="*/ 31 w 63"/>
                  <a:gd name="T5" fmla="*/ 0 h 63"/>
                  <a:gd name="T6" fmla="*/ 62 w 63"/>
                  <a:gd name="T7" fmla="*/ 32 h 63"/>
                  <a:gd name="T8" fmla="*/ 31 w 63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63"/>
                    </a:moveTo>
                    <a:cubicBezTo>
                      <a:pt x="13" y="63"/>
                      <a:pt x="0" y="49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3" y="15"/>
                      <a:pt x="62" y="32"/>
                    </a:cubicBezTo>
                    <a:cubicBezTo>
                      <a:pt x="62" y="49"/>
                      <a:pt x="48" y="63"/>
                      <a:pt x="3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0" name="Freeform 343"/>
              <p:cNvSpPr>
                <a:spLocks/>
              </p:cNvSpPr>
              <p:nvPr/>
            </p:nvSpPr>
            <p:spPr bwMode="auto">
              <a:xfrm>
                <a:off x="5137" y="4215"/>
                <a:ext cx="63" cy="61"/>
              </a:xfrm>
              <a:custGeom>
                <a:avLst/>
                <a:gdLst>
                  <a:gd name="T0" fmla="*/ 31 w 64"/>
                  <a:gd name="T1" fmla="*/ 0 h 63"/>
                  <a:gd name="T2" fmla="*/ 63 w 64"/>
                  <a:gd name="T3" fmla="*/ 31 h 63"/>
                  <a:gd name="T4" fmla="*/ 32 w 64"/>
                  <a:gd name="T5" fmla="*/ 63 h 63"/>
                  <a:gd name="T6" fmla="*/ 1 w 64"/>
                  <a:gd name="T7" fmla="*/ 32 h 63"/>
                  <a:gd name="T8" fmla="*/ 31 w 64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3">
                    <a:moveTo>
                      <a:pt x="31" y="0"/>
                    </a:moveTo>
                    <a:cubicBezTo>
                      <a:pt x="48" y="0"/>
                      <a:pt x="63" y="14"/>
                      <a:pt x="63" y="31"/>
                    </a:cubicBezTo>
                    <a:cubicBezTo>
                      <a:pt x="64" y="48"/>
                      <a:pt x="50" y="62"/>
                      <a:pt x="32" y="63"/>
                    </a:cubicBezTo>
                    <a:cubicBezTo>
                      <a:pt x="15" y="63"/>
                      <a:pt x="1" y="50"/>
                      <a:pt x="1" y="32"/>
                    </a:cubicBezTo>
                    <a:cubicBezTo>
                      <a:pt x="0" y="15"/>
                      <a:pt x="14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1" name="Freeform 344"/>
              <p:cNvSpPr>
                <a:spLocks/>
              </p:cNvSpPr>
              <p:nvPr/>
            </p:nvSpPr>
            <p:spPr bwMode="auto">
              <a:xfrm>
                <a:off x="4229" y="1834"/>
                <a:ext cx="61" cy="63"/>
              </a:xfrm>
              <a:custGeom>
                <a:avLst/>
                <a:gdLst>
                  <a:gd name="T0" fmla="*/ 31 w 63"/>
                  <a:gd name="T1" fmla="*/ 63 h 64"/>
                  <a:gd name="T2" fmla="*/ 0 w 63"/>
                  <a:gd name="T3" fmla="*/ 32 h 64"/>
                  <a:gd name="T4" fmla="*/ 32 w 63"/>
                  <a:gd name="T5" fmla="*/ 0 h 64"/>
                  <a:gd name="T6" fmla="*/ 63 w 63"/>
                  <a:gd name="T7" fmla="*/ 32 h 64"/>
                  <a:gd name="T8" fmla="*/ 31 w 63"/>
                  <a:gd name="T9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31" y="63"/>
                    </a:moveTo>
                    <a:cubicBezTo>
                      <a:pt x="14" y="63"/>
                      <a:pt x="0" y="49"/>
                      <a:pt x="0" y="32"/>
                    </a:cubicBezTo>
                    <a:cubicBezTo>
                      <a:pt x="1" y="14"/>
                      <a:pt x="15" y="0"/>
                      <a:pt x="32" y="0"/>
                    </a:cubicBezTo>
                    <a:cubicBezTo>
                      <a:pt x="49" y="1"/>
                      <a:pt x="63" y="16"/>
                      <a:pt x="63" y="32"/>
                    </a:cubicBezTo>
                    <a:cubicBezTo>
                      <a:pt x="63" y="49"/>
                      <a:pt x="48" y="64"/>
                      <a:pt x="3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2" name="Freeform 345"/>
              <p:cNvSpPr>
                <a:spLocks/>
              </p:cNvSpPr>
              <p:nvPr/>
            </p:nvSpPr>
            <p:spPr bwMode="auto">
              <a:xfrm>
                <a:off x="6371" y="2235"/>
                <a:ext cx="65" cy="65"/>
              </a:xfrm>
              <a:custGeom>
                <a:avLst/>
                <a:gdLst>
                  <a:gd name="T0" fmla="*/ 30 w 66"/>
                  <a:gd name="T1" fmla="*/ 64 h 66"/>
                  <a:gd name="T2" fmla="*/ 2 w 66"/>
                  <a:gd name="T3" fmla="*/ 29 h 66"/>
                  <a:gd name="T4" fmla="*/ 37 w 66"/>
                  <a:gd name="T5" fmla="*/ 2 h 66"/>
                  <a:gd name="T6" fmla="*/ 64 w 66"/>
                  <a:gd name="T7" fmla="*/ 37 h 66"/>
                  <a:gd name="T8" fmla="*/ 30 w 66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30" y="64"/>
                    </a:moveTo>
                    <a:cubicBezTo>
                      <a:pt x="13" y="62"/>
                      <a:pt x="0" y="46"/>
                      <a:pt x="2" y="29"/>
                    </a:cubicBezTo>
                    <a:cubicBezTo>
                      <a:pt x="4" y="12"/>
                      <a:pt x="19" y="0"/>
                      <a:pt x="37" y="2"/>
                    </a:cubicBezTo>
                    <a:cubicBezTo>
                      <a:pt x="54" y="4"/>
                      <a:pt x="66" y="19"/>
                      <a:pt x="64" y="37"/>
                    </a:cubicBezTo>
                    <a:cubicBezTo>
                      <a:pt x="62" y="53"/>
                      <a:pt x="46" y="66"/>
                      <a:pt x="3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3" name="Freeform 346"/>
              <p:cNvSpPr>
                <a:spLocks/>
              </p:cNvSpPr>
              <p:nvPr/>
            </p:nvSpPr>
            <p:spPr bwMode="auto">
              <a:xfrm>
                <a:off x="3817" y="2495"/>
                <a:ext cx="62" cy="62"/>
              </a:xfrm>
              <a:custGeom>
                <a:avLst/>
                <a:gdLst>
                  <a:gd name="T0" fmla="*/ 31 w 63"/>
                  <a:gd name="T1" fmla="*/ 0 h 63"/>
                  <a:gd name="T2" fmla="*/ 63 w 63"/>
                  <a:gd name="T3" fmla="*/ 31 h 63"/>
                  <a:gd name="T4" fmla="*/ 32 w 63"/>
                  <a:gd name="T5" fmla="*/ 63 h 63"/>
                  <a:gd name="T6" fmla="*/ 1 w 63"/>
                  <a:gd name="T7" fmla="*/ 33 h 63"/>
                  <a:gd name="T8" fmla="*/ 31 w 6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0"/>
                    </a:moveTo>
                    <a:cubicBezTo>
                      <a:pt x="49" y="0"/>
                      <a:pt x="63" y="14"/>
                      <a:pt x="63" y="31"/>
                    </a:cubicBezTo>
                    <a:cubicBezTo>
                      <a:pt x="63" y="49"/>
                      <a:pt x="49" y="63"/>
                      <a:pt x="32" y="63"/>
                    </a:cubicBezTo>
                    <a:cubicBezTo>
                      <a:pt x="16" y="63"/>
                      <a:pt x="2" y="49"/>
                      <a:pt x="1" y="33"/>
                    </a:cubicBezTo>
                    <a:cubicBezTo>
                      <a:pt x="0" y="16"/>
                      <a:pt x="14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4" name="Freeform 347"/>
              <p:cNvSpPr>
                <a:spLocks/>
              </p:cNvSpPr>
              <p:nvPr/>
            </p:nvSpPr>
            <p:spPr bwMode="auto">
              <a:xfrm>
                <a:off x="6102" y="1852"/>
                <a:ext cx="61" cy="61"/>
              </a:xfrm>
              <a:custGeom>
                <a:avLst/>
                <a:gdLst>
                  <a:gd name="T0" fmla="*/ 30 w 62"/>
                  <a:gd name="T1" fmla="*/ 0 h 62"/>
                  <a:gd name="T2" fmla="*/ 61 w 62"/>
                  <a:gd name="T3" fmla="*/ 29 h 62"/>
                  <a:gd name="T4" fmla="*/ 31 w 62"/>
                  <a:gd name="T5" fmla="*/ 62 h 62"/>
                  <a:gd name="T6" fmla="*/ 0 w 62"/>
                  <a:gd name="T7" fmla="*/ 31 h 62"/>
                  <a:gd name="T8" fmla="*/ 30 w 62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30" y="0"/>
                    </a:moveTo>
                    <a:cubicBezTo>
                      <a:pt x="46" y="0"/>
                      <a:pt x="61" y="13"/>
                      <a:pt x="61" y="29"/>
                    </a:cubicBezTo>
                    <a:cubicBezTo>
                      <a:pt x="62" y="47"/>
                      <a:pt x="49" y="61"/>
                      <a:pt x="31" y="62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5" name="Freeform 348"/>
              <p:cNvSpPr>
                <a:spLocks/>
              </p:cNvSpPr>
              <p:nvPr/>
            </p:nvSpPr>
            <p:spPr bwMode="auto">
              <a:xfrm>
                <a:off x="3847" y="2404"/>
                <a:ext cx="61" cy="63"/>
              </a:xfrm>
              <a:custGeom>
                <a:avLst/>
                <a:gdLst>
                  <a:gd name="T0" fmla="*/ 32 w 62"/>
                  <a:gd name="T1" fmla="*/ 63 h 64"/>
                  <a:gd name="T2" fmla="*/ 0 w 62"/>
                  <a:gd name="T3" fmla="*/ 32 h 64"/>
                  <a:gd name="T4" fmla="*/ 29 w 62"/>
                  <a:gd name="T5" fmla="*/ 1 h 64"/>
                  <a:gd name="T6" fmla="*/ 62 w 62"/>
                  <a:gd name="T7" fmla="*/ 31 h 64"/>
                  <a:gd name="T8" fmla="*/ 32 w 62"/>
                  <a:gd name="T9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4">
                    <a:moveTo>
                      <a:pt x="32" y="63"/>
                    </a:moveTo>
                    <a:cubicBezTo>
                      <a:pt x="15" y="64"/>
                      <a:pt x="0" y="50"/>
                      <a:pt x="0" y="32"/>
                    </a:cubicBezTo>
                    <a:cubicBezTo>
                      <a:pt x="0" y="15"/>
                      <a:pt x="12" y="2"/>
                      <a:pt x="29" y="1"/>
                    </a:cubicBezTo>
                    <a:cubicBezTo>
                      <a:pt x="47" y="0"/>
                      <a:pt x="61" y="13"/>
                      <a:pt x="62" y="31"/>
                    </a:cubicBezTo>
                    <a:cubicBezTo>
                      <a:pt x="62" y="48"/>
                      <a:pt x="49" y="63"/>
                      <a:pt x="3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6" name="Freeform 349"/>
              <p:cNvSpPr>
                <a:spLocks/>
              </p:cNvSpPr>
              <p:nvPr/>
            </p:nvSpPr>
            <p:spPr bwMode="auto">
              <a:xfrm>
                <a:off x="3876" y="2315"/>
                <a:ext cx="62" cy="62"/>
              </a:xfrm>
              <a:custGeom>
                <a:avLst/>
                <a:gdLst>
                  <a:gd name="T0" fmla="*/ 62 w 63"/>
                  <a:gd name="T1" fmla="*/ 32 h 63"/>
                  <a:gd name="T2" fmla="*/ 30 w 63"/>
                  <a:gd name="T3" fmla="*/ 62 h 63"/>
                  <a:gd name="T4" fmla="*/ 0 w 63"/>
                  <a:gd name="T5" fmla="*/ 32 h 63"/>
                  <a:gd name="T6" fmla="*/ 32 w 63"/>
                  <a:gd name="T7" fmla="*/ 0 h 63"/>
                  <a:gd name="T8" fmla="*/ 62 w 63"/>
                  <a:gd name="T9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2" y="32"/>
                    </a:moveTo>
                    <a:cubicBezTo>
                      <a:pt x="62" y="50"/>
                      <a:pt x="48" y="63"/>
                      <a:pt x="30" y="62"/>
                    </a:cubicBezTo>
                    <a:cubicBezTo>
                      <a:pt x="14" y="62"/>
                      <a:pt x="0" y="48"/>
                      <a:pt x="0" y="32"/>
                    </a:cubicBezTo>
                    <a:cubicBezTo>
                      <a:pt x="0" y="15"/>
                      <a:pt x="14" y="0"/>
                      <a:pt x="32" y="0"/>
                    </a:cubicBezTo>
                    <a:cubicBezTo>
                      <a:pt x="49" y="0"/>
                      <a:pt x="63" y="15"/>
                      <a:pt x="6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7" name="Freeform 350"/>
              <p:cNvSpPr>
                <a:spLocks/>
              </p:cNvSpPr>
              <p:nvPr/>
            </p:nvSpPr>
            <p:spPr bwMode="auto">
              <a:xfrm>
                <a:off x="4333" y="3953"/>
                <a:ext cx="62" cy="62"/>
              </a:xfrm>
              <a:custGeom>
                <a:avLst/>
                <a:gdLst>
                  <a:gd name="T0" fmla="*/ 32 w 63"/>
                  <a:gd name="T1" fmla="*/ 1 h 63"/>
                  <a:gd name="T2" fmla="*/ 63 w 63"/>
                  <a:gd name="T3" fmla="*/ 32 h 63"/>
                  <a:gd name="T4" fmla="*/ 31 w 63"/>
                  <a:gd name="T5" fmla="*/ 62 h 63"/>
                  <a:gd name="T6" fmla="*/ 1 w 63"/>
                  <a:gd name="T7" fmla="*/ 32 h 63"/>
                  <a:gd name="T8" fmla="*/ 32 w 63"/>
                  <a:gd name="T9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2" y="1"/>
                    </a:moveTo>
                    <a:cubicBezTo>
                      <a:pt x="50" y="0"/>
                      <a:pt x="63" y="14"/>
                      <a:pt x="63" y="32"/>
                    </a:cubicBezTo>
                    <a:cubicBezTo>
                      <a:pt x="63" y="49"/>
                      <a:pt x="49" y="63"/>
                      <a:pt x="31" y="62"/>
                    </a:cubicBezTo>
                    <a:cubicBezTo>
                      <a:pt x="15" y="62"/>
                      <a:pt x="1" y="49"/>
                      <a:pt x="1" y="32"/>
                    </a:cubicBezTo>
                    <a:cubicBezTo>
                      <a:pt x="0" y="15"/>
                      <a:pt x="14" y="1"/>
                      <a:pt x="3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8" name="Freeform 351"/>
              <p:cNvSpPr>
                <a:spLocks/>
              </p:cNvSpPr>
              <p:nvPr/>
            </p:nvSpPr>
            <p:spPr bwMode="auto">
              <a:xfrm>
                <a:off x="5238" y="1469"/>
                <a:ext cx="61" cy="62"/>
              </a:xfrm>
              <a:custGeom>
                <a:avLst/>
                <a:gdLst>
                  <a:gd name="T0" fmla="*/ 62 w 62"/>
                  <a:gd name="T1" fmla="*/ 31 h 63"/>
                  <a:gd name="T2" fmla="*/ 31 w 62"/>
                  <a:gd name="T3" fmla="*/ 62 h 63"/>
                  <a:gd name="T4" fmla="*/ 0 w 62"/>
                  <a:gd name="T5" fmla="*/ 31 h 63"/>
                  <a:gd name="T6" fmla="*/ 30 w 62"/>
                  <a:gd name="T7" fmla="*/ 1 h 63"/>
                  <a:gd name="T8" fmla="*/ 62 w 62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2" y="31"/>
                    </a:moveTo>
                    <a:cubicBezTo>
                      <a:pt x="62" y="49"/>
                      <a:pt x="49" y="63"/>
                      <a:pt x="31" y="62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1" y="15"/>
                      <a:pt x="14" y="1"/>
                      <a:pt x="30" y="1"/>
                    </a:cubicBezTo>
                    <a:cubicBezTo>
                      <a:pt x="47" y="0"/>
                      <a:pt x="62" y="14"/>
                      <a:pt x="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9" name="Freeform 352"/>
              <p:cNvSpPr>
                <a:spLocks/>
              </p:cNvSpPr>
              <p:nvPr/>
            </p:nvSpPr>
            <p:spPr bwMode="auto">
              <a:xfrm>
                <a:off x="6029" y="3910"/>
                <a:ext cx="62" cy="62"/>
              </a:xfrm>
              <a:custGeom>
                <a:avLst/>
                <a:gdLst>
                  <a:gd name="T0" fmla="*/ 31 w 63"/>
                  <a:gd name="T1" fmla="*/ 62 h 63"/>
                  <a:gd name="T2" fmla="*/ 1 w 63"/>
                  <a:gd name="T3" fmla="*/ 29 h 63"/>
                  <a:gd name="T4" fmla="*/ 32 w 63"/>
                  <a:gd name="T5" fmla="*/ 1 h 63"/>
                  <a:gd name="T6" fmla="*/ 62 w 63"/>
                  <a:gd name="T7" fmla="*/ 33 h 63"/>
                  <a:gd name="T8" fmla="*/ 31 w 63"/>
                  <a:gd name="T9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62"/>
                    </a:moveTo>
                    <a:cubicBezTo>
                      <a:pt x="13" y="62"/>
                      <a:pt x="0" y="47"/>
                      <a:pt x="1" y="29"/>
                    </a:cubicBezTo>
                    <a:cubicBezTo>
                      <a:pt x="2" y="13"/>
                      <a:pt x="16" y="0"/>
                      <a:pt x="32" y="1"/>
                    </a:cubicBezTo>
                    <a:cubicBezTo>
                      <a:pt x="50" y="1"/>
                      <a:pt x="63" y="16"/>
                      <a:pt x="62" y="33"/>
                    </a:cubicBezTo>
                    <a:cubicBezTo>
                      <a:pt x="61" y="50"/>
                      <a:pt x="47" y="63"/>
                      <a:pt x="31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0" name="Freeform 353"/>
              <p:cNvSpPr>
                <a:spLocks/>
              </p:cNvSpPr>
              <p:nvPr/>
            </p:nvSpPr>
            <p:spPr bwMode="auto">
              <a:xfrm>
                <a:off x="3759" y="2673"/>
                <a:ext cx="63" cy="64"/>
              </a:xfrm>
              <a:custGeom>
                <a:avLst/>
                <a:gdLst>
                  <a:gd name="T0" fmla="*/ 2 w 64"/>
                  <a:gd name="T1" fmla="*/ 29 h 65"/>
                  <a:gd name="T2" fmla="*/ 35 w 64"/>
                  <a:gd name="T3" fmla="*/ 2 h 65"/>
                  <a:gd name="T4" fmla="*/ 62 w 64"/>
                  <a:gd name="T5" fmla="*/ 34 h 65"/>
                  <a:gd name="T6" fmla="*/ 28 w 64"/>
                  <a:gd name="T7" fmla="*/ 62 h 65"/>
                  <a:gd name="T8" fmla="*/ 2 w 64"/>
                  <a:gd name="T9" fmla="*/ 2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2" y="29"/>
                    </a:moveTo>
                    <a:cubicBezTo>
                      <a:pt x="4" y="12"/>
                      <a:pt x="19" y="0"/>
                      <a:pt x="35" y="2"/>
                    </a:cubicBezTo>
                    <a:cubicBezTo>
                      <a:pt x="51" y="3"/>
                      <a:pt x="64" y="19"/>
                      <a:pt x="62" y="34"/>
                    </a:cubicBezTo>
                    <a:cubicBezTo>
                      <a:pt x="61" y="51"/>
                      <a:pt x="44" y="65"/>
                      <a:pt x="28" y="62"/>
                    </a:cubicBezTo>
                    <a:cubicBezTo>
                      <a:pt x="12" y="60"/>
                      <a:pt x="0" y="44"/>
                      <a:pt x="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1" name="Freeform 354"/>
              <p:cNvSpPr>
                <a:spLocks/>
              </p:cNvSpPr>
              <p:nvPr/>
            </p:nvSpPr>
            <p:spPr bwMode="auto">
              <a:xfrm>
                <a:off x="3789" y="2584"/>
                <a:ext cx="61" cy="60"/>
              </a:xfrm>
              <a:custGeom>
                <a:avLst/>
                <a:gdLst>
                  <a:gd name="T0" fmla="*/ 31 w 62"/>
                  <a:gd name="T1" fmla="*/ 0 h 61"/>
                  <a:gd name="T2" fmla="*/ 61 w 62"/>
                  <a:gd name="T3" fmla="*/ 32 h 61"/>
                  <a:gd name="T4" fmla="*/ 31 w 62"/>
                  <a:gd name="T5" fmla="*/ 61 h 61"/>
                  <a:gd name="T6" fmla="*/ 0 w 62"/>
                  <a:gd name="T7" fmla="*/ 31 h 61"/>
                  <a:gd name="T8" fmla="*/ 31 w 6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1">
                    <a:moveTo>
                      <a:pt x="31" y="0"/>
                    </a:moveTo>
                    <a:cubicBezTo>
                      <a:pt x="48" y="0"/>
                      <a:pt x="62" y="14"/>
                      <a:pt x="61" y="32"/>
                    </a:cubicBezTo>
                    <a:cubicBezTo>
                      <a:pt x="61" y="48"/>
                      <a:pt x="47" y="61"/>
                      <a:pt x="31" y="61"/>
                    </a:cubicBezTo>
                    <a:cubicBezTo>
                      <a:pt x="14" y="61"/>
                      <a:pt x="1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2" name="Freeform 355"/>
              <p:cNvSpPr>
                <a:spLocks/>
              </p:cNvSpPr>
              <p:nvPr/>
            </p:nvSpPr>
            <p:spPr bwMode="auto">
              <a:xfrm>
                <a:off x="6177" y="3759"/>
                <a:ext cx="61" cy="62"/>
              </a:xfrm>
              <a:custGeom>
                <a:avLst/>
                <a:gdLst>
                  <a:gd name="T0" fmla="*/ 62 w 62"/>
                  <a:gd name="T1" fmla="*/ 32 h 63"/>
                  <a:gd name="T2" fmla="*/ 30 w 62"/>
                  <a:gd name="T3" fmla="*/ 63 h 63"/>
                  <a:gd name="T4" fmla="*/ 0 w 62"/>
                  <a:gd name="T5" fmla="*/ 32 h 63"/>
                  <a:gd name="T6" fmla="*/ 32 w 62"/>
                  <a:gd name="T7" fmla="*/ 1 h 63"/>
                  <a:gd name="T8" fmla="*/ 62 w 62"/>
                  <a:gd name="T9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2" y="32"/>
                    </a:moveTo>
                    <a:cubicBezTo>
                      <a:pt x="62" y="49"/>
                      <a:pt x="47" y="63"/>
                      <a:pt x="30" y="63"/>
                    </a:cubicBezTo>
                    <a:cubicBezTo>
                      <a:pt x="14" y="62"/>
                      <a:pt x="0" y="48"/>
                      <a:pt x="0" y="32"/>
                    </a:cubicBezTo>
                    <a:cubicBezTo>
                      <a:pt x="0" y="15"/>
                      <a:pt x="15" y="0"/>
                      <a:pt x="32" y="1"/>
                    </a:cubicBezTo>
                    <a:cubicBezTo>
                      <a:pt x="48" y="1"/>
                      <a:pt x="61" y="15"/>
                      <a:pt x="6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3" name="Freeform 356"/>
              <p:cNvSpPr>
                <a:spLocks/>
              </p:cNvSpPr>
              <p:nvPr/>
            </p:nvSpPr>
            <p:spPr bwMode="auto">
              <a:xfrm>
                <a:off x="6498" y="3072"/>
                <a:ext cx="61" cy="62"/>
              </a:xfrm>
              <a:custGeom>
                <a:avLst/>
                <a:gdLst>
                  <a:gd name="T0" fmla="*/ 31 w 62"/>
                  <a:gd name="T1" fmla="*/ 0 h 63"/>
                  <a:gd name="T2" fmla="*/ 62 w 62"/>
                  <a:gd name="T3" fmla="*/ 32 h 63"/>
                  <a:gd name="T4" fmla="*/ 31 w 62"/>
                  <a:gd name="T5" fmla="*/ 62 h 63"/>
                  <a:gd name="T6" fmla="*/ 0 w 62"/>
                  <a:gd name="T7" fmla="*/ 31 h 63"/>
                  <a:gd name="T8" fmla="*/ 31 w 62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cubicBezTo>
                      <a:pt x="49" y="1"/>
                      <a:pt x="62" y="14"/>
                      <a:pt x="62" y="32"/>
                    </a:cubicBezTo>
                    <a:cubicBezTo>
                      <a:pt x="61" y="49"/>
                      <a:pt x="48" y="62"/>
                      <a:pt x="31" y="62"/>
                    </a:cubicBezTo>
                    <a:cubicBezTo>
                      <a:pt x="14" y="63"/>
                      <a:pt x="0" y="49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4" name="Freeform 357"/>
              <p:cNvSpPr>
                <a:spLocks/>
              </p:cNvSpPr>
              <p:nvPr/>
            </p:nvSpPr>
            <p:spPr bwMode="auto">
              <a:xfrm>
                <a:off x="4941" y="1471"/>
                <a:ext cx="61" cy="62"/>
              </a:xfrm>
              <a:custGeom>
                <a:avLst/>
                <a:gdLst>
                  <a:gd name="T0" fmla="*/ 61 w 62"/>
                  <a:gd name="T1" fmla="*/ 31 h 63"/>
                  <a:gd name="T2" fmla="*/ 33 w 62"/>
                  <a:gd name="T3" fmla="*/ 62 h 63"/>
                  <a:gd name="T4" fmla="*/ 0 w 62"/>
                  <a:gd name="T5" fmla="*/ 32 h 63"/>
                  <a:gd name="T6" fmla="*/ 29 w 62"/>
                  <a:gd name="T7" fmla="*/ 1 h 63"/>
                  <a:gd name="T8" fmla="*/ 61 w 62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1" y="31"/>
                    </a:moveTo>
                    <a:cubicBezTo>
                      <a:pt x="62" y="47"/>
                      <a:pt x="49" y="61"/>
                      <a:pt x="33" y="62"/>
                    </a:cubicBezTo>
                    <a:cubicBezTo>
                      <a:pt x="15" y="63"/>
                      <a:pt x="1" y="49"/>
                      <a:pt x="0" y="32"/>
                    </a:cubicBezTo>
                    <a:cubicBezTo>
                      <a:pt x="0" y="16"/>
                      <a:pt x="13" y="2"/>
                      <a:pt x="29" y="1"/>
                    </a:cubicBezTo>
                    <a:cubicBezTo>
                      <a:pt x="46" y="0"/>
                      <a:pt x="61" y="13"/>
                      <a:pt x="6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5" name="Freeform 358"/>
              <p:cNvSpPr>
                <a:spLocks/>
              </p:cNvSpPr>
              <p:nvPr/>
            </p:nvSpPr>
            <p:spPr bwMode="auto">
              <a:xfrm>
                <a:off x="5864" y="1675"/>
                <a:ext cx="61" cy="62"/>
              </a:xfrm>
              <a:custGeom>
                <a:avLst/>
                <a:gdLst>
                  <a:gd name="T0" fmla="*/ 62 w 62"/>
                  <a:gd name="T1" fmla="*/ 31 h 63"/>
                  <a:gd name="T2" fmla="*/ 30 w 62"/>
                  <a:gd name="T3" fmla="*/ 62 h 63"/>
                  <a:gd name="T4" fmla="*/ 0 w 62"/>
                  <a:gd name="T5" fmla="*/ 30 h 63"/>
                  <a:gd name="T6" fmla="*/ 31 w 62"/>
                  <a:gd name="T7" fmla="*/ 0 h 63"/>
                  <a:gd name="T8" fmla="*/ 62 w 62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2" y="31"/>
                    </a:moveTo>
                    <a:cubicBezTo>
                      <a:pt x="62" y="49"/>
                      <a:pt x="48" y="63"/>
                      <a:pt x="30" y="62"/>
                    </a:cubicBezTo>
                    <a:cubicBezTo>
                      <a:pt x="13" y="62"/>
                      <a:pt x="0" y="48"/>
                      <a:pt x="0" y="30"/>
                    </a:cubicBezTo>
                    <a:cubicBezTo>
                      <a:pt x="1" y="13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6" name="Freeform 359"/>
              <p:cNvSpPr>
                <a:spLocks/>
              </p:cNvSpPr>
              <p:nvPr/>
            </p:nvSpPr>
            <p:spPr bwMode="auto">
              <a:xfrm>
                <a:off x="4495" y="1624"/>
                <a:ext cx="61" cy="61"/>
              </a:xfrm>
              <a:custGeom>
                <a:avLst/>
                <a:gdLst>
                  <a:gd name="T0" fmla="*/ 30 w 62"/>
                  <a:gd name="T1" fmla="*/ 0 h 62"/>
                  <a:gd name="T2" fmla="*/ 61 w 62"/>
                  <a:gd name="T3" fmla="*/ 30 h 62"/>
                  <a:gd name="T4" fmla="*/ 31 w 62"/>
                  <a:gd name="T5" fmla="*/ 62 h 62"/>
                  <a:gd name="T6" fmla="*/ 0 w 62"/>
                  <a:gd name="T7" fmla="*/ 33 h 62"/>
                  <a:gd name="T8" fmla="*/ 30 w 62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30" y="0"/>
                    </a:moveTo>
                    <a:cubicBezTo>
                      <a:pt x="47" y="0"/>
                      <a:pt x="61" y="13"/>
                      <a:pt x="61" y="30"/>
                    </a:cubicBezTo>
                    <a:cubicBezTo>
                      <a:pt x="62" y="47"/>
                      <a:pt x="49" y="62"/>
                      <a:pt x="31" y="62"/>
                    </a:cubicBezTo>
                    <a:cubicBezTo>
                      <a:pt x="15" y="62"/>
                      <a:pt x="1" y="50"/>
                      <a:pt x="0" y="33"/>
                    </a:cubicBezTo>
                    <a:cubicBezTo>
                      <a:pt x="0" y="15"/>
                      <a:pt x="13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7" name="Freeform 360"/>
              <p:cNvSpPr>
                <a:spLocks/>
              </p:cNvSpPr>
              <p:nvPr/>
            </p:nvSpPr>
            <p:spPr bwMode="auto">
              <a:xfrm>
                <a:off x="5229" y="4246"/>
                <a:ext cx="60" cy="60"/>
              </a:xfrm>
              <a:custGeom>
                <a:avLst/>
                <a:gdLst>
                  <a:gd name="T0" fmla="*/ 30 w 61"/>
                  <a:gd name="T1" fmla="*/ 0 h 61"/>
                  <a:gd name="T2" fmla="*/ 60 w 61"/>
                  <a:gd name="T3" fmla="*/ 29 h 61"/>
                  <a:gd name="T4" fmla="*/ 29 w 61"/>
                  <a:gd name="T5" fmla="*/ 61 h 61"/>
                  <a:gd name="T6" fmla="*/ 0 w 61"/>
                  <a:gd name="T7" fmla="*/ 30 h 61"/>
                  <a:gd name="T8" fmla="*/ 30 w 61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0" y="0"/>
                    </a:moveTo>
                    <a:cubicBezTo>
                      <a:pt x="46" y="0"/>
                      <a:pt x="60" y="13"/>
                      <a:pt x="60" y="29"/>
                    </a:cubicBezTo>
                    <a:cubicBezTo>
                      <a:pt x="61" y="46"/>
                      <a:pt x="46" y="61"/>
                      <a:pt x="29" y="61"/>
                    </a:cubicBezTo>
                    <a:cubicBezTo>
                      <a:pt x="13" y="60"/>
                      <a:pt x="0" y="46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8" name="Freeform 361"/>
              <p:cNvSpPr>
                <a:spLocks/>
              </p:cNvSpPr>
              <p:nvPr/>
            </p:nvSpPr>
            <p:spPr bwMode="auto">
              <a:xfrm>
                <a:off x="5148" y="1441"/>
                <a:ext cx="60" cy="61"/>
              </a:xfrm>
              <a:custGeom>
                <a:avLst/>
                <a:gdLst>
                  <a:gd name="T0" fmla="*/ 31 w 61"/>
                  <a:gd name="T1" fmla="*/ 1 h 62"/>
                  <a:gd name="T2" fmla="*/ 61 w 61"/>
                  <a:gd name="T3" fmla="*/ 31 h 62"/>
                  <a:gd name="T4" fmla="*/ 30 w 61"/>
                  <a:gd name="T5" fmla="*/ 61 h 62"/>
                  <a:gd name="T6" fmla="*/ 1 w 61"/>
                  <a:gd name="T7" fmla="*/ 30 h 62"/>
                  <a:gd name="T8" fmla="*/ 31 w 61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31" y="1"/>
                    </a:moveTo>
                    <a:cubicBezTo>
                      <a:pt x="48" y="1"/>
                      <a:pt x="61" y="15"/>
                      <a:pt x="61" y="31"/>
                    </a:cubicBezTo>
                    <a:cubicBezTo>
                      <a:pt x="61" y="48"/>
                      <a:pt x="46" y="62"/>
                      <a:pt x="30" y="61"/>
                    </a:cubicBezTo>
                    <a:cubicBezTo>
                      <a:pt x="14" y="61"/>
                      <a:pt x="0" y="46"/>
                      <a:pt x="1" y="30"/>
                    </a:cubicBezTo>
                    <a:cubicBezTo>
                      <a:pt x="1" y="14"/>
                      <a:pt x="16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9" name="Freeform 362"/>
              <p:cNvSpPr>
                <a:spLocks/>
              </p:cNvSpPr>
              <p:nvPr/>
            </p:nvSpPr>
            <p:spPr bwMode="auto">
              <a:xfrm>
                <a:off x="3762" y="2972"/>
                <a:ext cx="61" cy="61"/>
              </a:xfrm>
              <a:custGeom>
                <a:avLst/>
                <a:gdLst>
                  <a:gd name="T0" fmla="*/ 61 w 62"/>
                  <a:gd name="T1" fmla="*/ 30 h 62"/>
                  <a:gd name="T2" fmla="*/ 31 w 62"/>
                  <a:gd name="T3" fmla="*/ 62 h 62"/>
                  <a:gd name="T4" fmla="*/ 0 w 62"/>
                  <a:gd name="T5" fmla="*/ 32 h 62"/>
                  <a:gd name="T6" fmla="*/ 31 w 62"/>
                  <a:gd name="T7" fmla="*/ 1 h 62"/>
                  <a:gd name="T8" fmla="*/ 61 w 62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61" y="30"/>
                    </a:moveTo>
                    <a:cubicBezTo>
                      <a:pt x="62" y="48"/>
                      <a:pt x="48" y="62"/>
                      <a:pt x="31" y="62"/>
                    </a:cubicBezTo>
                    <a:cubicBezTo>
                      <a:pt x="14" y="62"/>
                      <a:pt x="1" y="49"/>
                      <a:pt x="0" y="32"/>
                    </a:cubicBezTo>
                    <a:cubicBezTo>
                      <a:pt x="0" y="15"/>
                      <a:pt x="14" y="0"/>
                      <a:pt x="31" y="1"/>
                    </a:cubicBezTo>
                    <a:cubicBezTo>
                      <a:pt x="47" y="1"/>
                      <a:pt x="61" y="14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0" name="Freeform 363"/>
              <p:cNvSpPr>
                <a:spLocks/>
              </p:cNvSpPr>
              <p:nvPr/>
            </p:nvSpPr>
            <p:spPr bwMode="auto">
              <a:xfrm>
                <a:off x="6433" y="2355"/>
                <a:ext cx="61" cy="61"/>
              </a:xfrm>
              <a:custGeom>
                <a:avLst/>
                <a:gdLst>
                  <a:gd name="T0" fmla="*/ 32 w 62"/>
                  <a:gd name="T1" fmla="*/ 1 h 62"/>
                  <a:gd name="T2" fmla="*/ 62 w 62"/>
                  <a:gd name="T3" fmla="*/ 31 h 62"/>
                  <a:gd name="T4" fmla="*/ 30 w 62"/>
                  <a:gd name="T5" fmla="*/ 62 h 62"/>
                  <a:gd name="T6" fmla="*/ 0 w 62"/>
                  <a:gd name="T7" fmla="*/ 31 h 62"/>
                  <a:gd name="T8" fmla="*/ 32 w 62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32" y="1"/>
                    </a:moveTo>
                    <a:cubicBezTo>
                      <a:pt x="48" y="1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0" y="62"/>
                    </a:cubicBezTo>
                    <a:cubicBezTo>
                      <a:pt x="14" y="61"/>
                      <a:pt x="1" y="48"/>
                      <a:pt x="0" y="31"/>
                    </a:cubicBezTo>
                    <a:cubicBezTo>
                      <a:pt x="0" y="14"/>
                      <a:pt x="14" y="0"/>
                      <a:pt x="3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1" name="Freeform 364"/>
              <p:cNvSpPr>
                <a:spLocks/>
              </p:cNvSpPr>
              <p:nvPr/>
            </p:nvSpPr>
            <p:spPr bwMode="auto">
              <a:xfrm>
                <a:off x="5436" y="4213"/>
                <a:ext cx="62" cy="62"/>
              </a:xfrm>
              <a:custGeom>
                <a:avLst/>
                <a:gdLst>
                  <a:gd name="T0" fmla="*/ 1 w 63"/>
                  <a:gd name="T1" fmla="*/ 33 h 63"/>
                  <a:gd name="T2" fmla="*/ 30 w 63"/>
                  <a:gd name="T3" fmla="*/ 1 h 63"/>
                  <a:gd name="T4" fmla="*/ 61 w 63"/>
                  <a:gd name="T5" fmla="*/ 30 h 63"/>
                  <a:gd name="T6" fmla="*/ 32 w 63"/>
                  <a:gd name="T7" fmla="*/ 62 h 63"/>
                  <a:gd name="T8" fmla="*/ 1 w 63"/>
                  <a:gd name="T9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1" y="33"/>
                    </a:moveTo>
                    <a:cubicBezTo>
                      <a:pt x="0" y="17"/>
                      <a:pt x="14" y="2"/>
                      <a:pt x="30" y="1"/>
                    </a:cubicBezTo>
                    <a:cubicBezTo>
                      <a:pt x="45" y="0"/>
                      <a:pt x="60" y="14"/>
                      <a:pt x="61" y="30"/>
                    </a:cubicBezTo>
                    <a:cubicBezTo>
                      <a:pt x="63" y="47"/>
                      <a:pt x="48" y="62"/>
                      <a:pt x="32" y="62"/>
                    </a:cubicBezTo>
                    <a:cubicBezTo>
                      <a:pt x="16" y="63"/>
                      <a:pt x="1" y="49"/>
                      <a:pt x="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2" name="Freeform 365"/>
              <p:cNvSpPr>
                <a:spLocks/>
              </p:cNvSpPr>
              <p:nvPr/>
            </p:nvSpPr>
            <p:spPr bwMode="auto">
              <a:xfrm>
                <a:off x="3905" y="2224"/>
                <a:ext cx="61" cy="62"/>
              </a:xfrm>
              <a:custGeom>
                <a:avLst/>
                <a:gdLst>
                  <a:gd name="T0" fmla="*/ 61 w 62"/>
                  <a:gd name="T1" fmla="*/ 33 h 63"/>
                  <a:gd name="T2" fmla="*/ 31 w 62"/>
                  <a:gd name="T3" fmla="*/ 63 h 63"/>
                  <a:gd name="T4" fmla="*/ 1 w 62"/>
                  <a:gd name="T5" fmla="*/ 30 h 63"/>
                  <a:gd name="T6" fmla="*/ 32 w 62"/>
                  <a:gd name="T7" fmla="*/ 1 h 63"/>
                  <a:gd name="T8" fmla="*/ 61 w 62"/>
                  <a:gd name="T9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1" y="33"/>
                    </a:moveTo>
                    <a:cubicBezTo>
                      <a:pt x="61" y="50"/>
                      <a:pt x="47" y="63"/>
                      <a:pt x="31" y="63"/>
                    </a:cubicBezTo>
                    <a:cubicBezTo>
                      <a:pt x="13" y="62"/>
                      <a:pt x="0" y="48"/>
                      <a:pt x="1" y="30"/>
                    </a:cubicBezTo>
                    <a:cubicBezTo>
                      <a:pt x="2" y="13"/>
                      <a:pt x="16" y="0"/>
                      <a:pt x="32" y="1"/>
                    </a:cubicBezTo>
                    <a:cubicBezTo>
                      <a:pt x="49" y="2"/>
                      <a:pt x="62" y="16"/>
                      <a:pt x="6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3" name="Freeform 366"/>
              <p:cNvSpPr>
                <a:spLocks/>
              </p:cNvSpPr>
              <p:nvPr/>
            </p:nvSpPr>
            <p:spPr bwMode="auto">
              <a:xfrm>
                <a:off x="6527" y="2983"/>
                <a:ext cx="61" cy="60"/>
              </a:xfrm>
              <a:custGeom>
                <a:avLst/>
                <a:gdLst>
                  <a:gd name="T0" fmla="*/ 62 w 62"/>
                  <a:gd name="T1" fmla="*/ 31 h 61"/>
                  <a:gd name="T2" fmla="*/ 32 w 62"/>
                  <a:gd name="T3" fmla="*/ 61 h 61"/>
                  <a:gd name="T4" fmla="*/ 1 w 62"/>
                  <a:gd name="T5" fmla="*/ 29 h 61"/>
                  <a:gd name="T6" fmla="*/ 32 w 62"/>
                  <a:gd name="T7" fmla="*/ 0 h 61"/>
                  <a:gd name="T8" fmla="*/ 62 w 62"/>
                  <a:gd name="T9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1">
                    <a:moveTo>
                      <a:pt x="62" y="31"/>
                    </a:moveTo>
                    <a:cubicBezTo>
                      <a:pt x="62" y="47"/>
                      <a:pt x="48" y="61"/>
                      <a:pt x="32" y="61"/>
                    </a:cubicBezTo>
                    <a:cubicBezTo>
                      <a:pt x="14" y="61"/>
                      <a:pt x="0" y="47"/>
                      <a:pt x="1" y="29"/>
                    </a:cubicBezTo>
                    <a:cubicBezTo>
                      <a:pt x="2" y="13"/>
                      <a:pt x="15" y="0"/>
                      <a:pt x="32" y="0"/>
                    </a:cubicBezTo>
                    <a:cubicBezTo>
                      <a:pt x="49" y="1"/>
                      <a:pt x="62" y="14"/>
                      <a:pt x="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4" name="Freeform 367"/>
              <p:cNvSpPr>
                <a:spLocks/>
              </p:cNvSpPr>
              <p:nvPr/>
            </p:nvSpPr>
            <p:spPr bwMode="auto">
              <a:xfrm>
                <a:off x="6352" y="3522"/>
                <a:ext cx="62" cy="60"/>
              </a:xfrm>
              <a:custGeom>
                <a:avLst/>
                <a:gdLst>
                  <a:gd name="T0" fmla="*/ 62 w 63"/>
                  <a:gd name="T1" fmla="*/ 29 h 61"/>
                  <a:gd name="T2" fmla="*/ 34 w 63"/>
                  <a:gd name="T3" fmla="*/ 61 h 61"/>
                  <a:gd name="T4" fmla="*/ 1 w 63"/>
                  <a:gd name="T5" fmla="*/ 32 h 61"/>
                  <a:gd name="T6" fmla="*/ 31 w 63"/>
                  <a:gd name="T7" fmla="*/ 0 h 61"/>
                  <a:gd name="T8" fmla="*/ 62 w 63"/>
                  <a:gd name="T9" fmla="*/ 2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62" y="29"/>
                    </a:moveTo>
                    <a:cubicBezTo>
                      <a:pt x="63" y="46"/>
                      <a:pt x="50" y="60"/>
                      <a:pt x="34" y="61"/>
                    </a:cubicBezTo>
                    <a:cubicBezTo>
                      <a:pt x="17" y="61"/>
                      <a:pt x="3" y="49"/>
                      <a:pt x="1" y="32"/>
                    </a:cubicBezTo>
                    <a:cubicBezTo>
                      <a:pt x="0" y="15"/>
                      <a:pt x="14" y="0"/>
                      <a:pt x="31" y="0"/>
                    </a:cubicBezTo>
                    <a:cubicBezTo>
                      <a:pt x="48" y="0"/>
                      <a:pt x="62" y="12"/>
                      <a:pt x="6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5" name="Freeform 368"/>
              <p:cNvSpPr>
                <a:spLocks/>
              </p:cNvSpPr>
              <p:nvPr/>
            </p:nvSpPr>
            <p:spPr bwMode="auto">
              <a:xfrm>
                <a:off x="4111" y="1895"/>
                <a:ext cx="60" cy="60"/>
              </a:xfrm>
              <a:custGeom>
                <a:avLst/>
                <a:gdLst>
                  <a:gd name="T0" fmla="*/ 30 w 61"/>
                  <a:gd name="T1" fmla="*/ 61 h 61"/>
                  <a:gd name="T2" fmla="*/ 1 w 61"/>
                  <a:gd name="T3" fmla="*/ 30 h 61"/>
                  <a:gd name="T4" fmla="*/ 31 w 61"/>
                  <a:gd name="T5" fmla="*/ 1 h 61"/>
                  <a:gd name="T6" fmla="*/ 61 w 61"/>
                  <a:gd name="T7" fmla="*/ 32 h 61"/>
                  <a:gd name="T8" fmla="*/ 30 w 61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0" y="61"/>
                    </a:moveTo>
                    <a:cubicBezTo>
                      <a:pt x="14" y="61"/>
                      <a:pt x="0" y="46"/>
                      <a:pt x="1" y="30"/>
                    </a:cubicBezTo>
                    <a:cubicBezTo>
                      <a:pt x="1" y="14"/>
                      <a:pt x="16" y="0"/>
                      <a:pt x="31" y="1"/>
                    </a:cubicBezTo>
                    <a:cubicBezTo>
                      <a:pt x="47" y="2"/>
                      <a:pt x="61" y="16"/>
                      <a:pt x="61" y="32"/>
                    </a:cubicBezTo>
                    <a:cubicBezTo>
                      <a:pt x="60" y="48"/>
                      <a:pt x="46" y="61"/>
                      <a:pt x="30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6" name="Freeform 369"/>
              <p:cNvSpPr>
                <a:spLocks/>
              </p:cNvSpPr>
              <p:nvPr/>
            </p:nvSpPr>
            <p:spPr bwMode="auto">
              <a:xfrm>
                <a:off x="3795" y="3181"/>
                <a:ext cx="59" cy="61"/>
              </a:xfrm>
              <a:custGeom>
                <a:avLst/>
                <a:gdLst>
                  <a:gd name="T0" fmla="*/ 0 w 60"/>
                  <a:gd name="T1" fmla="*/ 31 h 62"/>
                  <a:gd name="T2" fmla="*/ 29 w 60"/>
                  <a:gd name="T3" fmla="*/ 1 h 62"/>
                  <a:gd name="T4" fmla="*/ 60 w 60"/>
                  <a:gd name="T5" fmla="*/ 32 h 62"/>
                  <a:gd name="T6" fmla="*/ 29 w 60"/>
                  <a:gd name="T7" fmla="*/ 62 h 62"/>
                  <a:gd name="T8" fmla="*/ 0 w 60"/>
                  <a:gd name="T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2">
                    <a:moveTo>
                      <a:pt x="0" y="31"/>
                    </a:moveTo>
                    <a:cubicBezTo>
                      <a:pt x="0" y="15"/>
                      <a:pt x="13" y="1"/>
                      <a:pt x="29" y="1"/>
                    </a:cubicBezTo>
                    <a:cubicBezTo>
                      <a:pt x="46" y="0"/>
                      <a:pt x="60" y="15"/>
                      <a:pt x="60" y="32"/>
                    </a:cubicBezTo>
                    <a:cubicBezTo>
                      <a:pt x="59" y="49"/>
                      <a:pt x="45" y="62"/>
                      <a:pt x="29" y="62"/>
                    </a:cubicBezTo>
                    <a:cubicBezTo>
                      <a:pt x="13" y="62"/>
                      <a:pt x="0" y="48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7" name="Freeform 370"/>
              <p:cNvSpPr>
                <a:spLocks/>
              </p:cNvSpPr>
              <p:nvPr/>
            </p:nvSpPr>
            <p:spPr bwMode="auto">
              <a:xfrm>
                <a:off x="4843" y="4219"/>
                <a:ext cx="60" cy="60"/>
              </a:xfrm>
              <a:custGeom>
                <a:avLst/>
                <a:gdLst>
                  <a:gd name="T0" fmla="*/ 30 w 61"/>
                  <a:gd name="T1" fmla="*/ 0 h 61"/>
                  <a:gd name="T2" fmla="*/ 60 w 61"/>
                  <a:gd name="T3" fmla="*/ 30 h 61"/>
                  <a:gd name="T4" fmla="*/ 30 w 61"/>
                  <a:gd name="T5" fmla="*/ 60 h 61"/>
                  <a:gd name="T6" fmla="*/ 0 w 61"/>
                  <a:gd name="T7" fmla="*/ 30 h 61"/>
                  <a:gd name="T8" fmla="*/ 30 w 61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0" y="0"/>
                    </a:moveTo>
                    <a:cubicBezTo>
                      <a:pt x="47" y="0"/>
                      <a:pt x="61" y="14"/>
                      <a:pt x="60" y="30"/>
                    </a:cubicBezTo>
                    <a:cubicBezTo>
                      <a:pt x="60" y="47"/>
                      <a:pt x="46" y="61"/>
                      <a:pt x="30" y="60"/>
                    </a:cubicBezTo>
                    <a:cubicBezTo>
                      <a:pt x="14" y="60"/>
                      <a:pt x="0" y="46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8" name="Freeform 371"/>
              <p:cNvSpPr>
                <a:spLocks/>
              </p:cNvSpPr>
              <p:nvPr/>
            </p:nvSpPr>
            <p:spPr bwMode="auto">
              <a:xfrm>
                <a:off x="4376" y="1685"/>
                <a:ext cx="62" cy="60"/>
              </a:xfrm>
              <a:custGeom>
                <a:avLst/>
                <a:gdLst>
                  <a:gd name="T0" fmla="*/ 62 w 63"/>
                  <a:gd name="T1" fmla="*/ 30 h 61"/>
                  <a:gd name="T2" fmla="*/ 33 w 63"/>
                  <a:gd name="T3" fmla="*/ 61 h 61"/>
                  <a:gd name="T4" fmla="*/ 1 w 63"/>
                  <a:gd name="T5" fmla="*/ 32 h 61"/>
                  <a:gd name="T6" fmla="*/ 32 w 63"/>
                  <a:gd name="T7" fmla="*/ 0 h 61"/>
                  <a:gd name="T8" fmla="*/ 62 w 63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62" y="30"/>
                    </a:moveTo>
                    <a:cubicBezTo>
                      <a:pt x="63" y="46"/>
                      <a:pt x="50" y="60"/>
                      <a:pt x="33" y="61"/>
                    </a:cubicBezTo>
                    <a:cubicBezTo>
                      <a:pt x="17" y="61"/>
                      <a:pt x="3" y="49"/>
                      <a:pt x="1" y="32"/>
                    </a:cubicBezTo>
                    <a:cubicBezTo>
                      <a:pt x="0" y="16"/>
                      <a:pt x="14" y="0"/>
                      <a:pt x="32" y="0"/>
                    </a:cubicBezTo>
                    <a:cubicBezTo>
                      <a:pt x="48" y="0"/>
                      <a:pt x="62" y="13"/>
                      <a:pt x="6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9" name="Freeform 372"/>
              <p:cNvSpPr>
                <a:spLocks/>
              </p:cNvSpPr>
              <p:nvPr/>
            </p:nvSpPr>
            <p:spPr bwMode="auto">
              <a:xfrm>
                <a:off x="6526" y="2684"/>
                <a:ext cx="60" cy="61"/>
              </a:xfrm>
              <a:custGeom>
                <a:avLst/>
                <a:gdLst>
                  <a:gd name="T0" fmla="*/ 61 w 61"/>
                  <a:gd name="T1" fmla="*/ 31 h 62"/>
                  <a:gd name="T2" fmla="*/ 31 w 61"/>
                  <a:gd name="T3" fmla="*/ 61 h 62"/>
                  <a:gd name="T4" fmla="*/ 0 w 61"/>
                  <a:gd name="T5" fmla="*/ 30 h 62"/>
                  <a:gd name="T6" fmla="*/ 31 w 61"/>
                  <a:gd name="T7" fmla="*/ 1 h 62"/>
                  <a:gd name="T8" fmla="*/ 61 w 61"/>
                  <a:gd name="T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61" y="31"/>
                    </a:moveTo>
                    <a:cubicBezTo>
                      <a:pt x="61" y="48"/>
                      <a:pt x="48" y="61"/>
                      <a:pt x="31" y="61"/>
                    </a:cubicBezTo>
                    <a:cubicBezTo>
                      <a:pt x="14" y="62"/>
                      <a:pt x="0" y="47"/>
                      <a:pt x="0" y="30"/>
                    </a:cubicBezTo>
                    <a:cubicBezTo>
                      <a:pt x="1" y="13"/>
                      <a:pt x="15" y="0"/>
                      <a:pt x="31" y="1"/>
                    </a:cubicBezTo>
                    <a:cubicBezTo>
                      <a:pt x="48" y="1"/>
                      <a:pt x="61" y="15"/>
                      <a:pt x="6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0" name="Freeform 373"/>
              <p:cNvSpPr>
                <a:spLocks/>
              </p:cNvSpPr>
              <p:nvPr/>
            </p:nvSpPr>
            <p:spPr bwMode="auto">
              <a:xfrm>
                <a:off x="4615" y="1563"/>
                <a:ext cx="60" cy="61"/>
              </a:xfrm>
              <a:custGeom>
                <a:avLst/>
                <a:gdLst>
                  <a:gd name="T0" fmla="*/ 61 w 61"/>
                  <a:gd name="T1" fmla="*/ 30 h 62"/>
                  <a:gd name="T2" fmla="*/ 32 w 61"/>
                  <a:gd name="T3" fmla="*/ 61 h 62"/>
                  <a:gd name="T4" fmla="*/ 0 w 61"/>
                  <a:gd name="T5" fmla="*/ 31 h 62"/>
                  <a:gd name="T6" fmla="*/ 30 w 61"/>
                  <a:gd name="T7" fmla="*/ 0 h 62"/>
                  <a:gd name="T8" fmla="*/ 61 w 61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61" y="30"/>
                    </a:moveTo>
                    <a:cubicBezTo>
                      <a:pt x="61" y="47"/>
                      <a:pt x="49" y="60"/>
                      <a:pt x="32" y="61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3" y="1"/>
                      <a:pt x="30" y="0"/>
                    </a:cubicBezTo>
                    <a:cubicBezTo>
                      <a:pt x="47" y="0"/>
                      <a:pt x="60" y="13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1" name="Freeform 374"/>
              <p:cNvSpPr>
                <a:spLocks/>
              </p:cNvSpPr>
              <p:nvPr/>
            </p:nvSpPr>
            <p:spPr bwMode="auto">
              <a:xfrm>
                <a:off x="5953" y="1703"/>
                <a:ext cx="60" cy="61"/>
              </a:xfrm>
              <a:custGeom>
                <a:avLst/>
                <a:gdLst>
                  <a:gd name="T0" fmla="*/ 61 w 61"/>
                  <a:gd name="T1" fmla="*/ 32 h 62"/>
                  <a:gd name="T2" fmla="*/ 30 w 61"/>
                  <a:gd name="T3" fmla="*/ 61 h 62"/>
                  <a:gd name="T4" fmla="*/ 1 w 61"/>
                  <a:gd name="T5" fmla="*/ 30 h 62"/>
                  <a:gd name="T6" fmla="*/ 32 w 61"/>
                  <a:gd name="T7" fmla="*/ 1 h 62"/>
                  <a:gd name="T8" fmla="*/ 61 w 61"/>
                  <a:gd name="T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61" y="32"/>
                    </a:moveTo>
                    <a:cubicBezTo>
                      <a:pt x="60" y="49"/>
                      <a:pt x="46" y="62"/>
                      <a:pt x="30" y="61"/>
                    </a:cubicBezTo>
                    <a:cubicBezTo>
                      <a:pt x="13" y="60"/>
                      <a:pt x="0" y="47"/>
                      <a:pt x="1" y="30"/>
                    </a:cubicBezTo>
                    <a:cubicBezTo>
                      <a:pt x="2" y="13"/>
                      <a:pt x="16" y="0"/>
                      <a:pt x="32" y="1"/>
                    </a:cubicBezTo>
                    <a:cubicBezTo>
                      <a:pt x="48" y="2"/>
                      <a:pt x="61" y="16"/>
                      <a:pt x="6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2" name="Freeform 375"/>
              <p:cNvSpPr>
                <a:spLocks/>
              </p:cNvSpPr>
              <p:nvPr/>
            </p:nvSpPr>
            <p:spPr bwMode="auto">
              <a:xfrm>
                <a:off x="4753" y="4189"/>
                <a:ext cx="60" cy="60"/>
              </a:xfrm>
              <a:custGeom>
                <a:avLst/>
                <a:gdLst>
                  <a:gd name="T0" fmla="*/ 31 w 61"/>
                  <a:gd name="T1" fmla="*/ 61 h 61"/>
                  <a:gd name="T2" fmla="*/ 1 w 61"/>
                  <a:gd name="T3" fmla="*/ 31 h 61"/>
                  <a:gd name="T4" fmla="*/ 30 w 61"/>
                  <a:gd name="T5" fmla="*/ 1 h 61"/>
                  <a:gd name="T6" fmla="*/ 61 w 61"/>
                  <a:gd name="T7" fmla="*/ 30 h 61"/>
                  <a:gd name="T8" fmla="*/ 31 w 61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1" y="61"/>
                    </a:moveTo>
                    <a:cubicBezTo>
                      <a:pt x="15" y="61"/>
                      <a:pt x="1" y="48"/>
                      <a:pt x="1" y="31"/>
                    </a:cubicBezTo>
                    <a:cubicBezTo>
                      <a:pt x="0" y="15"/>
                      <a:pt x="13" y="1"/>
                      <a:pt x="30" y="1"/>
                    </a:cubicBezTo>
                    <a:cubicBezTo>
                      <a:pt x="47" y="0"/>
                      <a:pt x="61" y="13"/>
                      <a:pt x="61" y="30"/>
                    </a:cubicBezTo>
                    <a:cubicBezTo>
                      <a:pt x="61" y="47"/>
                      <a:pt x="48" y="60"/>
                      <a:pt x="3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3" name="Freeform 376"/>
              <p:cNvSpPr>
                <a:spLocks/>
              </p:cNvSpPr>
              <p:nvPr/>
            </p:nvSpPr>
            <p:spPr bwMode="auto">
              <a:xfrm>
                <a:off x="4664" y="4160"/>
                <a:ext cx="59" cy="61"/>
              </a:xfrm>
              <a:custGeom>
                <a:avLst/>
                <a:gdLst>
                  <a:gd name="T0" fmla="*/ 59 w 60"/>
                  <a:gd name="T1" fmla="*/ 30 h 62"/>
                  <a:gd name="T2" fmla="*/ 31 w 60"/>
                  <a:gd name="T3" fmla="*/ 61 h 62"/>
                  <a:gd name="T4" fmla="*/ 0 w 60"/>
                  <a:gd name="T5" fmla="*/ 30 h 62"/>
                  <a:gd name="T6" fmla="*/ 29 w 60"/>
                  <a:gd name="T7" fmla="*/ 0 h 62"/>
                  <a:gd name="T8" fmla="*/ 59 w 60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2">
                    <a:moveTo>
                      <a:pt x="59" y="30"/>
                    </a:moveTo>
                    <a:cubicBezTo>
                      <a:pt x="60" y="46"/>
                      <a:pt x="47" y="60"/>
                      <a:pt x="31" y="61"/>
                    </a:cubicBezTo>
                    <a:cubicBezTo>
                      <a:pt x="14" y="62"/>
                      <a:pt x="0" y="48"/>
                      <a:pt x="0" y="30"/>
                    </a:cubicBezTo>
                    <a:cubicBezTo>
                      <a:pt x="0" y="14"/>
                      <a:pt x="13" y="0"/>
                      <a:pt x="29" y="0"/>
                    </a:cubicBezTo>
                    <a:cubicBezTo>
                      <a:pt x="45" y="0"/>
                      <a:pt x="59" y="13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4" name="Freeform 377"/>
              <p:cNvSpPr>
                <a:spLocks/>
              </p:cNvSpPr>
              <p:nvPr/>
            </p:nvSpPr>
            <p:spPr bwMode="auto">
              <a:xfrm>
                <a:off x="6255" y="2001"/>
                <a:ext cx="59" cy="59"/>
              </a:xfrm>
              <a:custGeom>
                <a:avLst/>
                <a:gdLst>
                  <a:gd name="T0" fmla="*/ 60 w 60"/>
                  <a:gd name="T1" fmla="*/ 30 h 60"/>
                  <a:gd name="T2" fmla="*/ 30 w 60"/>
                  <a:gd name="T3" fmla="*/ 60 h 60"/>
                  <a:gd name="T4" fmla="*/ 0 w 60"/>
                  <a:gd name="T5" fmla="*/ 30 h 60"/>
                  <a:gd name="T6" fmla="*/ 29 w 60"/>
                  <a:gd name="T7" fmla="*/ 0 h 60"/>
                  <a:gd name="T8" fmla="*/ 60 w 60"/>
                  <a:gd name="T9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cubicBezTo>
                      <a:pt x="60" y="47"/>
                      <a:pt x="47" y="60"/>
                      <a:pt x="30" y="60"/>
                    </a:cubicBezTo>
                    <a:cubicBezTo>
                      <a:pt x="13" y="60"/>
                      <a:pt x="0" y="47"/>
                      <a:pt x="0" y="30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6" y="0"/>
                      <a:pt x="60" y="13"/>
                      <a:pt x="6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5" name="Freeform 378"/>
              <p:cNvSpPr>
                <a:spLocks/>
              </p:cNvSpPr>
              <p:nvPr/>
            </p:nvSpPr>
            <p:spPr bwMode="auto">
              <a:xfrm>
                <a:off x="4246" y="3923"/>
                <a:ext cx="60" cy="60"/>
              </a:xfrm>
              <a:custGeom>
                <a:avLst/>
                <a:gdLst>
                  <a:gd name="T0" fmla="*/ 1 w 61"/>
                  <a:gd name="T1" fmla="*/ 30 h 61"/>
                  <a:gd name="T2" fmla="*/ 32 w 61"/>
                  <a:gd name="T3" fmla="*/ 1 h 61"/>
                  <a:gd name="T4" fmla="*/ 60 w 61"/>
                  <a:gd name="T5" fmla="*/ 32 h 61"/>
                  <a:gd name="T6" fmla="*/ 29 w 61"/>
                  <a:gd name="T7" fmla="*/ 61 h 61"/>
                  <a:gd name="T8" fmla="*/ 1 w 61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1" y="30"/>
                    </a:moveTo>
                    <a:cubicBezTo>
                      <a:pt x="1" y="13"/>
                      <a:pt x="15" y="0"/>
                      <a:pt x="32" y="1"/>
                    </a:cubicBezTo>
                    <a:cubicBezTo>
                      <a:pt x="48" y="1"/>
                      <a:pt x="61" y="15"/>
                      <a:pt x="60" y="32"/>
                    </a:cubicBezTo>
                    <a:cubicBezTo>
                      <a:pt x="60" y="49"/>
                      <a:pt x="46" y="61"/>
                      <a:pt x="29" y="61"/>
                    </a:cubicBezTo>
                    <a:cubicBezTo>
                      <a:pt x="13" y="60"/>
                      <a:pt x="0" y="47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6" name="Freeform 379"/>
              <p:cNvSpPr>
                <a:spLocks/>
              </p:cNvSpPr>
              <p:nvPr/>
            </p:nvSpPr>
            <p:spPr bwMode="auto">
              <a:xfrm>
                <a:off x="4574" y="4131"/>
                <a:ext cx="60" cy="59"/>
              </a:xfrm>
              <a:custGeom>
                <a:avLst/>
                <a:gdLst>
                  <a:gd name="T0" fmla="*/ 30 w 61"/>
                  <a:gd name="T1" fmla="*/ 60 h 60"/>
                  <a:gd name="T2" fmla="*/ 1 w 61"/>
                  <a:gd name="T3" fmla="*/ 30 h 60"/>
                  <a:gd name="T4" fmla="*/ 31 w 61"/>
                  <a:gd name="T5" fmla="*/ 0 h 60"/>
                  <a:gd name="T6" fmla="*/ 60 w 61"/>
                  <a:gd name="T7" fmla="*/ 31 h 60"/>
                  <a:gd name="T8" fmla="*/ 30 w 61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0" y="60"/>
                    </a:moveTo>
                    <a:cubicBezTo>
                      <a:pt x="13" y="60"/>
                      <a:pt x="0" y="46"/>
                      <a:pt x="1" y="30"/>
                    </a:cubicBezTo>
                    <a:cubicBezTo>
                      <a:pt x="1" y="13"/>
                      <a:pt x="14" y="0"/>
                      <a:pt x="31" y="0"/>
                    </a:cubicBezTo>
                    <a:cubicBezTo>
                      <a:pt x="47" y="1"/>
                      <a:pt x="61" y="14"/>
                      <a:pt x="60" y="31"/>
                    </a:cubicBezTo>
                    <a:cubicBezTo>
                      <a:pt x="60" y="47"/>
                      <a:pt x="46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7" name="Freeform 380"/>
              <p:cNvSpPr>
                <a:spLocks/>
              </p:cNvSpPr>
              <p:nvPr/>
            </p:nvSpPr>
            <p:spPr bwMode="auto">
              <a:xfrm>
                <a:off x="4733" y="1503"/>
                <a:ext cx="60" cy="60"/>
              </a:xfrm>
              <a:custGeom>
                <a:avLst/>
                <a:gdLst>
                  <a:gd name="T0" fmla="*/ 31 w 61"/>
                  <a:gd name="T1" fmla="*/ 61 h 61"/>
                  <a:gd name="T2" fmla="*/ 1 w 61"/>
                  <a:gd name="T3" fmla="*/ 31 h 61"/>
                  <a:gd name="T4" fmla="*/ 30 w 61"/>
                  <a:gd name="T5" fmla="*/ 0 h 61"/>
                  <a:gd name="T6" fmla="*/ 61 w 61"/>
                  <a:gd name="T7" fmla="*/ 30 h 61"/>
                  <a:gd name="T8" fmla="*/ 31 w 61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1" y="61"/>
                    </a:moveTo>
                    <a:cubicBezTo>
                      <a:pt x="15" y="61"/>
                      <a:pt x="1" y="48"/>
                      <a:pt x="1" y="31"/>
                    </a:cubicBezTo>
                    <a:cubicBezTo>
                      <a:pt x="0" y="15"/>
                      <a:pt x="13" y="1"/>
                      <a:pt x="30" y="0"/>
                    </a:cubicBezTo>
                    <a:cubicBezTo>
                      <a:pt x="46" y="0"/>
                      <a:pt x="60" y="14"/>
                      <a:pt x="61" y="30"/>
                    </a:cubicBezTo>
                    <a:cubicBezTo>
                      <a:pt x="61" y="46"/>
                      <a:pt x="48" y="60"/>
                      <a:pt x="3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8" name="Freeform 381"/>
              <p:cNvSpPr>
                <a:spLocks/>
              </p:cNvSpPr>
              <p:nvPr/>
            </p:nvSpPr>
            <p:spPr bwMode="auto">
              <a:xfrm>
                <a:off x="3936" y="2136"/>
                <a:ext cx="58" cy="60"/>
              </a:xfrm>
              <a:custGeom>
                <a:avLst/>
                <a:gdLst>
                  <a:gd name="T0" fmla="*/ 59 w 59"/>
                  <a:gd name="T1" fmla="*/ 30 h 61"/>
                  <a:gd name="T2" fmla="*/ 29 w 59"/>
                  <a:gd name="T3" fmla="*/ 61 h 61"/>
                  <a:gd name="T4" fmla="*/ 0 w 59"/>
                  <a:gd name="T5" fmla="*/ 30 h 61"/>
                  <a:gd name="T6" fmla="*/ 30 w 59"/>
                  <a:gd name="T7" fmla="*/ 0 h 61"/>
                  <a:gd name="T8" fmla="*/ 59 w 59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cubicBezTo>
                      <a:pt x="59" y="47"/>
                      <a:pt x="46" y="61"/>
                      <a:pt x="29" y="61"/>
                    </a:cubicBezTo>
                    <a:cubicBezTo>
                      <a:pt x="13" y="61"/>
                      <a:pt x="0" y="47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6" y="0"/>
                      <a:pt x="59" y="14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9" name="Freeform 382"/>
              <p:cNvSpPr>
                <a:spLocks/>
              </p:cNvSpPr>
              <p:nvPr/>
            </p:nvSpPr>
            <p:spPr bwMode="auto">
              <a:xfrm>
                <a:off x="6495" y="2476"/>
                <a:ext cx="59" cy="59"/>
              </a:xfrm>
              <a:custGeom>
                <a:avLst/>
                <a:gdLst>
                  <a:gd name="T0" fmla="*/ 30 w 60"/>
                  <a:gd name="T1" fmla="*/ 0 h 60"/>
                  <a:gd name="T2" fmla="*/ 60 w 60"/>
                  <a:gd name="T3" fmla="*/ 30 h 60"/>
                  <a:gd name="T4" fmla="*/ 31 w 60"/>
                  <a:gd name="T5" fmla="*/ 60 h 60"/>
                  <a:gd name="T6" fmla="*/ 1 w 60"/>
                  <a:gd name="T7" fmla="*/ 30 h 60"/>
                  <a:gd name="T8" fmla="*/ 30 w 6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47" y="0"/>
                      <a:pt x="60" y="13"/>
                      <a:pt x="60" y="30"/>
                    </a:cubicBezTo>
                    <a:cubicBezTo>
                      <a:pt x="60" y="47"/>
                      <a:pt x="47" y="60"/>
                      <a:pt x="31" y="60"/>
                    </a:cubicBezTo>
                    <a:cubicBezTo>
                      <a:pt x="14" y="60"/>
                      <a:pt x="1" y="47"/>
                      <a:pt x="1" y="30"/>
                    </a:cubicBezTo>
                    <a:cubicBezTo>
                      <a:pt x="0" y="14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0" name="Freeform 383"/>
              <p:cNvSpPr>
                <a:spLocks/>
              </p:cNvSpPr>
              <p:nvPr/>
            </p:nvSpPr>
            <p:spPr bwMode="auto">
              <a:xfrm>
                <a:off x="4096" y="3777"/>
                <a:ext cx="59" cy="60"/>
              </a:xfrm>
              <a:custGeom>
                <a:avLst/>
                <a:gdLst>
                  <a:gd name="T0" fmla="*/ 60 w 60"/>
                  <a:gd name="T1" fmla="*/ 30 h 61"/>
                  <a:gd name="T2" fmla="*/ 30 w 60"/>
                  <a:gd name="T3" fmla="*/ 61 h 61"/>
                  <a:gd name="T4" fmla="*/ 0 w 60"/>
                  <a:gd name="T5" fmla="*/ 31 h 61"/>
                  <a:gd name="T6" fmla="*/ 29 w 60"/>
                  <a:gd name="T7" fmla="*/ 0 h 61"/>
                  <a:gd name="T8" fmla="*/ 60 w 60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1">
                    <a:moveTo>
                      <a:pt x="60" y="30"/>
                    </a:moveTo>
                    <a:cubicBezTo>
                      <a:pt x="60" y="47"/>
                      <a:pt x="47" y="60"/>
                      <a:pt x="30" y="61"/>
                    </a:cubicBezTo>
                    <a:cubicBezTo>
                      <a:pt x="14" y="61"/>
                      <a:pt x="0" y="48"/>
                      <a:pt x="0" y="31"/>
                    </a:cubicBezTo>
                    <a:cubicBezTo>
                      <a:pt x="0" y="14"/>
                      <a:pt x="13" y="1"/>
                      <a:pt x="29" y="0"/>
                    </a:cubicBezTo>
                    <a:cubicBezTo>
                      <a:pt x="45" y="0"/>
                      <a:pt x="59" y="14"/>
                      <a:pt x="6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1" name="Freeform 384"/>
              <p:cNvSpPr>
                <a:spLocks/>
              </p:cNvSpPr>
              <p:nvPr/>
            </p:nvSpPr>
            <p:spPr bwMode="auto">
              <a:xfrm>
                <a:off x="6324" y="3611"/>
                <a:ext cx="60" cy="60"/>
              </a:xfrm>
              <a:custGeom>
                <a:avLst/>
                <a:gdLst>
                  <a:gd name="T0" fmla="*/ 31 w 61"/>
                  <a:gd name="T1" fmla="*/ 1 h 61"/>
                  <a:gd name="T2" fmla="*/ 61 w 61"/>
                  <a:gd name="T3" fmla="*/ 31 h 61"/>
                  <a:gd name="T4" fmla="*/ 29 w 61"/>
                  <a:gd name="T5" fmla="*/ 60 h 61"/>
                  <a:gd name="T6" fmla="*/ 1 w 61"/>
                  <a:gd name="T7" fmla="*/ 31 h 61"/>
                  <a:gd name="T8" fmla="*/ 31 w 61"/>
                  <a:gd name="T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1" y="1"/>
                    </a:moveTo>
                    <a:cubicBezTo>
                      <a:pt x="47" y="1"/>
                      <a:pt x="61" y="15"/>
                      <a:pt x="61" y="31"/>
                    </a:cubicBezTo>
                    <a:cubicBezTo>
                      <a:pt x="60" y="47"/>
                      <a:pt x="46" y="61"/>
                      <a:pt x="29" y="60"/>
                    </a:cubicBezTo>
                    <a:cubicBezTo>
                      <a:pt x="14" y="59"/>
                      <a:pt x="1" y="46"/>
                      <a:pt x="1" y="31"/>
                    </a:cubicBezTo>
                    <a:cubicBezTo>
                      <a:pt x="0" y="14"/>
                      <a:pt x="1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2" name="Freeform 385"/>
              <p:cNvSpPr>
                <a:spLocks/>
              </p:cNvSpPr>
              <p:nvPr/>
            </p:nvSpPr>
            <p:spPr bwMode="auto">
              <a:xfrm>
                <a:off x="5764" y="4123"/>
                <a:ext cx="59" cy="58"/>
              </a:xfrm>
              <a:custGeom>
                <a:avLst/>
                <a:gdLst>
                  <a:gd name="T0" fmla="*/ 30 w 60"/>
                  <a:gd name="T1" fmla="*/ 59 h 59"/>
                  <a:gd name="T2" fmla="*/ 1 w 60"/>
                  <a:gd name="T3" fmla="*/ 28 h 59"/>
                  <a:gd name="T4" fmla="*/ 31 w 60"/>
                  <a:gd name="T5" fmla="*/ 0 h 59"/>
                  <a:gd name="T6" fmla="*/ 59 w 60"/>
                  <a:gd name="T7" fmla="*/ 31 h 59"/>
                  <a:gd name="T8" fmla="*/ 30 w 60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30" y="59"/>
                    </a:moveTo>
                    <a:cubicBezTo>
                      <a:pt x="13" y="59"/>
                      <a:pt x="0" y="44"/>
                      <a:pt x="1" y="28"/>
                    </a:cubicBezTo>
                    <a:cubicBezTo>
                      <a:pt x="2" y="12"/>
                      <a:pt x="15" y="0"/>
                      <a:pt x="31" y="0"/>
                    </a:cubicBezTo>
                    <a:cubicBezTo>
                      <a:pt x="47" y="1"/>
                      <a:pt x="60" y="14"/>
                      <a:pt x="59" y="31"/>
                    </a:cubicBezTo>
                    <a:cubicBezTo>
                      <a:pt x="58" y="47"/>
                      <a:pt x="45" y="59"/>
                      <a:pt x="3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3" name="Freeform 386"/>
              <p:cNvSpPr>
                <a:spLocks/>
              </p:cNvSpPr>
              <p:nvPr/>
            </p:nvSpPr>
            <p:spPr bwMode="auto">
              <a:xfrm>
                <a:off x="6193" y="1882"/>
                <a:ext cx="58" cy="57"/>
              </a:xfrm>
              <a:custGeom>
                <a:avLst/>
                <a:gdLst>
                  <a:gd name="T0" fmla="*/ 31 w 59"/>
                  <a:gd name="T1" fmla="*/ 58 h 58"/>
                  <a:gd name="T2" fmla="*/ 1 w 59"/>
                  <a:gd name="T3" fmla="*/ 30 h 58"/>
                  <a:gd name="T4" fmla="*/ 30 w 59"/>
                  <a:gd name="T5" fmla="*/ 0 h 58"/>
                  <a:gd name="T6" fmla="*/ 59 w 59"/>
                  <a:gd name="T7" fmla="*/ 28 h 58"/>
                  <a:gd name="T8" fmla="*/ 31 w 59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8">
                    <a:moveTo>
                      <a:pt x="31" y="58"/>
                    </a:moveTo>
                    <a:cubicBezTo>
                      <a:pt x="15" y="58"/>
                      <a:pt x="2" y="46"/>
                      <a:pt x="1" y="30"/>
                    </a:cubicBezTo>
                    <a:cubicBezTo>
                      <a:pt x="0" y="14"/>
                      <a:pt x="14" y="0"/>
                      <a:pt x="30" y="0"/>
                    </a:cubicBezTo>
                    <a:cubicBezTo>
                      <a:pt x="46" y="0"/>
                      <a:pt x="59" y="13"/>
                      <a:pt x="59" y="28"/>
                    </a:cubicBezTo>
                    <a:cubicBezTo>
                      <a:pt x="59" y="44"/>
                      <a:pt x="47" y="57"/>
                      <a:pt x="31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4" name="Freeform 387"/>
              <p:cNvSpPr>
                <a:spLocks/>
              </p:cNvSpPr>
              <p:nvPr/>
            </p:nvSpPr>
            <p:spPr bwMode="auto">
              <a:xfrm>
                <a:off x="4484" y="4102"/>
                <a:ext cx="59" cy="59"/>
              </a:xfrm>
              <a:custGeom>
                <a:avLst/>
                <a:gdLst>
                  <a:gd name="T0" fmla="*/ 59 w 60"/>
                  <a:gd name="T1" fmla="*/ 31 h 60"/>
                  <a:gd name="T2" fmla="*/ 28 w 60"/>
                  <a:gd name="T3" fmla="*/ 60 h 60"/>
                  <a:gd name="T4" fmla="*/ 1 w 60"/>
                  <a:gd name="T5" fmla="*/ 30 h 60"/>
                  <a:gd name="T6" fmla="*/ 30 w 60"/>
                  <a:gd name="T7" fmla="*/ 1 h 60"/>
                  <a:gd name="T8" fmla="*/ 59 w 60"/>
                  <a:gd name="T9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59" y="31"/>
                    </a:moveTo>
                    <a:cubicBezTo>
                      <a:pt x="59" y="47"/>
                      <a:pt x="45" y="60"/>
                      <a:pt x="28" y="60"/>
                    </a:cubicBezTo>
                    <a:cubicBezTo>
                      <a:pt x="12" y="59"/>
                      <a:pt x="0" y="46"/>
                      <a:pt x="1" y="30"/>
                    </a:cubicBezTo>
                    <a:cubicBezTo>
                      <a:pt x="1" y="14"/>
                      <a:pt x="14" y="1"/>
                      <a:pt x="30" y="1"/>
                    </a:cubicBezTo>
                    <a:cubicBezTo>
                      <a:pt x="46" y="0"/>
                      <a:pt x="60" y="14"/>
                      <a:pt x="5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5" name="Freeform 388"/>
              <p:cNvSpPr>
                <a:spLocks/>
              </p:cNvSpPr>
              <p:nvPr/>
            </p:nvSpPr>
            <p:spPr bwMode="auto">
              <a:xfrm>
                <a:off x="3732" y="2765"/>
                <a:ext cx="58" cy="60"/>
              </a:xfrm>
              <a:custGeom>
                <a:avLst/>
                <a:gdLst>
                  <a:gd name="T0" fmla="*/ 1 w 59"/>
                  <a:gd name="T1" fmla="*/ 30 h 60"/>
                  <a:gd name="T2" fmla="*/ 28 w 59"/>
                  <a:gd name="T3" fmla="*/ 0 h 60"/>
                  <a:gd name="T4" fmla="*/ 59 w 59"/>
                  <a:gd name="T5" fmla="*/ 29 h 60"/>
                  <a:gd name="T6" fmla="*/ 29 w 59"/>
                  <a:gd name="T7" fmla="*/ 59 h 60"/>
                  <a:gd name="T8" fmla="*/ 1 w 59"/>
                  <a:gd name="T9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1" y="30"/>
                    </a:moveTo>
                    <a:cubicBezTo>
                      <a:pt x="0" y="14"/>
                      <a:pt x="12" y="1"/>
                      <a:pt x="28" y="0"/>
                    </a:cubicBezTo>
                    <a:cubicBezTo>
                      <a:pt x="45" y="0"/>
                      <a:pt x="59" y="13"/>
                      <a:pt x="59" y="29"/>
                    </a:cubicBezTo>
                    <a:cubicBezTo>
                      <a:pt x="59" y="45"/>
                      <a:pt x="45" y="60"/>
                      <a:pt x="29" y="59"/>
                    </a:cubicBezTo>
                    <a:cubicBezTo>
                      <a:pt x="13" y="59"/>
                      <a:pt x="1" y="4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6" name="Freeform 389"/>
              <p:cNvSpPr>
                <a:spLocks/>
              </p:cNvSpPr>
              <p:nvPr/>
            </p:nvSpPr>
            <p:spPr bwMode="auto">
              <a:xfrm>
                <a:off x="4260" y="1746"/>
                <a:ext cx="59" cy="59"/>
              </a:xfrm>
              <a:custGeom>
                <a:avLst/>
                <a:gdLst>
                  <a:gd name="T0" fmla="*/ 59 w 60"/>
                  <a:gd name="T1" fmla="*/ 30 h 60"/>
                  <a:gd name="T2" fmla="*/ 29 w 60"/>
                  <a:gd name="T3" fmla="*/ 59 h 60"/>
                  <a:gd name="T4" fmla="*/ 1 w 60"/>
                  <a:gd name="T5" fmla="*/ 28 h 60"/>
                  <a:gd name="T6" fmla="*/ 30 w 60"/>
                  <a:gd name="T7" fmla="*/ 0 h 60"/>
                  <a:gd name="T8" fmla="*/ 59 w 60"/>
                  <a:gd name="T9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59" y="30"/>
                    </a:moveTo>
                    <a:cubicBezTo>
                      <a:pt x="59" y="46"/>
                      <a:pt x="45" y="60"/>
                      <a:pt x="29" y="59"/>
                    </a:cubicBezTo>
                    <a:cubicBezTo>
                      <a:pt x="13" y="59"/>
                      <a:pt x="0" y="45"/>
                      <a:pt x="1" y="28"/>
                    </a:cubicBezTo>
                    <a:cubicBezTo>
                      <a:pt x="1" y="12"/>
                      <a:pt x="14" y="0"/>
                      <a:pt x="30" y="0"/>
                    </a:cubicBezTo>
                    <a:cubicBezTo>
                      <a:pt x="46" y="0"/>
                      <a:pt x="60" y="13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7" name="Freeform 390"/>
              <p:cNvSpPr>
                <a:spLocks/>
              </p:cNvSpPr>
              <p:nvPr/>
            </p:nvSpPr>
            <p:spPr bwMode="auto">
              <a:xfrm>
                <a:off x="6149" y="3851"/>
                <a:ext cx="58" cy="59"/>
              </a:xfrm>
              <a:custGeom>
                <a:avLst/>
                <a:gdLst>
                  <a:gd name="T0" fmla="*/ 0 w 59"/>
                  <a:gd name="T1" fmla="*/ 31 h 60"/>
                  <a:gd name="T2" fmla="*/ 27 w 59"/>
                  <a:gd name="T3" fmla="*/ 1 h 60"/>
                  <a:gd name="T4" fmla="*/ 59 w 59"/>
                  <a:gd name="T5" fmla="*/ 29 h 60"/>
                  <a:gd name="T6" fmla="*/ 29 w 59"/>
                  <a:gd name="T7" fmla="*/ 60 h 60"/>
                  <a:gd name="T8" fmla="*/ 0 w 59"/>
                  <a:gd name="T9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0" y="31"/>
                    </a:moveTo>
                    <a:cubicBezTo>
                      <a:pt x="0" y="15"/>
                      <a:pt x="12" y="2"/>
                      <a:pt x="27" y="1"/>
                    </a:cubicBezTo>
                    <a:cubicBezTo>
                      <a:pt x="44" y="0"/>
                      <a:pt x="58" y="13"/>
                      <a:pt x="59" y="29"/>
                    </a:cubicBezTo>
                    <a:cubicBezTo>
                      <a:pt x="59" y="45"/>
                      <a:pt x="45" y="60"/>
                      <a:pt x="29" y="60"/>
                    </a:cubicBezTo>
                    <a:cubicBezTo>
                      <a:pt x="14" y="60"/>
                      <a:pt x="1" y="47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8" name="Freeform 391"/>
              <p:cNvSpPr>
                <a:spLocks/>
              </p:cNvSpPr>
              <p:nvPr/>
            </p:nvSpPr>
            <p:spPr bwMode="auto">
              <a:xfrm>
                <a:off x="3946" y="3630"/>
                <a:ext cx="58" cy="58"/>
              </a:xfrm>
              <a:custGeom>
                <a:avLst/>
                <a:gdLst>
                  <a:gd name="T0" fmla="*/ 58 w 59"/>
                  <a:gd name="T1" fmla="*/ 28 h 59"/>
                  <a:gd name="T2" fmla="*/ 31 w 59"/>
                  <a:gd name="T3" fmla="*/ 58 h 59"/>
                  <a:gd name="T4" fmla="*/ 1 w 59"/>
                  <a:gd name="T5" fmla="*/ 28 h 59"/>
                  <a:gd name="T6" fmla="*/ 29 w 59"/>
                  <a:gd name="T7" fmla="*/ 0 h 59"/>
                  <a:gd name="T8" fmla="*/ 58 w 59"/>
                  <a:gd name="T9" fmla="*/ 2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58" y="28"/>
                    </a:moveTo>
                    <a:cubicBezTo>
                      <a:pt x="59" y="44"/>
                      <a:pt x="46" y="57"/>
                      <a:pt x="31" y="58"/>
                    </a:cubicBezTo>
                    <a:cubicBezTo>
                      <a:pt x="15" y="59"/>
                      <a:pt x="0" y="45"/>
                      <a:pt x="1" y="28"/>
                    </a:cubicBezTo>
                    <a:cubicBezTo>
                      <a:pt x="1" y="13"/>
                      <a:pt x="14" y="0"/>
                      <a:pt x="29" y="0"/>
                    </a:cubicBezTo>
                    <a:cubicBezTo>
                      <a:pt x="45" y="0"/>
                      <a:pt x="58" y="12"/>
                      <a:pt x="5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9" name="Freeform 392"/>
              <p:cNvSpPr>
                <a:spLocks/>
              </p:cNvSpPr>
              <p:nvPr/>
            </p:nvSpPr>
            <p:spPr bwMode="auto">
              <a:xfrm>
                <a:off x="4931" y="4248"/>
                <a:ext cx="59" cy="58"/>
              </a:xfrm>
              <a:custGeom>
                <a:avLst/>
                <a:gdLst>
                  <a:gd name="T0" fmla="*/ 30 w 60"/>
                  <a:gd name="T1" fmla="*/ 59 h 59"/>
                  <a:gd name="T2" fmla="*/ 1 w 60"/>
                  <a:gd name="T3" fmla="*/ 29 h 59"/>
                  <a:gd name="T4" fmla="*/ 31 w 60"/>
                  <a:gd name="T5" fmla="*/ 0 h 59"/>
                  <a:gd name="T6" fmla="*/ 60 w 60"/>
                  <a:gd name="T7" fmla="*/ 31 h 59"/>
                  <a:gd name="T8" fmla="*/ 30 w 60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30" y="59"/>
                    </a:moveTo>
                    <a:cubicBezTo>
                      <a:pt x="14" y="59"/>
                      <a:pt x="0" y="45"/>
                      <a:pt x="1" y="29"/>
                    </a:cubicBezTo>
                    <a:cubicBezTo>
                      <a:pt x="2" y="13"/>
                      <a:pt x="15" y="0"/>
                      <a:pt x="31" y="0"/>
                    </a:cubicBezTo>
                    <a:cubicBezTo>
                      <a:pt x="47" y="0"/>
                      <a:pt x="60" y="14"/>
                      <a:pt x="60" y="31"/>
                    </a:cubicBezTo>
                    <a:cubicBezTo>
                      <a:pt x="59" y="47"/>
                      <a:pt x="46" y="59"/>
                      <a:pt x="3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0" name="Freeform 393"/>
              <p:cNvSpPr>
                <a:spLocks/>
              </p:cNvSpPr>
              <p:nvPr/>
            </p:nvSpPr>
            <p:spPr bwMode="auto">
              <a:xfrm>
                <a:off x="6557" y="2894"/>
                <a:ext cx="59" cy="58"/>
              </a:xfrm>
              <a:custGeom>
                <a:avLst/>
                <a:gdLst>
                  <a:gd name="T0" fmla="*/ 30 w 60"/>
                  <a:gd name="T1" fmla="*/ 0 h 59"/>
                  <a:gd name="T2" fmla="*/ 59 w 60"/>
                  <a:gd name="T3" fmla="*/ 28 h 59"/>
                  <a:gd name="T4" fmla="*/ 30 w 60"/>
                  <a:gd name="T5" fmla="*/ 59 h 59"/>
                  <a:gd name="T6" fmla="*/ 1 w 60"/>
                  <a:gd name="T7" fmla="*/ 28 h 59"/>
                  <a:gd name="T8" fmla="*/ 30 w 6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30" y="0"/>
                    </a:moveTo>
                    <a:cubicBezTo>
                      <a:pt x="46" y="0"/>
                      <a:pt x="59" y="12"/>
                      <a:pt x="59" y="28"/>
                    </a:cubicBezTo>
                    <a:cubicBezTo>
                      <a:pt x="60" y="45"/>
                      <a:pt x="46" y="59"/>
                      <a:pt x="30" y="59"/>
                    </a:cubicBezTo>
                    <a:cubicBezTo>
                      <a:pt x="13" y="58"/>
                      <a:pt x="0" y="44"/>
                      <a:pt x="1" y="28"/>
                    </a:cubicBezTo>
                    <a:cubicBezTo>
                      <a:pt x="1" y="12"/>
                      <a:pt x="15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1" name="Freeform 394"/>
              <p:cNvSpPr>
                <a:spLocks/>
              </p:cNvSpPr>
              <p:nvPr/>
            </p:nvSpPr>
            <p:spPr bwMode="auto">
              <a:xfrm>
                <a:off x="3886" y="3509"/>
                <a:ext cx="58" cy="58"/>
              </a:xfrm>
              <a:custGeom>
                <a:avLst/>
                <a:gdLst>
                  <a:gd name="T0" fmla="*/ 30 w 59"/>
                  <a:gd name="T1" fmla="*/ 0 h 59"/>
                  <a:gd name="T2" fmla="*/ 59 w 59"/>
                  <a:gd name="T3" fmla="*/ 29 h 59"/>
                  <a:gd name="T4" fmla="*/ 29 w 59"/>
                  <a:gd name="T5" fmla="*/ 59 h 59"/>
                  <a:gd name="T6" fmla="*/ 1 w 59"/>
                  <a:gd name="T7" fmla="*/ 28 h 59"/>
                  <a:gd name="T8" fmla="*/ 30 w 5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30" y="0"/>
                    </a:moveTo>
                    <a:cubicBezTo>
                      <a:pt x="46" y="1"/>
                      <a:pt x="59" y="14"/>
                      <a:pt x="59" y="29"/>
                    </a:cubicBezTo>
                    <a:cubicBezTo>
                      <a:pt x="59" y="46"/>
                      <a:pt x="46" y="59"/>
                      <a:pt x="29" y="59"/>
                    </a:cubicBezTo>
                    <a:cubicBezTo>
                      <a:pt x="13" y="59"/>
                      <a:pt x="0" y="45"/>
                      <a:pt x="1" y="28"/>
                    </a:cubicBezTo>
                    <a:cubicBezTo>
                      <a:pt x="2" y="12"/>
                      <a:pt x="15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2" name="Freeform 395"/>
              <p:cNvSpPr>
                <a:spLocks/>
              </p:cNvSpPr>
              <p:nvPr/>
            </p:nvSpPr>
            <p:spPr bwMode="auto">
              <a:xfrm>
                <a:off x="5883" y="4063"/>
                <a:ext cx="58" cy="58"/>
              </a:xfrm>
              <a:custGeom>
                <a:avLst/>
                <a:gdLst>
                  <a:gd name="T0" fmla="*/ 29 w 59"/>
                  <a:gd name="T1" fmla="*/ 59 h 59"/>
                  <a:gd name="T2" fmla="*/ 0 w 59"/>
                  <a:gd name="T3" fmla="*/ 30 h 59"/>
                  <a:gd name="T4" fmla="*/ 30 w 59"/>
                  <a:gd name="T5" fmla="*/ 0 h 59"/>
                  <a:gd name="T6" fmla="*/ 58 w 59"/>
                  <a:gd name="T7" fmla="*/ 29 h 59"/>
                  <a:gd name="T8" fmla="*/ 29 w 59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29" y="59"/>
                    </a:moveTo>
                    <a:cubicBezTo>
                      <a:pt x="13" y="58"/>
                      <a:pt x="0" y="46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5" y="1"/>
                      <a:pt x="58" y="14"/>
                      <a:pt x="58" y="29"/>
                    </a:cubicBezTo>
                    <a:cubicBezTo>
                      <a:pt x="59" y="45"/>
                      <a:pt x="45" y="59"/>
                      <a:pt x="29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" name="Freeform 396"/>
              <p:cNvSpPr>
                <a:spLocks/>
              </p:cNvSpPr>
              <p:nvPr/>
            </p:nvSpPr>
            <p:spPr bwMode="auto">
              <a:xfrm>
                <a:off x="3827" y="3391"/>
                <a:ext cx="57" cy="57"/>
              </a:xfrm>
              <a:custGeom>
                <a:avLst/>
                <a:gdLst>
                  <a:gd name="T0" fmla="*/ 58 w 58"/>
                  <a:gd name="T1" fmla="*/ 30 h 58"/>
                  <a:gd name="T2" fmla="*/ 29 w 58"/>
                  <a:gd name="T3" fmla="*/ 58 h 58"/>
                  <a:gd name="T4" fmla="*/ 0 w 58"/>
                  <a:gd name="T5" fmla="*/ 30 h 58"/>
                  <a:gd name="T6" fmla="*/ 30 w 58"/>
                  <a:gd name="T7" fmla="*/ 0 h 58"/>
                  <a:gd name="T8" fmla="*/ 58 w 58"/>
                  <a:gd name="T9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8" y="30"/>
                    </a:moveTo>
                    <a:cubicBezTo>
                      <a:pt x="58" y="46"/>
                      <a:pt x="45" y="58"/>
                      <a:pt x="29" y="58"/>
                    </a:cubicBezTo>
                    <a:cubicBezTo>
                      <a:pt x="13" y="58"/>
                      <a:pt x="0" y="46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ubicBezTo>
                      <a:pt x="46" y="1"/>
                      <a:pt x="58" y="14"/>
                      <a:pt x="5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" name="Freeform 397"/>
              <p:cNvSpPr>
                <a:spLocks/>
              </p:cNvSpPr>
              <p:nvPr/>
            </p:nvSpPr>
            <p:spPr bwMode="auto">
              <a:xfrm>
                <a:off x="5643" y="4182"/>
                <a:ext cx="60" cy="60"/>
              </a:xfrm>
              <a:custGeom>
                <a:avLst/>
                <a:gdLst>
                  <a:gd name="T0" fmla="*/ 34 w 61"/>
                  <a:gd name="T1" fmla="*/ 2 h 61"/>
                  <a:gd name="T2" fmla="*/ 60 w 61"/>
                  <a:gd name="T3" fmla="*/ 33 h 61"/>
                  <a:gd name="T4" fmla="*/ 28 w 61"/>
                  <a:gd name="T5" fmla="*/ 59 h 61"/>
                  <a:gd name="T6" fmla="*/ 2 w 61"/>
                  <a:gd name="T7" fmla="*/ 27 h 61"/>
                  <a:gd name="T8" fmla="*/ 34 w 61"/>
                  <a:gd name="T9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4" y="2"/>
                    </a:moveTo>
                    <a:cubicBezTo>
                      <a:pt x="50" y="3"/>
                      <a:pt x="61" y="17"/>
                      <a:pt x="60" y="33"/>
                    </a:cubicBezTo>
                    <a:cubicBezTo>
                      <a:pt x="59" y="50"/>
                      <a:pt x="45" y="61"/>
                      <a:pt x="28" y="59"/>
                    </a:cubicBezTo>
                    <a:cubicBezTo>
                      <a:pt x="12" y="57"/>
                      <a:pt x="0" y="43"/>
                      <a:pt x="2" y="27"/>
                    </a:cubicBezTo>
                    <a:cubicBezTo>
                      <a:pt x="5" y="11"/>
                      <a:pt x="19" y="0"/>
                      <a:pt x="3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" name="Freeform 398"/>
              <p:cNvSpPr>
                <a:spLocks/>
              </p:cNvSpPr>
              <p:nvPr/>
            </p:nvSpPr>
            <p:spPr bwMode="auto">
              <a:xfrm>
                <a:off x="3736" y="3065"/>
                <a:ext cx="57" cy="57"/>
              </a:xfrm>
              <a:custGeom>
                <a:avLst/>
                <a:gdLst>
                  <a:gd name="T0" fmla="*/ 58 w 58"/>
                  <a:gd name="T1" fmla="*/ 30 h 58"/>
                  <a:gd name="T2" fmla="*/ 29 w 58"/>
                  <a:gd name="T3" fmla="*/ 58 h 58"/>
                  <a:gd name="T4" fmla="*/ 0 w 58"/>
                  <a:gd name="T5" fmla="*/ 30 h 58"/>
                  <a:gd name="T6" fmla="*/ 30 w 58"/>
                  <a:gd name="T7" fmla="*/ 0 h 58"/>
                  <a:gd name="T8" fmla="*/ 58 w 58"/>
                  <a:gd name="T9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8" y="30"/>
                    </a:moveTo>
                    <a:cubicBezTo>
                      <a:pt x="57" y="45"/>
                      <a:pt x="45" y="58"/>
                      <a:pt x="29" y="58"/>
                    </a:cubicBezTo>
                    <a:cubicBezTo>
                      <a:pt x="14" y="58"/>
                      <a:pt x="0" y="45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6" y="1"/>
                      <a:pt x="58" y="13"/>
                      <a:pt x="5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" name="Freeform 399"/>
              <p:cNvSpPr>
                <a:spLocks/>
              </p:cNvSpPr>
              <p:nvPr/>
            </p:nvSpPr>
            <p:spPr bwMode="auto">
              <a:xfrm>
                <a:off x="6044" y="1735"/>
                <a:ext cx="58" cy="58"/>
              </a:xfrm>
              <a:custGeom>
                <a:avLst/>
                <a:gdLst>
                  <a:gd name="T0" fmla="*/ 28 w 58"/>
                  <a:gd name="T1" fmla="*/ 59 h 59"/>
                  <a:gd name="T2" fmla="*/ 0 w 58"/>
                  <a:gd name="T3" fmla="*/ 30 h 59"/>
                  <a:gd name="T4" fmla="*/ 31 w 58"/>
                  <a:gd name="T5" fmla="*/ 1 h 59"/>
                  <a:gd name="T6" fmla="*/ 58 w 58"/>
                  <a:gd name="T7" fmla="*/ 31 h 59"/>
                  <a:gd name="T8" fmla="*/ 28 w 5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9">
                    <a:moveTo>
                      <a:pt x="28" y="59"/>
                    </a:moveTo>
                    <a:cubicBezTo>
                      <a:pt x="13" y="58"/>
                      <a:pt x="0" y="45"/>
                      <a:pt x="0" y="30"/>
                    </a:cubicBezTo>
                    <a:cubicBezTo>
                      <a:pt x="0" y="14"/>
                      <a:pt x="15" y="0"/>
                      <a:pt x="31" y="1"/>
                    </a:cubicBezTo>
                    <a:cubicBezTo>
                      <a:pt x="46" y="2"/>
                      <a:pt x="58" y="15"/>
                      <a:pt x="58" y="31"/>
                    </a:cubicBezTo>
                    <a:cubicBezTo>
                      <a:pt x="57" y="47"/>
                      <a:pt x="44" y="59"/>
                      <a:pt x="2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7" name="Freeform 400"/>
              <p:cNvSpPr>
                <a:spLocks/>
              </p:cNvSpPr>
              <p:nvPr/>
            </p:nvSpPr>
            <p:spPr bwMode="auto">
              <a:xfrm>
                <a:off x="4852" y="1444"/>
                <a:ext cx="58" cy="58"/>
              </a:xfrm>
              <a:custGeom>
                <a:avLst/>
                <a:gdLst>
                  <a:gd name="T0" fmla="*/ 1 w 59"/>
                  <a:gd name="T1" fmla="*/ 30 h 59"/>
                  <a:gd name="T2" fmla="*/ 28 w 59"/>
                  <a:gd name="T3" fmla="*/ 1 h 59"/>
                  <a:gd name="T4" fmla="*/ 58 w 59"/>
                  <a:gd name="T5" fmla="*/ 28 h 59"/>
                  <a:gd name="T6" fmla="*/ 29 w 59"/>
                  <a:gd name="T7" fmla="*/ 59 h 59"/>
                  <a:gd name="T8" fmla="*/ 1 w 59"/>
                  <a:gd name="T9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1" y="30"/>
                    </a:moveTo>
                    <a:cubicBezTo>
                      <a:pt x="0" y="14"/>
                      <a:pt x="13" y="1"/>
                      <a:pt x="28" y="1"/>
                    </a:cubicBezTo>
                    <a:cubicBezTo>
                      <a:pt x="44" y="0"/>
                      <a:pt x="57" y="12"/>
                      <a:pt x="58" y="28"/>
                    </a:cubicBezTo>
                    <a:cubicBezTo>
                      <a:pt x="59" y="45"/>
                      <a:pt x="46" y="59"/>
                      <a:pt x="29" y="59"/>
                    </a:cubicBezTo>
                    <a:cubicBezTo>
                      <a:pt x="14" y="59"/>
                      <a:pt x="1" y="4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8" name="Freeform 401"/>
              <p:cNvSpPr>
                <a:spLocks/>
              </p:cNvSpPr>
              <p:nvPr/>
            </p:nvSpPr>
            <p:spPr bwMode="auto">
              <a:xfrm>
                <a:off x="5022" y="4279"/>
                <a:ext cx="57" cy="57"/>
              </a:xfrm>
              <a:custGeom>
                <a:avLst/>
                <a:gdLst>
                  <a:gd name="T0" fmla="*/ 58 w 58"/>
                  <a:gd name="T1" fmla="*/ 28 h 58"/>
                  <a:gd name="T2" fmla="*/ 30 w 58"/>
                  <a:gd name="T3" fmla="*/ 57 h 58"/>
                  <a:gd name="T4" fmla="*/ 0 w 58"/>
                  <a:gd name="T5" fmla="*/ 28 h 58"/>
                  <a:gd name="T6" fmla="*/ 29 w 58"/>
                  <a:gd name="T7" fmla="*/ 0 h 58"/>
                  <a:gd name="T8" fmla="*/ 58 w 58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cubicBezTo>
                      <a:pt x="58" y="43"/>
                      <a:pt x="45" y="57"/>
                      <a:pt x="30" y="57"/>
                    </a:cubicBezTo>
                    <a:cubicBezTo>
                      <a:pt x="14" y="58"/>
                      <a:pt x="0" y="44"/>
                      <a:pt x="0" y="28"/>
                    </a:cubicBezTo>
                    <a:cubicBezTo>
                      <a:pt x="1" y="11"/>
                      <a:pt x="13" y="0"/>
                      <a:pt x="29" y="0"/>
                    </a:cubicBezTo>
                    <a:cubicBezTo>
                      <a:pt x="45" y="0"/>
                      <a:pt x="57" y="12"/>
                      <a:pt x="5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9" name="Freeform 402"/>
              <p:cNvSpPr>
                <a:spLocks/>
              </p:cNvSpPr>
              <p:nvPr/>
            </p:nvSpPr>
            <p:spPr bwMode="auto">
              <a:xfrm>
                <a:off x="3965" y="2048"/>
                <a:ext cx="58" cy="58"/>
              </a:xfrm>
              <a:custGeom>
                <a:avLst/>
                <a:gdLst>
                  <a:gd name="T0" fmla="*/ 28 w 59"/>
                  <a:gd name="T1" fmla="*/ 58 h 59"/>
                  <a:gd name="T2" fmla="*/ 0 w 59"/>
                  <a:gd name="T3" fmla="*/ 29 h 59"/>
                  <a:gd name="T4" fmla="*/ 31 w 59"/>
                  <a:gd name="T5" fmla="*/ 1 h 59"/>
                  <a:gd name="T6" fmla="*/ 58 w 59"/>
                  <a:gd name="T7" fmla="*/ 31 h 59"/>
                  <a:gd name="T8" fmla="*/ 28 w 59"/>
                  <a:gd name="T9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28" y="58"/>
                    </a:moveTo>
                    <a:cubicBezTo>
                      <a:pt x="13" y="58"/>
                      <a:pt x="0" y="45"/>
                      <a:pt x="0" y="29"/>
                    </a:cubicBezTo>
                    <a:cubicBezTo>
                      <a:pt x="0" y="13"/>
                      <a:pt x="14" y="0"/>
                      <a:pt x="31" y="1"/>
                    </a:cubicBezTo>
                    <a:cubicBezTo>
                      <a:pt x="47" y="2"/>
                      <a:pt x="59" y="15"/>
                      <a:pt x="58" y="31"/>
                    </a:cubicBezTo>
                    <a:cubicBezTo>
                      <a:pt x="57" y="47"/>
                      <a:pt x="44" y="59"/>
                      <a:pt x="2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0" name="Freeform 403"/>
              <p:cNvSpPr>
                <a:spLocks/>
              </p:cNvSpPr>
              <p:nvPr/>
            </p:nvSpPr>
            <p:spPr bwMode="auto">
              <a:xfrm>
                <a:off x="5627" y="1498"/>
                <a:ext cx="57" cy="59"/>
              </a:xfrm>
              <a:custGeom>
                <a:avLst/>
                <a:gdLst>
                  <a:gd name="T0" fmla="*/ 58 w 58"/>
                  <a:gd name="T1" fmla="*/ 28 h 59"/>
                  <a:gd name="T2" fmla="*/ 30 w 58"/>
                  <a:gd name="T3" fmla="*/ 58 h 59"/>
                  <a:gd name="T4" fmla="*/ 0 w 58"/>
                  <a:gd name="T5" fmla="*/ 29 h 59"/>
                  <a:gd name="T6" fmla="*/ 28 w 58"/>
                  <a:gd name="T7" fmla="*/ 0 h 59"/>
                  <a:gd name="T8" fmla="*/ 58 w 58"/>
                  <a:gd name="T9" fmla="*/ 2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9">
                    <a:moveTo>
                      <a:pt x="58" y="28"/>
                    </a:moveTo>
                    <a:cubicBezTo>
                      <a:pt x="58" y="43"/>
                      <a:pt x="46" y="57"/>
                      <a:pt x="30" y="58"/>
                    </a:cubicBezTo>
                    <a:cubicBezTo>
                      <a:pt x="15" y="59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2"/>
                      <a:pt x="5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1" name="Freeform 404"/>
              <p:cNvSpPr>
                <a:spLocks/>
              </p:cNvSpPr>
              <p:nvPr/>
            </p:nvSpPr>
            <p:spPr bwMode="auto">
              <a:xfrm>
                <a:off x="5320" y="4275"/>
                <a:ext cx="57" cy="58"/>
              </a:xfrm>
              <a:custGeom>
                <a:avLst/>
                <a:gdLst>
                  <a:gd name="T0" fmla="*/ 28 w 57"/>
                  <a:gd name="T1" fmla="*/ 58 h 58"/>
                  <a:gd name="T2" fmla="*/ 0 w 57"/>
                  <a:gd name="T3" fmla="*/ 28 h 58"/>
                  <a:gd name="T4" fmla="*/ 29 w 57"/>
                  <a:gd name="T5" fmla="*/ 0 h 58"/>
                  <a:gd name="T6" fmla="*/ 57 w 57"/>
                  <a:gd name="T7" fmla="*/ 29 h 58"/>
                  <a:gd name="T8" fmla="*/ 28 w 57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28" y="58"/>
                    </a:moveTo>
                    <a:cubicBezTo>
                      <a:pt x="12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4" y="0"/>
                      <a:pt x="57" y="14"/>
                      <a:pt x="57" y="29"/>
                    </a:cubicBezTo>
                    <a:cubicBezTo>
                      <a:pt x="57" y="45"/>
                      <a:pt x="43" y="58"/>
                      <a:pt x="2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2" name="Freeform 405"/>
              <p:cNvSpPr>
                <a:spLocks/>
              </p:cNvSpPr>
              <p:nvPr/>
            </p:nvSpPr>
            <p:spPr bwMode="auto">
              <a:xfrm>
                <a:off x="5537" y="1470"/>
                <a:ext cx="58" cy="57"/>
              </a:xfrm>
              <a:custGeom>
                <a:avLst/>
                <a:gdLst>
                  <a:gd name="T0" fmla="*/ 30 w 59"/>
                  <a:gd name="T1" fmla="*/ 0 h 58"/>
                  <a:gd name="T2" fmla="*/ 59 w 59"/>
                  <a:gd name="T3" fmla="*/ 29 h 58"/>
                  <a:gd name="T4" fmla="*/ 28 w 59"/>
                  <a:gd name="T5" fmla="*/ 57 h 58"/>
                  <a:gd name="T6" fmla="*/ 1 w 59"/>
                  <a:gd name="T7" fmla="*/ 28 h 58"/>
                  <a:gd name="T8" fmla="*/ 30 w 59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8">
                    <a:moveTo>
                      <a:pt x="30" y="0"/>
                    </a:moveTo>
                    <a:cubicBezTo>
                      <a:pt x="46" y="1"/>
                      <a:pt x="59" y="13"/>
                      <a:pt x="59" y="29"/>
                    </a:cubicBezTo>
                    <a:cubicBezTo>
                      <a:pt x="59" y="46"/>
                      <a:pt x="45" y="58"/>
                      <a:pt x="28" y="57"/>
                    </a:cubicBezTo>
                    <a:cubicBezTo>
                      <a:pt x="12" y="57"/>
                      <a:pt x="0" y="44"/>
                      <a:pt x="1" y="28"/>
                    </a:cubicBezTo>
                    <a:cubicBezTo>
                      <a:pt x="1" y="12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9" name="Group 607"/>
            <p:cNvGrpSpPr>
              <a:grpSpLocks/>
            </p:cNvGrpSpPr>
            <p:nvPr/>
          </p:nvGrpSpPr>
          <p:grpSpPr bwMode="auto">
            <a:xfrm>
              <a:off x="5654675" y="1970088"/>
              <a:ext cx="5165725" cy="5184775"/>
              <a:chOff x="3562" y="1241"/>
              <a:chExt cx="3254" cy="3266"/>
            </a:xfrm>
            <a:grpFill/>
          </p:grpSpPr>
          <p:sp>
            <p:nvSpPr>
              <p:cNvPr id="443" name="Freeform 407"/>
              <p:cNvSpPr>
                <a:spLocks/>
              </p:cNvSpPr>
              <p:nvPr/>
            </p:nvSpPr>
            <p:spPr bwMode="auto">
              <a:xfrm>
                <a:off x="6296" y="3701"/>
                <a:ext cx="58" cy="58"/>
              </a:xfrm>
              <a:custGeom>
                <a:avLst/>
                <a:gdLst>
                  <a:gd name="T0" fmla="*/ 58 w 59"/>
                  <a:gd name="T1" fmla="*/ 31 h 59"/>
                  <a:gd name="T2" fmla="*/ 29 w 59"/>
                  <a:gd name="T3" fmla="*/ 58 h 59"/>
                  <a:gd name="T4" fmla="*/ 1 w 59"/>
                  <a:gd name="T5" fmla="*/ 29 h 59"/>
                  <a:gd name="T6" fmla="*/ 31 w 59"/>
                  <a:gd name="T7" fmla="*/ 1 h 59"/>
                  <a:gd name="T8" fmla="*/ 58 w 59"/>
                  <a:gd name="T9" fmla="*/ 3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58" y="31"/>
                    </a:moveTo>
                    <a:cubicBezTo>
                      <a:pt x="58" y="46"/>
                      <a:pt x="44" y="59"/>
                      <a:pt x="29" y="58"/>
                    </a:cubicBezTo>
                    <a:cubicBezTo>
                      <a:pt x="14" y="58"/>
                      <a:pt x="0" y="44"/>
                      <a:pt x="1" y="29"/>
                    </a:cubicBezTo>
                    <a:cubicBezTo>
                      <a:pt x="1" y="13"/>
                      <a:pt x="15" y="0"/>
                      <a:pt x="31" y="1"/>
                    </a:cubicBezTo>
                    <a:cubicBezTo>
                      <a:pt x="46" y="1"/>
                      <a:pt x="59" y="15"/>
                      <a:pt x="5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4" name="Freeform 408"/>
              <p:cNvSpPr>
                <a:spLocks/>
              </p:cNvSpPr>
              <p:nvPr/>
            </p:nvSpPr>
            <p:spPr bwMode="auto">
              <a:xfrm>
                <a:off x="4398" y="4074"/>
                <a:ext cx="57" cy="57"/>
              </a:xfrm>
              <a:custGeom>
                <a:avLst/>
                <a:gdLst>
                  <a:gd name="T0" fmla="*/ 27 w 58"/>
                  <a:gd name="T1" fmla="*/ 0 h 58"/>
                  <a:gd name="T2" fmla="*/ 57 w 58"/>
                  <a:gd name="T3" fmla="*/ 28 h 58"/>
                  <a:gd name="T4" fmla="*/ 30 w 58"/>
                  <a:gd name="T5" fmla="*/ 57 h 58"/>
                  <a:gd name="T6" fmla="*/ 0 w 58"/>
                  <a:gd name="T7" fmla="*/ 30 h 58"/>
                  <a:gd name="T8" fmla="*/ 27 w 5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7" y="0"/>
                    </a:moveTo>
                    <a:cubicBezTo>
                      <a:pt x="43" y="0"/>
                      <a:pt x="56" y="12"/>
                      <a:pt x="57" y="28"/>
                    </a:cubicBezTo>
                    <a:cubicBezTo>
                      <a:pt x="58" y="44"/>
                      <a:pt x="45" y="57"/>
                      <a:pt x="30" y="57"/>
                    </a:cubicBezTo>
                    <a:cubicBezTo>
                      <a:pt x="14" y="58"/>
                      <a:pt x="1" y="46"/>
                      <a:pt x="0" y="30"/>
                    </a:cubicBezTo>
                    <a:cubicBezTo>
                      <a:pt x="0" y="14"/>
                      <a:pt x="12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5" name="Freeform 409"/>
              <p:cNvSpPr>
                <a:spLocks/>
              </p:cNvSpPr>
              <p:nvPr/>
            </p:nvSpPr>
            <p:spPr bwMode="auto">
              <a:xfrm>
                <a:off x="5061" y="1414"/>
                <a:ext cx="56" cy="56"/>
              </a:xfrm>
              <a:custGeom>
                <a:avLst/>
                <a:gdLst>
                  <a:gd name="T0" fmla="*/ 29 w 57"/>
                  <a:gd name="T1" fmla="*/ 0 h 57"/>
                  <a:gd name="T2" fmla="*/ 57 w 57"/>
                  <a:gd name="T3" fmla="*/ 28 h 57"/>
                  <a:gd name="T4" fmla="*/ 29 w 57"/>
                  <a:gd name="T5" fmla="*/ 57 h 57"/>
                  <a:gd name="T6" fmla="*/ 0 w 57"/>
                  <a:gd name="T7" fmla="*/ 28 h 57"/>
                  <a:gd name="T8" fmla="*/ 29 w 57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29" y="0"/>
                    </a:moveTo>
                    <a:cubicBezTo>
                      <a:pt x="45" y="0"/>
                      <a:pt x="57" y="12"/>
                      <a:pt x="57" y="28"/>
                    </a:cubicBezTo>
                    <a:cubicBezTo>
                      <a:pt x="57" y="44"/>
                      <a:pt x="44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6" name="Freeform 410"/>
              <p:cNvSpPr>
                <a:spLocks/>
              </p:cNvSpPr>
              <p:nvPr/>
            </p:nvSpPr>
            <p:spPr bwMode="auto">
              <a:xfrm>
                <a:off x="6405" y="2149"/>
                <a:ext cx="57" cy="57"/>
              </a:xfrm>
              <a:custGeom>
                <a:avLst/>
                <a:gdLst>
                  <a:gd name="T0" fmla="*/ 1 w 57"/>
                  <a:gd name="T1" fmla="*/ 30 h 58"/>
                  <a:gd name="T2" fmla="*/ 28 w 57"/>
                  <a:gd name="T3" fmla="*/ 0 h 58"/>
                  <a:gd name="T4" fmla="*/ 57 w 57"/>
                  <a:gd name="T5" fmla="*/ 28 h 58"/>
                  <a:gd name="T6" fmla="*/ 30 w 57"/>
                  <a:gd name="T7" fmla="*/ 58 h 58"/>
                  <a:gd name="T8" fmla="*/ 1 w 57"/>
                  <a:gd name="T9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1" y="30"/>
                    </a:moveTo>
                    <a:cubicBezTo>
                      <a:pt x="0" y="14"/>
                      <a:pt x="12" y="1"/>
                      <a:pt x="28" y="0"/>
                    </a:cubicBezTo>
                    <a:cubicBezTo>
                      <a:pt x="43" y="0"/>
                      <a:pt x="56" y="13"/>
                      <a:pt x="57" y="28"/>
                    </a:cubicBezTo>
                    <a:cubicBezTo>
                      <a:pt x="57" y="44"/>
                      <a:pt x="45" y="57"/>
                      <a:pt x="30" y="58"/>
                    </a:cubicBezTo>
                    <a:cubicBezTo>
                      <a:pt x="14" y="58"/>
                      <a:pt x="1" y="4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7" name="Freeform 411"/>
              <p:cNvSpPr>
                <a:spLocks/>
              </p:cNvSpPr>
              <p:nvPr/>
            </p:nvSpPr>
            <p:spPr bwMode="auto">
              <a:xfrm>
                <a:off x="5715" y="1529"/>
                <a:ext cx="58" cy="56"/>
              </a:xfrm>
              <a:custGeom>
                <a:avLst/>
                <a:gdLst>
                  <a:gd name="T0" fmla="*/ 28 w 59"/>
                  <a:gd name="T1" fmla="*/ 57 h 57"/>
                  <a:gd name="T2" fmla="*/ 1 w 59"/>
                  <a:gd name="T3" fmla="*/ 27 h 57"/>
                  <a:gd name="T4" fmla="*/ 30 w 59"/>
                  <a:gd name="T5" fmla="*/ 0 h 57"/>
                  <a:gd name="T6" fmla="*/ 58 w 59"/>
                  <a:gd name="T7" fmla="*/ 29 h 57"/>
                  <a:gd name="T8" fmla="*/ 28 w 59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7">
                    <a:moveTo>
                      <a:pt x="28" y="57"/>
                    </a:move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4" y="0"/>
                      <a:pt x="30" y="0"/>
                    </a:cubicBezTo>
                    <a:cubicBezTo>
                      <a:pt x="46" y="1"/>
                      <a:pt x="59" y="14"/>
                      <a:pt x="58" y="29"/>
                    </a:cubicBezTo>
                    <a:cubicBezTo>
                      <a:pt x="58" y="45"/>
                      <a:pt x="44" y="57"/>
                      <a:pt x="2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8" name="Freeform 412"/>
              <p:cNvSpPr>
                <a:spLocks/>
              </p:cNvSpPr>
              <p:nvPr/>
            </p:nvSpPr>
            <p:spPr bwMode="auto">
              <a:xfrm>
                <a:off x="6465" y="2269"/>
                <a:ext cx="57" cy="57"/>
              </a:xfrm>
              <a:custGeom>
                <a:avLst/>
                <a:gdLst>
                  <a:gd name="T0" fmla="*/ 28 w 57"/>
                  <a:gd name="T1" fmla="*/ 0 h 58"/>
                  <a:gd name="T2" fmla="*/ 57 w 57"/>
                  <a:gd name="T3" fmla="*/ 29 h 58"/>
                  <a:gd name="T4" fmla="*/ 29 w 57"/>
                  <a:gd name="T5" fmla="*/ 58 h 58"/>
                  <a:gd name="T6" fmla="*/ 0 w 57"/>
                  <a:gd name="T7" fmla="*/ 29 h 58"/>
                  <a:gd name="T8" fmla="*/ 28 w 57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28" y="0"/>
                    </a:moveTo>
                    <a:cubicBezTo>
                      <a:pt x="43" y="0"/>
                      <a:pt x="57" y="14"/>
                      <a:pt x="57" y="29"/>
                    </a:cubicBezTo>
                    <a:cubicBezTo>
                      <a:pt x="57" y="44"/>
                      <a:pt x="44" y="58"/>
                      <a:pt x="29" y="58"/>
                    </a:cubicBezTo>
                    <a:cubicBezTo>
                      <a:pt x="14" y="58"/>
                      <a:pt x="0" y="44"/>
                      <a:pt x="0" y="29"/>
                    </a:cubicBezTo>
                    <a:cubicBezTo>
                      <a:pt x="0" y="14"/>
                      <a:pt x="13" y="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9" name="Freeform 413"/>
              <p:cNvSpPr>
                <a:spLocks/>
              </p:cNvSpPr>
              <p:nvPr/>
            </p:nvSpPr>
            <p:spPr bwMode="auto">
              <a:xfrm>
                <a:off x="4528" y="1538"/>
                <a:ext cx="56" cy="55"/>
              </a:xfrm>
              <a:custGeom>
                <a:avLst/>
                <a:gdLst>
                  <a:gd name="T0" fmla="*/ 28 w 57"/>
                  <a:gd name="T1" fmla="*/ 0 h 56"/>
                  <a:gd name="T2" fmla="*/ 57 w 57"/>
                  <a:gd name="T3" fmla="*/ 28 h 56"/>
                  <a:gd name="T4" fmla="*/ 27 w 57"/>
                  <a:gd name="T5" fmla="*/ 56 h 56"/>
                  <a:gd name="T6" fmla="*/ 0 w 57"/>
                  <a:gd name="T7" fmla="*/ 29 h 56"/>
                  <a:gd name="T8" fmla="*/ 28 w 57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28" y="0"/>
                    </a:moveTo>
                    <a:cubicBezTo>
                      <a:pt x="44" y="0"/>
                      <a:pt x="57" y="13"/>
                      <a:pt x="57" y="28"/>
                    </a:cubicBezTo>
                    <a:cubicBezTo>
                      <a:pt x="56" y="44"/>
                      <a:pt x="43" y="56"/>
                      <a:pt x="27" y="56"/>
                    </a:cubicBezTo>
                    <a:cubicBezTo>
                      <a:pt x="12" y="55"/>
                      <a:pt x="0" y="43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0" name="Freeform 414"/>
              <p:cNvSpPr>
                <a:spLocks/>
              </p:cNvSpPr>
              <p:nvPr/>
            </p:nvSpPr>
            <p:spPr bwMode="auto">
              <a:xfrm>
                <a:off x="3704" y="2856"/>
                <a:ext cx="56" cy="57"/>
              </a:xfrm>
              <a:custGeom>
                <a:avLst/>
                <a:gdLst>
                  <a:gd name="T0" fmla="*/ 57 w 57"/>
                  <a:gd name="T1" fmla="*/ 29 h 58"/>
                  <a:gd name="T2" fmla="*/ 29 w 57"/>
                  <a:gd name="T3" fmla="*/ 58 h 58"/>
                  <a:gd name="T4" fmla="*/ 1 w 57"/>
                  <a:gd name="T5" fmla="*/ 29 h 58"/>
                  <a:gd name="T6" fmla="*/ 29 w 57"/>
                  <a:gd name="T7" fmla="*/ 0 h 58"/>
                  <a:gd name="T8" fmla="*/ 57 w 57"/>
                  <a:gd name="T9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57" y="29"/>
                    </a:moveTo>
                    <a:cubicBezTo>
                      <a:pt x="57" y="44"/>
                      <a:pt x="45" y="58"/>
                      <a:pt x="29" y="58"/>
                    </a:cubicBezTo>
                    <a:cubicBezTo>
                      <a:pt x="14" y="58"/>
                      <a:pt x="1" y="45"/>
                      <a:pt x="1" y="29"/>
                    </a:cubicBezTo>
                    <a:cubicBezTo>
                      <a:pt x="0" y="14"/>
                      <a:pt x="13" y="0"/>
                      <a:pt x="29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1" name="Freeform 415"/>
              <p:cNvSpPr>
                <a:spLocks/>
              </p:cNvSpPr>
              <p:nvPr/>
            </p:nvSpPr>
            <p:spPr bwMode="auto">
              <a:xfrm>
                <a:off x="4158" y="3897"/>
                <a:ext cx="57" cy="57"/>
              </a:xfrm>
              <a:custGeom>
                <a:avLst/>
                <a:gdLst>
                  <a:gd name="T0" fmla="*/ 57 w 58"/>
                  <a:gd name="T1" fmla="*/ 28 h 58"/>
                  <a:gd name="T2" fmla="*/ 30 w 58"/>
                  <a:gd name="T3" fmla="*/ 58 h 58"/>
                  <a:gd name="T4" fmla="*/ 1 w 58"/>
                  <a:gd name="T5" fmla="*/ 30 h 58"/>
                  <a:gd name="T6" fmla="*/ 28 w 58"/>
                  <a:gd name="T7" fmla="*/ 0 h 58"/>
                  <a:gd name="T8" fmla="*/ 57 w 58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7" y="28"/>
                    </a:moveTo>
                    <a:cubicBezTo>
                      <a:pt x="58" y="44"/>
                      <a:pt x="46" y="57"/>
                      <a:pt x="30" y="58"/>
                    </a:cubicBezTo>
                    <a:cubicBezTo>
                      <a:pt x="15" y="58"/>
                      <a:pt x="1" y="45"/>
                      <a:pt x="1" y="30"/>
                    </a:cubicBezTo>
                    <a:cubicBezTo>
                      <a:pt x="0" y="14"/>
                      <a:pt x="13" y="1"/>
                      <a:pt x="28" y="0"/>
                    </a:cubicBezTo>
                    <a:cubicBezTo>
                      <a:pt x="44" y="0"/>
                      <a:pt x="57" y="13"/>
                      <a:pt x="57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2" name="Freeform 416"/>
              <p:cNvSpPr>
                <a:spLocks/>
              </p:cNvSpPr>
              <p:nvPr/>
            </p:nvSpPr>
            <p:spPr bwMode="auto">
              <a:xfrm>
                <a:off x="5805" y="1557"/>
                <a:ext cx="56" cy="57"/>
              </a:xfrm>
              <a:custGeom>
                <a:avLst/>
                <a:gdLst>
                  <a:gd name="T0" fmla="*/ 57 w 57"/>
                  <a:gd name="T1" fmla="*/ 29 h 57"/>
                  <a:gd name="T2" fmla="*/ 28 w 57"/>
                  <a:gd name="T3" fmla="*/ 57 h 57"/>
                  <a:gd name="T4" fmla="*/ 0 w 57"/>
                  <a:gd name="T5" fmla="*/ 29 h 57"/>
                  <a:gd name="T6" fmla="*/ 28 w 57"/>
                  <a:gd name="T7" fmla="*/ 0 h 57"/>
                  <a:gd name="T8" fmla="*/ 57 w 57"/>
                  <a:gd name="T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4"/>
                      <a:pt x="43" y="57"/>
                      <a:pt x="28" y="57"/>
                    </a:cubicBezTo>
                    <a:cubicBezTo>
                      <a:pt x="13" y="56"/>
                      <a:pt x="1" y="44"/>
                      <a:pt x="0" y="29"/>
                    </a:cubicBezTo>
                    <a:cubicBezTo>
                      <a:pt x="0" y="14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3" name="Freeform 417"/>
              <p:cNvSpPr>
                <a:spLocks/>
              </p:cNvSpPr>
              <p:nvPr/>
            </p:nvSpPr>
            <p:spPr bwMode="auto">
              <a:xfrm>
                <a:off x="5448" y="1440"/>
                <a:ext cx="56" cy="57"/>
              </a:xfrm>
              <a:custGeom>
                <a:avLst/>
                <a:gdLst>
                  <a:gd name="T0" fmla="*/ 29 w 57"/>
                  <a:gd name="T1" fmla="*/ 0 h 58"/>
                  <a:gd name="T2" fmla="*/ 57 w 57"/>
                  <a:gd name="T3" fmla="*/ 29 h 58"/>
                  <a:gd name="T4" fmla="*/ 27 w 57"/>
                  <a:gd name="T5" fmla="*/ 57 h 58"/>
                  <a:gd name="T6" fmla="*/ 0 w 57"/>
                  <a:gd name="T7" fmla="*/ 28 h 58"/>
                  <a:gd name="T8" fmla="*/ 29 w 57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29" y="0"/>
                    </a:moveTo>
                    <a:cubicBezTo>
                      <a:pt x="45" y="1"/>
                      <a:pt x="57" y="14"/>
                      <a:pt x="57" y="29"/>
                    </a:cubicBezTo>
                    <a:cubicBezTo>
                      <a:pt x="56" y="45"/>
                      <a:pt x="43" y="58"/>
                      <a:pt x="27" y="57"/>
                    </a:cubicBezTo>
                    <a:cubicBezTo>
                      <a:pt x="12" y="57"/>
                      <a:pt x="0" y="44"/>
                      <a:pt x="0" y="28"/>
                    </a:cubicBezTo>
                    <a:cubicBezTo>
                      <a:pt x="1" y="12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4" name="Freeform 418"/>
              <p:cNvSpPr>
                <a:spLocks/>
              </p:cNvSpPr>
              <p:nvPr/>
            </p:nvSpPr>
            <p:spPr bwMode="auto">
              <a:xfrm>
                <a:off x="6557" y="2596"/>
                <a:ext cx="56" cy="56"/>
              </a:xfrm>
              <a:custGeom>
                <a:avLst/>
                <a:gdLst>
                  <a:gd name="T0" fmla="*/ 29 w 57"/>
                  <a:gd name="T1" fmla="*/ 57 h 57"/>
                  <a:gd name="T2" fmla="*/ 0 w 57"/>
                  <a:gd name="T3" fmla="*/ 29 h 57"/>
                  <a:gd name="T4" fmla="*/ 28 w 57"/>
                  <a:gd name="T5" fmla="*/ 0 h 57"/>
                  <a:gd name="T6" fmla="*/ 57 w 57"/>
                  <a:gd name="T7" fmla="*/ 28 h 57"/>
                  <a:gd name="T8" fmla="*/ 29 w 57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29" y="57"/>
                    </a:moveTo>
                    <a:cubicBezTo>
                      <a:pt x="12" y="57"/>
                      <a:pt x="0" y="45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44" y="0"/>
                      <a:pt x="57" y="12"/>
                      <a:pt x="57" y="28"/>
                    </a:cubicBezTo>
                    <a:cubicBezTo>
                      <a:pt x="57" y="44"/>
                      <a:pt x="45" y="57"/>
                      <a:pt x="29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5" name="Freeform 419"/>
              <p:cNvSpPr>
                <a:spLocks/>
              </p:cNvSpPr>
              <p:nvPr/>
            </p:nvSpPr>
            <p:spPr bwMode="auto">
              <a:xfrm>
                <a:off x="5528" y="4244"/>
                <a:ext cx="56" cy="57"/>
              </a:xfrm>
              <a:custGeom>
                <a:avLst/>
                <a:gdLst>
                  <a:gd name="T0" fmla="*/ 56 w 57"/>
                  <a:gd name="T1" fmla="*/ 29 h 58"/>
                  <a:gd name="T2" fmla="*/ 27 w 57"/>
                  <a:gd name="T3" fmla="*/ 57 h 58"/>
                  <a:gd name="T4" fmla="*/ 1 w 57"/>
                  <a:gd name="T5" fmla="*/ 27 h 58"/>
                  <a:gd name="T6" fmla="*/ 28 w 57"/>
                  <a:gd name="T7" fmla="*/ 0 h 58"/>
                  <a:gd name="T8" fmla="*/ 56 w 57"/>
                  <a:gd name="T9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56" y="29"/>
                    </a:moveTo>
                    <a:cubicBezTo>
                      <a:pt x="56" y="45"/>
                      <a:pt x="43" y="58"/>
                      <a:pt x="27" y="57"/>
                    </a:cubicBezTo>
                    <a:cubicBezTo>
                      <a:pt x="12" y="57"/>
                      <a:pt x="0" y="43"/>
                      <a:pt x="1" y="27"/>
                    </a:cubicBezTo>
                    <a:cubicBezTo>
                      <a:pt x="1" y="12"/>
                      <a:pt x="14" y="0"/>
                      <a:pt x="28" y="0"/>
                    </a:cubicBezTo>
                    <a:cubicBezTo>
                      <a:pt x="44" y="0"/>
                      <a:pt x="57" y="13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6" name="Freeform 420"/>
              <p:cNvSpPr>
                <a:spLocks/>
              </p:cNvSpPr>
              <p:nvPr/>
            </p:nvSpPr>
            <p:spPr bwMode="auto">
              <a:xfrm>
                <a:off x="6588" y="2805"/>
                <a:ext cx="57" cy="57"/>
              </a:xfrm>
              <a:custGeom>
                <a:avLst/>
                <a:gdLst>
                  <a:gd name="T0" fmla="*/ 29 w 58"/>
                  <a:gd name="T1" fmla="*/ 0 h 58"/>
                  <a:gd name="T2" fmla="*/ 57 w 58"/>
                  <a:gd name="T3" fmla="*/ 30 h 58"/>
                  <a:gd name="T4" fmla="*/ 26 w 58"/>
                  <a:gd name="T5" fmla="*/ 57 h 58"/>
                  <a:gd name="T6" fmla="*/ 0 w 58"/>
                  <a:gd name="T7" fmla="*/ 28 h 58"/>
                  <a:gd name="T8" fmla="*/ 29 w 5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9" y="0"/>
                    </a:moveTo>
                    <a:cubicBezTo>
                      <a:pt x="45" y="1"/>
                      <a:pt x="58" y="15"/>
                      <a:pt x="57" y="30"/>
                    </a:cubicBezTo>
                    <a:cubicBezTo>
                      <a:pt x="56" y="46"/>
                      <a:pt x="42" y="58"/>
                      <a:pt x="26" y="57"/>
                    </a:cubicBezTo>
                    <a:cubicBezTo>
                      <a:pt x="12" y="56"/>
                      <a:pt x="0" y="43"/>
                      <a:pt x="0" y="28"/>
                    </a:cubicBezTo>
                    <a:cubicBezTo>
                      <a:pt x="0" y="12"/>
                      <a:pt x="14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7" name="Freeform 421"/>
              <p:cNvSpPr>
                <a:spLocks/>
              </p:cNvSpPr>
              <p:nvPr/>
            </p:nvSpPr>
            <p:spPr bwMode="auto">
              <a:xfrm>
                <a:off x="4008" y="3749"/>
                <a:ext cx="57" cy="55"/>
              </a:xfrm>
              <a:custGeom>
                <a:avLst/>
                <a:gdLst>
                  <a:gd name="T0" fmla="*/ 29 w 58"/>
                  <a:gd name="T1" fmla="*/ 56 h 56"/>
                  <a:gd name="T2" fmla="*/ 1 w 58"/>
                  <a:gd name="T3" fmla="*/ 29 h 56"/>
                  <a:gd name="T4" fmla="*/ 29 w 58"/>
                  <a:gd name="T5" fmla="*/ 0 h 56"/>
                  <a:gd name="T6" fmla="*/ 57 w 58"/>
                  <a:gd name="T7" fmla="*/ 27 h 56"/>
                  <a:gd name="T8" fmla="*/ 29 w 5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6">
                    <a:moveTo>
                      <a:pt x="29" y="56"/>
                    </a:moveTo>
                    <a:cubicBezTo>
                      <a:pt x="14" y="56"/>
                      <a:pt x="1" y="44"/>
                      <a:pt x="1" y="29"/>
                    </a:cubicBezTo>
                    <a:cubicBezTo>
                      <a:pt x="0" y="13"/>
                      <a:pt x="14" y="0"/>
                      <a:pt x="29" y="0"/>
                    </a:cubicBezTo>
                    <a:cubicBezTo>
                      <a:pt x="44" y="0"/>
                      <a:pt x="57" y="13"/>
                      <a:pt x="57" y="27"/>
                    </a:cubicBezTo>
                    <a:cubicBezTo>
                      <a:pt x="58" y="43"/>
                      <a:pt x="45" y="56"/>
                      <a:pt x="2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8" name="Freeform 422"/>
              <p:cNvSpPr>
                <a:spLocks/>
              </p:cNvSpPr>
              <p:nvPr/>
            </p:nvSpPr>
            <p:spPr bwMode="auto">
              <a:xfrm>
                <a:off x="4410" y="1597"/>
                <a:ext cx="56" cy="57"/>
              </a:xfrm>
              <a:custGeom>
                <a:avLst/>
                <a:gdLst>
                  <a:gd name="T0" fmla="*/ 1 w 57"/>
                  <a:gd name="T1" fmla="*/ 28 h 58"/>
                  <a:gd name="T2" fmla="*/ 28 w 57"/>
                  <a:gd name="T3" fmla="*/ 1 h 58"/>
                  <a:gd name="T4" fmla="*/ 56 w 57"/>
                  <a:gd name="T5" fmla="*/ 29 h 58"/>
                  <a:gd name="T6" fmla="*/ 29 w 57"/>
                  <a:gd name="T7" fmla="*/ 57 h 58"/>
                  <a:gd name="T8" fmla="*/ 1 w 57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1" y="28"/>
                    </a:moveTo>
                    <a:cubicBezTo>
                      <a:pt x="1" y="13"/>
                      <a:pt x="13" y="1"/>
                      <a:pt x="28" y="1"/>
                    </a:cubicBezTo>
                    <a:cubicBezTo>
                      <a:pt x="43" y="0"/>
                      <a:pt x="57" y="14"/>
                      <a:pt x="56" y="29"/>
                    </a:cubicBezTo>
                    <a:cubicBezTo>
                      <a:pt x="56" y="44"/>
                      <a:pt x="44" y="57"/>
                      <a:pt x="29" y="57"/>
                    </a:cubicBezTo>
                    <a:cubicBezTo>
                      <a:pt x="14" y="58"/>
                      <a:pt x="0" y="44"/>
                      <a:pt x="1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9" name="Freeform 423"/>
              <p:cNvSpPr>
                <a:spLocks/>
              </p:cNvSpPr>
              <p:nvPr/>
            </p:nvSpPr>
            <p:spPr bwMode="auto">
              <a:xfrm>
                <a:off x="3765" y="3273"/>
                <a:ext cx="57" cy="57"/>
              </a:xfrm>
              <a:custGeom>
                <a:avLst/>
                <a:gdLst>
                  <a:gd name="T0" fmla="*/ 28 w 58"/>
                  <a:gd name="T1" fmla="*/ 57 h 58"/>
                  <a:gd name="T2" fmla="*/ 1 w 58"/>
                  <a:gd name="T3" fmla="*/ 27 h 58"/>
                  <a:gd name="T4" fmla="*/ 32 w 58"/>
                  <a:gd name="T5" fmla="*/ 1 h 58"/>
                  <a:gd name="T6" fmla="*/ 58 w 58"/>
                  <a:gd name="T7" fmla="*/ 29 h 58"/>
                  <a:gd name="T8" fmla="*/ 28 w 58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8" y="57"/>
                    </a:moveTo>
                    <a:cubicBezTo>
                      <a:pt x="13" y="57"/>
                      <a:pt x="0" y="43"/>
                      <a:pt x="1" y="27"/>
                    </a:cubicBezTo>
                    <a:cubicBezTo>
                      <a:pt x="2" y="12"/>
                      <a:pt x="16" y="0"/>
                      <a:pt x="32" y="1"/>
                    </a:cubicBezTo>
                    <a:cubicBezTo>
                      <a:pt x="46" y="2"/>
                      <a:pt x="58" y="15"/>
                      <a:pt x="58" y="29"/>
                    </a:cubicBezTo>
                    <a:cubicBezTo>
                      <a:pt x="57" y="45"/>
                      <a:pt x="44" y="58"/>
                      <a:pt x="2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0" name="Freeform 424"/>
              <p:cNvSpPr>
                <a:spLocks/>
              </p:cNvSpPr>
              <p:nvPr/>
            </p:nvSpPr>
            <p:spPr bwMode="auto">
              <a:xfrm>
                <a:off x="3995" y="1960"/>
                <a:ext cx="56" cy="55"/>
              </a:xfrm>
              <a:custGeom>
                <a:avLst/>
                <a:gdLst>
                  <a:gd name="T0" fmla="*/ 29 w 57"/>
                  <a:gd name="T1" fmla="*/ 56 h 56"/>
                  <a:gd name="T2" fmla="*/ 1 w 57"/>
                  <a:gd name="T3" fmla="*/ 27 h 56"/>
                  <a:gd name="T4" fmla="*/ 29 w 57"/>
                  <a:gd name="T5" fmla="*/ 0 h 56"/>
                  <a:gd name="T6" fmla="*/ 57 w 57"/>
                  <a:gd name="T7" fmla="*/ 27 h 56"/>
                  <a:gd name="T8" fmla="*/ 29 w 5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29" y="56"/>
                    </a:moveTo>
                    <a:cubicBezTo>
                      <a:pt x="13" y="56"/>
                      <a:pt x="0" y="42"/>
                      <a:pt x="1" y="27"/>
                    </a:cubicBezTo>
                    <a:cubicBezTo>
                      <a:pt x="1" y="12"/>
                      <a:pt x="14" y="0"/>
                      <a:pt x="29" y="0"/>
                    </a:cubicBezTo>
                    <a:cubicBezTo>
                      <a:pt x="43" y="0"/>
                      <a:pt x="56" y="12"/>
                      <a:pt x="57" y="27"/>
                    </a:cubicBezTo>
                    <a:cubicBezTo>
                      <a:pt x="57" y="42"/>
                      <a:pt x="44" y="56"/>
                      <a:pt x="2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1" name="Freeform 425"/>
              <p:cNvSpPr>
                <a:spLocks/>
              </p:cNvSpPr>
              <p:nvPr/>
            </p:nvSpPr>
            <p:spPr bwMode="auto">
              <a:xfrm>
                <a:off x="6001" y="4002"/>
                <a:ext cx="57" cy="57"/>
              </a:xfrm>
              <a:custGeom>
                <a:avLst/>
                <a:gdLst>
                  <a:gd name="T0" fmla="*/ 30 w 58"/>
                  <a:gd name="T1" fmla="*/ 1 h 58"/>
                  <a:gd name="T2" fmla="*/ 57 w 58"/>
                  <a:gd name="T3" fmla="*/ 30 h 58"/>
                  <a:gd name="T4" fmla="*/ 28 w 58"/>
                  <a:gd name="T5" fmla="*/ 57 h 58"/>
                  <a:gd name="T6" fmla="*/ 1 w 58"/>
                  <a:gd name="T7" fmla="*/ 28 h 58"/>
                  <a:gd name="T8" fmla="*/ 30 w 58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30" y="1"/>
                    </a:moveTo>
                    <a:cubicBezTo>
                      <a:pt x="46" y="1"/>
                      <a:pt x="58" y="14"/>
                      <a:pt x="57" y="30"/>
                    </a:cubicBezTo>
                    <a:cubicBezTo>
                      <a:pt x="57" y="46"/>
                      <a:pt x="44" y="58"/>
                      <a:pt x="28" y="57"/>
                    </a:cubicBezTo>
                    <a:cubicBezTo>
                      <a:pt x="12" y="57"/>
                      <a:pt x="0" y="44"/>
                      <a:pt x="1" y="28"/>
                    </a:cubicBezTo>
                    <a:cubicBezTo>
                      <a:pt x="1" y="12"/>
                      <a:pt x="14" y="0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2" name="Freeform 426"/>
              <p:cNvSpPr>
                <a:spLocks/>
              </p:cNvSpPr>
              <p:nvPr/>
            </p:nvSpPr>
            <p:spPr bwMode="auto">
              <a:xfrm>
                <a:off x="5113" y="4308"/>
                <a:ext cx="55" cy="56"/>
              </a:xfrm>
              <a:custGeom>
                <a:avLst/>
                <a:gdLst>
                  <a:gd name="T0" fmla="*/ 27 w 56"/>
                  <a:gd name="T1" fmla="*/ 0 h 57"/>
                  <a:gd name="T2" fmla="*/ 56 w 56"/>
                  <a:gd name="T3" fmla="*/ 29 h 57"/>
                  <a:gd name="T4" fmla="*/ 29 w 56"/>
                  <a:gd name="T5" fmla="*/ 56 h 57"/>
                  <a:gd name="T6" fmla="*/ 0 w 56"/>
                  <a:gd name="T7" fmla="*/ 28 h 57"/>
                  <a:gd name="T8" fmla="*/ 27 w 56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27" y="0"/>
                    </a:moveTo>
                    <a:cubicBezTo>
                      <a:pt x="43" y="0"/>
                      <a:pt x="56" y="13"/>
                      <a:pt x="56" y="29"/>
                    </a:cubicBezTo>
                    <a:cubicBezTo>
                      <a:pt x="56" y="43"/>
                      <a:pt x="43" y="56"/>
                      <a:pt x="29" y="56"/>
                    </a:cubicBezTo>
                    <a:cubicBezTo>
                      <a:pt x="14" y="57"/>
                      <a:pt x="0" y="43"/>
                      <a:pt x="0" y="28"/>
                    </a:cubicBezTo>
                    <a:cubicBezTo>
                      <a:pt x="0" y="13"/>
                      <a:pt x="13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3" name="Freeform 427"/>
              <p:cNvSpPr>
                <a:spLocks/>
              </p:cNvSpPr>
              <p:nvPr/>
            </p:nvSpPr>
            <p:spPr bwMode="auto">
              <a:xfrm>
                <a:off x="4646" y="1478"/>
                <a:ext cx="55" cy="55"/>
              </a:xfrm>
              <a:custGeom>
                <a:avLst/>
                <a:gdLst>
                  <a:gd name="T0" fmla="*/ 56 w 56"/>
                  <a:gd name="T1" fmla="*/ 29 h 56"/>
                  <a:gd name="T2" fmla="*/ 29 w 56"/>
                  <a:gd name="T3" fmla="*/ 56 h 56"/>
                  <a:gd name="T4" fmla="*/ 1 w 56"/>
                  <a:gd name="T5" fmla="*/ 27 h 56"/>
                  <a:gd name="T6" fmla="*/ 28 w 56"/>
                  <a:gd name="T7" fmla="*/ 0 h 56"/>
                  <a:gd name="T8" fmla="*/ 56 w 56"/>
                  <a:gd name="T9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6" y="29"/>
                    </a:moveTo>
                    <a:cubicBezTo>
                      <a:pt x="55" y="44"/>
                      <a:pt x="43" y="56"/>
                      <a:pt x="29" y="56"/>
                    </a:cubicBez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3" y="0"/>
                      <a:pt x="28" y="0"/>
                    </a:cubicBezTo>
                    <a:cubicBezTo>
                      <a:pt x="43" y="0"/>
                      <a:pt x="56" y="13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4" name="Freeform 428"/>
              <p:cNvSpPr>
                <a:spLocks/>
              </p:cNvSpPr>
              <p:nvPr/>
            </p:nvSpPr>
            <p:spPr bwMode="auto">
              <a:xfrm>
                <a:off x="6504" y="3372"/>
                <a:ext cx="55" cy="56"/>
              </a:xfrm>
              <a:custGeom>
                <a:avLst/>
                <a:gdLst>
                  <a:gd name="T0" fmla="*/ 56 w 56"/>
                  <a:gd name="T1" fmla="*/ 29 h 56"/>
                  <a:gd name="T2" fmla="*/ 28 w 56"/>
                  <a:gd name="T3" fmla="*/ 56 h 56"/>
                  <a:gd name="T4" fmla="*/ 1 w 56"/>
                  <a:gd name="T5" fmla="*/ 27 h 56"/>
                  <a:gd name="T6" fmla="*/ 28 w 56"/>
                  <a:gd name="T7" fmla="*/ 0 h 56"/>
                  <a:gd name="T8" fmla="*/ 56 w 56"/>
                  <a:gd name="T9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6" y="29"/>
                    </a:moveTo>
                    <a:cubicBezTo>
                      <a:pt x="55" y="44"/>
                      <a:pt x="43" y="56"/>
                      <a:pt x="28" y="56"/>
                    </a:cubicBez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4" y="0"/>
                      <a:pt x="28" y="0"/>
                    </a:cubicBezTo>
                    <a:cubicBezTo>
                      <a:pt x="44" y="0"/>
                      <a:pt x="56" y="13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5" name="Freeform 429"/>
              <p:cNvSpPr>
                <a:spLocks/>
              </p:cNvSpPr>
              <p:nvPr/>
            </p:nvSpPr>
            <p:spPr bwMode="auto">
              <a:xfrm>
                <a:off x="4144" y="1809"/>
                <a:ext cx="56" cy="55"/>
              </a:xfrm>
              <a:custGeom>
                <a:avLst/>
                <a:gdLst>
                  <a:gd name="T0" fmla="*/ 56 w 57"/>
                  <a:gd name="T1" fmla="*/ 27 h 56"/>
                  <a:gd name="T2" fmla="*/ 28 w 57"/>
                  <a:gd name="T3" fmla="*/ 56 h 56"/>
                  <a:gd name="T4" fmla="*/ 0 w 57"/>
                  <a:gd name="T5" fmla="*/ 28 h 56"/>
                  <a:gd name="T6" fmla="*/ 27 w 57"/>
                  <a:gd name="T7" fmla="*/ 0 h 56"/>
                  <a:gd name="T8" fmla="*/ 56 w 57"/>
                  <a:gd name="T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56" y="27"/>
                    </a:moveTo>
                    <a:cubicBezTo>
                      <a:pt x="57" y="43"/>
                      <a:pt x="44" y="56"/>
                      <a:pt x="28" y="56"/>
                    </a:cubicBezTo>
                    <a:cubicBezTo>
                      <a:pt x="12" y="56"/>
                      <a:pt x="0" y="44"/>
                      <a:pt x="0" y="28"/>
                    </a:cubicBezTo>
                    <a:cubicBezTo>
                      <a:pt x="0" y="13"/>
                      <a:pt x="12" y="1"/>
                      <a:pt x="27" y="0"/>
                    </a:cubicBezTo>
                    <a:cubicBezTo>
                      <a:pt x="42" y="0"/>
                      <a:pt x="56" y="11"/>
                      <a:pt x="56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6" name="Freeform 430"/>
              <p:cNvSpPr>
                <a:spLocks/>
              </p:cNvSpPr>
              <p:nvPr/>
            </p:nvSpPr>
            <p:spPr bwMode="auto">
              <a:xfrm>
                <a:off x="6531" y="3284"/>
                <a:ext cx="57" cy="55"/>
              </a:xfrm>
              <a:custGeom>
                <a:avLst/>
                <a:gdLst>
                  <a:gd name="T0" fmla="*/ 29 w 58"/>
                  <a:gd name="T1" fmla="*/ 56 h 56"/>
                  <a:gd name="T2" fmla="*/ 1 w 58"/>
                  <a:gd name="T3" fmla="*/ 29 h 56"/>
                  <a:gd name="T4" fmla="*/ 29 w 58"/>
                  <a:gd name="T5" fmla="*/ 0 h 56"/>
                  <a:gd name="T6" fmla="*/ 57 w 58"/>
                  <a:gd name="T7" fmla="*/ 29 h 56"/>
                  <a:gd name="T8" fmla="*/ 29 w 5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6">
                    <a:moveTo>
                      <a:pt x="29" y="56"/>
                    </a:moveTo>
                    <a:cubicBezTo>
                      <a:pt x="14" y="56"/>
                      <a:pt x="2" y="44"/>
                      <a:pt x="1" y="29"/>
                    </a:cubicBezTo>
                    <a:cubicBezTo>
                      <a:pt x="0" y="14"/>
                      <a:pt x="14" y="0"/>
                      <a:pt x="29" y="0"/>
                    </a:cubicBezTo>
                    <a:cubicBezTo>
                      <a:pt x="44" y="0"/>
                      <a:pt x="58" y="14"/>
                      <a:pt x="57" y="29"/>
                    </a:cubicBezTo>
                    <a:cubicBezTo>
                      <a:pt x="56" y="44"/>
                      <a:pt x="43" y="56"/>
                      <a:pt x="2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7" name="Freeform 431"/>
              <p:cNvSpPr>
                <a:spLocks/>
              </p:cNvSpPr>
              <p:nvPr/>
            </p:nvSpPr>
            <p:spPr bwMode="auto">
              <a:xfrm>
                <a:off x="6344" y="2031"/>
                <a:ext cx="56" cy="56"/>
              </a:xfrm>
              <a:custGeom>
                <a:avLst/>
                <a:gdLst>
                  <a:gd name="T0" fmla="*/ 56 w 56"/>
                  <a:gd name="T1" fmla="*/ 30 h 57"/>
                  <a:gd name="T2" fmla="*/ 28 w 56"/>
                  <a:gd name="T3" fmla="*/ 57 h 57"/>
                  <a:gd name="T4" fmla="*/ 0 w 56"/>
                  <a:gd name="T5" fmla="*/ 28 h 57"/>
                  <a:gd name="T6" fmla="*/ 30 w 56"/>
                  <a:gd name="T7" fmla="*/ 1 h 57"/>
                  <a:gd name="T8" fmla="*/ 56 w 56"/>
                  <a:gd name="T9" fmla="*/ 3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56" y="30"/>
                    </a:moveTo>
                    <a:cubicBezTo>
                      <a:pt x="55" y="45"/>
                      <a:pt x="43" y="57"/>
                      <a:pt x="28" y="57"/>
                    </a:cubicBezTo>
                    <a:cubicBezTo>
                      <a:pt x="12" y="57"/>
                      <a:pt x="0" y="44"/>
                      <a:pt x="0" y="28"/>
                    </a:cubicBezTo>
                    <a:cubicBezTo>
                      <a:pt x="1" y="12"/>
                      <a:pt x="14" y="0"/>
                      <a:pt x="30" y="1"/>
                    </a:cubicBezTo>
                    <a:cubicBezTo>
                      <a:pt x="45" y="2"/>
                      <a:pt x="56" y="14"/>
                      <a:pt x="5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8" name="Freeform 432"/>
              <p:cNvSpPr>
                <a:spLocks/>
              </p:cNvSpPr>
              <p:nvPr/>
            </p:nvSpPr>
            <p:spPr bwMode="auto">
              <a:xfrm>
                <a:off x="5271" y="1382"/>
                <a:ext cx="55" cy="55"/>
              </a:xfrm>
              <a:custGeom>
                <a:avLst/>
                <a:gdLst>
                  <a:gd name="T0" fmla="*/ 27 w 56"/>
                  <a:gd name="T1" fmla="*/ 1 h 56"/>
                  <a:gd name="T2" fmla="*/ 55 w 56"/>
                  <a:gd name="T3" fmla="*/ 27 h 56"/>
                  <a:gd name="T4" fmla="*/ 30 w 56"/>
                  <a:gd name="T5" fmla="*/ 55 h 56"/>
                  <a:gd name="T6" fmla="*/ 0 w 56"/>
                  <a:gd name="T7" fmla="*/ 29 h 56"/>
                  <a:gd name="T8" fmla="*/ 27 w 56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7" y="1"/>
                    </a:moveTo>
                    <a:cubicBezTo>
                      <a:pt x="41" y="0"/>
                      <a:pt x="54" y="12"/>
                      <a:pt x="55" y="27"/>
                    </a:cubicBezTo>
                    <a:cubicBezTo>
                      <a:pt x="56" y="42"/>
                      <a:pt x="45" y="54"/>
                      <a:pt x="30" y="55"/>
                    </a:cubicBezTo>
                    <a:cubicBezTo>
                      <a:pt x="14" y="56"/>
                      <a:pt x="1" y="45"/>
                      <a:pt x="0" y="29"/>
                    </a:cubicBezTo>
                    <a:cubicBezTo>
                      <a:pt x="0" y="14"/>
                      <a:pt x="12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9" name="Freeform 433"/>
              <p:cNvSpPr>
                <a:spLocks/>
              </p:cNvSpPr>
              <p:nvPr/>
            </p:nvSpPr>
            <p:spPr bwMode="auto">
              <a:xfrm>
                <a:off x="6562" y="3193"/>
                <a:ext cx="55" cy="55"/>
              </a:xfrm>
              <a:custGeom>
                <a:avLst/>
                <a:gdLst>
                  <a:gd name="T0" fmla="*/ 28 w 56"/>
                  <a:gd name="T1" fmla="*/ 56 h 56"/>
                  <a:gd name="T2" fmla="*/ 1 w 56"/>
                  <a:gd name="T3" fmla="*/ 29 h 56"/>
                  <a:gd name="T4" fmla="*/ 29 w 56"/>
                  <a:gd name="T5" fmla="*/ 1 h 56"/>
                  <a:gd name="T6" fmla="*/ 56 w 56"/>
                  <a:gd name="T7" fmla="*/ 29 h 56"/>
                  <a:gd name="T8" fmla="*/ 28 w 5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13" y="56"/>
                      <a:pt x="1" y="44"/>
                      <a:pt x="1" y="29"/>
                    </a:cubicBezTo>
                    <a:cubicBezTo>
                      <a:pt x="0" y="14"/>
                      <a:pt x="14" y="0"/>
                      <a:pt x="29" y="1"/>
                    </a:cubicBezTo>
                    <a:cubicBezTo>
                      <a:pt x="44" y="1"/>
                      <a:pt x="56" y="14"/>
                      <a:pt x="56" y="29"/>
                    </a:cubicBezTo>
                    <a:cubicBezTo>
                      <a:pt x="56" y="44"/>
                      <a:pt x="44" y="56"/>
                      <a:pt x="2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0" name="Freeform 434"/>
              <p:cNvSpPr>
                <a:spLocks/>
              </p:cNvSpPr>
              <p:nvPr/>
            </p:nvSpPr>
            <p:spPr bwMode="auto">
              <a:xfrm>
                <a:off x="6526" y="2388"/>
                <a:ext cx="55" cy="56"/>
              </a:xfrm>
              <a:custGeom>
                <a:avLst/>
                <a:gdLst>
                  <a:gd name="T0" fmla="*/ 28 w 55"/>
                  <a:gd name="T1" fmla="*/ 56 h 57"/>
                  <a:gd name="T2" fmla="*/ 0 w 55"/>
                  <a:gd name="T3" fmla="*/ 28 h 57"/>
                  <a:gd name="T4" fmla="*/ 26 w 55"/>
                  <a:gd name="T5" fmla="*/ 1 h 57"/>
                  <a:gd name="T6" fmla="*/ 55 w 55"/>
                  <a:gd name="T7" fmla="*/ 29 h 57"/>
                  <a:gd name="T8" fmla="*/ 28 w 55"/>
                  <a:gd name="T9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7">
                    <a:moveTo>
                      <a:pt x="28" y="56"/>
                    </a:moveTo>
                    <a:cubicBezTo>
                      <a:pt x="12" y="57"/>
                      <a:pt x="0" y="44"/>
                      <a:pt x="0" y="28"/>
                    </a:cubicBezTo>
                    <a:cubicBezTo>
                      <a:pt x="0" y="13"/>
                      <a:pt x="12" y="1"/>
                      <a:pt x="26" y="1"/>
                    </a:cubicBezTo>
                    <a:cubicBezTo>
                      <a:pt x="42" y="0"/>
                      <a:pt x="55" y="13"/>
                      <a:pt x="55" y="29"/>
                    </a:cubicBezTo>
                    <a:cubicBezTo>
                      <a:pt x="55" y="44"/>
                      <a:pt x="43" y="56"/>
                      <a:pt x="2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1" name="Freeform 435"/>
              <p:cNvSpPr>
                <a:spLocks/>
              </p:cNvSpPr>
              <p:nvPr/>
            </p:nvSpPr>
            <p:spPr bwMode="auto">
              <a:xfrm>
                <a:off x="5359" y="1412"/>
                <a:ext cx="55" cy="56"/>
              </a:xfrm>
              <a:custGeom>
                <a:avLst/>
                <a:gdLst>
                  <a:gd name="T0" fmla="*/ 56 w 56"/>
                  <a:gd name="T1" fmla="*/ 29 h 57"/>
                  <a:gd name="T2" fmla="*/ 29 w 56"/>
                  <a:gd name="T3" fmla="*/ 57 h 57"/>
                  <a:gd name="T4" fmla="*/ 0 w 56"/>
                  <a:gd name="T5" fmla="*/ 28 h 57"/>
                  <a:gd name="T6" fmla="*/ 30 w 56"/>
                  <a:gd name="T7" fmla="*/ 1 h 57"/>
                  <a:gd name="T8" fmla="*/ 56 w 56"/>
                  <a:gd name="T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56" y="29"/>
                    </a:moveTo>
                    <a:cubicBezTo>
                      <a:pt x="56" y="44"/>
                      <a:pt x="44" y="56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1" y="12"/>
                      <a:pt x="14" y="0"/>
                      <a:pt x="30" y="1"/>
                    </a:cubicBezTo>
                    <a:cubicBezTo>
                      <a:pt x="45" y="2"/>
                      <a:pt x="56" y="14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2" name="Freeform 436"/>
              <p:cNvSpPr>
                <a:spLocks/>
              </p:cNvSpPr>
              <p:nvPr/>
            </p:nvSpPr>
            <p:spPr bwMode="auto">
              <a:xfrm>
                <a:off x="6122" y="3943"/>
                <a:ext cx="54" cy="55"/>
              </a:xfrm>
              <a:custGeom>
                <a:avLst/>
                <a:gdLst>
                  <a:gd name="T0" fmla="*/ 55 w 55"/>
                  <a:gd name="T1" fmla="*/ 28 h 56"/>
                  <a:gd name="T2" fmla="*/ 28 w 55"/>
                  <a:gd name="T3" fmla="*/ 55 h 56"/>
                  <a:gd name="T4" fmla="*/ 1 w 55"/>
                  <a:gd name="T5" fmla="*/ 27 h 56"/>
                  <a:gd name="T6" fmla="*/ 28 w 55"/>
                  <a:gd name="T7" fmla="*/ 0 h 56"/>
                  <a:gd name="T8" fmla="*/ 55 w 55"/>
                  <a:gd name="T9" fmla="*/ 2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55" y="28"/>
                    </a:moveTo>
                    <a:cubicBezTo>
                      <a:pt x="55" y="43"/>
                      <a:pt x="43" y="55"/>
                      <a:pt x="28" y="55"/>
                    </a:cubicBez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3" y="0"/>
                      <a:pt x="28" y="0"/>
                    </a:cubicBezTo>
                    <a:cubicBezTo>
                      <a:pt x="43" y="1"/>
                      <a:pt x="55" y="13"/>
                      <a:pt x="5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3" name="Freeform 437"/>
              <p:cNvSpPr>
                <a:spLocks/>
              </p:cNvSpPr>
              <p:nvPr/>
            </p:nvSpPr>
            <p:spPr bwMode="auto">
              <a:xfrm>
                <a:off x="6135" y="1764"/>
                <a:ext cx="55" cy="55"/>
              </a:xfrm>
              <a:custGeom>
                <a:avLst/>
                <a:gdLst>
                  <a:gd name="T0" fmla="*/ 30 w 56"/>
                  <a:gd name="T1" fmla="*/ 1 h 56"/>
                  <a:gd name="T2" fmla="*/ 55 w 56"/>
                  <a:gd name="T3" fmla="*/ 30 h 56"/>
                  <a:gd name="T4" fmla="*/ 27 w 56"/>
                  <a:gd name="T5" fmla="*/ 56 h 56"/>
                  <a:gd name="T6" fmla="*/ 1 w 56"/>
                  <a:gd name="T7" fmla="*/ 26 h 56"/>
                  <a:gd name="T8" fmla="*/ 30 w 56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30" y="1"/>
                    </a:moveTo>
                    <a:cubicBezTo>
                      <a:pt x="45" y="2"/>
                      <a:pt x="56" y="15"/>
                      <a:pt x="55" y="30"/>
                    </a:cubicBezTo>
                    <a:cubicBezTo>
                      <a:pt x="55" y="45"/>
                      <a:pt x="42" y="56"/>
                      <a:pt x="27" y="56"/>
                    </a:cubicBezTo>
                    <a:cubicBezTo>
                      <a:pt x="12" y="55"/>
                      <a:pt x="0" y="42"/>
                      <a:pt x="1" y="26"/>
                    </a:cubicBezTo>
                    <a:cubicBezTo>
                      <a:pt x="2" y="11"/>
                      <a:pt x="15" y="0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4" name="Freeform 438"/>
              <p:cNvSpPr>
                <a:spLocks/>
              </p:cNvSpPr>
              <p:nvPr/>
            </p:nvSpPr>
            <p:spPr bwMode="auto">
              <a:xfrm>
                <a:off x="3762" y="2378"/>
                <a:ext cx="55" cy="55"/>
              </a:xfrm>
              <a:custGeom>
                <a:avLst/>
                <a:gdLst>
                  <a:gd name="T0" fmla="*/ 27 w 56"/>
                  <a:gd name="T1" fmla="*/ 56 h 56"/>
                  <a:gd name="T2" fmla="*/ 0 w 56"/>
                  <a:gd name="T3" fmla="*/ 28 h 56"/>
                  <a:gd name="T4" fmla="*/ 29 w 56"/>
                  <a:gd name="T5" fmla="*/ 1 h 56"/>
                  <a:gd name="T6" fmla="*/ 55 w 56"/>
                  <a:gd name="T7" fmla="*/ 30 h 56"/>
                  <a:gd name="T8" fmla="*/ 27 w 5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7" y="56"/>
                    </a:moveTo>
                    <a:cubicBezTo>
                      <a:pt x="12" y="55"/>
                      <a:pt x="0" y="43"/>
                      <a:pt x="0" y="28"/>
                    </a:cubicBezTo>
                    <a:cubicBezTo>
                      <a:pt x="0" y="12"/>
                      <a:pt x="13" y="0"/>
                      <a:pt x="29" y="1"/>
                    </a:cubicBezTo>
                    <a:cubicBezTo>
                      <a:pt x="44" y="2"/>
                      <a:pt x="56" y="15"/>
                      <a:pt x="55" y="30"/>
                    </a:cubicBezTo>
                    <a:cubicBezTo>
                      <a:pt x="54" y="45"/>
                      <a:pt x="41" y="56"/>
                      <a:pt x="2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5" name="Freeform 439"/>
              <p:cNvSpPr>
                <a:spLocks/>
              </p:cNvSpPr>
              <p:nvPr/>
            </p:nvSpPr>
            <p:spPr bwMode="auto">
              <a:xfrm>
                <a:off x="4309" y="4046"/>
                <a:ext cx="54" cy="55"/>
              </a:xfrm>
              <a:custGeom>
                <a:avLst/>
                <a:gdLst>
                  <a:gd name="T0" fmla="*/ 27 w 55"/>
                  <a:gd name="T1" fmla="*/ 1 h 56"/>
                  <a:gd name="T2" fmla="*/ 55 w 55"/>
                  <a:gd name="T3" fmla="*/ 27 h 56"/>
                  <a:gd name="T4" fmla="*/ 27 w 55"/>
                  <a:gd name="T5" fmla="*/ 56 h 56"/>
                  <a:gd name="T6" fmla="*/ 0 w 55"/>
                  <a:gd name="T7" fmla="*/ 28 h 56"/>
                  <a:gd name="T8" fmla="*/ 27 w 55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7" y="1"/>
                    </a:moveTo>
                    <a:cubicBezTo>
                      <a:pt x="42" y="0"/>
                      <a:pt x="54" y="12"/>
                      <a:pt x="55" y="27"/>
                    </a:cubicBezTo>
                    <a:cubicBezTo>
                      <a:pt x="55" y="43"/>
                      <a:pt x="43" y="56"/>
                      <a:pt x="27" y="56"/>
                    </a:cubicBezTo>
                    <a:cubicBezTo>
                      <a:pt x="12" y="55"/>
                      <a:pt x="0" y="43"/>
                      <a:pt x="0" y="28"/>
                    </a:cubicBezTo>
                    <a:cubicBezTo>
                      <a:pt x="0" y="13"/>
                      <a:pt x="11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6" name="Freeform 440"/>
              <p:cNvSpPr>
                <a:spLocks/>
              </p:cNvSpPr>
              <p:nvPr/>
            </p:nvSpPr>
            <p:spPr bwMode="auto">
              <a:xfrm>
                <a:off x="4290" y="1659"/>
                <a:ext cx="55" cy="55"/>
              </a:xfrm>
              <a:custGeom>
                <a:avLst/>
                <a:gdLst>
                  <a:gd name="T0" fmla="*/ 28 w 55"/>
                  <a:gd name="T1" fmla="*/ 56 h 56"/>
                  <a:gd name="T2" fmla="*/ 1 w 55"/>
                  <a:gd name="T3" fmla="*/ 29 h 56"/>
                  <a:gd name="T4" fmla="*/ 29 w 55"/>
                  <a:gd name="T5" fmla="*/ 1 h 56"/>
                  <a:gd name="T6" fmla="*/ 55 w 55"/>
                  <a:gd name="T7" fmla="*/ 29 h 56"/>
                  <a:gd name="T8" fmla="*/ 28 w 55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8" y="56"/>
                    </a:moveTo>
                    <a:cubicBezTo>
                      <a:pt x="13" y="56"/>
                      <a:pt x="1" y="45"/>
                      <a:pt x="1" y="29"/>
                    </a:cubicBezTo>
                    <a:cubicBezTo>
                      <a:pt x="0" y="13"/>
                      <a:pt x="13" y="0"/>
                      <a:pt x="29" y="1"/>
                    </a:cubicBezTo>
                    <a:cubicBezTo>
                      <a:pt x="43" y="2"/>
                      <a:pt x="55" y="14"/>
                      <a:pt x="55" y="29"/>
                    </a:cubicBezTo>
                    <a:cubicBezTo>
                      <a:pt x="55" y="44"/>
                      <a:pt x="43" y="56"/>
                      <a:pt x="2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7" name="Freeform 441"/>
              <p:cNvSpPr>
                <a:spLocks/>
              </p:cNvSpPr>
              <p:nvPr/>
            </p:nvSpPr>
            <p:spPr bwMode="auto">
              <a:xfrm>
                <a:off x="4974" y="1386"/>
                <a:ext cx="54" cy="54"/>
              </a:xfrm>
              <a:custGeom>
                <a:avLst/>
                <a:gdLst>
                  <a:gd name="T0" fmla="*/ 54 w 55"/>
                  <a:gd name="T1" fmla="*/ 28 h 55"/>
                  <a:gd name="T2" fmla="*/ 26 w 55"/>
                  <a:gd name="T3" fmla="*/ 55 h 55"/>
                  <a:gd name="T4" fmla="*/ 0 w 55"/>
                  <a:gd name="T5" fmla="*/ 27 h 55"/>
                  <a:gd name="T6" fmla="*/ 28 w 55"/>
                  <a:gd name="T7" fmla="*/ 1 h 55"/>
                  <a:gd name="T8" fmla="*/ 54 w 55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54" y="28"/>
                    </a:moveTo>
                    <a:cubicBezTo>
                      <a:pt x="54" y="43"/>
                      <a:pt x="41" y="55"/>
                      <a:pt x="26" y="55"/>
                    </a:cubicBezTo>
                    <a:cubicBezTo>
                      <a:pt x="12" y="55"/>
                      <a:pt x="0" y="42"/>
                      <a:pt x="0" y="27"/>
                    </a:cubicBezTo>
                    <a:cubicBezTo>
                      <a:pt x="1" y="12"/>
                      <a:pt x="12" y="0"/>
                      <a:pt x="28" y="1"/>
                    </a:cubicBezTo>
                    <a:cubicBezTo>
                      <a:pt x="43" y="1"/>
                      <a:pt x="55" y="13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8" name="Freeform 442"/>
              <p:cNvSpPr>
                <a:spLocks/>
              </p:cNvSpPr>
              <p:nvPr/>
            </p:nvSpPr>
            <p:spPr bwMode="auto">
              <a:xfrm>
                <a:off x="6474" y="3463"/>
                <a:ext cx="55" cy="55"/>
              </a:xfrm>
              <a:custGeom>
                <a:avLst/>
                <a:gdLst>
                  <a:gd name="T0" fmla="*/ 55 w 56"/>
                  <a:gd name="T1" fmla="*/ 27 h 56"/>
                  <a:gd name="T2" fmla="*/ 29 w 56"/>
                  <a:gd name="T3" fmla="*/ 55 h 56"/>
                  <a:gd name="T4" fmla="*/ 0 w 56"/>
                  <a:gd name="T5" fmla="*/ 27 h 56"/>
                  <a:gd name="T6" fmla="*/ 27 w 56"/>
                  <a:gd name="T7" fmla="*/ 0 h 56"/>
                  <a:gd name="T8" fmla="*/ 55 w 56"/>
                  <a:gd name="T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5" y="27"/>
                    </a:moveTo>
                    <a:cubicBezTo>
                      <a:pt x="56" y="41"/>
                      <a:pt x="44" y="54"/>
                      <a:pt x="29" y="55"/>
                    </a:cubicBezTo>
                    <a:cubicBezTo>
                      <a:pt x="14" y="56"/>
                      <a:pt x="0" y="43"/>
                      <a:pt x="0" y="27"/>
                    </a:cubicBezTo>
                    <a:cubicBezTo>
                      <a:pt x="0" y="13"/>
                      <a:pt x="13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9" name="Freeform 443"/>
              <p:cNvSpPr>
                <a:spLocks/>
              </p:cNvSpPr>
              <p:nvPr/>
            </p:nvSpPr>
            <p:spPr bwMode="auto">
              <a:xfrm>
                <a:off x="6269" y="3793"/>
                <a:ext cx="54" cy="55"/>
              </a:xfrm>
              <a:custGeom>
                <a:avLst/>
                <a:gdLst>
                  <a:gd name="T0" fmla="*/ 27 w 55"/>
                  <a:gd name="T1" fmla="*/ 55 h 55"/>
                  <a:gd name="T2" fmla="*/ 0 w 55"/>
                  <a:gd name="T3" fmla="*/ 28 h 55"/>
                  <a:gd name="T4" fmla="*/ 28 w 55"/>
                  <a:gd name="T5" fmla="*/ 0 h 55"/>
                  <a:gd name="T6" fmla="*/ 55 w 55"/>
                  <a:gd name="T7" fmla="*/ 28 h 55"/>
                  <a:gd name="T8" fmla="*/ 27 w 55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3" y="55"/>
                      <a:pt x="1" y="43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1"/>
                      <a:pt x="55" y="13"/>
                      <a:pt x="55" y="28"/>
                    </a:cubicBezTo>
                    <a:cubicBezTo>
                      <a:pt x="54" y="43"/>
                      <a:pt x="42" y="55"/>
                      <a:pt x="27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0" name="Freeform 444"/>
              <p:cNvSpPr>
                <a:spLocks/>
              </p:cNvSpPr>
              <p:nvPr/>
            </p:nvSpPr>
            <p:spPr bwMode="auto">
              <a:xfrm>
                <a:off x="5896" y="1588"/>
                <a:ext cx="54" cy="55"/>
              </a:xfrm>
              <a:custGeom>
                <a:avLst/>
                <a:gdLst>
                  <a:gd name="T0" fmla="*/ 29 w 55"/>
                  <a:gd name="T1" fmla="*/ 0 h 56"/>
                  <a:gd name="T2" fmla="*/ 55 w 55"/>
                  <a:gd name="T3" fmla="*/ 28 h 56"/>
                  <a:gd name="T4" fmla="*/ 26 w 55"/>
                  <a:gd name="T5" fmla="*/ 55 h 56"/>
                  <a:gd name="T6" fmla="*/ 1 w 55"/>
                  <a:gd name="T7" fmla="*/ 26 h 56"/>
                  <a:gd name="T8" fmla="*/ 29 w 55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9" y="0"/>
                    </a:moveTo>
                    <a:cubicBezTo>
                      <a:pt x="43" y="1"/>
                      <a:pt x="55" y="13"/>
                      <a:pt x="55" y="28"/>
                    </a:cubicBezTo>
                    <a:cubicBezTo>
                      <a:pt x="55" y="44"/>
                      <a:pt x="42" y="56"/>
                      <a:pt x="26" y="55"/>
                    </a:cubicBezTo>
                    <a:cubicBezTo>
                      <a:pt x="11" y="54"/>
                      <a:pt x="0" y="42"/>
                      <a:pt x="1" y="26"/>
                    </a:cubicBezTo>
                    <a:cubicBezTo>
                      <a:pt x="1" y="11"/>
                      <a:pt x="14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1" name="Freeform 445"/>
              <p:cNvSpPr>
                <a:spLocks/>
              </p:cNvSpPr>
              <p:nvPr/>
            </p:nvSpPr>
            <p:spPr bwMode="auto">
              <a:xfrm>
                <a:off x="3733" y="2468"/>
                <a:ext cx="54" cy="55"/>
              </a:xfrm>
              <a:custGeom>
                <a:avLst/>
                <a:gdLst>
                  <a:gd name="T0" fmla="*/ 27 w 55"/>
                  <a:gd name="T1" fmla="*/ 1 h 56"/>
                  <a:gd name="T2" fmla="*/ 54 w 55"/>
                  <a:gd name="T3" fmla="*/ 27 h 56"/>
                  <a:gd name="T4" fmla="*/ 28 w 55"/>
                  <a:gd name="T5" fmla="*/ 55 h 56"/>
                  <a:gd name="T6" fmla="*/ 0 w 55"/>
                  <a:gd name="T7" fmla="*/ 28 h 56"/>
                  <a:gd name="T8" fmla="*/ 27 w 55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7" y="1"/>
                    </a:moveTo>
                    <a:cubicBezTo>
                      <a:pt x="41" y="0"/>
                      <a:pt x="54" y="12"/>
                      <a:pt x="54" y="27"/>
                    </a:cubicBezTo>
                    <a:cubicBezTo>
                      <a:pt x="55" y="42"/>
                      <a:pt x="43" y="54"/>
                      <a:pt x="28" y="55"/>
                    </a:cubicBezTo>
                    <a:cubicBezTo>
                      <a:pt x="12" y="56"/>
                      <a:pt x="0" y="44"/>
                      <a:pt x="0" y="28"/>
                    </a:cubicBezTo>
                    <a:cubicBezTo>
                      <a:pt x="0" y="13"/>
                      <a:pt x="12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2" name="Freeform 446"/>
              <p:cNvSpPr>
                <a:spLocks/>
              </p:cNvSpPr>
              <p:nvPr/>
            </p:nvSpPr>
            <p:spPr bwMode="auto">
              <a:xfrm>
                <a:off x="6591" y="3104"/>
                <a:ext cx="54" cy="54"/>
              </a:xfrm>
              <a:custGeom>
                <a:avLst/>
                <a:gdLst>
                  <a:gd name="T0" fmla="*/ 27 w 55"/>
                  <a:gd name="T1" fmla="*/ 55 h 55"/>
                  <a:gd name="T2" fmla="*/ 0 w 55"/>
                  <a:gd name="T3" fmla="*/ 29 h 55"/>
                  <a:gd name="T4" fmla="*/ 26 w 55"/>
                  <a:gd name="T5" fmla="*/ 1 h 55"/>
                  <a:gd name="T6" fmla="*/ 55 w 55"/>
                  <a:gd name="T7" fmla="*/ 28 h 55"/>
                  <a:gd name="T8" fmla="*/ 27 w 55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1" y="44"/>
                      <a:pt x="0" y="29"/>
                    </a:cubicBezTo>
                    <a:cubicBezTo>
                      <a:pt x="0" y="13"/>
                      <a:pt x="11" y="1"/>
                      <a:pt x="26" y="1"/>
                    </a:cubicBezTo>
                    <a:cubicBezTo>
                      <a:pt x="42" y="0"/>
                      <a:pt x="55" y="13"/>
                      <a:pt x="55" y="28"/>
                    </a:cubicBezTo>
                    <a:cubicBezTo>
                      <a:pt x="54" y="43"/>
                      <a:pt x="42" y="55"/>
                      <a:pt x="27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3" name="Freeform 447"/>
              <p:cNvSpPr>
                <a:spLocks/>
              </p:cNvSpPr>
              <p:nvPr/>
            </p:nvSpPr>
            <p:spPr bwMode="auto">
              <a:xfrm>
                <a:off x="3676" y="2947"/>
                <a:ext cx="54" cy="56"/>
              </a:xfrm>
              <a:custGeom>
                <a:avLst/>
                <a:gdLst>
                  <a:gd name="T0" fmla="*/ 54 w 55"/>
                  <a:gd name="T1" fmla="*/ 29 h 56"/>
                  <a:gd name="T2" fmla="*/ 26 w 55"/>
                  <a:gd name="T3" fmla="*/ 55 h 56"/>
                  <a:gd name="T4" fmla="*/ 0 w 55"/>
                  <a:gd name="T5" fmla="*/ 27 h 56"/>
                  <a:gd name="T6" fmla="*/ 29 w 55"/>
                  <a:gd name="T7" fmla="*/ 1 h 56"/>
                  <a:gd name="T8" fmla="*/ 54 w 55"/>
                  <a:gd name="T9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54" y="29"/>
                    </a:moveTo>
                    <a:cubicBezTo>
                      <a:pt x="54" y="43"/>
                      <a:pt x="41" y="56"/>
                      <a:pt x="26" y="55"/>
                    </a:cubicBezTo>
                    <a:cubicBezTo>
                      <a:pt x="12" y="54"/>
                      <a:pt x="0" y="41"/>
                      <a:pt x="0" y="27"/>
                    </a:cubicBezTo>
                    <a:cubicBezTo>
                      <a:pt x="1" y="12"/>
                      <a:pt x="14" y="0"/>
                      <a:pt x="29" y="1"/>
                    </a:cubicBezTo>
                    <a:cubicBezTo>
                      <a:pt x="44" y="1"/>
                      <a:pt x="55" y="14"/>
                      <a:pt x="5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4" name="Freeform 448"/>
              <p:cNvSpPr>
                <a:spLocks/>
              </p:cNvSpPr>
              <p:nvPr/>
            </p:nvSpPr>
            <p:spPr bwMode="auto">
              <a:xfrm>
                <a:off x="3704" y="2559"/>
                <a:ext cx="54" cy="54"/>
              </a:xfrm>
              <a:custGeom>
                <a:avLst/>
                <a:gdLst>
                  <a:gd name="T0" fmla="*/ 54 w 55"/>
                  <a:gd name="T1" fmla="*/ 28 h 55"/>
                  <a:gd name="T2" fmla="*/ 27 w 55"/>
                  <a:gd name="T3" fmla="*/ 54 h 55"/>
                  <a:gd name="T4" fmla="*/ 0 w 55"/>
                  <a:gd name="T5" fmla="*/ 27 h 55"/>
                  <a:gd name="T6" fmla="*/ 28 w 55"/>
                  <a:gd name="T7" fmla="*/ 0 h 55"/>
                  <a:gd name="T8" fmla="*/ 54 w 55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54" y="28"/>
                    </a:moveTo>
                    <a:cubicBezTo>
                      <a:pt x="54" y="43"/>
                      <a:pt x="42" y="55"/>
                      <a:pt x="27" y="54"/>
                    </a:cubicBezTo>
                    <a:cubicBezTo>
                      <a:pt x="11" y="54"/>
                      <a:pt x="0" y="42"/>
                      <a:pt x="0" y="27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3" y="1"/>
                      <a:pt x="55" y="13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5" name="Freeform 449"/>
              <p:cNvSpPr>
                <a:spLocks/>
              </p:cNvSpPr>
              <p:nvPr/>
            </p:nvSpPr>
            <p:spPr bwMode="auto">
              <a:xfrm>
                <a:off x="3791" y="2289"/>
                <a:ext cx="54" cy="54"/>
              </a:xfrm>
              <a:custGeom>
                <a:avLst/>
                <a:gdLst>
                  <a:gd name="T0" fmla="*/ 28 w 55"/>
                  <a:gd name="T1" fmla="*/ 0 h 55"/>
                  <a:gd name="T2" fmla="*/ 54 w 55"/>
                  <a:gd name="T3" fmla="*/ 28 h 55"/>
                  <a:gd name="T4" fmla="*/ 27 w 55"/>
                  <a:gd name="T5" fmla="*/ 54 h 55"/>
                  <a:gd name="T6" fmla="*/ 0 w 55"/>
                  <a:gd name="T7" fmla="*/ 26 h 55"/>
                  <a:gd name="T8" fmla="*/ 28 w 55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cubicBezTo>
                      <a:pt x="43" y="0"/>
                      <a:pt x="55" y="13"/>
                      <a:pt x="54" y="28"/>
                    </a:cubicBezTo>
                    <a:cubicBezTo>
                      <a:pt x="54" y="42"/>
                      <a:pt x="41" y="55"/>
                      <a:pt x="27" y="54"/>
                    </a:cubicBezTo>
                    <a:cubicBezTo>
                      <a:pt x="12" y="54"/>
                      <a:pt x="0" y="41"/>
                      <a:pt x="0" y="26"/>
                    </a:cubicBezTo>
                    <a:cubicBezTo>
                      <a:pt x="0" y="11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6" name="Freeform 450"/>
              <p:cNvSpPr>
                <a:spLocks/>
              </p:cNvSpPr>
              <p:nvPr/>
            </p:nvSpPr>
            <p:spPr bwMode="auto">
              <a:xfrm>
                <a:off x="6446" y="3553"/>
                <a:ext cx="54" cy="55"/>
              </a:xfrm>
              <a:custGeom>
                <a:avLst/>
                <a:gdLst>
                  <a:gd name="T0" fmla="*/ 29 w 55"/>
                  <a:gd name="T1" fmla="*/ 0 h 55"/>
                  <a:gd name="T2" fmla="*/ 55 w 55"/>
                  <a:gd name="T3" fmla="*/ 28 h 55"/>
                  <a:gd name="T4" fmla="*/ 27 w 55"/>
                  <a:gd name="T5" fmla="*/ 54 h 55"/>
                  <a:gd name="T6" fmla="*/ 1 w 55"/>
                  <a:gd name="T7" fmla="*/ 26 h 55"/>
                  <a:gd name="T8" fmla="*/ 29 w 55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9" y="0"/>
                    </a:moveTo>
                    <a:cubicBezTo>
                      <a:pt x="44" y="1"/>
                      <a:pt x="55" y="13"/>
                      <a:pt x="55" y="28"/>
                    </a:cubicBezTo>
                    <a:cubicBezTo>
                      <a:pt x="54" y="43"/>
                      <a:pt x="42" y="55"/>
                      <a:pt x="27" y="54"/>
                    </a:cubicBezTo>
                    <a:cubicBezTo>
                      <a:pt x="13" y="54"/>
                      <a:pt x="0" y="40"/>
                      <a:pt x="1" y="26"/>
                    </a:cubicBezTo>
                    <a:cubicBezTo>
                      <a:pt x="2" y="11"/>
                      <a:pt x="14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7" name="Freeform 451"/>
              <p:cNvSpPr>
                <a:spLocks/>
              </p:cNvSpPr>
              <p:nvPr/>
            </p:nvSpPr>
            <p:spPr bwMode="auto">
              <a:xfrm>
                <a:off x="5857" y="4154"/>
                <a:ext cx="53" cy="54"/>
              </a:xfrm>
              <a:custGeom>
                <a:avLst/>
                <a:gdLst>
                  <a:gd name="T0" fmla="*/ 1 w 54"/>
                  <a:gd name="T1" fmla="*/ 26 h 55"/>
                  <a:gd name="T2" fmla="*/ 29 w 54"/>
                  <a:gd name="T3" fmla="*/ 1 h 55"/>
                  <a:gd name="T4" fmla="*/ 54 w 54"/>
                  <a:gd name="T5" fmla="*/ 28 h 55"/>
                  <a:gd name="T6" fmla="*/ 27 w 54"/>
                  <a:gd name="T7" fmla="*/ 55 h 55"/>
                  <a:gd name="T8" fmla="*/ 1 w 54"/>
                  <a:gd name="T9" fmla="*/ 2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1" y="26"/>
                    </a:moveTo>
                    <a:cubicBezTo>
                      <a:pt x="1" y="11"/>
                      <a:pt x="14" y="0"/>
                      <a:pt x="29" y="1"/>
                    </a:cubicBezTo>
                    <a:cubicBezTo>
                      <a:pt x="43" y="2"/>
                      <a:pt x="54" y="14"/>
                      <a:pt x="54" y="28"/>
                    </a:cubicBezTo>
                    <a:cubicBezTo>
                      <a:pt x="54" y="42"/>
                      <a:pt x="41" y="55"/>
                      <a:pt x="27" y="55"/>
                    </a:cubicBezTo>
                    <a:cubicBezTo>
                      <a:pt x="12" y="54"/>
                      <a:pt x="0" y="41"/>
                      <a:pt x="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8" name="Freeform 452"/>
              <p:cNvSpPr>
                <a:spLocks/>
              </p:cNvSpPr>
              <p:nvPr/>
            </p:nvSpPr>
            <p:spPr bwMode="auto">
              <a:xfrm>
                <a:off x="3707" y="3156"/>
                <a:ext cx="54" cy="54"/>
              </a:xfrm>
              <a:custGeom>
                <a:avLst/>
                <a:gdLst>
                  <a:gd name="T0" fmla="*/ 28 w 55"/>
                  <a:gd name="T1" fmla="*/ 1 h 55"/>
                  <a:gd name="T2" fmla="*/ 54 w 55"/>
                  <a:gd name="T3" fmla="*/ 28 h 55"/>
                  <a:gd name="T4" fmla="*/ 27 w 55"/>
                  <a:gd name="T5" fmla="*/ 55 h 55"/>
                  <a:gd name="T6" fmla="*/ 0 w 55"/>
                  <a:gd name="T7" fmla="*/ 27 h 55"/>
                  <a:gd name="T8" fmla="*/ 28 w 55"/>
                  <a:gd name="T9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1"/>
                    </a:moveTo>
                    <a:cubicBezTo>
                      <a:pt x="43" y="1"/>
                      <a:pt x="55" y="12"/>
                      <a:pt x="54" y="28"/>
                    </a:cubicBezTo>
                    <a:cubicBezTo>
                      <a:pt x="54" y="43"/>
                      <a:pt x="42" y="55"/>
                      <a:pt x="27" y="55"/>
                    </a:cubicBezTo>
                    <a:cubicBezTo>
                      <a:pt x="13" y="55"/>
                      <a:pt x="0" y="42"/>
                      <a:pt x="0" y="27"/>
                    </a:cubicBezTo>
                    <a:cubicBezTo>
                      <a:pt x="0" y="13"/>
                      <a:pt x="13" y="0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9" name="Freeform 453"/>
              <p:cNvSpPr>
                <a:spLocks/>
              </p:cNvSpPr>
              <p:nvPr/>
            </p:nvSpPr>
            <p:spPr bwMode="auto">
              <a:xfrm>
                <a:off x="6588" y="2508"/>
                <a:ext cx="54" cy="53"/>
              </a:xfrm>
              <a:custGeom>
                <a:avLst/>
                <a:gdLst>
                  <a:gd name="T0" fmla="*/ 0 w 54"/>
                  <a:gd name="T1" fmla="*/ 27 h 54"/>
                  <a:gd name="T2" fmla="*/ 27 w 54"/>
                  <a:gd name="T3" fmla="*/ 0 h 54"/>
                  <a:gd name="T4" fmla="*/ 54 w 54"/>
                  <a:gd name="T5" fmla="*/ 26 h 54"/>
                  <a:gd name="T6" fmla="*/ 27 w 54"/>
                  <a:gd name="T7" fmla="*/ 54 h 54"/>
                  <a:gd name="T8" fmla="*/ 0 w 54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27"/>
                    </a:moveTo>
                    <a:cubicBezTo>
                      <a:pt x="0" y="12"/>
                      <a:pt x="12" y="0"/>
                      <a:pt x="27" y="0"/>
                    </a:cubicBezTo>
                    <a:cubicBezTo>
                      <a:pt x="42" y="1"/>
                      <a:pt x="53" y="12"/>
                      <a:pt x="54" y="26"/>
                    </a:cubicBezTo>
                    <a:cubicBezTo>
                      <a:pt x="54" y="40"/>
                      <a:pt x="42" y="54"/>
                      <a:pt x="27" y="54"/>
                    </a:cubicBezTo>
                    <a:cubicBezTo>
                      <a:pt x="13" y="54"/>
                      <a:pt x="0" y="42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0" name="Freeform 454"/>
              <p:cNvSpPr>
                <a:spLocks/>
              </p:cNvSpPr>
              <p:nvPr/>
            </p:nvSpPr>
            <p:spPr bwMode="auto">
              <a:xfrm>
                <a:off x="5411" y="4307"/>
                <a:ext cx="53" cy="54"/>
              </a:xfrm>
              <a:custGeom>
                <a:avLst/>
                <a:gdLst>
                  <a:gd name="T0" fmla="*/ 54 w 54"/>
                  <a:gd name="T1" fmla="*/ 28 h 55"/>
                  <a:gd name="T2" fmla="*/ 27 w 54"/>
                  <a:gd name="T3" fmla="*/ 54 h 55"/>
                  <a:gd name="T4" fmla="*/ 1 w 54"/>
                  <a:gd name="T5" fmla="*/ 28 h 55"/>
                  <a:gd name="T6" fmla="*/ 27 w 54"/>
                  <a:gd name="T7" fmla="*/ 0 h 55"/>
                  <a:gd name="T8" fmla="*/ 54 w 54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cubicBezTo>
                      <a:pt x="54" y="43"/>
                      <a:pt x="42" y="55"/>
                      <a:pt x="27" y="54"/>
                    </a:cubicBezTo>
                    <a:cubicBezTo>
                      <a:pt x="12" y="54"/>
                      <a:pt x="1" y="43"/>
                      <a:pt x="1" y="28"/>
                    </a:cubicBezTo>
                    <a:cubicBezTo>
                      <a:pt x="0" y="13"/>
                      <a:pt x="13" y="0"/>
                      <a:pt x="27" y="0"/>
                    </a:cubicBezTo>
                    <a:cubicBezTo>
                      <a:pt x="42" y="0"/>
                      <a:pt x="54" y="13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1" name="Freeform 455"/>
              <p:cNvSpPr>
                <a:spLocks/>
              </p:cNvSpPr>
              <p:nvPr/>
            </p:nvSpPr>
            <p:spPr bwMode="auto">
              <a:xfrm>
                <a:off x="3821" y="2201"/>
                <a:ext cx="53" cy="54"/>
              </a:xfrm>
              <a:custGeom>
                <a:avLst/>
                <a:gdLst>
                  <a:gd name="T0" fmla="*/ 0 w 54"/>
                  <a:gd name="T1" fmla="*/ 28 h 55"/>
                  <a:gd name="T2" fmla="*/ 26 w 54"/>
                  <a:gd name="T3" fmla="*/ 0 h 55"/>
                  <a:gd name="T4" fmla="*/ 54 w 54"/>
                  <a:gd name="T5" fmla="*/ 26 h 55"/>
                  <a:gd name="T6" fmla="*/ 27 w 54"/>
                  <a:gd name="T7" fmla="*/ 54 h 55"/>
                  <a:gd name="T8" fmla="*/ 0 w 54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0" y="28"/>
                    </a:moveTo>
                    <a:cubicBezTo>
                      <a:pt x="0" y="12"/>
                      <a:pt x="11" y="1"/>
                      <a:pt x="26" y="0"/>
                    </a:cubicBezTo>
                    <a:cubicBezTo>
                      <a:pt x="41" y="0"/>
                      <a:pt x="53" y="12"/>
                      <a:pt x="54" y="26"/>
                    </a:cubicBezTo>
                    <a:cubicBezTo>
                      <a:pt x="54" y="41"/>
                      <a:pt x="41" y="54"/>
                      <a:pt x="27" y="54"/>
                    </a:cubicBezTo>
                    <a:cubicBezTo>
                      <a:pt x="13" y="55"/>
                      <a:pt x="0" y="43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2" name="Freeform 456"/>
              <p:cNvSpPr>
                <a:spLocks/>
              </p:cNvSpPr>
              <p:nvPr/>
            </p:nvSpPr>
            <p:spPr bwMode="auto">
              <a:xfrm>
                <a:off x="6619" y="2716"/>
                <a:ext cx="53" cy="53"/>
              </a:xfrm>
              <a:custGeom>
                <a:avLst/>
                <a:gdLst>
                  <a:gd name="T0" fmla="*/ 0 w 54"/>
                  <a:gd name="T1" fmla="*/ 27 h 54"/>
                  <a:gd name="T2" fmla="*/ 27 w 54"/>
                  <a:gd name="T3" fmla="*/ 0 h 54"/>
                  <a:gd name="T4" fmla="*/ 53 w 54"/>
                  <a:gd name="T5" fmla="*/ 26 h 54"/>
                  <a:gd name="T6" fmla="*/ 27 w 54"/>
                  <a:gd name="T7" fmla="*/ 54 h 54"/>
                  <a:gd name="T8" fmla="*/ 0 w 54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27"/>
                    </a:moveTo>
                    <a:cubicBezTo>
                      <a:pt x="0" y="11"/>
                      <a:pt x="11" y="0"/>
                      <a:pt x="27" y="0"/>
                    </a:cubicBezTo>
                    <a:cubicBezTo>
                      <a:pt x="41" y="1"/>
                      <a:pt x="53" y="12"/>
                      <a:pt x="53" y="26"/>
                    </a:cubicBezTo>
                    <a:cubicBezTo>
                      <a:pt x="54" y="40"/>
                      <a:pt x="41" y="54"/>
                      <a:pt x="27" y="54"/>
                    </a:cubicBezTo>
                    <a:cubicBezTo>
                      <a:pt x="12" y="54"/>
                      <a:pt x="0" y="42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3" name="Freeform 457"/>
              <p:cNvSpPr>
                <a:spLocks/>
              </p:cNvSpPr>
              <p:nvPr/>
            </p:nvSpPr>
            <p:spPr bwMode="auto">
              <a:xfrm>
                <a:off x="6285" y="1914"/>
                <a:ext cx="55" cy="53"/>
              </a:xfrm>
              <a:custGeom>
                <a:avLst/>
                <a:gdLst>
                  <a:gd name="T0" fmla="*/ 27 w 55"/>
                  <a:gd name="T1" fmla="*/ 54 h 54"/>
                  <a:gd name="T2" fmla="*/ 1 w 55"/>
                  <a:gd name="T3" fmla="*/ 26 h 54"/>
                  <a:gd name="T4" fmla="*/ 26 w 55"/>
                  <a:gd name="T5" fmla="*/ 0 h 54"/>
                  <a:gd name="T6" fmla="*/ 54 w 55"/>
                  <a:gd name="T7" fmla="*/ 27 h 54"/>
                  <a:gd name="T8" fmla="*/ 27 w 55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4">
                    <a:moveTo>
                      <a:pt x="27" y="54"/>
                    </a:moveTo>
                    <a:cubicBezTo>
                      <a:pt x="11" y="54"/>
                      <a:pt x="0" y="42"/>
                      <a:pt x="1" y="26"/>
                    </a:cubicBezTo>
                    <a:cubicBezTo>
                      <a:pt x="1" y="12"/>
                      <a:pt x="13" y="1"/>
                      <a:pt x="26" y="0"/>
                    </a:cubicBezTo>
                    <a:cubicBezTo>
                      <a:pt x="41" y="0"/>
                      <a:pt x="54" y="13"/>
                      <a:pt x="54" y="27"/>
                    </a:cubicBezTo>
                    <a:cubicBezTo>
                      <a:pt x="55" y="42"/>
                      <a:pt x="42" y="54"/>
                      <a:pt x="27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4" name="Freeform 458"/>
              <p:cNvSpPr>
                <a:spLocks/>
              </p:cNvSpPr>
              <p:nvPr/>
            </p:nvSpPr>
            <p:spPr bwMode="auto">
              <a:xfrm>
                <a:off x="4070" y="3869"/>
                <a:ext cx="53" cy="53"/>
              </a:xfrm>
              <a:custGeom>
                <a:avLst/>
                <a:gdLst>
                  <a:gd name="T0" fmla="*/ 0 w 54"/>
                  <a:gd name="T1" fmla="*/ 26 h 54"/>
                  <a:gd name="T2" fmla="*/ 28 w 54"/>
                  <a:gd name="T3" fmla="*/ 0 h 54"/>
                  <a:gd name="T4" fmla="*/ 54 w 54"/>
                  <a:gd name="T5" fmla="*/ 26 h 54"/>
                  <a:gd name="T6" fmla="*/ 27 w 54"/>
                  <a:gd name="T7" fmla="*/ 54 h 54"/>
                  <a:gd name="T8" fmla="*/ 0 w 54"/>
                  <a:gd name="T9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26"/>
                    </a:moveTo>
                    <a:cubicBezTo>
                      <a:pt x="0" y="11"/>
                      <a:pt x="12" y="0"/>
                      <a:pt x="28" y="0"/>
                    </a:cubicBezTo>
                    <a:cubicBezTo>
                      <a:pt x="42" y="0"/>
                      <a:pt x="53" y="12"/>
                      <a:pt x="54" y="26"/>
                    </a:cubicBezTo>
                    <a:cubicBezTo>
                      <a:pt x="54" y="40"/>
                      <a:pt x="42" y="53"/>
                      <a:pt x="27" y="54"/>
                    </a:cubicBezTo>
                    <a:cubicBezTo>
                      <a:pt x="13" y="54"/>
                      <a:pt x="0" y="41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5" name="Freeform 459"/>
              <p:cNvSpPr>
                <a:spLocks/>
              </p:cNvSpPr>
              <p:nvPr/>
            </p:nvSpPr>
            <p:spPr bwMode="auto">
              <a:xfrm>
                <a:off x="5738" y="4215"/>
                <a:ext cx="52" cy="55"/>
              </a:xfrm>
              <a:custGeom>
                <a:avLst/>
                <a:gdLst>
                  <a:gd name="T0" fmla="*/ 53 w 53"/>
                  <a:gd name="T1" fmla="*/ 27 h 55"/>
                  <a:gd name="T2" fmla="*/ 28 w 53"/>
                  <a:gd name="T3" fmla="*/ 54 h 55"/>
                  <a:gd name="T4" fmla="*/ 0 w 53"/>
                  <a:gd name="T5" fmla="*/ 27 h 55"/>
                  <a:gd name="T6" fmla="*/ 28 w 53"/>
                  <a:gd name="T7" fmla="*/ 1 h 55"/>
                  <a:gd name="T8" fmla="*/ 53 w 53"/>
                  <a:gd name="T9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5">
                    <a:moveTo>
                      <a:pt x="53" y="27"/>
                    </a:moveTo>
                    <a:cubicBezTo>
                      <a:pt x="53" y="41"/>
                      <a:pt x="42" y="53"/>
                      <a:pt x="28" y="54"/>
                    </a:cubicBezTo>
                    <a:cubicBezTo>
                      <a:pt x="13" y="55"/>
                      <a:pt x="0" y="42"/>
                      <a:pt x="0" y="27"/>
                    </a:cubicBezTo>
                    <a:cubicBezTo>
                      <a:pt x="0" y="12"/>
                      <a:pt x="13" y="0"/>
                      <a:pt x="28" y="1"/>
                    </a:cubicBezTo>
                    <a:cubicBezTo>
                      <a:pt x="42" y="1"/>
                      <a:pt x="53" y="13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6" name="Freeform 460"/>
              <p:cNvSpPr>
                <a:spLocks/>
              </p:cNvSpPr>
              <p:nvPr/>
            </p:nvSpPr>
            <p:spPr bwMode="auto">
              <a:xfrm>
                <a:off x="3675" y="2649"/>
                <a:ext cx="53" cy="54"/>
              </a:xfrm>
              <a:custGeom>
                <a:avLst/>
                <a:gdLst>
                  <a:gd name="T0" fmla="*/ 28 w 54"/>
                  <a:gd name="T1" fmla="*/ 1 h 54"/>
                  <a:gd name="T2" fmla="*/ 54 w 54"/>
                  <a:gd name="T3" fmla="*/ 27 h 54"/>
                  <a:gd name="T4" fmla="*/ 26 w 54"/>
                  <a:gd name="T5" fmla="*/ 54 h 54"/>
                  <a:gd name="T6" fmla="*/ 1 w 54"/>
                  <a:gd name="T7" fmla="*/ 25 h 54"/>
                  <a:gd name="T8" fmla="*/ 28 w 54"/>
                  <a:gd name="T9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8" y="1"/>
                    </a:moveTo>
                    <a:cubicBezTo>
                      <a:pt x="42" y="1"/>
                      <a:pt x="53" y="13"/>
                      <a:pt x="54" y="27"/>
                    </a:cubicBezTo>
                    <a:cubicBezTo>
                      <a:pt x="54" y="41"/>
                      <a:pt x="41" y="54"/>
                      <a:pt x="26" y="54"/>
                    </a:cubicBezTo>
                    <a:cubicBezTo>
                      <a:pt x="11" y="53"/>
                      <a:pt x="0" y="41"/>
                      <a:pt x="1" y="25"/>
                    </a:cubicBezTo>
                    <a:cubicBezTo>
                      <a:pt x="2" y="11"/>
                      <a:pt x="13" y="0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7" name="Freeform 461"/>
              <p:cNvSpPr>
                <a:spLocks/>
              </p:cNvSpPr>
              <p:nvPr/>
            </p:nvSpPr>
            <p:spPr bwMode="auto">
              <a:xfrm>
                <a:off x="4637" y="4253"/>
                <a:ext cx="53" cy="53"/>
              </a:xfrm>
              <a:custGeom>
                <a:avLst/>
                <a:gdLst>
                  <a:gd name="T0" fmla="*/ 27 w 54"/>
                  <a:gd name="T1" fmla="*/ 0 h 54"/>
                  <a:gd name="T2" fmla="*/ 54 w 54"/>
                  <a:gd name="T3" fmla="*/ 27 h 54"/>
                  <a:gd name="T4" fmla="*/ 28 w 54"/>
                  <a:gd name="T5" fmla="*/ 53 h 54"/>
                  <a:gd name="T6" fmla="*/ 1 w 54"/>
                  <a:gd name="T7" fmla="*/ 28 h 54"/>
                  <a:gd name="T8" fmla="*/ 27 w 5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7" y="0"/>
                    </a:moveTo>
                    <a:cubicBezTo>
                      <a:pt x="41" y="0"/>
                      <a:pt x="54" y="12"/>
                      <a:pt x="54" y="27"/>
                    </a:cubicBezTo>
                    <a:cubicBezTo>
                      <a:pt x="53" y="41"/>
                      <a:pt x="41" y="53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3"/>
                      <a:pt x="12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8" name="Freeform 462"/>
              <p:cNvSpPr>
                <a:spLocks/>
              </p:cNvSpPr>
              <p:nvPr/>
            </p:nvSpPr>
            <p:spPr bwMode="auto">
              <a:xfrm>
                <a:off x="4817" y="4311"/>
                <a:ext cx="52" cy="53"/>
              </a:xfrm>
              <a:custGeom>
                <a:avLst/>
                <a:gdLst>
                  <a:gd name="T0" fmla="*/ 53 w 53"/>
                  <a:gd name="T1" fmla="*/ 27 h 54"/>
                  <a:gd name="T2" fmla="*/ 27 w 53"/>
                  <a:gd name="T3" fmla="*/ 53 h 54"/>
                  <a:gd name="T4" fmla="*/ 0 w 53"/>
                  <a:gd name="T5" fmla="*/ 26 h 54"/>
                  <a:gd name="T6" fmla="*/ 26 w 53"/>
                  <a:gd name="T7" fmla="*/ 0 h 54"/>
                  <a:gd name="T8" fmla="*/ 53 w 53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53" y="27"/>
                    </a:moveTo>
                    <a:cubicBezTo>
                      <a:pt x="53" y="41"/>
                      <a:pt x="41" y="53"/>
                      <a:pt x="27" y="53"/>
                    </a:cubicBezTo>
                    <a:cubicBezTo>
                      <a:pt x="13" y="54"/>
                      <a:pt x="0" y="41"/>
                      <a:pt x="0" y="26"/>
                    </a:cubicBezTo>
                    <a:cubicBezTo>
                      <a:pt x="0" y="13"/>
                      <a:pt x="12" y="1"/>
                      <a:pt x="26" y="0"/>
                    </a:cubicBezTo>
                    <a:cubicBezTo>
                      <a:pt x="41" y="0"/>
                      <a:pt x="53" y="12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9" name="Freeform 463"/>
              <p:cNvSpPr>
                <a:spLocks/>
              </p:cNvSpPr>
              <p:nvPr/>
            </p:nvSpPr>
            <p:spPr bwMode="auto">
              <a:xfrm>
                <a:off x="3800" y="3484"/>
                <a:ext cx="52" cy="53"/>
              </a:xfrm>
              <a:custGeom>
                <a:avLst/>
                <a:gdLst>
                  <a:gd name="T0" fmla="*/ 0 w 53"/>
                  <a:gd name="T1" fmla="*/ 26 h 54"/>
                  <a:gd name="T2" fmla="*/ 26 w 53"/>
                  <a:gd name="T3" fmla="*/ 0 h 54"/>
                  <a:gd name="T4" fmla="*/ 53 w 53"/>
                  <a:gd name="T5" fmla="*/ 27 h 54"/>
                  <a:gd name="T6" fmla="*/ 27 w 53"/>
                  <a:gd name="T7" fmla="*/ 53 h 54"/>
                  <a:gd name="T8" fmla="*/ 0 w 53"/>
                  <a:gd name="T9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0" y="26"/>
                    </a:moveTo>
                    <a:cubicBezTo>
                      <a:pt x="0" y="13"/>
                      <a:pt x="12" y="1"/>
                      <a:pt x="26" y="0"/>
                    </a:cubicBezTo>
                    <a:cubicBezTo>
                      <a:pt x="40" y="0"/>
                      <a:pt x="53" y="13"/>
                      <a:pt x="53" y="27"/>
                    </a:cubicBezTo>
                    <a:cubicBezTo>
                      <a:pt x="53" y="41"/>
                      <a:pt x="41" y="53"/>
                      <a:pt x="27" y="53"/>
                    </a:cubicBezTo>
                    <a:cubicBezTo>
                      <a:pt x="12" y="54"/>
                      <a:pt x="0" y="41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0" name="Freeform 464"/>
              <p:cNvSpPr>
                <a:spLocks/>
              </p:cNvSpPr>
              <p:nvPr/>
            </p:nvSpPr>
            <p:spPr bwMode="auto">
              <a:xfrm>
                <a:off x="4767" y="1417"/>
                <a:ext cx="53" cy="53"/>
              </a:xfrm>
              <a:custGeom>
                <a:avLst/>
                <a:gdLst>
                  <a:gd name="T0" fmla="*/ 27 w 54"/>
                  <a:gd name="T1" fmla="*/ 1 h 54"/>
                  <a:gd name="T2" fmla="*/ 54 w 54"/>
                  <a:gd name="T3" fmla="*/ 27 h 54"/>
                  <a:gd name="T4" fmla="*/ 26 w 54"/>
                  <a:gd name="T5" fmla="*/ 54 h 54"/>
                  <a:gd name="T6" fmla="*/ 0 w 54"/>
                  <a:gd name="T7" fmla="*/ 28 h 54"/>
                  <a:gd name="T8" fmla="*/ 27 w 54"/>
                  <a:gd name="T9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7" y="1"/>
                    </a:moveTo>
                    <a:cubicBezTo>
                      <a:pt x="42" y="0"/>
                      <a:pt x="54" y="13"/>
                      <a:pt x="54" y="27"/>
                    </a:cubicBezTo>
                    <a:cubicBezTo>
                      <a:pt x="54" y="42"/>
                      <a:pt x="41" y="54"/>
                      <a:pt x="26" y="54"/>
                    </a:cubicBezTo>
                    <a:cubicBezTo>
                      <a:pt x="12" y="53"/>
                      <a:pt x="0" y="42"/>
                      <a:pt x="0" y="28"/>
                    </a:cubicBezTo>
                    <a:cubicBezTo>
                      <a:pt x="0" y="13"/>
                      <a:pt x="12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1" name="Freeform 465"/>
              <p:cNvSpPr>
                <a:spLocks/>
              </p:cNvSpPr>
              <p:nvPr/>
            </p:nvSpPr>
            <p:spPr bwMode="auto">
              <a:xfrm>
                <a:off x="6621" y="3014"/>
                <a:ext cx="53" cy="53"/>
              </a:xfrm>
              <a:custGeom>
                <a:avLst/>
                <a:gdLst>
                  <a:gd name="T0" fmla="*/ 54 w 54"/>
                  <a:gd name="T1" fmla="*/ 29 h 54"/>
                  <a:gd name="T2" fmla="*/ 27 w 54"/>
                  <a:gd name="T3" fmla="*/ 54 h 54"/>
                  <a:gd name="T4" fmla="*/ 1 w 54"/>
                  <a:gd name="T5" fmla="*/ 26 h 54"/>
                  <a:gd name="T6" fmla="*/ 30 w 54"/>
                  <a:gd name="T7" fmla="*/ 1 h 54"/>
                  <a:gd name="T8" fmla="*/ 54 w 54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4" y="29"/>
                    </a:moveTo>
                    <a:cubicBezTo>
                      <a:pt x="53" y="43"/>
                      <a:pt x="41" y="54"/>
                      <a:pt x="27" y="54"/>
                    </a:cubicBezTo>
                    <a:cubicBezTo>
                      <a:pt x="13" y="54"/>
                      <a:pt x="0" y="41"/>
                      <a:pt x="1" y="26"/>
                    </a:cubicBezTo>
                    <a:cubicBezTo>
                      <a:pt x="2" y="11"/>
                      <a:pt x="15" y="0"/>
                      <a:pt x="30" y="1"/>
                    </a:cubicBezTo>
                    <a:cubicBezTo>
                      <a:pt x="44" y="2"/>
                      <a:pt x="54" y="14"/>
                      <a:pt x="5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2" name="Freeform 466"/>
              <p:cNvSpPr>
                <a:spLocks/>
              </p:cNvSpPr>
              <p:nvPr/>
            </p:nvSpPr>
            <p:spPr bwMode="auto">
              <a:xfrm>
                <a:off x="4221" y="4018"/>
                <a:ext cx="52" cy="52"/>
              </a:xfrm>
              <a:custGeom>
                <a:avLst/>
                <a:gdLst>
                  <a:gd name="T0" fmla="*/ 0 w 53"/>
                  <a:gd name="T1" fmla="*/ 27 h 53"/>
                  <a:gd name="T2" fmla="*/ 26 w 53"/>
                  <a:gd name="T3" fmla="*/ 0 h 53"/>
                  <a:gd name="T4" fmla="*/ 52 w 53"/>
                  <a:gd name="T5" fmla="*/ 26 h 53"/>
                  <a:gd name="T6" fmla="*/ 26 w 53"/>
                  <a:gd name="T7" fmla="*/ 53 h 53"/>
                  <a:gd name="T8" fmla="*/ 0 w 53"/>
                  <a:gd name="T9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3">
                    <a:moveTo>
                      <a:pt x="0" y="27"/>
                    </a:move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2" y="12"/>
                      <a:pt x="52" y="26"/>
                    </a:cubicBezTo>
                    <a:cubicBezTo>
                      <a:pt x="53" y="40"/>
                      <a:pt x="40" y="53"/>
                      <a:pt x="26" y="53"/>
                    </a:cubicBezTo>
                    <a:cubicBezTo>
                      <a:pt x="12" y="53"/>
                      <a:pt x="0" y="41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3" name="Freeform 467"/>
              <p:cNvSpPr>
                <a:spLocks/>
              </p:cNvSpPr>
              <p:nvPr/>
            </p:nvSpPr>
            <p:spPr bwMode="auto">
              <a:xfrm>
                <a:off x="5182" y="1356"/>
                <a:ext cx="53" cy="53"/>
              </a:xfrm>
              <a:custGeom>
                <a:avLst/>
                <a:gdLst>
                  <a:gd name="T0" fmla="*/ 28 w 54"/>
                  <a:gd name="T1" fmla="*/ 0 h 54"/>
                  <a:gd name="T2" fmla="*/ 54 w 54"/>
                  <a:gd name="T3" fmla="*/ 26 h 54"/>
                  <a:gd name="T4" fmla="*/ 26 w 54"/>
                  <a:gd name="T5" fmla="*/ 53 h 54"/>
                  <a:gd name="T6" fmla="*/ 1 w 54"/>
                  <a:gd name="T7" fmla="*/ 24 h 54"/>
                  <a:gd name="T8" fmla="*/ 28 w 5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8" y="0"/>
                    </a:moveTo>
                    <a:cubicBezTo>
                      <a:pt x="42" y="1"/>
                      <a:pt x="54" y="12"/>
                      <a:pt x="54" y="26"/>
                    </a:cubicBezTo>
                    <a:cubicBezTo>
                      <a:pt x="54" y="41"/>
                      <a:pt x="41" y="54"/>
                      <a:pt x="26" y="53"/>
                    </a:cubicBezTo>
                    <a:cubicBezTo>
                      <a:pt x="11" y="52"/>
                      <a:pt x="0" y="39"/>
                      <a:pt x="1" y="24"/>
                    </a:cubicBezTo>
                    <a:cubicBezTo>
                      <a:pt x="2" y="10"/>
                      <a:pt x="14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4" name="Freeform 468"/>
              <p:cNvSpPr>
                <a:spLocks/>
              </p:cNvSpPr>
              <p:nvPr/>
            </p:nvSpPr>
            <p:spPr bwMode="auto">
              <a:xfrm>
                <a:off x="4173" y="1721"/>
                <a:ext cx="54" cy="53"/>
              </a:xfrm>
              <a:custGeom>
                <a:avLst/>
                <a:gdLst>
                  <a:gd name="T0" fmla="*/ 28 w 54"/>
                  <a:gd name="T1" fmla="*/ 0 h 54"/>
                  <a:gd name="T2" fmla="*/ 53 w 54"/>
                  <a:gd name="T3" fmla="*/ 29 h 54"/>
                  <a:gd name="T4" fmla="*/ 26 w 54"/>
                  <a:gd name="T5" fmla="*/ 53 h 54"/>
                  <a:gd name="T6" fmla="*/ 0 w 54"/>
                  <a:gd name="T7" fmla="*/ 27 h 54"/>
                  <a:gd name="T8" fmla="*/ 28 w 5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8" y="0"/>
                    </a:moveTo>
                    <a:cubicBezTo>
                      <a:pt x="43" y="1"/>
                      <a:pt x="54" y="14"/>
                      <a:pt x="53" y="29"/>
                    </a:cubicBezTo>
                    <a:cubicBezTo>
                      <a:pt x="52" y="43"/>
                      <a:pt x="39" y="54"/>
                      <a:pt x="26" y="53"/>
                    </a:cubicBezTo>
                    <a:cubicBezTo>
                      <a:pt x="12" y="53"/>
                      <a:pt x="0" y="40"/>
                      <a:pt x="0" y="27"/>
                    </a:cubicBezTo>
                    <a:cubicBezTo>
                      <a:pt x="0" y="12"/>
                      <a:pt x="13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5" name="Freeform 469"/>
              <p:cNvSpPr>
                <a:spLocks/>
              </p:cNvSpPr>
              <p:nvPr/>
            </p:nvSpPr>
            <p:spPr bwMode="auto">
              <a:xfrm>
                <a:off x="5203" y="4339"/>
                <a:ext cx="53" cy="53"/>
              </a:xfrm>
              <a:custGeom>
                <a:avLst/>
                <a:gdLst>
                  <a:gd name="T0" fmla="*/ 28 w 54"/>
                  <a:gd name="T1" fmla="*/ 53 h 53"/>
                  <a:gd name="T2" fmla="*/ 1 w 54"/>
                  <a:gd name="T3" fmla="*/ 28 h 53"/>
                  <a:gd name="T4" fmla="*/ 27 w 54"/>
                  <a:gd name="T5" fmla="*/ 0 h 53"/>
                  <a:gd name="T6" fmla="*/ 54 w 54"/>
                  <a:gd name="T7" fmla="*/ 27 h 53"/>
                  <a:gd name="T8" fmla="*/ 28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8" y="53"/>
                    </a:moveTo>
                    <a:cubicBezTo>
                      <a:pt x="13" y="53"/>
                      <a:pt x="2" y="43"/>
                      <a:pt x="1" y="28"/>
                    </a:cubicBezTo>
                    <a:cubicBezTo>
                      <a:pt x="0" y="13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6" name="Freeform 470"/>
              <p:cNvSpPr>
                <a:spLocks/>
              </p:cNvSpPr>
              <p:nvPr/>
            </p:nvSpPr>
            <p:spPr bwMode="auto">
              <a:xfrm>
                <a:off x="6417" y="3644"/>
                <a:ext cx="53" cy="53"/>
              </a:xfrm>
              <a:custGeom>
                <a:avLst/>
                <a:gdLst>
                  <a:gd name="T0" fmla="*/ 1 w 54"/>
                  <a:gd name="T1" fmla="*/ 26 h 54"/>
                  <a:gd name="T2" fmla="*/ 27 w 54"/>
                  <a:gd name="T3" fmla="*/ 0 h 54"/>
                  <a:gd name="T4" fmla="*/ 53 w 54"/>
                  <a:gd name="T5" fmla="*/ 28 h 54"/>
                  <a:gd name="T6" fmla="*/ 26 w 54"/>
                  <a:gd name="T7" fmla="*/ 53 h 54"/>
                  <a:gd name="T8" fmla="*/ 1 w 54"/>
                  <a:gd name="T9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1" y="26"/>
                    </a:moveTo>
                    <a:cubicBezTo>
                      <a:pt x="1" y="12"/>
                      <a:pt x="13" y="0"/>
                      <a:pt x="27" y="0"/>
                    </a:cubicBezTo>
                    <a:cubicBezTo>
                      <a:pt x="42" y="0"/>
                      <a:pt x="54" y="13"/>
                      <a:pt x="53" y="28"/>
                    </a:cubicBezTo>
                    <a:cubicBezTo>
                      <a:pt x="52" y="43"/>
                      <a:pt x="39" y="54"/>
                      <a:pt x="26" y="53"/>
                    </a:cubicBezTo>
                    <a:cubicBezTo>
                      <a:pt x="12" y="52"/>
                      <a:pt x="0" y="40"/>
                      <a:pt x="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7" name="Freeform 471"/>
              <p:cNvSpPr>
                <a:spLocks/>
              </p:cNvSpPr>
              <p:nvPr/>
            </p:nvSpPr>
            <p:spPr bwMode="auto">
              <a:xfrm>
                <a:off x="3862" y="3603"/>
                <a:ext cx="52" cy="52"/>
              </a:xfrm>
              <a:custGeom>
                <a:avLst/>
                <a:gdLst>
                  <a:gd name="T0" fmla="*/ 0 w 53"/>
                  <a:gd name="T1" fmla="*/ 26 h 53"/>
                  <a:gd name="T2" fmla="*/ 25 w 53"/>
                  <a:gd name="T3" fmla="*/ 0 h 53"/>
                  <a:gd name="T4" fmla="*/ 52 w 53"/>
                  <a:gd name="T5" fmla="*/ 27 h 53"/>
                  <a:gd name="T6" fmla="*/ 27 w 53"/>
                  <a:gd name="T7" fmla="*/ 53 h 53"/>
                  <a:gd name="T8" fmla="*/ 0 w 53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3">
                    <a:moveTo>
                      <a:pt x="0" y="26"/>
                    </a:moveTo>
                    <a:cubicBezTo>
                      <a:pt x="0" y="12"/>
                      <a:pt x="11" y="0"/>
                      <a:pt x="25" y="0"/>
                    </a:cubicBezTo>
                    <a:cubicBezTo>
                      <a:pt x="40" y="0"/>
                      <a:pt x="53" y="12"/>
                      <a:pt x="52" y="27"/>
                    </a:cubicBezTo>
                    <a:cubicBezTo>
                      <a:pt x="52" y="40"/>
                      <a:pt x="41" y="52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8" name="Freeform 472"/>
              <p:cNvSpPr>
                <a:spLocks/>
              </p:cNvSpPr>
              <p:nvPr/>
            </p:nvSpPr>
            <p:spPr bwMode="auto">
              <a:xfrm>
                <a:off x="4726" y="4283"/>
                <a:ext cx="53" cy="52"/>
              </a:xfrm>
              <a:custGeom>
                <a:avLst/>
                <a:gdLst>
                  <a:gd name="T0" fmla="*/ 27 w 54"/>
                  <a:gd name="T1" fmla="*/ 0 h 53"/>
                  <a:gd name="T2" fmla="*/ 54 w 54"/>
                  <a:gd name="T3" fmla="*/ 27 h 53"/>
                  <a:gd name="T4" fmla="*/ 28 w 54"/>
                  <a:gd name="T5" fmla="*/ 52 h 53"/>
                  <a:gd name="T6" fmla="*/ 1 w 54"/>
                  <a:gd name="T7" fmla="*/ 25 h 53"/>
                  <a:gd name="T8" fmla="*/ 27 w 5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7" y="0"/>
                    </a:moveTo>
                    <a:cubicBezTo>
                      <a:pt x="42" y="0"/>
                      <a:pt x="54" y="12"/>
                      <a:pt x="54" y="27"/>
                    </a:cubicBezTo>
                    <a:cubicBezTo>
                      <a:pt x="53" y="41"/>
                      <a:pt x="41" y="52"/>
                      <a:pt x="28" y="52"/>
                    </a:cubicBezTo>
                    <a:cubicBezTo>
                      <a:pt x="13" y="53"/>
                      <a:pt x="0" y="40"/>
                      <a:pt x="1" y="25"/>
                    </a:cubicBezTo>
                    <a:cubicBezTo>
                      <a:pt x="1" y="11"/>
                      <a:pt x="13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9" name="Freeform 473"/>
              <p:cNvSpPr>
                <a:spLocks/>
              </p:cNvSpPr>
              <p:nvPr/>
            </p:nvSpPr>
            <p:spPr bwMode="auto">
              <a:xfrm>
                <a:off x="4025" y="1871"/>
                <a:ext cx="53" cy="52"/>
              </a:xfrm>
              <a:custGeom>
                <a:avLst/>
                <a:gdLst>
                  <a:gd name="T0" fmla="*/ 28 w 54"/>
                  <a:gd name="T1" fmla="*/ 53 h 53"/>
                  <a:gd name="T2" fmla="*/ 1 w 54"/>
                  <a:gd name="T3" fmla="*/ 28 h 53"/>
                  <a:gd name="T4" fmla="*/ 27 w 54"/>
                  <a:gd name="T5" fmla="*/ 0 h 53"/>
                  <a:gd name="T6" fmla="*/ 54 w 54"/>
                  <a:gd name="T7" fmla="*/ 27 h 53"/>
                  <a:gd name="T8" fmla="*/ 28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8" y="53"/>
                    </a:moveTo>
                    <a:cubicBezTo>
                      <a:pt x="14" y="53"/>
                      <a:pt x="2" y="42"/>
                      <a:pt x="1" y="28"/>
                    </a:cubicBezTo>
                    <a:cubicBezTo>
                      <a:pt x="0" y="13"/>
                      <a:pt x="11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4" y="40"/>
                      <a:pt x="42" y="52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0" name="Freeform 474"/>
              <p:cNvSpPr>
                <a:spLocks/>
              </p:cNvSpPr>
              <p:nvPr/>
            </p:nvSpPr>
            <p:spPr bwMode="auto">
              <a:xfrm>
                <a:off x="5976" y="4094"/>
                <a:ext cx="51" cy="53"/>
              </a:xfrm>
              <a:custGeom>
                <a:avLst/>
                <a:gdLst>
                  <a:gd name="T0" fmla="*/ 52 w 52"/>
                  <a:gd name="T1" fmla="*/ 28 h 54"/>
                  <a:gd name="T2" fmla="*/ 27 w 52"/>
                  <a:gd name="T3" fmla="*/ 54 h 54"/>
                  <a:gd name="T4" fmla="*/ 0 w 52"/>
                  <a:gd name="T5" fmla="*/ 27 h 54"/>
                  <a:gd name="T6" fmla="*/ 28 w 52"/>
                  <a:gd name="T7" fmla="*/ 1 h 54"/>
                  <a:gd name="T8" fmla="*/ 52 w 52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4">
                    <a:moveTo>
                      <a:pt x="52" y="28"/>
                    </a:moveTo>
                    <a:cubicBezTo>
                      <a:pt x="52" y="42"/>
                      <a:pt x="41" y="53"/>
                      <a:pt x="27" y="54"/>
                    </a:cubicBezTo>
                    <a:cubicBezTo>
                      <a:pt x="12" y="54"/>
                      <a:pt x="0" y="43"/>
                      <a:pt x="0" y="27"/>
                    </a:cubicBezTo>
                    <a:cubicBezTo>
                      <a:pt x="0" y="12"/>
                      <a:pt x="13" y="0"/>
                      <a:pt x="28" y="1"/>
                    </a:cubicBezTo>
                    <a:cubicBezTo>
                      <a:pt x="41" y="2"/>
                      <a:pt x="52" y="13"/>
                      <a:pt x="5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1" name="Freeform 475"/>
              <p:cNvSpPr>
                <a:spLocks/>
              </p:cNvSpPr>
              <p:nvPr/>
            </p:nvSpPr>
            <p:spPr bwMode="auto">
              <a:xfrm>
                <a:off x="5986" y="1617"/>
                <a:ext cx="54" cy="53"/>
              </a:xfrm>
              <a:custGeom>
                <a:avLst/>
                <a:gdLst>
                  <a:gd name="T0" fmla="*/ 53 w 54"/>
                  <a:gd name="T1" fmla="*/ 27 h 54"/>
                  <a:gd name="T2" fmla="*/ 27 w 54"/>
                  <a:gd name="T3" fmla="*/ 54 h 54"/>
                  <a:gd name="T4" fmla="*/ 1 w 54"/>
                  <a:gd name="T5" fmla="*/ 29 h 54"/>
                  <a:gd name="T6" fmla="*/ 25 w 54"/>
                  <a:gd name="T7" fmla="*/ 2 h 54"/>
                  <a:gd name="T8" fmla="*/ 53 w 54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7"/>
                    </a:moveTo>
                    <a:cubicBezTo>
                      <a:pt x="54" y="42"/>
                      <a:pt x="42" y="54"/>
                      <a:pt x="27" y="54"/>
                    </a:cubicBezTo>
                    <a:cubicBezTo>
                      <a:pt x="13" y="54"/>
                      <a:pt x="1" y="42"/>
                      <a:pt x="1" y="29"/>
                    </a:cubicBezTo>
                    <a:cubicBezTo>
                      <a:pt x="0" y="15"/>
                      <a:pt x="11" y="2"/>
                      <a:pt x="25" y="2"/>
                    </a:cubicBezTo>
                    <a:cubicBezTo>
                      <a:pt x="40" y="0"/>
                      <a:pt x="53" y="12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2" name="Freeform 476"/>
              <p:cNvSpPr>
                <a:spLocks/>
              </p:cNvSpPr>
              <p:nvPr/>
            </p:nvSpPr>
            <p:spPr bwMode="auto">
              <a:xfrm>
                <a:off x="5619" y="4275"/>
                <a:ext cx="53" cy="54"/>
              </a:xfrm>
              <a:custGeom>
                <a:avLst/>
                <a:gdLst>
                  <a:gd name="T0" fmla="*/ 53 w 53"/>
                  <a:gd name="T1" fmla="*/ 27 h 54"/>
                  <a:gd name="T2" fmla="*/ 27 w 53"/>
                  <a:gd name="T3" fmla="*/ 53 h 54"/>
                  <a:gd name="T4" fmla="*/ 1 w 53"/>
                  <a:gd name="T5" fmla="*/ 26 h 54"/>
                  <a:gd name="T6" fmla="*/ 28 w 53"/>
                  <a:gd name="T7" fmla="*/ 1 h 54"/>
                  <a:gd name="T8" fmla="*/ 53 w 53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53" y="27"/>
                    </a:moveTo>
                    <a:cubicBezTo>
                      <a:pt x="52" y="42"/>
                      <a:pt x="41" y="53"/>
                      <a:pt x="27" y="53"/>
                    </a:cubicBezTo>
                    <a:cubicBezTo>
                      <a:pt x="12" y="54"/>
                      <a:pt x="0" y="41"/>
                      <a:pt x="1" y="26"/>
                    </a:cubicBezTo>
                    <a:cubicBezTo>
                      <a:pt x="2" y="12"/>
                      <a:pt x="14" y="0"/>
                      <a:pt x="28" y="1"/>
                    </a:cubicBezTo>
                    <a:cubicBezTo>
                      <a:pt x="42" y="1"/>
                      <a:pt x="53" y="13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3" name="Freeform 477"/>
              <p:cNvSpPr>
                <a:spLocks/>
              </p:cNvSpPr>
              <p:nvPr/>
            </p:nvSpPr>
            <p:spPr bwMode="auto">
              <a:xfrm>
                <a:off x="6650" y="2926"/>
                <a:ext cx="53" cy="51"/>
              </a:xfrm>
              <a:custGeom>
                <a:avLst/>
                <a:gdLst>
                  <a:gd name="T0" fmla="*/ 26 w 53"/>
                  <a:gd name="T1" fmla="*/ 0 h 52"/>
                  <a:gd name="T2" fmla="*/ 52 w 53"/>
                  <a:gd name="T3" fmla="*/ 25 h 52"/>
                  <a:gd name="T4" fmla="*/ 27 w 53"/>
                  <a:gd name="T5" fmla="*/ 51 h 52"/>
                  <a:gd name="T6" fmla="*/ 0 w 53"/>
                  <a:gd name="T7" fmla="*/ 27 h 52"/>
                  <a:gd name="T8" fmla="*/ 26 w 53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26" y="0"/>
                    </a:moveTo>
                    <a:cubicBezTo>
                      <a:pt x="40" y="0"/>
                      <a:pt x="52" y="11"/>
                      <a:pt x="52" y="25"/>
                    </a:cubicBezTo>
                    <a:cubicBezTo>
                      <a:pt x="53" y="39"/>
                      <a:pt x="41" y="51"/>
                      <a:pt x="27" y="51"/>
                    </a:cubicBezTo>
                    <a:cubicBezTo>
                      <a:pt x="13" y="52"/>
                      <a:pt x="1" y="41"/>
                      <a:pt x="0" y="27"/>
                    </a:cubicBezTo>
                    <a:cubicBezTo>
                      <a:pt x="0" y="12"/>
                      <a:pt x="11" y="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4" name="Freeform 478"/>
              <p:cNvSpPr>
                <a:spLocks/>
              </p:cNvSpPr>
              <p:nvPr/>
            </p:nvSpPr>
            <p:spPr bwMode="auto">
              <a:xfrm>
                <a:off x="3849" y="2111"/>
                <a:ext cx="53" cy="52"/>
              </a:xfrm>
              <a:custGeom>
                <a:avLst/>
                <a:gdLst>
                  <a:gd name="T0" fmla="*/ 27 w 54"/>
                  <a:gd name="T1" fmla="*/ 53 h 53"/>
                  <a:gd name="T2" fmla="*/ 1 w 54"/>
                  <a:gd name="T3" fmla="*/ 27 h 53"/>
                  <a:gd name="T4" fmla="*/ 28 w 54"/>
                  <a:gd name="T5" fmla="*/ 0 h 53"/>
                  <a:gd name="T6" fmla="*/ 54 w 54"/>
                  <a:gd name="T7" fmla="*/ 26 h 53"/>
                  <a:gd name="T8" fmla="*/ 27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7" y="53"/>
                    </a:moveTo>
                    <a:cubicBezTo>
                      <a:pt x="13" y="52"/>
                      <a:pt x="1" y="41"/>
                      <a:pt x="1" y="27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2" y="1"/>
                      <a:pt x="53" y="12"/>
                      <a:pt x="54" y="26"/>
                    </a:cubicBezTo>
                    <a:cubicBezTo>
                      <a:pt x="54" y="41"/>
                      <a:pt x="42" y="53"/>
                      <a:pt x="2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5" name="Freeform 479"/>
              <p:cNvSpPr>
                <a:spLocks/>
              </p:cNvSpPr>
              <p:nvPr/>
            </p:nvSpPr>
            <p:spPr bwMode="auto">
              <a:xfrm>
                <a:off x="4549" y="4224"/>
                <a:ext cx="53" cy="52"/>
              </a:xfrm>
              <a:custGeom>
                <a:avLst/>
                <a:gdLst>
                  <a:gd name="T0" fmla="*/ 26 w 54"/>
                  <a:gd name="T1" fmla="*/ 53 h 53"/>
                  <a:gd name="T2" fmla="*/ 0 w 54"/>
                  <a:gd name="T3" fmla="*/ 26 h 53"/>
                  <a:gd name="T4" fmla="*/ 29 w 54"/>
                  <a:gd name="T5" fmla="*/ 1 h 53"/>
                  <a:gd name="T6" fmla="*/ 53 w 54"/>
                  <a:gd name="T7" fmla="*/ 28 h 53"/>
                  <a:gd name="T8" fmla="*/ 26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6" y="53"/>
                    </a:moveTo>
                    <a:cubicBezTo>
                      <a:pt x="11" y="52"/>
                      <a:pt x="0" y="40"/>
                      <a:pt x="0" y="26"/>
                    </a:cubicBezTo>
                    <a:cubicBezTo>
                      <a:pt x="1" y="11"/>
                      <a:pt x="14" y="0"/>
                      <a:pt x="29" y="1"/>
                    </a:cubicBezTo>
                    <a:cubicBezTo>
                      <a:pt x="43" y="2"/>
                      <a:pt x="54" y="15"/>
                      <a:pt x="53" y="28"/>
                    </a:cubicBezTo>
                    <a:cubicBezTo>
                      <a:pt x="52" y="42"/>
                      <a:pt x="40" y="53"/>
                      <a:pt x="26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6" name="Freeform 480"/>
              <p:cNvSpPr>
                <a:spLocks/>
              </p:cNvSpPr>
              <p:nvPr/>
            </p:nvSpPr>
            <p:spPr bwMode="auto">
              <a:xfrm>
                <a:off x="3740" y="3366"/>
                <a:ext cx="52" cy="51"/>
              </a:xfrm>
              <a:custGeom>
                <a:avLst/>
                <a:gdLst>
                  <a:gd name="T0" fmla="*/ 27 w 53"/>
                  <a:gd name="T1" fmla="*/ 52 h 52"/>
                  <a:gd name="T2" fmla="*/ 1 w 53"/>
                  <a:gd name="T3" fmla="*/ 27 h 52"/>
                  <a:gd name="T4" fmla="*/ 25 w 53"/>
                  <a:gd name="T5" fmla="*/ 1 h 52"/>
                  <a:gd name="T6" fmla="*/ 53 w 53"/>
                  <a:gd name="T7" fmla="*/ 27 h 52"/>
                  <a:gd name="T8" fmla="*/ 27 w 53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27" y="52"/>
                    </a:moveTo>
                    <a:cubicBezTo>
                      <a:pt x="13" y="52"/>
                      <a:pt x="1" y="42"/>
                      <a:pt x="1" y="27"/>
                    </a:cubicBezTo>
                    <a:cubicBezTo>
                      <a:pt x="0" y="13"/>
                      <a:pt x="11" y="1"/>
                      <a:pt x="25" y="1"/>
                    </a:cubicBezTo>
                    <a:cubicBezTo>
                      <a:pt x="41" y="0"/>
                      <a:pt x="53" y="12"/>
                      <a:pt x="53" y="27"/>
                    </a:cubicBezTo>
                    <a:cubicBezTo>
                      <a:pt x="52" y="41"/>
                      <a:pt x="41" y="52"/>
                      <a:pt x="27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7" name="Freeform 481"/>
              <p:cNvSpPr>
                <a:spLocks/>
              </p:cNvSpPr>
              <p:nvPr/>
            </p:nvSpPr>
            <p:spPr bwMode="auto">
              <a:xfrm>
                <a:off x="6241" y="3884"/>
                <a:ext cx="51" cy="52"/>
              </a:xfrm>
              <a:custGeom>
                <a:avLst/>
                <a:gdLst>
                  <a:gd name="T0" fmla="*/ 52 w 52"/>
                  <a:gd name="T1" fmla="*/ 27 h 53"/>
                  <a:gd name="T2" fmla="*/ 27 w 52"/>
                  <a:gd name="T3" fmla="*/ 53 h 53"/>
                  <a:gd name="T4" fmla="*/ 1 w 52"/>
                  <a:gd name="T5" fmla="*/ 26 h 53"/>
                  <a:gd name="T6" fmla="*/ 27 w 52"/>
                  <a:gd name="T7" fmla="*/ 1 h 53"/>
                  <a:gd name="T8" fmla="*/ 52 w 52"/>
                  <a:gd name="T9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52" y="27"/>
                    </a:moveTo>
                    <a:cubicBezTo>
                      <a:pt x="52" y="41"/>
                      <a:pt x="41" y="53"/>
                      <a:pt x="27" y="53"/>
                    </a:cubicBezTo>
                    <a:cubicBezTo>
                      <a:pt x="12" y="53"/>
                      <a:pt x="0" y="41"/>
                      <a:pt x="1" y="26"/>
                    </a:cubicBezTo>
                    <a:cubicBezTo>
                      <a:pt x="2" y="12"/>
                      <a:pt x="13" y="0"/>
                      <a:pt x="27" y="1"/>
                    </a:cubicBezTo>
                    <a:cubicBezTo>
                      <a:pt x="41" y="1"/>
                      <a:pt x="52" y="13"/>
                      <a:pt x="5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8" name="Oval 482"/>
              <p:cNvSpPr>
                <a:spLocks noChangeArrowheads="1"/>
              </p:cNvSpPr>
              <p:nvPr/>
            </p:nvSpPr>
            <p:spPr bwMode="auto">
              <a:xfrm>
                <a:off x="3922" y="3723"/>
                <a:ext cx="51" cy="5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9" name="Freeform 483"/>
              <p:cNvSpPr>
                <a:spLocks/>
              </p:cNvSpPr>
              <p:nvPr/>
            </p:nvSpPr>
            <p:spPr bwMode="auto">
              <a:xfrm>
                <a:off x="6495" y="2182"/>
                <a:ext cx="52" cy="51"/>
              </a:xfrm>
              <a:custGeom>
                <a:avLst/>
                <a:gdLst>
                  <a:gd name="T0" fmla="*/ 28 w 53"/>
                  <a:gd name="T1" fmla="*/ 52 h 52"/>
                  <a:gd name="T2" fmla="*/ 1 w 53"/>
                  <a:gd name="T3" fmla="*/ 27 h 52"/>
                  <a:gd name="T4" fmla="*/ 28 w 53"/>
                  <a:gd name="T5" fmla="*/ 0 h 52"/>
                  <a:gd name="T6" fmla="*/ 53 w 53"/>
                  <a:gd name="T7" fmla="*/ 26 h 52"/>
                  <a:gd name="T8" fmla="*/ 28 w 53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28" y="52"/>
                    </a:moveTo>
                    <a:cubicBezTo>
                      <a:pt x="14" y="52"/>
                      <a:pt x="2" y="41"/>
                      <a:pt x="1" y="27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2" y="0"/>
                      <a:pt x="53" y="12"/>
                      <a:pt x="53" y="26"/>
                    </a:cubicBezTo>
                    <a:cubicBezTo>
                      <a:pt x="53" y="39"/>
                      <a:pt x="42" y="51"/>
                      <a:pt x="2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0" name="Freeform 484"/>
              <p:cNvSpPr>
                <a:spLocks/>
              </p:cNvSpPr>
              <p:nvPr/>
            </p:nvSpPr>
            <p:spPr bwMode="auto">
              <a:xfrm>
                <a:off x="5094" y="1326"/>
                <a:ext cx="49" cy="51"/>
              </a:xfrm>
              <a:custGeom>
                <a:avLst/>
                <a:gdLst>
                  <a:gd name="T0" fmla="*/ 50 w 50"/>
                  <a:gd name="T1" fmla="*/ 27 h 52"/>
                  <a:gd name="T2" fmla="*/ 24 w 50"/>
                  <a:gd name="T3" fmla="*/ 51 h 52"/>
                  <a:gd name="T4" fmla="*/ 0 w 50"/>
                  <a:gd name="T5" fmla="*/ 26 h 52"/>
                  <a:gd name="T6" fmla="*/ 25 w 50"/>
                  <a:gd name="T7" fmla="*/ 0 h 52"/>
                  <a:gd name="T8" fmla="*/ 50 w 50"/>
                  <a:gd name="T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2">
                    <a:moveTo>
                      <a:pt x="50" y="27"/>
                    </a:moveTo>
                    <a:cubicBezTo>
                      <a:pt x="50" y="41"/>
                      <a:pt x="38" y="52"/>
                      <a:pt x="24" y="51"/>
                    </a:cubicBezTo>
                    <a:cubicBezTo>
                      <a:pt x="11" y="50"/>
                      <a:pt x="0" y="40"/>
                      <a:pt x="0" y="26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39" y="0"/>
                      <a:pt x="50" y="12"/>
                      <a:pt x="5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1" name="Freeform 485"/>
              <p:cNvSpPr>
                <a:spLocks/>
              </p:cNvSpPr>
              <p:nvPr/>
            </p:nvSpPr>
            <p:spPr bwMode="auto">
              <a:xfrm>
                <a:off x="4907" y="4341"/>
                <a:ext cx="50" cy="52"/>
              </a:xfrm>
              <a:custGeom>
                <a:avLst/>
                <a:gdLst>
                  <a:gd name="T0" fmla="*/ 51 w 51"/>
                  <a:gd name="T1" fmla="*/ 26 h 52"/>
                  <a:gd name="T2" fmla="*/ 26 w 51"/>
                  <a:gd name="T3" fmla="*/ 52 h 52"/>
                  <a:gd name="T4" fmla="*/ 1 w 51"/>
                  <a:gd name="T5" fmla="*/ 26 h 52"/>
                  <a:gd name="T6" fmla="*/ 26 w 51"/>
                  <a:gd name="T7" fmla="*/ 1 h 52"/>
                  <a:gd name="T8" fmla="*/ 51 w 51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51" y="26"/>
                    </a:moveTo>
                    <a:cubicBezTo>
                      <a:pt x="51" y="41"/>
                      <a:pt x="40" y="52"/>
                      <a:pt x="26" y="52"/>
                    </a:cubicBezTo>
                    <a:cubicBezTo>
                      <a:pt x="12" y="52"/>
                      <a:pt x="1" y="41"/>
                      <a:pt x="1" y="26"/>
                    </a:cubicBezTo>
                    <a:cubicBezTo>
                      <a:pt x="0" y="12"/>
                      <a:pt x="12" y="1"/>
                      <a:pt x="26" y="1"/>
                    </a:cubicBezTo>
                    <a:cubicBezTo>
                      <a:pt x="40" y="0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2" name="Freeform 486"/>
              <p:cNvSpPr>
                <a:spLocks/>
              </p:cNvSpPr>
              <p:nvPr/>
            </p:nvSpPr>
            <p:spPr bwMode="auto">
              <a:xfrm>
                <a:off x="4460" y="4194"/>
                <a:ext cx="52" cy="53"/>
              </a:xfrm>
              <a:custGeom>
                <a:avLst/>
                <a:gdLst>
                  <a:gd name="T0" fmla="*/ 52 w 53"/>
                  <a:gd name="T1" fmla="*/ 30 h 54"/>
                  <a:gd name="T2" fmla="*/ 24 w 53"/>
                  <a:gd name="T3" fmla="*/ 53 h 54"/>
                  <a:gd name="T4" fmla="*/ 1 w 53"/>
                  <a:gd name="T5" fmla="*/ 25 h 54"/>
                  <a:gd name="T6" fmla="*/ 29 w 53"/>
                  <a:gd name="T7" fmla="*/ 1 h 54"/>
                  <a:gd name="T8" fmla="*/ 52 w 53"/>
                  <a:gd name="T9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52" y="30"/>
                    </a:moveTo>
                    <a:cubicBezTo>
                      <a:pt x="50" y="44"/>
                      <a:pt x="38" y="54"/>
                      <a:pt x="24" y="53"/>
                    </a:cubicBezTo>
                    <a:cubicBezTo>
                      <a:pt x="10" y="51"/>
                      <a:pt x="0" y="39"/>
                      <a:pt x="1" y="25"/>
                    </a:cubicBezTo>
                    <a:cubicBezTo>
                      <a:pt x="2" y="11"/>
                      <a:pt x="15" y="0"/>
                      <a:pt x="29" y="1"/>
                    </a:cubicBezTo>
                    <a:cubicBezTo>
                      <a:pt x="43" y="3"/>
                      <a:pt x="53" y="15"/>
                      <a:pt x="5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3" name="Freeform 487"/>
              <p:cNvSpPr>
                <a:spLocks/>
              </p:cNvSpPr>
              <p:nvPr/>
            </p:nvSpPr>
            <p:spPr bwMode="auto">
              <a:xfrm>
                <a:off x="4886" y="1357"/>
                <a:ext cx="51" cy="53"/>
              </a:xfrm>
              <a:custGeom>
                <a:avLst/>
                <a:gdLst>
                  <a:gd name="T0" fmla="*/ 1 w 52"/>
                  <a:gd name="T1" fmla="*/ 25 h 54"/>
                  <a:gd name="T2" fmla="*/ 28 w 52"/>
                  <a:gd name="T3" fmla="*/ 2 h 54"/>
                  <a:gd name="T4" fmla="*/ 51 w 52"/>
                  <a:gd name="T5" fmla="*/ 30 h 54"/>
                  <a:gd name="T6" fmla="*/ 25 w 52"/>
                  <a:gd name="T7" fmla="*/ 53 h 54"/>
                  <a:gd name="T8" fmla="*/ 1 w 52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4">
                    <a:moveTo>
                      <a:pt x="1" y="25"/>
                    </a:moveTo>
                    <a:cubicBezTo>
                      <a:pt x="2" y="11"/>
                      <a:pt x="14" y="0"/>
                      <a:pt x="28" y="2"/>
                    </a:cubicBezTo>
                    <a:cubicBezTo>
                      <a:pt x="43" y="3"/>
                      <a:pt x="52" y="15"/>
                      <a:pt x="51" y="30"/>
                    </a:cubicBezTo>
                    <a:cubicBezTo>
                      <a:pt x="49" y="43"/>
                      <a:pt x="37" y="54"/>
                      <a:pt x="25" y="53"/>
                    </a:cubicBezTo>
                    <a:cubicBezTo>
                      <a:pt x="11" y="52"/>
                      <a:pt x="0" y="39"/>
                      <a:pt x="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4" name="Freeform 488"/>
              <p:cNvSpPr>
                <a:spLocks/>
              </p:cNvSpPr>
              <p:nvPr/>
            </p:nvSpPr>
            <p:spPr bwMode="auto">
              <a:xfrm>
                <a:off x="6437" y="2064"/>
                <a:ext cx="50" cy="50"/>
              </a:xfrm>
              <a:custGeom>
                <a:avLst/>
                <a:gdLst>
                  <a:gd name="T0" fmla="*/ 25 w 51"/>
                  <a:gd name="T1" fmla="*/ 0 h 51"/>
                  <a:gd name="T2" fmla="*/ 51 w 51"/>
                  <a:gd name="T3" fmla="*/ 25 h 51"/>
                  <a:gd name="T4" fmla="*/ 26 w 51"/>
                  <a:gd name="T5" fmla="*/ 51 h 51"/>
                  <a:gd name="T6" fmla="*/ 0 w 51"/>
                  <a:gd name="T7" fmla="*/ 25 h 51"/>
                  <a:gd name="T8" fmla="*/ 25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5" y="0"/>
                    </a:moveTo>
                    <a:cubicBezTo>
                      <a:pt x="39" y="0"/>
                      <a:pt x="51" y="11"/>
                      <a:pt x="51" y="25"/>
                    </a:cubicBezTo>
                    <a:cubicBezTo>
                      <a:pt x="51" y="39"/>
                      <a:pt x="40" y="51"/>
                      <a:pt x="26" y="51"/>
                    </a:cubicBezTo>
                    <a:cubicBezTo>
                      <a:pt x="11" y="51"/>
                      <a:pt x="0" y="40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5" name="Freeform 489"/>
              <p:cNvSpPr>
                <a:spLocks/>
              </p:cNvSpPr>
              <p:nvPr/>
            </p:nvSpPr>
            <p:spPr bwMode="auto">
              <a:xfrm>
                <a:off x="3648" y="2739"/>
                <a:ext cx="50" cy="50"/>
              </a:xfrm>
              <a:custGeom>
                <a:avLst/>
                <a:gdLst>
                  <a:gd name="T0" fmla="*/ 51 w 51"/>
                  <a:gd name="T1" fmla="*/ 26 h 51"/>
                  <a:gd name="T2" fmla="*/ 25 w 51"/>
                  <a:gd name="T3" fmla="*/ 51 h 51"/>
                  <a:gd name="T4" fmla="*/ 0 w 51"/>
                  <a:gd name="T5" fmla="*/ 26 h 51"/>
                  <a:gd name="T6" fmla="*/ 25 w 51"/>
                  <a:gd name="T7" fmla="*/ 1 h 51"/>
                  <a:gd name="T8" fmla="*/ 51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1" y="26"/>
                    </a:moveTo>
                    <a:cubicBezTo>
                      <a:pt x="51" y="40"/>
                      <a:pt x="39" y="51"/>
                      <a:pt x="25" y="51"/>
                    </a:cubicBezTo>
                    <a:cubicBezTo>
                      <a:pt x="11" y="51"/>
                      <a:pt x="0" y="40"/>
                      <a:pt x="0" y="26"/>
                    </a:cubicBezTo>
                    <a:cubicBezTo>
                      <a:pt x="0" y="11"/>
                      <a:pt x="11" y="0"/>
                      <a:pt x="25" y="1"/>
                    </a:cubicBezTo>
                    <a:cubicBezTo>
                      <a:pt x="39" y="1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6" name="Freeform 490"/>
              <p:cNvSpPr>
                <a:spLocks/>
              </p:cNvSpPr>
              <p:nvPr/>
            </p:nvSpPr>
            <p:spPr bwMode="auto">
              <a:xfrm>
                <a:off x="6227" y="1797"/>
                <a:ext cx="52" cy="51"/>
              </a:xfrm>
              <a:custGeom>
                <a:avLst/>
                <a:gdLst>
                  <a:gd name="T0" fmla="*/ 25 w 52"/>
                  <a:gd name="T1" fmla="*/ 0 h 52"/>
                  <a:gd name="T2" fmla="*/ 51 w 52"/>
                  <a:gd name="T3" fmla="*/ 25 h 52"/>
                  <a:gd name="T4" fmla="*/ 26 w 52"/>
                  <a:gd name="T5" fmla="*/ 51 h 52"/>
                  <a:gd name="T6" fmla="*/ 0 w 52"/>
                  <a:gd name="T7" fmla="*/ 27 h 52"/>
                  <a:gd name="T8" fmla="*/ 25 w 52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25" y="0"/>
                    </a:moveTo>
                    <a:cubicBezTo>
                      <a:pt x="39" y="0"/>
                      <a:pt x="51" y="11"/>
                      <a:pt x="51" y="25"/>
                    </a:cubicBezTo>
                    <a:cubicBezTo>
                      <a:pt x="52" y="39"/>
                      <a:pt x="40" y="51"/>
                      <a:pt x="26" y="51"/>
                    </a:cubicBezTo>
                    <a:cubicBezTo>
                      <a:pt x="12" y="52"/>
                      <a:pt x="0" y="41"/>
                      <a:pt x="0" y="27"/>
                    </a:cubicBezTo>
                    <a:cubicBezTo>
                      <a:pt x="0" y="12"/>
                      <a:pt x="11" y="1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7" name="Freeform 491"/>
              <p:cNvSpPr>
                <a:spLocks/>
              </p:cNvSpPr>
              <p:nvPr/>
            </p:nvSpPr>
            <p:spPr bwMode="auto">
              <a:xfrm>
                <a:off x="4323" y="1571"/>
                <a:ext cx="50" cy="51"/>
              </a:xfrm>
              <a:custGeom>
                <a:avLst/>
                <a:gdLst>
                  <a:gd name="T0" fmla="*/ 50 w 51"/>
                  <a:gd name="T1" fmla="*/ 25 h 52"/>
                  <a:gd name="T2" fmla="*/ 25 w 51"/>
                  <a:gd name="T3" fmla="*/ 52 h 52"/>
                  <a:gd name="T4" fmla="*/ 0 w 51"/>
                  <a:gd name="T5" fmla="*/ 26 h 52"/>
                  <a:gd name="T6" fmla="*/ 24 w 51"/>
                  <a:gd name="T7" fmla="*/ 1 h 52"/>
                  <a:gd name="T8" fmla="*/ 50 w 51"/>
                  <a:gd name="T9" fmla="*/ 2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50" y="25"/>
                    </a:moveTo>
                    <a:cubicBezTo>
                      <a:pt x="51" y="39"/>
                      <a:pt x="39" y="51"/>
                      <a:pt x="25" y="52"/>
                    </a:cubicBezTo>
                    <a:cubicBezTo>
                      <a:pt x="12" y="52"/>
                      <a:pt x="0" y="40"/>
                      <a:pt x="0" y="26"/>
                    </a:cubicBezTo>
                    <a:cubicBezTo>
                      <a:pt x="0" y="13"/>
                      <a:pt x="10" y="2"/>
                      <a:pt x="24" y="1"/>
                    </a:cubicBezTo>
                    <a:cubicBezTo>
                      <a:pt x="38" y="0"/>
                      <a:pt x="50" y="11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8" name="Freeform 492"/>
              <p:cNvSpPr>
                <a:spLocks/>
              </p:cNvSpPr>
              <p:nvPr/>
            </p:nvSpPr>
            <p:spPr bwMode="auto">
              <a:xfrm>
                <a:off x="6558" y="2300"/>
                <a:ext cx="50" cy="51"/>
              </a:xfrm>
              <a:custGeom>
                <a:avLst/>
                <a:gdLst>
                  <a:gd name="T0" fmla="*/ 51 w 51"/>
                  <a:gd name="T1" fmla="*/ 26 h 52"/>
                  <a:gd name="T2" fmla="*/ 25 w 51"/>
                  <a:gd name="T3" fmla="*/ 52 h 52"/>
                  <a:gd name="T4" fmla="*/ 0 w 51"/>
                  <a:gd name="T5" fmla="*/ 27 h 52"/>
                  <a:gd name="T6" fmla="*/ 25 w 51"/>
                  <a:gd name="T7" fmla="*/ 0 h 52"/>
                  <a:gd name="T8" fmla="*/ 51 w 51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51" y="26"/>
                    </a:moveTo>
                    <a:cubicBezTo>
                      <a:pt x="51" y="41"/>
                      <a:pt x="39" y="52"/>
                      <a:pt x="25" y="52"/>
                    </a:cubicBezTo>
                    <a:cubicBezTo>
                      <a:pt x="12" y="51"/>
                      <a:pt x="1" y="40"/>
                      <a:pt x="0" y="27"/>
                    </a:cubicBezTo>
                    <a:cubicBezTo>
                      <a:pt x="0" y="13"/>
                      <a:pt x="11" y="1"/>
                      <a:pt x="25" y="0"/>
                    </a:cubicBezTo>
                    <a:cubicBezTo>
                      <a:pt x="39" y="0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9" name="Freeform 493"/>
              <p:cNvSpPr>
                <a:spLocks/>
              </p:cNvSpPr>
              <p:nvPr/>
            </p:nvSpPr>
            <p:spPr bwMode="auto">
              <a:xfrm>
                <a:off x="4441" y="1510"/>
                <a:ext cx="50" cy="50"/>
              </a:xfrm>
              <a:custGeom>
                <a:avLst/>
                <a:gdLst>
                  <a:gd name="T0" fmla="*/ 0 w 51"/>
                  <a:gd name="T1" fmla="*/ 25 h 51"/>
                  <a:gd name="T2" fmla="*/ 26 w 51"/>
                  <a:gd name="T3" fmla="*/ 0 h 51"/>
                  <a:gd name="T4" fmla="*/ 51 w 51"/>
                  <a:gd name="T5" fmla="*/ 25 h 51"/>
                  <a:gd name="T6" fmla="*/ 25 w 51"/>
                  <a:gd name="T7" fmla="*/ 51 h 51"/>
                  <a:gd name="T8" fmla="*/ 0 w 51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0" y="25"/>
                    </a:moveTo>
                    <a:cubicBezTo>
                      <a:pt x="0" y="11"/>
                      <a:pt x="12" y="0"/>
                      <a:pt x="26" y="0"/>
                    </a:cubicBezTo>
                    <a:cubicBezTo>
                      <a:pt x="39" y="1"/>
                      <a:pt x="50" y="12"/>
                      <a:pt x="51" y="25"/>
                    </a:cubicBezTo>
                    <a:cubicBezTo>
                      <a:pt x="51" y="39"/>
                      <a:pt x="39" y="51"/>
                      <a:pt x="25" y="51"/>
                    </a:cubicBezTo>
                    <a:cubicBezTo>
                      <a:pt x="11" y="51"/>
                      <a:pt x="0" y="39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0" name="Freeform 494"/>
              <p:cNvSpPr>
                <a:spLocks/>
              </p:cNvSpPr>
              <p:nvPr/>
            </p:nvSpPr>
            <p:spPr bwMode="auto">
              <a:xfrm>
                <a:off x="3649" y="3037"/>
                <a:ext cx="50" cy="51"/>
              </a:xfrm>
              <a:custGeom>
                <a:avLst/>
                <a:gdLst>
                  <a:gd name="T0" fmla="*/ 25 w 51"/>
                  <a:gd name="T1" fmla="*/ 52 h 52"/>
                  <a:gd name="T2" fmla="*/ 0 w 51"/>
                  <a:gd name="T3" fmla="*/ 25 h 52"/>
                  <a:gd name="T4" fmla="*/ 27 w 51"/>
                  <a:gd name="T5" fmla="*/ 1 h 52"/>
                  <a:gd name="T6" fmla="*/ 51 w 51"/>
                  <a:gd name="T7" fmla="*/ 26 h 52"/>
                  <a:gd name="T8" fmla="*/ 25 w 51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25" y="52"/>
                    </a:moveTo>
                    <a:cubicBezTo>
                      <a:pt x="11" y="51"/>
                      <a:pt x="0" y="40"/>
                      <a:pt x="0" y="25"/>
                    </a:cubicBezTo>
                    <a:cubicBezTo>
                      <a:pt x="1" y="11"/>
                      <a:pt x="13" y="0"/>
                      <a:pt x="27" y="1"/>
                    </a:cubicBezTo>
                    <a:cubicBezTo>
                      <a:pt x="41" y="2"/>
                      <a:pt x="51" y="13"/>
                      <a:pt x="51" y="26"/>
                    </a:cubicBezTo>
                    <a:cubicBezTo>
                      <a:pt x="51" y="41"/>
                      <a:pt x="40" y="52"/>
                      <a:pt x="25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1" name="Freeform 495"/>
              <p:cNvSpPr>
                <a:spLocks/>
              </p:cNvSpPr>
              <p:nvPr/>
            </p:nvSpPr>
            <p:spPr bwMode="auto">
              <a:xfrm>
                <a:off x="6650" y="2629"/>
                <a:ext cx="50" cy="50"/>
              </a:xfrm>
              <a:custGeom>
                <a:avLst/>
                <a:gdLst>
                  <a:gd name="T0" fmla="*/ 25 w 50"/>
                  <a:gd name="T1" fmla="*/ 51 h 51"/>
                  <a:gd name="T2" fmla="*/ 0 w 50"/>
                  <a:gd name="T3" fmla="*/ 26 h 51"/>
                  <a:gd name="T4" fmla="*/ 25 w 50"/>
                  <a:gd name="T5" fmla="*/ 1 h 51"/>
                  <a:gd name="T6" fmla="*/ 50 w 50"/>
                  <a:gd name="T7" fmla="*/ 25 h 51"/>
                  <a:gd name="T8" fmla="*/ 25 w 50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25" y="51"/>
                    </a:moveTo>
                    <a:cubicBezTo>
                      <a:pt x="11" y="51"/>
                      <a:pt x="0" y="41"/>
                      <a:pt x="0" y="26"/>
                    </a:cubicBezTo>
                    <a:cubicBezTo>
                      <a:pt x="0" y="12"/>
                      <a:pt x="11" y="0"/>
                      <a:pt x="25" y="1"/>
                    </a:cubicBezTo>
                    <a:cubicBezTo>
                      <a:pt x="38" y="1"/>
                      <a:pt x="49" y="12"/>
                      <a:pt x="50" y="25"/>
                    </a:cubicBezTo>
                    <a:cubicBezTo>
                      <a:pt x="50" y="39"/>
                      <a:pt x="40" y="51"/>
                      <a:pt x="2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2" name="Freeform 496"/>
              <p:cNvSpPr>
                <a:spLocks/>
              </p:cNvSpPr>
              <p:nvPr/>
            </p:nvSpPr>
            <p:spPr bwMode="auto">
              <a:xfrm>
                <a:off x="6078" y="1649"/>
                <a:ext cx="50" cy="50"/>
              </a:xfrm>
              <a:custGeom>
                <a:avLst/>
                <a:gdLst>
                  <a:gd name="T0" fmla="*/ 50 w 51"/>
                  <a:gd name="T1" fmla="*/ 25 h 51"/>
                  <a:gd name="T2" fmla="*/ 25 w 51"/>
                  <a:gd name="T3" fmla="*/ 51 h 51"/>
                  <a:gd name="T4" fmla="*/ 0 w 51"/>
                  <a:gd name="T5" fmla="*/ 24 h 51"/>
                  <a:gd name="T6" fmla="*/ 24 w 51"/>
                  <a:gd name="T7" fmla="*/ 0 h 51"/>
                  <a:gd name="T8" fmla="*/ 50 w 51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0" y="25"/>
                    </a:moveTo>
                    <a:cubicBezTo>
                      <a:pt x="51" y="39"/>
                      <a:pt x="39" y="51"/>
                      <a:pt x="25" y="51"/>
                    </a:cubicBezTo>
                    <a:cubicBezTo>
                      <a:pt x="11" y="50"/>
                      <a:pt x="0" y="39"/>
                      <a:pt x="0" y="24"/>
                    </a:cubicBezTo>
                    <a:cubicBezTo>
                      <a:pt x="1" y="11"/>
                      <a:pt x="11" y="1"/>
                      <a:pt x="24" y="0"/>
                    </a:cubicBezTo>
                    <a:cubicBezTo>
                      <a:pt x="39" y="0"/>
                      <a:pt x="50" y="10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3" name="Freeform 497"/>
              <p:cNvSpPr>
                <a:spLocks/>
              </p:cNvSpPr>
              <p:nvPr/>
            </p:nvSpPr>
            <p:spPr bwMode="auto">
              <a:xfrm>
                <a:off x="6390" y="3735"/>
                <a:ext cx="50" cy="51"/>
              </a:xfrm>
              <a:custGeom>
                <a:avLst/>
                <a:gdLst>
                  <a:gd name="T0" fmla="*/ 26 w 51"/>
                  <a:gd name="T1" fmla="*/ 0 h 51"/>
                  <a:gd name="T2" fmla="*/ 51 w 51"/>
                  <a:gd name="T3" fmla="*/ 25 h 51"/>
                  <a:gd name="T4" fmla="*/ 25 w 51"/>
                  <a:gd name="T5" fmla="*/ 50 h 51"/>
                  <a:gd name="T6" fmla="*/ 1 w 51"/>
                  <a:gd name="T7" fmla="*/ 26 h 51"/>
                  <a:gd name="T8" fmla="*/ 26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6" y="0"/>
                    </a:moveTo>
                    <a:cubicBezTo>
                      <a:pt x="40" y="1"/>
                      <a:pt x="51" y="11"/>
                      <a:pt x="51" y="25"/>
                    </a:cubicBezTo>
                    <a:cubicBezTo>
                      <a:pt x="51" y="39"/>
                      <a:pt x="39" y="51"/>
                      <a:pt x="25" y="50"/>
                    </a:cubicBezTo>
                    <a:cubicBezTo>
                      <a:pt x="13" y="50"/>
                      <a:pt x="1" y="39"/>
                      <a:pt x="1" y="26"/>
                    </a:cubicBezTo>
                    <a:cubicBezTo>
                      <a:pt x="0" y="12"/>
                      <a:pt x="12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4" name="Freeform 498"/>
              <p:cNvSpPr>
                <a:spLocks/>
              </p:cNvSpPr>
              <p:nvPr/>
            </p:nvSpPr>
            <p:spPr bwMode="auto">
              <a:xfrm>
                <a:off x="3880" y="2023"/>
                <a:ext cx="50" cy="50"/>
              </a:xfrm>
              <a:custGeom>
                <a:avLst/>
                <a:gdLst>
                  <a:gd name="T0" fmla="*/ 25 w 51"/>
                  <a:gd name="T1" fmla="*/ 0 h 51"/>
                  <a:gd name="T2" fmla="*/ 51 w 51"/>
                  <a:gd name="T3" fmla="*/ 25 h 51"/>
                  <a:gd name="T4" fmla="*/ 27 w 51"/>
                  <a:gd name="T5" fmla="*/ 50 h 51"/>
                  <a:gd name="T6" fmla="*/ 0 w 51"/>
                  <a:gd name="T7" fmla="*/ 26 h 51"/>
                  <a:gd name="T8" fmla="*/ 25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5" y="0"/>
                    </a:moveTo>
                    <a:cubicBezTo>
                      <a:pt x="40" y="0"/>
                      <a:pt x="51" y="11"/>
                      <a:pt x="51" y="25"/>
                    </a:cubicBezTo>
                    <a:cubicBezTo>
                      <a:pt x="51" y="39"/>
                      <a:pt x="40" y="50"/>
                      <a:pt x="27" y="50"/>
                    </a:cubicBezTo>
                    <a:cubicBezTo>
                      <a:pt x="13" y="51"/>
                      <a:pt x="1" y="40"/>
                      <a:pt x="0" y="26"/>
                    </a:cubicBezTo>
                    <a:cubicBezTo>
                      <a:pt x="0" y="12"/>
                      <a:pt x="11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5" name="Freeform 499"/>
              <p:cNvSpPr>
                <a:spLocks/>
              </p:cNvSpPr>
              <p:nvPr/>
            </p:nvSpPr>
            <p:spPr bwMode="auto">
              <a:xfrm>
                <a:off x="6377" y="1944"/>
                <a:ext cx="50" cy="49"/>
              </a:xfrm>
              <a:custGeom>
                <a:avLst/>
                <a:gdLst>
                  <a:gd name="T0" fmla="*/ 26 w 51"/>
                  <a:gd name="T1" fmla="*/ 50 h 50"/>
                  <a:gd name="T2" fmla="*/ 0 w 51"/>
                  <a:gd name="T3" fmla="*/ 25 h 50"/>
                  <a:gd name="T4" fmla="*/ 25 w 51"/>
                  <a:gd name="T5" fmla="*/ 0 h 50"/>
                  <a:gd name="T6" fmla="*/ 50 w 51"/>
                  <a:gd name="T7" fmla="*/ 26 h 50"/>
                  <a:gd name="T8" fmla="*/ 26 w 5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26" y="50"/>
                    </a:moveTo>
                    <a:cubicBezTo>
                      <a:pt x="12" y="50"/>
                      <a:pt x="0" y="38"/>
                      <a:pt x="0" y="25"/>
                    </a:cubicBezTo>
                    <a:cubicBezTo>
                      <a:pt x="1" y="12"/>
                      <a:pt x="12" y="0"/>
                      <a:pt x="25" y="0"/>
                    </a:cubicBezTo>
                    <a:cubicBezTo>
                      <a:pt x="39" y="0"/>
                      <a:pt x="51" y="12"/>
                      <a:pt x="50" y="26"/>
                    </a:cubicBezTo>
                    <a:cubicBezTo>
                      <a:pt x="50" y="39"/>
                      <a:pt x="40" y="50"/>
                      <a:pt x="2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6" name="Freeform 500"/>
              <p:cNvSpPr>
                <a:spLocks/>
              </p:cNvSpPr>
              <p:nvPr/>
            </p:nvSpPr>
            <p:spPr bwMode="auto">
              <a:xfrm>
                <a:off x="6095" y="4034"/>
                <a:ext cx="51" cy="52"/>
              </a:xfrm>
              <a:custGeom>
                <a:avLst/>
                <a:gdLst>
                  <a:gd name="T0" fmla="*/ 26 w 52"/>
                  <a:gd name="T1" fmla="*/ 52 h 52"/>
                  <a:gd name="T2" fmla="*/ 0 w 52"/>
                  <a:gd name="T3" fmla="*/ 26 h 52"/>
                  <a:gd name="T4" fmla="*/ 24 w 52"/>
                  <a:gd name="T5" fmla="*/ 1 h 52"/>
                  <a:gd name="T6" fmla="*/ 51 w 52"/>
                  <a:gd name="T7" fmla="*/ 25 h 52"/>
                  <a:gd name="T8" fmla="*/ 26 w 52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26" y="52"/>
                    </a:moveTo>
                    <a:cubicBezTo>
                      <a:pt x="12" y="52"/>
                      <a:pt x="0" y="41"/>
                      <a:pt x="0" y="26"/>
                    </a:cubicBezTo>
                    <a:cubicBezTo>
                      <a:pt x="0" y="13"/>
                      <a:pt x="10" y="2"/>
                      <a:pt x="24" y="1"/>
                    </a:cubicBezTo>
                    <a:cubicBezTo>
                      <a:pt x="37" y="0"/>
                      <a:pt x="50" y="11"/>
                      <a:pt x="51" y="25"/>
                    </a:cubicBezTo>
                    <a:cubicBezTo>
                      <a:pt x="52" y="39"/>
                      <a:pt x="40" y="51"/>
                      <a:pt x="26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7" name="Freeform 501"/>
              <p:cNvSpPr>
                <a:spLocks/>
              </p:cNvSpPr>
              <p:nvPr/>
            </p:nvSpPr>
            <p:spPr bwMode="auto">
              <a:xfrm>
                <a:off x="4132" y="3990"/>
                <a:ext cx="50" cy="50"/>
              </a:xfrm>
              <a:custGeom>
                <a:avLst/>
                <a:gdLst>
                  <a:gd name="T0" fmla="*/ 24 w 51"/>
                  <a:gd name="T1" fmla="*/ 50 h 51"/>
                  <a:gd name="T2" fmla="*/ 0 w 51"/>
                  <a:gd name="T3" fmla="*/ 26 h 51"/>
                  <a:gd name="T4" fmla="*/ 25 w 51"/>
                  <a:gd name="T5" fmla="*/ 0 h 51"/>
                  <a:gd name="T6" fmla="*/ 50 w 51"/>
                  <a:gd name="T7" fmla="*/ 27 h 51"/>
                  <a:gd name="T8" fmla="*/ 24 w 51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4" y="50"/>
                    </a:moveTo>
                    <a:cubicBezTo>
                      <a:pt x="11" y="50"/>
                      <a:pt x="0" y="40"/>
                      <a:pt x="0" y="26"/>
                    </a:cubicBezTo>
                    <a:cubicBezTo>
                      <a:pt x="0" y="12"/>
                      <a:pt x="12" y="0"/>
                      <a:pt x="25" y="0"/>
                    </a:cubicBezTo>
                    <a:cubicBezTo>
                      <a:pt x="39" y="1"/>
                      <a:pt x="51" y="13"/>
                      <a:pt x="50" y="27"/>
                    </a:cubicBezTo>
                    <a:cubicBezTo>
                      <a:pt x="49" y="41"/>
                      <a:pt x="38" y="51"/>
                      <a:pt x="2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8" name="Freeform 502"/>
              <p:cNvSpPr>
                <a:spLocks/>
              </p:cNvSpPr>
              <p:nvPr/>
            </p:nvSpPr>
            <p:spPr bwMode="auto">
              <a:xfrm>
                <a:off x="3681" y="3247"/>
                <a:ext cx="50" cy="50"/>
              </a:xfrm>
              <a:custGeom>
                <a:avLst/>
                <a:gdLst>
                  <a:gd name="T0" fmla="*/ 51 w 51"/>
                  <a:gd name="T1" fmla="*/ 26 h 51"/>
                  <a:gd name="T2" fmla="*/ 25 w 51"/>
                  <a:gd name="T3" fmla="*/ 51 h 51"/>
                  <a:gd name="T4" fmla="*/ 1 w 51"/>
                  <a:gd name="T5" fmla="*/ 26 h 51"/>
                  <a:gd name="T6" fmla="*/ 26 w 51"/>
                  <a:gd name="T7" fmla="*/ 0 h 51"/>
                  <a:gd name="T8" fmla="*/ 51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1" y="26"/>
                    </a:moveTo>
                    <a:cubicBezTo>
                      <a:pt x="51" y="40"/>
                      <a:pt x="39" y="51"/>
                      <a:pt x="25" y="51"/>
                    </a:cubicBezTo>
                    <a:cubicBezTo>
                      <a:pt x="12" y="50"/>
                      <a:pt x="1" y="39"/>
                      <a:pt x="1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9" name="Freeform 503"/>
              <p:cNvSpPr>
                <a:spLocks/>
              </p:cNvSpPr>
              <p:nvPr/>
            </p:nvSpPr>
            <p:spPr bwMode="auto">
              <a:xfrm>
                <a:off x="4558" y="1450"/>
                <a:ext cx="50" cy="50"/>
              </a:xfrm>
              <a:custGeom>
                <a:avLst/>
                <a:gdLst>
                  <a:gd name="T0" fmla="*/ 51 w 51"/>
                  <a:gd name="T1" fmla="*/ 26 h 51"/>
                  <a:gd name="T2" fmla="*/ 25 w 51"/>
                  <a:gd name="T3" fmla="*/ 50 h 51"/>
                  <a:gd name="T4" fmla="*/ 1 w 51"/>
                  <a:gd name="T5" fmla="*/ 26 h 51"/>
                  <a:gd name="T6" fmla="*/ 26 w 51"/>
                  <a:gd name="T7" fmla="*/ 0 h 51"/>
                  <a:gd name="T8" fmla="*/ 51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1" y="26"/>
                    </a:moveTo>
                    <a:cubicBezTo>
                      <a:pt x="51" y="40"/>
                      <a:pt x="40" y="51"/>
                      <a:pt x="25" y="50"/>
                    </a:cubicBezTo>
                    <a:cubicBezTo>
                      <a:pt x="12" y="50"/>
                      <a:pt x="1" y="39"/>
                      <a:pt x="1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1" y="11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0" name="Freeform 504"/>
              <p:cNvSpPr>
                <a:spLocks/>
              </p:cNvSpPr>
              <p:nvPr/>
            </p:nvSpPr>
            <p:spPr bwMode="auto">
              <a:xfrm>
                <a:off x="5295" y="4369"/>
                <a:ext cx="50" cy="50"/>
              </a:xfrm>
              <a:custGeom>
                <a:avLst/>
                <a:gdLst>
                  <a:gd name="T0" fmla="*/ 50 w 51"/>
                  <a:gd name="T1" fmla="*/ 26 h 51"/>
                  <a:gd name="T2" fmla="*/ 24 w 51"/>
                  <a:gd name="T3" fmla="*/ 50 h 51"/>
                  <a:gd name="T4" fmla="*/ 0 w 51"/>
                  <a:gd name="T5" fmla="*/ 26 h 51"/>
                  <a:gd name="T6" fmla="*/ 26 w 51"/>
                  <a:gd name="T7" fmla="*/ 0 h 51"/>
                  <a:gd name="T8" fmla="*/ 50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0" y="26"/>
                    </a:moveTo>
                    <a:cubicBezTo>
                      <a:pt x="50" y="41"/>
                      <a:pt x="38" y="51"/>
                      <a:pt x="24" y="50"/>
                    </a:cubicBezTo>
                    <a:cubicBezTo>
                      <a:pt x="11" y="50"/>
                      <a:pt x="0" y="39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1" y="12"/>
                      <a:pt x="5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1" name="Freeform 505"/>
              <p:cNvSpPr>
                <a:spLocks/>
              </p:cNvSpPr>
              <p:nvPr/>
            </p:nvSpPr>
            <p:spPr bwMode="auto">
              <a:xfrm>
                <a:off x="4057" y="1782"/>
                <a:ext cx="50" cy="50"/>
              </a:xfrm>
              <a:custGeom>
                <a:avLst/>
                <a:gdLst>
                  <a:gd name="T0" fmla="*/ 50 w 50"/>
                  <a:gd name="T1" fmla="*/ 26 h 51"/>
                  <a:gd name="T2" fmla="*/ 25 w 50"/>
                  <a:gd name="T3" fmla="*/ 51 h 51"/>
                  <a:gd name="T4" fmla="*/ 0 w 50"/>
                  <a:gd name="T5" fmla="*/ 25 h 51"/>
                  <a:gd name="T6" fmla="*/ 26 w 50"/>
                  <a:gd name="T7" fmla="*/ 1 h 51"/>
                  <a:gd name="T8" fmla="*/ 50 w 50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26"/>
                    </a:moveTo>
                    <a:cubicBezTo>
                      <a:pt x="49" y="39"/>
                      <a:pt x="38" y="51"/>
                      <a:pt x="25" y="51"/>
                    </a:cubicBezTo>
                    <a:cubicBezTo>
                      <a:pt x="11" y="51"/>
                      <a:pt x="0" y="39"/>
                      <a:pt x="0" y="25"/>
                    </a:cubicBezTo>
                    <a:cubicBezTo>
                      <a:pt x="0" y="11"/>
                      <a:pt x="12" y="0"/>
                      <a:pt x="26" y="1"/>
                    </a:cubicBezTo>
                    <a:cubicBezTo>
                      <a:pt x="40" y="2"/>
                      <a:pt x="50" y="13"/>
                      <a:pt x="5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2" name="Freeform 506"/>
              <p:cNvSpPr>
                <a:spLocks/>
              </p:cNvSpPr>
              <p:nvPr/>
            </p:nvSpPr>
            <p:spPr bwMode="auto">
              <a:xfrm>
                <a:off x="5502" y="4337"/>
                <a:ext cx="51" cy="51"/>
              </a:xfrm>
              <a:custGeom>
                <a:avLst/>
                <a:gdLst>
                  <a:gd name="T0" fmla="*/ 50 w 51"/>
                  <a:gd name="T1" fmla="*/ 25 h 51"/>
                  <a:gd name="T2" fmla="*/ 27 w 51"/>
                  <a:gd name="T3" fmla="*/ 50 h 51"/>
                  <a:gd name="T4" fmla="*/ 1 w 51"/>
                  <a:gd name="T5" fmla="*/ 25 h 51"/>
                  <a:gd name="T6" fmla="*/ 27 w 51"/>
                  <a:gd name="T7" fmla="*/ 0 h 51"/>
                  <a:gd name="T8" fmla="*/ 50 w 51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0" y="25"/>
                    </a:moveTo>
                    <a:cubicBezTo>
                      <a:pt x="51" y="39"/>
                      <a:pt x="41" y="49"/>
                      <a:pt x="27" y="50"/>
                    </a:cubicBezTo>
                    <a:cubicBezTo>
                      <a:pt x="13" y="51"/>
                      <a:pt x="1" y="39"/>
                      <a:pt x="1" y="25"/>
                    </a:cubicBezTo>
                    <a:cubicBezTo>
                      <a:pt x="0" y="12"/>
                      <a:pt x="13" y="0"/>
                      <a:pt x="27" y="0"/>
                    </a:cubicBezTo>
                    <a:cubicBezTo>
                      <a:pt x="40" y="1"/>
                      <a:pt x="50" y="12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3" name="Freeform 507"/>
              <p:cNvSpPr>
                <a:spLocks/>
              </p:cNvSpPr>
              <p:nvPr/>
            </p:nvSpPr>
            <p:spPr bwMode="auto">
              <a:xfrm>
                <a:off x="4371" y="4167"/>
                <a:ext cx="50" cy="49"/>
              </a:xfrm>
              <a:custGeom>
                <a:avLst/>
                <a:gdLst>
                  <a:gd name="T0" fmla="*/ 25 w 51"/>
                  <a:gd name="T1" fmla="*/ 0 h 50"/>
                  <a:gd name="T2" fmla="*/ 50 w 51"/>
                  <a:gd name="T3" fmla="*/ 24 h 50"/>
                  <a:gd name="T4" fmla="*/ 25 w 51"/>
                  <a:gd name="T5" fmla="*/ 50 h 50"/>
                  <a:gd name="T6" fmla="*/ 0 w 51"/>
                  <a:gd name="T7" fmla="*/ 24 h 50"/>
                  <a:gd name="T8" fmla="*/ 25 w 51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25" y="0"/>
                    </a:moveTo>
                    <a:cubicBezTo>
                      <a:pt x="38" y="0"/>
                      <a:pt x="50" y="11"/>
                      <a:pt x="50" y="24"/>
                    </a:cubicBezTo>
                    <a:cubicBezTo>
                      <a:pt x="51" y="38"/>
                      <a:pt x="39" y="50"/>
                      <a:pt x="25" y="50"/>
                    </a:cubicBezTo>
                    <a:cubicBezTo>
                      <a:pt x="11" y="50"/>
                      <a:pt x="0" y="38"/>
                      <a:pt x="0" y="24"/>
                    </a:cubicBezTo>
                    <a:cubicBezTo>
                      <a:pt x="1" y="11"/>
                      <a:pt x="12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4" name="Freeform 508"/>
              <p:cNvSpPr>
                <a:spLocks/>
              </p:cNvSpPr>
              <p:nvPr/>
            </p:nvSpPr>
            <p:spPr bwMode="auto">
              <a:xfrm>
                <a:off x="5569" y="1383"/>
                <a:ext cx="50" cy="51"/>
              </a:xfrm>
              <a:custGeom>
                <a:avLst/>
                <a:gdLst>
                  <a:gd name="T0" fmla="*/ 50 w 50"/>
                  <a:gd name="T1" fmla="*/ 26 h 51"/>
                  <a:gd name="T2" fmla="*/ 26 w 50"/>
                  <a:gd name="T3" fmla="*/ 50 h 51"/>
                  <a:gd name="T4" fmla="*/ 0 w 50"/>
                  <a:gd name="T5" fmla="*/ 25 h 51"/>
                  <a:gd name="T6" fmla="*/ 25 w 50"/>
                  <a:gd name="T7" fmla="*/ 0 h 51"/>
                  <a:gd name="T8" fmla="*/ 50 w 50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26"/>
                    </a:moveTo>
                    <a:cubicBezTo>
                      <a:pt x="50" y="40"/>
                      <a:pt x="40" y="50"/>
                      <a:pt x="26" y="50"/>
                    </a:cubicBezTo>
                    <a:cubicBezTo>
                      <a:pt x="12" y="51"/>
                      <a:pt x="0" y="39"/>
                      <a:pt x="0" y="25"/>
                    </a:cubicBezTo>
                    <a:cubicBezTo>
                      <a:pt x="0" y="12"/>
                      <a:pt x="12" y="1"/>
                      <a:pt x="25" y="0"/>
                    </a:cubicBezTo>
                    <a:cubicBezTo>
                      <a:pt x="38" y="0"/>
                      <a:pt x="50" y="12"/>
                      <a:pt x="5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5" name="Freeform 509"/>
              <p:cNvSpPr>
                <a:spLocks/>
              </p:cNvSpPr>
              <p:nvPr/>
            </p:nvSpPr>
            <p:spPr bwMode="auto">
              <a:xfrm>
                <a:off x="6682" y="2838"/>
                <a:ext cx="49" cy="49"/>
              </a:xfrm>
              <a:custGeom>
                <a:avLst/>
                <a:gdLst>
                  <a:gd name="T0" fmla="*/ 24 w 50"/>
                  <a:gd name="T1" fmla="*/ 50 h 50"/>
                  <a:gd name="T2" fmla="*/ 0 w 50"/>
                  <a:gd name="T3" fmla="*/ 25 h 50"/>
                  <a:gd name="T4" fmla="*/ 24 w 50"/>
                  <a:gd name="T5" fmla="*/ 0 h 50"/>
                  <a:gd name="T6" fmla="*/ 49 w 50"/>
                  <a:gd name="T7" fmla="*/ 26 h 50"/>
                  <a:gd name="T8" fmla="*/ 24 w 50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4" y="50"/>
                    </a:moveTo>
                    <a:cubicBezTo>
                      <a:pt x="11" y="49"/>
                      <a:pt x="0" y="38"/>
                      <a:pt x="0" y="25"/>
                    </a:cubicBezTo>
                    <a:cubicBezTo>
                      <a:pt x="0" y="12"/>
                      <a:pt x="11" y="0"/>
                      <a:pt x="24" y="0"/>
                    </a:cubicBezTo>
                    <a:cubicBezTo>
                      <a:pt x="38" y="0"/>
                      <a:pt x="50" y="12"/>
                      <a:pt x="49" y="26"/>
                    </a:cubicBezTo>
                    <a:cubicBezTo>
                      <a:pt x="49" y="40"/>
                      <a:pt x="37" y="50"/>
                      <a:pt x="2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6" name="Freeform 510"/>
              <p:cNvSpPr>
                <a:spLocks/>
              </p:cNvSpPr>
              <p:nvPr/>
            </p:nvSpPr>
            <p:spPr bwMode="auto">
              <a:xfrm>
                <a:off x="4998" y="4371"/>
                <a:ext cx="49" cy="50"/>
              </a:xfrm>
              <a:custGeom>
                <a:avLst/>
                <a:gdLst>
                  <a:gd name="T0" fmla="*/ 50 w 50"/>
                  <a:gd name="T1" fmla="*/ 25 h 51"/>
                  <a:gd name="T2" fmla="*/ 24 w 50"/>
                  <a:gd name="T3" fmla="*/ 51 h 51"/>
                  <a:gd name="T4" fmla="*/ 0 w 50"/>
                  <a:gd name="T5" fmla="*/ 26 h 51"/>
                  <a:gd name="T6" fmla="*/ 26 w 50"/>
                  <a:gd name="T7" fmla="*/ 0 h 51"/>
                  <a:gd name="T8" fmla="*/ 50 w 50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25"/>
                    </a:moveTo>
                    <a:cubicBezTo>
                      <a:pt x="50" y="39"/>
                      <a:pt x="38" y="51"/>
                      <a:pt x="24" y="51"/>
                    </a:cubicBezTo>
                    <a:cubicBezTo>
                      <a:pt x="12" y="50"/>
                      <a:pt x="0" y="38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39" y="1"/>
                      <a:pt x="50" y="11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7" name="Freeform 511"/>
              <p:cNvSpPr>
                <a:spLocks/>
              </p:cNvSpPr>
              <p:nvPr/>
            </p:nvSpPr>
            <p:spPr bwMode="auto">
              <a:xfrm>
                <a:off x="5749" y="1442"/>
                <a:ext cx="51" cy="50"/>
              </a:xfrm>
              <a:custGeom>
                <a:avLst/>
                <a:gdLst>
                  <a:gd name="T0" fmla="*/ 24 w 51"/>
                  <a:gd name="T1" fmla="*/ 49 h 50"/>
                  <a:gd name="T2" fmla="*/ 0 w 51"/>
                  <a:gd name="T3" fmla="*/ 24 h 50"/>
                  <a:gd name="T4" fmla="*/ 25 w 51"/>
                  <a:gd name="T5" fmla="*/ 0 h 50"/>
                  <a:gd name="T6" fmla="*/ 50 w 51"/>
                  <a:gd name="T7" fmla="*/ 26 h 50"/>
                  <a:gd name="T8" fmla="*/ 24 w 51"/>
                  <a:gd name="T9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24" y="49"/>
                    </a:moveTo>
                    <a:cubicBezTo>
                      <a:pt x="10" y="49"/>
                      <a:pt x="0" y="38"/>
                      <a:pt x="0" y="24"/>
                    </a:cubicBezTo>
                    <a:cubicBezTo>
                      <a:pt x="1" y="11"/>
                      <a:pt x="12" y="0"/>
                      <a:pt x="25" y="0"/>
                    </a:cubicBezTo>
                    <a:cubicBezTo>
                      <a:pt x="38" y="0"/>
                      <a:pt x="51" y="13"/>
                      <a:pt x="50" y="26"/>
                    </a:cubicBezTo>
                    <a:cubicBezTo>
                      <a:pt x="49" y="40"/>
                      <a:pt x="37" y="50"/>
                      <a:pt x="2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8" name="Freeform 512"/>
              <p:cNvSpPr>
                <a:spLocks/>
              </p:cNvSpPr>
              <p:nvPr/>
            </p:nvSpPr>
            <p:spPr bwMode="auto">
              <a:xfrm>
                <a:off x="6619" y="2419"/>
                <a:ext cx="49" cy="49"/>
              </a:xfrm>
              <a:custGeom>
                <a:avLst/>
                <a:gdLst>
                  <a:gd name="T0" fmla="*/ 0 w 50"/>
                  <a:gd name="T1" fmla="*/ 26 h 50"/>
                  <a:gd name="T2" fmla="*/ 23 w 50"/>
                  <a:gd name="T3" fmla="*/ 1 h 50"/>
                  <a:gd name="T4" fmla="*/ 49 w 50"/>
                  <a:gd name="T5" fmla="*/ 26 h 50"/>
                  <a:gd name="T6" fmla="*/ 25 w 50"/>
                  <a:gd name="T7" fmla="*/ 50 h 50"/>
                  <a:gd name="T8" fmla="*/ 0 w 50"/>
                  <a:gd name="T9" fmla="*/ 2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0" y="26"/>
                    </a:moveTo>
                    <a:cubicBezTo>
                      <a:pt x="0" y="13"/>
                      <a:pt x="10" y="1"/>
                      <a:pt x="23" y="1"/>
                    </a:cubicBezTo>
                    <a:cubicBezTo>
                      <a:pt x="37" y="0"/>
                      <a:pt x="50" y="12"/>
                      <a:pt x="49" y="26"/>
                    </a:cubicBezTo>
                    <a:cubicBezTo>
                      <a:pt x="49" y="39"/>
                      <a:pt x="38" y="50"/>
                      <a:pt x="25" y="50"/>
                    </a:cubicBezTo>
                    <a:cubicBezTo>
                      <a:pt x="12" y="50"/>
                      <a:pt x="0" y="40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9" name="Freeform 513"/>
              <p:cNvSpPr>
                <a:spLocks/>
              </p:cNvSpPr>
              <p:nvPr/>
            </p:nvSpPr>
            <p:spPr bwMode="auto">
              <a:xfrm>
                <a:off x="4679" y="1390"/>
                <a:ext cx="49" cy="50"/>
              </a:xfrm>
              <a:custGeom>
                <a:avLst/>
                <a:gdLst>
                  <a:gd name="T0" fmla="*/ 24 w 50"/>
                  <a:gd name="T1" fmla="*/ 1 h 51"/>
                  <a:gd name="T2" fmla="*/ 49 w 50"/>
                  <a:gd name="T3" fmla="*/ 24 h 51"/>
                  <a:gd name="T4" fmla="*/ 24 w 50"/>
                  <a:gd name="T5" fmla="*/ 50 h 51"/>
                  <a:gd name="T6" fmla="*/ 0 w 50"/>
                  <a:gd name="T7" fmla="*/ 25 h 51"/>
                  <a:gd name="T8" fmla="*/ 24 w 50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24" y="1"/>
                    </a:moveTo>
                    <a:cubicBezTo>
                      <a:pt x="38" y="0"/>
                      <a:pt x="49" y="11"/>
                      <a:pt x="49" y="24"/>
                    </a:cubicBezTo>
                    <a:cubicBezTo>
                      <a:pt x="50" y="39"/>
                      <a:pt x="38" y="51"/>
                      <a:pt x="24" y="50"/>
                    </a:cubicBezTo>
                    <a:cubicBezTo>
                      <a:pt x="11" y="50"/>
                      <a:pt x="0" y="38"/>
                      <a:pt x="0" y="25"/>
                    </a:cubicBezTo>
                    <a:cubicBezTo>
                      <a:pt x="0" y="12"/>
                      <a:pt x="11" y="1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0" name="Freeform 514"/>
              <p:cNvSpPr>
                <a:spLocks/>
              </p:cNvSpPr>
              <p:nvPr/>
            </p:nvSpPr>
            <p:spPr bwMode="auto">
              <a:xfrm>
                <a:off x="3619" y="2829"/>
                <a:ext cx="49" cy="50"/>
              </a:xfrm>
              <a:custGeom>
                <a:avLst/>
                <a:gdLst>
                  <a:gd name="T0" fmla="*/ 24 w 50"/>
                  <a:gd name="T1" fmla="*/ 50 h 50"/>
                  <a:gd name="T2" fmla="*/ 0 w 50"/>
                  <a:gd name="T3" fmla="*/ 26 h 50"/>
                  <a:gd name="T4" fmla="*/ 24 w 50"/>
                  <a:gd name="T5" fmla="*/ 0 h 50"/>
                  <a:gd name="T6" fmla="*/ 49 w 50"/>
                  <a:gd name="T7" fmla="*/ 26 h 50"/>
                  <a:gd name="T8" fmla="*/ 24 w 50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4" y="50"/>
                    </a:moveTo>
                    <a:cubicBezTo>
                      <a:pt x="11" y="50"/>
                      <a:pt x="0" y="39"/>
                      <a:pt x="0" y="26"/>
                    </a:cubicBezTo>
                    <a:cubicBezTo>
                      <a:pt x="0" y="13"/>
                      <a:pt x="11" y="1"/>
                      <a:pt x="24" y="0"/>
                    </a:cubicBezTo>
                    <a:cubicBezTo>
                      <a:pt x="38" y="0"/>
                      <a:pt x="50" y="12"/>
                      <a:pt x="49" y="26"/>
                    </a:cubicBezTo>
                    <a:cubicBezTo>
                      <a:pt x="49" y="40"/>
                      <a:pt x="38" y="50"/>
                      <a:pt x="2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1" name="Freeform 515"/>
              <p:cNvSpPr>
                <a:spLocks/>
              </p:cNvSpPr>
              <p:nvPr/>
            </p:nvSpPr>
            <p:spPr bwMode="auto">
              <a:xfrm>
                <a:off x="5659" y="1412"/>
                <a:ext cx="50" cy="50"/>
              </a:xfrm>
              <a:custGeom>
                <a:avLst/>
                <a:gdLst>
                  <a:gd name="T0" fmla="*/ 26 w 51"/>
                  <a:gd name="T1" fmla="*/ 0 h 51"/>
                  <a:gd name="T2" fmla="*/ 51 w 51"/>
                  <a:gd name="T3" fmla="*/ 25 h 51"/>
                  <a:gd name="T4" fmla="*/ 25 w 51"/>
                  <a:gd name="T5" fmla="*/ 51 h 51"/>
                  <a:gd name="T6" fmla="*/ 0 w 51"/>
                  <a:gd name="T7" fmla="*/ 26 h 51"/>
                  <a:gd name="T8" fmla="*/ 26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6" y="0"/>
                    </a:moveTo>
                    <a:cubicBezTo>
                      <a:pt x="40" y="1"/>
                      <a:pt x="51" y="12"/>
                      <a:pt x="51" y="25"/>
                    </a:cubicBezTo>
                    <a:cubicBezTo>
                      <a:pt x="51" y="39"/>
                      <a:pt x="38" y="51"/>
                      <a:pt x="25" y="51"/>
                    </a:cubicBezTo>
                    <a:cubicBezTo>
                      <a:pt x="12" y="50"/>
                      <a:pt x="1" y="38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2" name="Freeform 516"/>
              <p:cNvSpPr>
                <a:spLocks/>
              </p:cNvSpPr>
              <p:nvPr/>
            </p:nvSpPr>
            <p:spPr bwMode="auto">
              <a:xfrm>
                <a:off x="3982" y="3843"/>
                <a:ext cx="49" cy="49"/>
              </a:xfrm>
              <a:custGeom>
                <a:avLst/>
                <a:gdLst>
                  <a:gd name="T0" fmla="*/ 26 w 50"/>
                  <a:gd name="T1" fmla="*/ 0 h 50"/>
                  <a:gd name="T2" fmla="*/ 50 w 50"/>
                  <a:gd name="T3" fmla="*/ 25 h 50"/>
                  <a:gd name="T4" fmla="*/ 26 w 50"/>
                  <a:gd name="T5" fmla="*/ 50 h 50"/>
                  <a:gd name="T6" fmla="*/ 1 w 50"/>
                  <a:gd name="T7" fmla="*/ 24 h 50"/>
                  <a:gd name="T8" fmla="*/ 26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6" y="0"/>
                    </a:moveTo>
                    <a:cubicBezTo>
                      <a:pt x="40" y="0"/>
                      <a:pt x="50" y="11"/>
                      <a:pt x="50" y="25"/>
                    </a:cubicBezTo>
                    <a:cubicBezTo>
                      <a:pt x="50" y="38"/>
                      <a:pt x="40" y="49"/>
                      <a:pt x="26" y="50"/>
                    </a:cubicBezTo>
                    <a:cubicBezTo>
                      <a:pt x="13" y="50"/>
                      <a:pt x="0" y="38"/>
                      <a:pt x="1" y="24"/>
                    </a:cubicBezTo>
                    <a:cubicBezTo>
                      <a:pt x="1" y="11"/>
                      <a:pt x="13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3" name="Freeform 517"/>
              <p:cNvSpPr>
                <a:spLocks/>
              </p:cNvSpPr>
              <p:nvPr/>
            </p:nvSpPr>
            <p:spPr bwMode="auto">
              <a:xfrm>
                <a:off x="5839" y="1471"/>
                <a:ext cx="49" cy="49"/>
              </a:xfrm>
              <a:custGeom>
                <a:avLst/>
                <a:gdLst>
                  <a:gd name="T0" fmla="*/ 26 w 50"/>
                  <a:gd name="T1" fmla="*/ 1 h 50"/>
                  <a:gd name="T2" fmla="*/ 49 w 50"/>
                  <a:gd name="T3" fmla="*/ 26 h 50"/>
                  <a:gd name="T4" fmla="*/ 24 w 50"/>
                  <a:gd name="T5" fmla="*/ 49 h 50"/>
                  <a:gd name="T6" fmla="*/ 1 w 50"/>
                  <a:gd name="T7" fmla="*/ 24 h 50"/>
                  <a:gd name="T8" fmla="*/ 26 w 50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6" y="1"/>
                    </a:moveTo>
                    <a:cubicBezTo>
                      <a:pt x="40" y="1"/>
                      <a:pt x="50" y="13"/>
                      <a:pt x="49" y="26"/>
                    </a:cubicBezTo>
                    <a:cubicBezTo>
                      <a:pt x="49" y="39"/>
                      <a:pt x="37" y="50"/>
                      <a:pt x="24" y="49"/>
                    </a:cubicBezTo>
                    <a:cubicBezTo>
                      <a:pt x="11" y="48"/>
                      <a:pt x="0" y="37"/>
                      <a:pt x="1" y="24"/>
                    </a:cubicBezTo>
                    <a:cubicBezTo>
                      <a:pt x="1" y="10"/>
                      <a:pt x="13" y="0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4" name="Freeform 518"/>
              <p:cNvSpPr>
                <a:spLocks/>
              </p:cNvSpPr>
              <p:nvPr/>
            </p:nvSpPr>
            <p:spPr bwMode="auto">
              <a:xfrm>
                <a:off x="5392" y="1325"/>
                <a:ext cx="48" cy="50"/>
              </a:xfrm>
              <a:custGeom>
                <a:avLst/>
                <a:gdLst>
                  <a:gd name="T0" fmla="*/ 49 w 49"/>
                  <a:gd name="T1" fmla="*/ 25 h 50"/>
                  <a:gd name="T2" fmla="*/ 24 w 49"/>
                  <a:gd name="T3" fmla="*/ 50 h 50"/>
                  <a:gd name="T4" fmla="*/ 0 w 49"/>
                  <a:gd name="T5" fmla="*/ 25 h 50"/>
                  <a:gd name="T6" fmla="*/ 25 w 49"/>
                  <a:gd name="T7" fmla="*/ 1 h 50"/>
                  <a:gd name="T8" fmla="*/ 49 w 49"/>
                  <a:gd name="T9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49" y="25"/>
                    </a:moveTo>
                    <a:cubicBezTo>
                      <a:pt x="49" y="39"/>
                      <a:pt x="37" y="50"/>
                      <a:pt x="24" y="50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12"/>
                      <a:pt x="12" y="0"/>
                      <a:pt x="25" y="1"/>
                    </a:cubicBezTo>
                    <a:cubicBezTo>
                      <a:pt x="38" y="1"/>
                      <a:pt x="49" y="12"/>
                      <a:pt x="4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5" name="Freeform 519"/>
              <p:cNvSpPr>
                <a:spLocks/>
              </p:cNvSpPr>
              <p:nvPr/>
            </p:nvSpPr>
            <p:spPr bwMode="auto">
              <a:xfrm>
                <a:off x="4206" y="1633"/>
                <a:ext cx="47" cy="48"/>
              </a:xfrm>
              <a:custGeom>
                <a:avLst/>
                <a:gdLst>
                  <a:gd name="T0" fmla="*/ 48 w 48"/>
                  <a:gd name="T1" fmla="*/ 24 h 49"/>
                  <a:gd name="T2" fmla="*/ 24 w 48"/>
                  <a:gd name="T3" fmla="*/ 48 h 49"/>
                  <a:gd name="T4" fmla="*/ 0 w 48"/>
                  <a:gd name="T5" fmla="*/ 24 h 49"/>
                  <a:gd name="T6" fmla="*/ 24 w 48"/>
                  <a:gd name="T7" fmla="*/ 0 h 49"/>
                  <a:gd name="T8" fmla="*/ 48 w 48"/>
                  <a:gd name="T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cubicBezTo>
                      <a:pt x="48" y="38"/>
                      <a:pt x="38" y="48"/>
                      <a:pt x="24" y="48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6" name="Freeform 520"/>
              <p:cNvSpPr>
                <a:spLocks/>
              </p:cNvSpPr>
              <p:nvPr/>
            </p:nvSpPr>
            <p:spPr bwMode="auto">
              <a:xfrm>
                <a:off x="6567" y="3496"/>
                <a:ext cx="48" cy="48"/>
              </a:xfrm>
              <a:custGeom>
                <a:avLst/>
                <a:gdLst>
                  <a:gd name="T0" fmla="*/ 24 w 49"/>
                  <a:gd name="T1" fmla="*/ 0 h 48"/>
                  <a:gd name="T2" fmla="*/ 49 w 49"/>
                  <a:gd name="T3" fmla="*/ 24 h 48"/>
                  <a:gd name="T4" fmla="*/ 25 w 49"/>
                  <a:gd name="T5" fmla="*/ 48 h 48"/>
                  <a:gd name="T6" fmla="*/ 1 w 49"/>
                  <a:gd name="T7" fmla="*/ 25 h 48"/>
                  <a:gd name="T8" fmla="*/ 24 w 49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24" y="0"/>
                    </a:moveTo>
                    <a:cubicBezTo>
                      <a:pt x="37" y="0"/>
                      <a:pt x="49" y="11"/>
                      <a:pt x="49" y="24"/>
                    </a:cubicBezTo>
                    <a:cubicBezTo>
                      <a:pt x="49" y="37"/>
                      <a:pt x="38" y="48"/>
                      <a:pt x="25" y="48"/>
                    </a:cubicBezTo>
                    <a:cubicBezTo>
                      <a:pt x="13" y="48"/>
                      <a:pt x="2" y="38"/>
                      <a:pt x="1" y="25"/>
                    </a:cubicBezTo>
                    <a:cubicBezTo>
                      <a:pt x="0" y="12"/>
                      <a:pt x="11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7" name="Freeform 521"/>
              <p:cNvSpPr>
                <a:spLocks/>
              </p:cNvSpPr>
              <p:nvPr/>
            </p:nvSpPr>
            <p:spPr bwMode="auto">
              <a:xfrm>
                <a:off x="3676" y="2353"/>
                <a:ext cx="47" cy="49"/>
              </a:xfrm>
              <a:custGeom>
                <a:avLst/>
                <a:gdLst>
                  <a:gd name="T0" fmla="*/ 23 w 48"/>
                  <a:gd name="T1" fmla="*/ 49 h 49"/>
                  <a:gd name="T2" fmla="*/ 0 w 48"/>
                  <a:gd name="T3" fmla="*/ 23 h 49"/>
                  <a:gd name="T4" fmla="*/ 26 w 48"/>
                  <a:gd name="T5" fmla="*/ 1 h 49"/>
                  <a:gd name="T6" fmla="*/ 48 w 48"/>
                  <a:gd name="T7" fmla="*/ 25 h 49"/>
                  <a:gd name="T8" fmla="*/ 23 w 48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3" y="49"/>
                    </a:moveTo>
                    <a:cubicBezTo>
                      <a:pt x="10" y="48"/>
                      <a:pt x="0" y="36"/>
                      <a:pt x="0" y="23"/>
                    </a:cubicBezTo>
                    <a:cubicBezTo>
                      <a:pt x="1" y="10"/>
                      <a:pt x="13" y="0"/>
                      <a:pt x="26" y="1"/>
                    </a:cubicBezTo>
                    <a:cubicBezTo>
                      <a:pt x="38" y="2"/>
                      <a:pt x="48" y="13"/>
                      <a:pt x="48" y="25"/>
                    </a:cubicBezTo>
                    <a:cubicBezTo>
                      <a:pt x="48" y="38"/>
                      <a:pt x="36" y="49"/>
                      <a:pt x="23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8" name="Freeform 522"/>
              <p:cNvSpPr>
                <a:spLocks/>
              </p:cNvSpPr>
              <p:nvPr/>
            </p:nvSpPr>
            <p:spPr bwMode="auto">
              <a:xfrm>
                <a:off x="6167" y="1678"/>
                <a:ext cx="49" cy="49"/>
              </a:xfrm>
              <a:custGeom>
                <a:avLst/>
                <a:gdLst>
                  <a:gd name="T0" fmla="*/ 25 w 49"/>
                  <a:gd name="T1" fmla="*/ 1 h 50"/>
                  <a:gd name="T2" fmla="*/ 48 w 49"/>
                  <a:gd name="T3" fmla="*/ 26 h 50"/>
                  <a:gd name="T4" fmla="*/ 22 w 49"/>
                  <a:gd name="T5" fmla="*/ 49 h 50"/>
                  <a:gd name="T6" fmla="*/ 0 w 49"/>
                  <a:gd name="T7" fmla="*/ 25 h 50"/>
                  <a:gd name="T8" fmla="*/ 25 w 4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25" y="1"/>
                    </a:moveTo>
                    <a:cubicBezTo>
                      <a:pt x="38" y="1"/>
                      <a:pt x="49" y="13"/>
                      <a:pt x="48" y="26"/>
                    </a:cubicBezTo>
                    <a:cubicBezTo>
                      <a:pt x="47" y="40"/>
                      <a:pt x="35" y="50"/>
                      <a:pt x="22" y="49"/>
                    </a:cubicBezTo>
                    <a:cubicBezTo>
                      <a:pt x="10" y="48"/>
                      <a:pt x="0" y="37"/>
                      <a:pt x="0" y="25"/>
                    </a:cubicBezTo>
                    <a:cubicBezTo>
                      <a:pt x="0" y="12"/>
                      <a:pt x="12" y="0"/>
                      <a:pt x="2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9" name="Freeform 523"/>
              <p:cNvSpPr>
                <a:spLocks/>
              </p:cNvSpPr>
              <p:nvPr/>
            </p:nvSpPr>
            <p:spPr bwMode="auto">
              <a:xfrm>
                <a:off x="3712" y="3456"/>
                <a:ext cx="47" cy="47"/>
              </a:xfrm>
              <a:custGeom>
                <a:avLst/>
                <a:gdLst>
                  <a:gd name="T0" fmla="*/ 25 w 48"/>
                  <a:gd name="T1" fmla="*/ 48 h 48"/>
                  <a:gd name="T2" fmla="*/ 0 w 48"/>
                  <a:gd name="T3" fmla="*/ 24 h 48"/>
                  <a:gd name="T4" fmla="*/ 24 w 48"/>
                  <a:gd name="T5" fmla="*/ 1 h 48"/>
                  <a:gd name="T6" fmla="*/ 48 w 48"/>
                  <a:gd name="T7" fmla="*/ 25 h 48"/>
                  <a:gd name="T8" fmla="*/ 25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5" y="48"/>
                    </a:moveTo>
                    <a:cubicBezTo>
                      <a:pt x="12" y="48"/>
                      <a:pt x="0" y="37"/>
                      <a:pt x="0" y="24"/>
                    </a:cubicBezTo>
                    <a:cubicBezTo>
                      <a:pt x="1" y="12"/>
                      <a:pt x="11" y="1"/>
                      <a:pt x="24" y="1"/>
                    </a:cubicBezTo>
                    <a:cubicBezTo>
                      <a:pt x="37" y="0"/>
                      <a:pt x="48" y="12"/>
                      <a:pt x="48" y="25"/>
                    </a:cubicBezTo>
                    <a:cubicBezTo>
                      <a:pt x="48" y="37"/>
                      <a:pt x="37" y="48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0" name="Freeform 524"/>
              <p:cNvSpPr>
                <a:spLocks/>
              </p:cNvSpPr>
              <p:nvPr/>
            </p:nvSpPr>
            <p:spPr bwMode="auto">
              <a:xfrm>
                <a:off x="3774" y="3576"/>
                <a:ext cx="47" cy="48"/>
              </a:xfrm>
              <a:custGeom>
                <a:avLst/>
                <a:gdLst>
                  <a:gd name="T0" fmla="*/ 24 w 48"/>
                  <a:gd name="T1" fmla="*/ 0 h 49"/>
                  <a:gd name="T2" fmla="*/ 48 w 48"/>
                  <a:gd name="T3" fmla="*/ 25 h 49"/>
                  <a:gd name="T4" fmla="*/ 25 w 48"/>
                  <a:gd name="T5" fmla="*/ 48 h 49"/>
                  <a:gd name="T6" fmla="*/ 0 w 48"/>
                  <a:gd name="T7" fmla="*/ 25 h 49"/>
                  <a:gd name="T8" fmla="*/ 24 w 48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4" y="0"/>
                    </a:moveTo>
                    <a:cubicBezTo>
                      <a:pt x="37" y="1"/>
                      <a:pt x="48" y="12"/>
                      <a:pt x="48" y="25"/>
                    </a:cubicBezTo>
                    <a:cubicBezTo>
                      <a:pt x="47" y="37"/>
                      <a:pt x="37" y="48"/>
                      <a:pt x="25" y="48"/>
                    </a:cubicBezTo>
                    <a:cubicBezTo>
                      <a:pt x="12" y="49"/>
                      <a:pt x="0" y="38"/>
                      <a:pt x="0" y="25"/>
                    </a:cubicBezTo>
                    <a:cubicBezTo>
                      <a:pt x="0" y="12"/>
                      <a:pt x="11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1" name="Freeform 525"/>
              <p:cNvSpPr>
                <a:spLocks/>
              </p:cNvSpPr>
              <p:nvPr/>
            </p:nvSpPr>
            <p:spPr bwMode="auto">
              <a:xfrm>
                <a:off x="5712" y="4306"/>
                <a:ext cx="47" cy="48"/>
              </a:xfrm>
              <a:custGeom>
                <a:avLst/>
                <a:gdLst>
                  <a:gd name="T0" fmla="*/ 48 w 48"/>
                  <a:gd name="T1" fmla="*/ 24 h 49"/>
                  <a:gd name="T2" fmla="*/ 24 w 48"/>
                  <a:gd name="T3" fmla="*/ 49 h 49"/>
                  <a:gd name="T4" fmla="*/ 0 w 48"/>
                  <a:gd name="T5" fmla="*/ 25 h 49"/>
                  <a:gd name="T6" fmla="*/ 23 w 48"/>
                  <a:gd name="T7" fmla="*/ 1 h 49"/>
                  <a:gd name="T8" fmla="*/ 48 w 48"/>
                  <a:gd name="T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cubicBezTo>
                      <a:pt x="48" y="37"/>
                      <a:pt x="37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13"/>
                      <a:pt x="11" y="2"/>
                      <a:pt x="23" y="1"/>
                    </a:cubicBezTo>
                    <a:cubicBezTo>
                      <a:pt x="35" y="0"/>
                      <a:pt x="47" y="11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2" name="Freeform 526"/>
              <p:cNvSpPr>
                <a:spLocks/>
              </p:cNvSpPr>
              <p:nvPr/>
            </p:nvSpPr>
            <p:spPr bwMode="auto">
              <a:xfrm>
                <a:off x="6654" y="3225"/>
                <a:ext cx="48" cy="49"/>
              </a:xfrm>
              <a:custGeom>
                <a:avLst/>
                <a:gdLst>
                  <a:gd name="T0" fmla="*/ 0 w 48"/>
                  <a:gd name="T1" fmla="*/ 25 h 50"/>
                  <a:gd name="T2" fmla="*/ 25 w 48"/>
                  <a:gd name="T3" fmla="*/ 1 h 50"/>
                  <a:gd name="T4" fmla="*/ 48 w 48"/>
                  <a:gd name="T5" fmla="*/ 25 h 50"/>
                  <a:gd name="T6" fmla="*/ 24 w 48"/>
                  <a:gd name="T7" fmla="*/ 49 h 50"/>
                  <a:gd name="T8" fmla="*/ 0 w 48"/>
                  <a:gd name="T9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0">
                    <a:moveTo>
                      <a:pt x="0" y="25"/>
                    </a:moveTo>
                    <a:cubicBezTo>
                      <a:pt x="0" y="11"/>
                      <a:pt x="12" y="0"/>
                      <a:pt x="25" y="1"/>
                    </a:cubicBezTo>
                    <a:cubicBezTo>
                      <a:pt x="37" y="2"/>
                      <a:pt x="48" y="12"/>
                      <a:pt x="48" y="25"/>
                    </a:cubicBezTo>
                    <a:cubicBezTo>
                      <a:pt x="48" y="38"/>
                      <a:pt x="37" y="49"/>
                      <a:pt x="24" y="49"/>
                    </a:cubicBezTo>
                    <a:cubicBezTo>
                      <a:pt x="11" y="50"/>
                      <a:pt x="0" y="38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3" name="Freeform 527"/>
              <p:cNvSpPr>
                <a:spLocks/>
              </p:cNvSpPr>
              <p:nvPr/>
            </p:nvSpPr>
            <p:spPr bwMode="auto">
              <a:xfrm>
                <a:off x="4798" y="1331"/>
                <a:ext cx="47" cy="47"/>
              </a:xfrm>
              <a:custGeom>
                <a:avLst/>
                <a:gdLst>
                  <a:gd name="T0" fmla="*/ 24 w 48"/>
                  <a:gd name="T1" fmla="*/ 48 h 48"/>
                  <a:gd name="T2" fmla="*/ 0 w 48"/>
                  <a:gd name="T3" fmla="*/ 24 h 48"/>
                  <a:gd name="T4" fmla="*/ 24 w 48"/>
                  <a:gd name="T5" fmla="*/ 0 h 48"/>
                  <a:gd name="T6" fmla="*/ 48 w 48"/>
                  <a:gd name="T7" fmla="*/ 23 h 48"/>
                  <a:gd name="T8" fmla="*/ 24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6" y="1"/>
                      <a:pt x="47" y="11"/>
                      <a:pt x="48" y="23"/>
                    </a:cubicBezTo>
                    <a:cubicBezTo>
                      <a:pt x="48" y="36"/>
                      <a:pt x="37" y="48"/>
                      <a:pt x="24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4" name="Freeform 528"/>
              <p:cNvSpPr>
                <a:spLocks/>
              </p:cNvSpPr>
              <p:nvPr/>
            </p:nvSpPr>
            <p:spPr bwMode="auto">
              <a:xfrm>
                <a:off x="5482" y="1354"/>
                <a:ext cx="49" cy="49"/>
              </a:xfrm>
              <a:custGeom>
                <a:avLst/>
                <a:gdLst>
                  <a:gd name="T0" fmla="*/ 49 w 50"/>
                  <a:gd name="T1" fmla="*/ 24 h 50"/>
                  <a:gd name="T2" fmla="*/ 26 w 50"/>
                  <a:gd name="T3" fmla="*/ 50 h 50"/>
                  <a:gd name="T4" fmla="*/ 0 w 50"/>
                  <a:gd name="T5" fmla="*/ 25 h 50"/>
                  <a:gd name="T6" fmla="*/ 24 w 50"/>
                  <a:gd name="T7" fmla="*/ 0 h 50"/>
                  <a:gd name="T8" fmla="*/ 49 w 50"/>
                  <a:gd name="T9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49" y="24"/>
                    </a:moveTo>
                    <a:cubicBezTo>
                      <a:pt x="50" y="38"/>
                      <a:pt x="40" y="49"/>
                      <a:pt x="26" y="50"/>
                    </a:cubicBezTo>
                    <a:cubicBezTo>
                      <a:pt x="12" y="50"/>
                      <a:pt x="0" y="39"/>
                      <a:pt x="0" y="25"/>
                    </a:cubicBezTo>
                    <a:cubicBezTo>
                      <a:pt x="0" y="12"/>
                      <a:pt x="11" y="0"/>
                      <a:pt x="24" y="0"/>
                    </a:cubicBezTo>
                    <a:cubicBezTo>
                      <a:pt x="37" y="0"/>
                      <a:pt x="49" y="11"/>
                      <a:pt x="4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5" name="Freeform 529"/>
              <p:cNvSpPr>
                <a:spLocks/>
              </p:cNvSpPr>
              <p:nvPr/>
            </p:nvSpPr>
            <p:spPr bwMode="auto">
              <a:xfrm>
                <a:off x="4283" y="4138"/>
                <a:ext cx="47" cy="48"/>
              </a:xfrm>
              <a:custGeom>
                <a:avLst/>
                <a:gdLst>
                  <a:gd name="T0" fmla="*/ 0 w 48"/>
                  <a:gd name="T1" fmla="*/ 25 h 49"/>
                  <a:gd name="T2" fmla="*/ 25 w 48"/>
                  <a:gd name="T3" fmla="*/ 1 h 49"/>
                  <a:gd name="T4" fmla="*/ 48 w 48"/>
                  <a:gd name="T5" fmla="*/ 24 h 49"/>
                  <a:gd name="T6" fmla="*/ 24 w 48"/>
                  <a:gd name="T7" fmla="*/ 49 h 49"/>
                  <a:gd name="T8" fmla="*/ 0 w 48"/>
                  <a:gd name="T9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0" y="25"/>
                    </a:moveTo>
                    <a:cubicBezTo>
                      <a:pt x="0" y="11"/>
                      <a:pt x="11" y="0"/>
                      <a:pt x="25" y="1"/>
                    </a:cubicBezTo>
                    <a:cubicBezTo>
                      <a:pt x="37" y="1"/>
                      <a:pt x="47" y="12"/>
                      <a:pt x="48" y="24"/>
                    </a:cubicBezTo>
                    <a:cubicBezTo>
                      <a:pt x="48" y="37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6" name="Freeform 530"/>
              <p:cNvSpPr>
                <a:spLocks/>
              </p:cNvSpPr>
              <p:nvPr/>
            </p:nvSpPr>
            <p:spPr bwMode="auto">
              <a:xfrm>
                <a:off x="5006" y="1300"/>
                <a:ext cx="47" cy="48"/>
              </a:xfrm>
              <a:custGeom>
                <a:avLst/>
                <a:gdLst>
                  <a:gd name="T0" fmla="*/ 23 w 48"/>
                  <a:gd name="T1" fmla="*/ 0 h 49"/>
                  <a:gd name="T2" fmla="*/ 48 w 48"/>
                  <a:gd name="T3" fmla="*/ 24 h 49"/>
                  <a:gd name="T4" fmla="*/ 25 w 48"/>
                  <a:gd name="T5" fmla="*/ 48 h 49"/>
                  <a:gd name="T6" fmla="*/ 0 w 48"/>
                  <a:gd name="T7" fmla="*/ 25 h 49"/>
                  <a:gd name="T8" fmla="*/ 23 w 48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3" y="0"/>
                    </a:moveTo>
                    <a:cubicBezTo>
                      <a:pt x="36" y="0"/>
                      <a:pt x="48" y="11"/>
                      <a:pt x="48" y="24"/>
                    </a:cubicBezTo>
                    <a:cubicBezTo>
                      <a:pt x="48" y="36"/>
                      <a:pt x="38" y="47"/>
                      <a:pt x="25" y="48"/>
                    </a:cubicBezTo>
                    <a:cubicBezTo>
                      <a:pt x="12" y="49"/>
                      <a:pt x="1" y="38"/>
                      <a:pt x="0" y="25"/>
                    </a:cubicBezTo>
                    <a:cubicBezTo>
                      <a:pt x="0" y="12"/>
                      <a:pt x="10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7" name="Freeform 531"/>
              <p:cNvSpPr>
                <a:spLocks/>
              </p:cNvSpPr>
              <p:nvPr/>
            </p:nvSpPr>
            <p:spPr bwMode="auto">
              <a:xfrm>
                <a:off x="6626" y="3316"/>
                <a:ext cx="48" cy="49"/>
              </a:xfrm>
              <a:custGeom>
                <a:avLst/>
                <a:gdLst>
                  <a:gd name="T0" fmla="*/ 48 w 49"/>
                  <a:gd name="T1" fmla="*/ 25 h 49"/>
                  <a:gd name="T2" fmla="*/ 22 w 49"/>
                  <a:gd name="T3" fmla="*/ 48 h 49"/>
                  <a:gd name="T4" fmla="*/ 0 w 49"/>
                  <a:gd name="T5" fmla="*/ 24 h 49"/>
                  <a:gd name="T6" fmla="*/ 25 w 49"/>
                  <a:gd name="T7" fmla="*/ 0 h 49"/>
                  <a:gd name="T8" fmla="*/ 48 w 49"/>
                  <a:gd name="T9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48" y="25"/>
                    </a:moveTo>
                    <a:cubicBezTo>
                      <a:pt x="47" y="39"/>
                      <a:pt x="36" y="49"/>
                      <a:pt x="22" y="48"/>
                    </a:cubicBezTo>
                    <a:cubicBezTo>
                      <a:pt x="10" y="47"/>
                      <a:pt x="0" y="36"/>
                      <a:pt x="0" y="24"/>
                    </a:cubicBezTo>
                    <a:cubicBezTo>
                      <a:pt x="0" y="10"/>
                      <a:pt x="11" y="0"/>
                      <a:pt x="25" y="0"/>
                    </a:cubicBezTo>
                    <a:cubicBezTo>
                      <a:pt x="39" y="0"/>
                      <a:pt x="49" y="11"/>
                      <a:pt x="4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8" name="Freeform 532"/>
              <p:cNvSpPr>
                <a:spLocks/>
              </p:cNvSpPr>
              <p:nvPr/>
            </p:nvSpPr>
            <p:spPr bwMode="auto">
              <a:xfrm>
                <a:off x="6213" y="3974"/>
                <a:ext cx="49" cy="49"/>
              </a:xfrm>
              <a:custGeom>
                <a:avLst/>
                <a:gdLst>
                  <a:gd name="T0" fmla="*/ 24 w 50"/>
                  <a:gd name="T1" fmla="*/ 49 h 49"/>
                  <a:gd name="T2" fmla="*/ 1 w 50"/>
                  <a:gd name="T3" fmla="*/ 24 h 49"/>
                  <a:gd name="T4" fmla="*/ 26 w 50"/>
                  <a:gd name="T5" fmla="*/ 1 h 49"/>
                  <a:gd name="T6" fmla="*/ 49 w 50"/>
                  <a:gd name="T7" fmla="*/ 26 h 49"/>
                  <a:gd name="T8" fmla="*/ 24 w 50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9">
                    <a:moveTo>
                      <a:pt x="24" y="49"/>
                    </a:moveTo>
                    <a:cubicBezTo>
                      <a:pt x="11" y="48"/>
                      <a:pt x="0" y="37"/>
                      <a:pt x="1" y="24"/>
                    </a:cubicBezTo>
                    <a:cubicBezTo>
                      <a:pt x="1" y="10"/>
                      <a:pt x="13" y="0"/>
                      <a:pt x="26" y="1"/>
                    </a:cubicBezTo>
                    <a:cubicBezTo>
                      <a:pt x="40" y="1"/>
                      <a:pt x="50" y="12"/>
                      <a:pt x="49" y="26"/>
                    </a:cubicBezTo>
                    <a:cubicBezTo>
                      <a:pt x="49" y="39"/>
                      <a:pt x="38" y="49"/>
                      <a:pt x="2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9" name="Freeform 533"/>
              <p:cNvSpPr>
                <a:spLocks/>
              </p:cNvSpPr>
              <p:nvPr/>
            </p:nvSpPr>
            <p:spPr bwMode="auto">
              <a:xfrm>
                <a:off x="3646" y="2444"/>
                <a:ext cx="47" cy="48"/>
              </a:xfrm>
              <a:custGeom>
                <a:avLst/>
                <a:gdLst>
                  <a:gd name="T0" fmla="*/ 47 w 48"/>
                  <a:gd name="T1" fmla="*/ 25 h 49"/>
                  <a:gd name="T2" fmla="*/ 22 w 48"/>
                  <a:gd name="T3" fmla="*/ 48 h 49"/>
                  <a:gd name="T4" fmla="*/ 0 w 48"/>
                  <a:gd name="T5" fmla="*/ 24 h 49"/>
                  <a:gd name="T6" fmla="*/ 25 w 48"/>
                  <a:gd name="T7" fmla="*/ 1 h 49"/>
                  <a:gd name="T8" fmla="*/ 47 w 48"/>
                  <a:gd name="T9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7" y="25"/>
                    </a:moveTo>
                    <a:cubicBezTo>
                      <a:pt x="47" y="38"/>
                      <a:pt x="35" y="49"/>
                      <a:pt x="22" y="48"/>
                    </a:cubicBezTo>
                    <a:cubicBezTo>
                      <a:pt x="10" y="47"/>
                      <a:pt x="0" y="36"/>
                      <a:pt x="0" y="24"/>
                    </a:cubicBezTo>
                    <a:cubicBezTo>
                      <a:pt x="0" y="11"/>
                      <a:pt x="12" y="0"/>
                      <a:pt x="25" y="1"/>
                    </a:cubicBezTo>
                    <a:cubicBezTo>
                      <a:pt x="38" y="1"/>
                      <a:pt x="48" y="12"/>
                      <a:pt x="4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0" name="Freeform 534"/>
              <p:cNvSpPr>
                <a:spLocks/>
              </p:cNvSpPr>
              <p:nvPr/>
            </p:nvSpPr>
            <p:spPr bwMode="auto">
              <a:xfrm>
                <a:off x="5384" y="4400"/>
                <a:ext cx="49" cy="48"/>
              </a:xfrm>
              <a:custGeom>
                <a:avLst/>
                <a:gdLst>
                  <a:gd name="T0" fmla="*/ 48 w 49"/>
                  <a:gd name="T1" fmla="*/ 26 h 48"/>
                  <a:gd name="T2" fmla="*/ 23 w 49"/>
                  <a:gd name="T3" fmla="*/ 48 h 48"/>
                  <a:gd name="T4" fmla="*/ 1 w 49"/>
                  <a:gd name="T5" fmla="*/ 22 h 48"/>
                  <a:gd name="T6" fmla="*/ 25 w 49"/>
                  <a:gd name="T7" fmla="*/ 0 h 48"/>
                  <a:gd name="T8" fmla="*/ 48 w 49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48" y="26"/>
                    </a:moveTo>
                    <a:cubicBezTo>
                      <a:pt x="46" y="38"/>
                      <a:pt x="35" y="48"/>
                      <a:pt x="23" y="48"/>
                    </a:cubicBezTo>
                    <a:cubicBezTo>
                      <a:pt x="10" y="47"/>
                      <a:pt x="0" y="35"/>
                      <a:pt x="1" y="22"/>
                    </a:cubicBezTo>
                    <a:cubicBezTo>
                      <a:pt x="2" y="10"/>
                      <a:pt x="13" y="0"/>
                      <a:pt x="25" y="0"/>
                    </a:cubicBezTo>
                    <a:cubicBezTo>
                      <a:pt x="38" y="1"/>
                      <a:pt x="49" y="13"/>
                      <a:pt x="4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1" name="Freeform 535"/>
              <p:cNvSpPr>
                <a:spLocks/>
              </p:cNvSpPr>
              <p:nvPr/>
            </p:nvSpPr>
            <p:spPr bwMode="auto">
              <a:xfrm>
                <a:off x="5830" y="4247"/>
                <a:ext cx="48" cy="47"/>
              </a:xfrm>
              <a:custGeom>
                <a:avLst/>
                <a:gdLst>
                  <a:gd name="T0" fmla="*/ 25 w 49"/>
                  <a:gd name="T1" fmla="*/ 48 h 48"/>
                  <a:gd name="T2" fmla="*/ 0 w 49"/>
                  <a:gd name="T3" fmla="*/ 25 h 48"/>
                  <a:gd name="T4" fmla="*/ 24 w 49"/>
                  <a:gd name="T5" fmla="*/ 0 h 48"/>
                  <a:gd name="T6" fmla="*/ 48 w 49"/>
                  <a:gd name="T7" fmla="*/ 22 h 48"/>
                  <a:gd name="T8" fmla="*/ 25 w 49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25" y="48"/>
                    </a:moveTo>
                    <a:cubicBezTo>
                      <a:pt x="11" y="48"/>
                      <a:pt x="0" y="38"/>
                      <a:pt x="0" y="25"/>
                    </a:cubicBezTo>
                    <a:cubicBezTo>
                      <a:pt x="0" y="11"/>
                      <a:pt x="10" y="0"/>
                      <a:pt x="24" y="0"/>
                    </a:cubicBezTo>
                    <a:cubicBezTo>
                      <a:pt x="37" y="0"/>
                      <a:pt x="47" y="10"/>
                      <a:pt x="48" y="22"/>
                    </a:cubicBezTo>
                    <a:cubicBezTo>
                      <a:pt x="49" y="36"/>
                      <a:pt x="38" y="47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2" name="Freeform 536"/>
              <p:cNvSpPr>
                <a:spLocks/>
              </p:cNvSpPr>
              <p:nvPr/>
            </p:nvSpPr>
            <p:spPr bwMode="auto">
              <a:xfrm>
                <a:off x="5948" y="4186"/>
                <a:ext cx="47" cy="48"/>
              </a:xfrm>
              <a:custGeom>
                <a:avLst/>
                <a:gdLst>
                  <a:gd name="T0" fmla="*/ 47 w 48"/>
                  <a:gd name="T1" fmla="*/ 24 h 49"/>
                  <a:gd name="T2" fmla="*/ 24 w 48"/>
                  <a:gd name="T3" fmla="*/ 49 h 49"/>
                  <a:gd name="T4" fmla="*/ 0 w 48"/>
                  <a:gd name="T5" fmla="*/ 24 h 49"/>
                  <a:gd name="T6" fmla="*/ 23 w 48"/>
                  <a:gd name="T7" fmla="*/ 1 h 49"/>
                  <a:gd name="T8" fmla="*/ 47 w 48"/>
                  <a:gd name="T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7" y="24"/>
                    </a:moveTo>
                    <a:cubicBezTo>
                      <a:pt x="48" y="38"/>
                      <a:pt x="37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1" y="12"/>
                      <a:pt x="11" y="2"/>
                      <a:pt x="23" y="1"/>
                    </a:cubicBezTo>
                    <a:cubicBezTo>
                      <a:pt x="36" y="0"/>
                      <a:pt x="47" y="11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3" name="Freeform 537"/>
              <p:cNvSpPr>
                <a:spLocks/>
              </p:cNvSpPr>
              <p:nvPr/>
            </p:nvSpPr>
            <p:spPr bwMode="auto">
              <a:xfrm>
                <a:off x="3910" y="1933"/>
                <a:ext cx="48" cy="48"/>
              </a:xfrm>
              <a:custGeom>
                <a:avLst/>
                <a:gdLst>
                  <a:gd name="T0" fmla="*/ 25 w 49"/>
                  <a:gd name="T1" fmla="*/ 48 h 49"/>
                  <a:gd name="T2" fmla="*/ 0 w 49"/>
                  <a:gd name="T3" fmla="*/ 25 h 49"/>
                  <a:gd name="T4" fmla="*/ 24 w 49"/>
                  <a:gd name="T5" fmla="*/ 0 h 49"/>
                  <a:gd name="T6" fmla="*/ 49 w 49"/>
                  <a:gd name="T7" fmla="*/ 24 h 49"/>
                  <a:gd name="T8" fmla="*/ 25 w 49"/>
                  <a:gd name="T9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25" y="48"/>
                    </a:moveTo>
                    <a:cubicBezTo>
                      <a:pt x="11" y="49"/>
                      <a:pt x="1" y="38"/>
                      <a:pt x="0" y="25"/>
                    </a:cubicBezTo>
                    <a:cubicBezTo>
                      <a:pt x="0" y="11"/>
                      <a:pt x="10" y="0"/>
                      <a:pt x="24" y="0"/>
                    </a:cubicBezTo>
                    <a:cubicBezTo>
                      <a:pt x="37" y="0"/>
                      <a:pt x="48" y="11"/>
                      <a:pt x="49" y="24"/>
                    </a:cubicBezTo>
                    <a:cubicBezTo>
                      <a:pt x="49" y="37"/>
                      <a:pt x="38" y="48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4" name="Freeform 538"/>
              <p:cNvSpPr>
                <a:spLocks/>
              </p:cNvSpPr>
              <p:nvPr/>
            </p:nvSpPr>
            <p:spPr bwMode="auto">
              <a:xfrm>
                <a:off x="5086" y="4401"/>
                <a:ext cx="49" cy="49"/>
              </a:xfrm>
              <a:custGeom>
                <a:avLst/>
                <a:gdLst>
                  <a:gd name="T0" fmla="*/ 25 w 49"/>
                  <a:gd name="T1" fmla="*/ 49 h 49"/>
                  <a:gd name="T2" fmla="*/ 0 w 49"/>
                  <a:gd name="T3" fmla="*/ 24 h 49"/>
                  <a:gd name="T4" fmla="*/ 23 w 49"/>
                  <a:gd name="T5" fmla="*/ 1 h 49"/>
                  <a:gd name="T6" fmla="*/ 49 w 49"/>
                  <a:gd name="T7" fmla="*/ 24 h 49"/>
                  <a:gd name="T8" fmla="*/ 25 w 49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25" y="49"/>
                    </a:moveTo>
                    <a:cubicBezTo>
                      <a:pt x="11" y="49"/>
                      <a:pt x="0" y="37"/>
                      <a:pt x="0" y="24"/>
                    </a:cubicBezTo>
                    <a:cubicBezTo>
                      <a:pt x="1" y="12"/>
                      <a:pt x="11" y="2"/>
                      <a:pt x="23" y="1"/>
                    </a:cubicBezTo>
                    <a:cubicBezTo>
                      <a:pt x="37" y="0"/>
                      <a:pt x="48" y="10"/>
                      <a:pt x="49" y="24"/>
                    </a:cubicBezTo>
                    <a:cubicBezTo>
                      <a:pt x="49" y="38"/>
                      <a:pt x="38" y="48"/>
                      <a:pt x="2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5" name="Freeform 539"/>
              <p:cNvSpPr>
                <a:spLocks/>
              </p:cNvSpPr>
              <p:nvPr/>
            </p:nvSpPr>
            <p:spPr bwMode="auto">
              <a:xfrm>
                <a:off x="6319" y="1827"/>
                <a:ext cx="47" cy="47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25 h 48"/>
                  <a:gd name="T4" fmla="*/ 22 w 48"/>
                  <a:gd name="T5" fmla="*/ 47 h 48"/>
                  <a:gd name="T6" fmla="*/ 0 w 48"/>
                  <a:gd name="T7" fmla="*/ 24 h 48"/>
                  <a:gd name="T8" fmla="*/ 24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cubicBezTo>
                      <a:pt x="37" y="0"/>
                      <a:pt x="48" y="12"/>
                      <a:pt x="48" y="25"/>
                    </a:cubicBezTo>
                    <a:cubicBezTo>
                      <a:pt x="47" y="38"/>
                      <a:pt x="36" y="48"/>
                      <a:pt x="22" y="47"/>
                    </a:cubicBezTo>
                    <a:cubicBezTo>
                      <a:pt x="10" y="47"/>
                      <a:pt x="0" y="37"/>
                      <a:pt x="0" y="24"/>
                    </a:cubicBezTo>
                    <a:cubicBezTo>
                      <a:pt x="0" y="11"/>
                      <a:pt x="10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6" name="Freeform 540"/>
              <p:cNvSpPr>
                <a:spLocks/>
              </p:cNvSpPr>
              <p:nvPr/>
            </p:nvSpPr>
            <p:spPr bwMode="auto">
              <a:xfrm>
                <a:off x="6680" y="2541"/>
                <a:ext cx="46" cy="46"/>
              </a:xfrm>
              <a:custGeom>
                <a:avLst/>
                <a:gdLst>
                  <a:gd name="T0" fmla="*/ 47 w 47"/>
                  <a:gd name="T1" fmla="*/ 24 h 47"/>
                  <a:gd name="T2" fmla="*/ 24 w 47"/>
                  <a:gd name="T3" fmla="*/ 47 h 47"/>
                  <a:gd name="T4" fmla="*/ 0 w 47"/>
                  <a:gd name="T5" fmla="*/ 23 h 47"/>
                  <a:gd name="T6" fmla="*/ 23 w 47"/>
                  <a:gd name="T7" fmla="*/ 0 h 47"/>
                  <a:gd name="T8" fmla="*/ 47 w 47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47" y="24"/>
                    </a:moveTo>
                    <a:cubicBezTo>
                      <a:pt x="46" y="37"/>
                      <a:pt x="36" y="47"/>
                      <a:pt x="24" y="47"/>
                    </a:cubicBezTo>
                    <a:cubicBezTo>
                      <a:pt x="10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36" y="0"/>
                      <a:pt x="47" y="11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7" name="Freeform 541"/>
              <p:cNvSpPr>
                <a:spLocks/>
              </p:cNvSpPr>
              <p:nvPr/>
            </p:nvSpPr>
            <p:spPr bwMode="auto">
              <a:xfrm>
                <a:off x="6362" y="3825"/>
                <a:ext cx="47" cy="47"/>
              </a:xfrm>
              <a:custGeom>
                <a:avLst/>
                <a:gdLst>
                  <a:gd name="T0" fmla="*/ 24 w 48"/>
                  <a:gd name="T1" fmla="*/ 0 h 48"/>
                  <a:gd name="T2" fmla="*/ 47 w 48"/>
                  <a:gd name="T3" fmla="*/ 25 h 48"/>
                  <a:gd name="T4" fmla="*/ 24 w 48"/>
                  <a:gd name="T5" fmla="*/ 48 h 48"/>
                  <a:gd name="T6" fmla="*/ 0 w 48"/>
                  <a:gd name="T7" fmla="*/ 24 h 48"/>
                  <a:gd name="T8" fmla="*/ 24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cubicBezTo>
                      <a:pt x="37" y="1"/>
                      <a:pt x="48" y="11"/>
                      <a:pt x="47" y="25"/>
                    </a:cubicBezTo>
                    <a:cubicBezTo>
                      <a:pt x="47" y="37"/>
                      <a:pt x="37" y="47"/>
                      <a:pt x="24" y="48"/>
                    </a:cubicBezTo>
                    <a:cubicBezTo>
                      <a:pt x="11" y="48"/>
                      <a:pt x="0" y="38"/>
                      <a:pt x="0" y="24"/>
                    </a:cubicBezTo>
                    <a:cubicBezTo>
                      <a:pt x="0" y="11"/>
                      <a:pt x="10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8" name="Freeform 542"/>
              <p:cNvSpPr>
                <a:spLocks/>
              </p:cNvSpPr>
              <p:nvPr/>
            </p:nvSpPr>
            <p:spPr bwMode="auto">
              <a:xfrm>
                <a:off x="3833" y="3695"/>
                <a:ext cx="47" cy="47"/>
              </a:xfrm>
              <a:custGeom>
                <a:avLst/>
                <a:gdLst>
                  <a:gd name="T0" fmla="*/ 26 w 48"/>
                  <a:gd name="T1" fmla="*/ 47 h 48"/>
                  <a:gd name="T2" fmla="*/ 2 w 48"/>
                  <a:gd name="T3" fmla="*/ 26 h 48"/>
                  <a:gd name="T4" fmla="*/ 24 w 48"/>
                  <a:gd name="T5" fmla="*/ 1 h 48"/>
                  <a:gd name="T6" fmla="*/ 48 w 48"/>
                  <a:gd name="T7" fmla="*/ 24 h 48"/>
                  <a:gd name="T8" fmla="*/ 26 w 48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6" y="47"/>
                    </a:moveTo>
                    <a:cubicBezTo>
                      <a:pt x="13" y="48"/>
                      <a:pt x="2" y="39"/>
                      <a:pt x="2" y="26"/>
                    </a:cubicBezTo>
                    <a:cubicBezTo>
                      <a:pt x="0" y="12"/>
                      <a:pt x="10" y="1"/>
                      <a:pt x="24" y="1"/>
                    </a:cubicBezTo>
                    <a:cubicBezTo>
                      <a:pt x="38" y="0"/>
                      <a:pt x="48" y="10"/>
                      <a:pt x="48" y="24"/>
                    </a:cubicBezTo>
                    <a:cubicBezTo>
                      <a:pt x="48" y="37"/>
                      <a:pt x="38" y="47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9" name="Freeform 543"/>
              <p:cNvSpPr>
                <a:spLocks/>
              </p:cNvSpPr>
              <p:nvPr/>
            </p:nvSpPr>
            <p:spPr bwMode="auto">
              <a:xfrm>
                <a:off x="3621" y="3129"/>
                <a:ext cx="48" cy="48"/>
              </a:xfrm>
              <a:custGeom>
                <a:avLst/>
                <a:gdLst>
                  <a:gd name="T0" fmla="*/ 1 w 49"/>
                  <a:gd name="T1" fmla="*/ 23 h 48"/>
                  <a:gd name="T2" fmla="*/ 25 w 49"/>
                  <a:gd name="T3" fmla="*/ 0 h 48"/>
                  <a:gd name="T4" fmla="*/ 48 w 49"/>
                  <a:gd name="T5" fmla="*/ 26 h 48"/>
                  <a:gd name="T6" fmla="*/ 24 w 49"/>
                  <a:gd name="T7" fmla="*/ 48 h 48"/>
                  <a:gd name="T8" fmla="*/ 1 w 49"/>
                  <a:gd name="T9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1" y="23"/>
                    </a:moveTo>
                    <a:cubicBezTo>
                      <a:pt x="2" y="10"/>
                      <a:pt x="12" y="0"/>
                      <a:pt x="25" y="0"/>
                    </a:cubicBezTo>
                    <a:cubicBezTo>
                      <a:pt x="39" y="1"/>
                      <a:pt x="49" y="11"/>
                      <a:pt x="48" y="26"/>
                    </a:cubicBezTo>
                    <a:cubicBezTo>
                      <a:pt x="47" y="38"/>
                      <a:pt x="37" y="48"/>
                      <a:pt x="24" y="48"/>
                    </a:cubicBezTo>
                    <a:cubicBezTo>
                      <a:pt x="10" y="47"/>
                      <a:pt x="0" y="37"/>
                      <a:pt x="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0" name="Freeform 544"/>
              <p:cNvSpPr>
                <a:spLocks/>
              </p:cNvSpPr>
              <p:nvPr/>
            </p:nvSpPr>
            <p:spPr bwMode="auto">
              <a:xfrm>
                <a:off x="3704" y="2264"/>
                <a:ext cx="46" cy="47"/>
              </a:xfrm>
              <a:custGeom>
                <a:avLst/>
                <a:gdLst>
                  <a:gd name="T0" fmla="*/ 47 w 47"/>
                  <a:gd name="T1" fmla="*/ 24 h 48"/>
                  <a:gd name="T2" fmla="*/ 23 w 47"/>
                  <a:gd name="T3" fmla="*/ 48 h 48"/>
                  <a:gd name="T4" fmla="*/ 0 w 47"/>
                  <a:gd name="T5" fmla="*/ 24 h 48"/>
                  <a:gd name="T6" fmla="*/ 25 w 47"/>
                  <a:gd name="T7" fmla="*/ 0 h 48"/>
                  <a:gd name="T8" fmla="*/ 47 w 47"/>
                  <a:gd name="T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47" y="24"/>
                    </a:moveTo>
                    <a:cubicBezTo>
                      <a:pt x="47" y="37"/>
                      <a:pt x="36" y="48"/>
                      <a:pt x="23" y="48"/>
                    </a:cubicBezTo>
                    <a:cubicBezTo>
                      <a:pt x="10" y="47"/>
                      <a:pt x="0" y="37"/>
                      <a:pt x="0" y="24"/>
                    </a:cubicBezTo>
                    <a:cubicBezTo>
                      <a:pt x="0" y="11"/>
                      <a:pt x="12" y="0"/>
                      <a:pt x="25" y="0"/>
                    </a:cubicBezTo>
                    <a:cubicBezTo>
                      <a:pt x="37" y="1"/>
                      <a:pt x="47" y="12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1" name="Freeform 545"/>
              <p:cNvSpPr>
                <a:spLocks/>
              </p:cNvSpPr>
              <p:nvPr/>
            </p:nvSpPr>
            <p:spPr bwMode="auto">
              <a:xfrm>
                <a:off x="6596" y="3406"/>
                <a:ext cx="48" cy="47"/>
              </a:xfrm>
              <a:custGeom>
                <a:avLst/>
                <a:gdLst>
                  <a:gd name="T0" fmla="*/ 24 w 48"/>
                  <a:gd name="T1" fmla="*/ 48 h 48"/>
                  <a:gd name="T2" fmla="*/ 0 w 48"/>
                  <a:gd name="T3" fmla="*/ 24 h 48"/>
                  <a:gd name="T4" fmla="*/ 22 w 48"/>
                  <a:gd name="T5" fmla="*/ 1 h 48"/>
                  <a:gd name="T6" fmla="*/ 47 w 48"/>
                  <a:gd name="T7" fmla="*/ 24 h 48"/>
                  <a:gd name="T8" fmla="*/ 24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10" y="48"/>
                      <a:pt x="0" y="38"/>
                      <a:pt x="0" y="24"/>
                    </a:cubicBezTo>
                    <a:cubicBezTo>
                      <a:pt x="0" y="11"/>
                      <a:pt x="9" y="1"/>
                      <a:pt x="22" y="1"/>
                    </a:cubicBezTo>
                    <a:cubicBezTo>
                      <a:pt x="36" y="0"/>
                      <a:pt x="47" y="10"/>
                      <a:pt x="47" y="24"/>
                    </a:cubicBezTo>
                    <a:cubicBezTo>
                      <a:pt x="48" y="38"/>
                      <a:pt x="38" y="48"/>
                      <a:pt x="24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2" name="Freeform 546"/>
              <p:cNvSpPr>
                <a:spLocks/>
              </p:cNvSpPr>
              <p:nvPr/>
            </p:nvSpPr>
            <p:spPr bwMode="auto">
              <a:xfrm>
                <a:off x="6685" y="3138"/>
                <a:ext cx="46" cy="47"/>
              </a:xfrm>
              <a:custGeom>
                <a:avLst/>
                <a:gdLst>
                  <a:gd name="T0" fmla="*/ 47 w 47"/>
                  <a:gd name="T1" fmla="*/ 23 h 47"/>
                  <a:gd name="T2" fmla="*/ 23 w 47"/>
                  <a:gd name="T3" fmla="*/ 47 h 47"/>
                  <a:gd name="T4" fmla="*/ 0 w 47"/>
                  <a:gd name="T5" fmla="*/ 24 h 47"/>
                  <a:gd name="T6" fmla="*/ 24 w 47"/>
                  <a:gd name="T7" fmla="*/ 0 h 47"/>
                  <a:gd name="T8" fmla="*/ 47 w 47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cubicBezTo>
                      <a:pt x="47" y="36"/>
                      <a:pt x="36" y="47"/>
                      <a:pt x="23" y="47"/>
                    </a:cubicBezTo>
                    <a:cubicBezTo>
                      <a:pt x="10" y="47"/>
                      <a:pt x="1" y="37"/>
                      <a:pt x="0" y="24"/>
                    </a:cubicBezTo>
                    <a:cubicBezTo>
                      <a:pt x="0" y="10"/>
                      <a:pt x="10" y="0"/>
                      <a:pt x="24" y="0"/>
                    </a:cubicBezTo>
                    <a:cubicBezTo>
                      <a:pt x="36" y="0"/>
                      <a:pt x="46" y="10"/>
                      <a:pt x="4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3" name="Freeform 547"/>
              <p:cNvSpPr>
                <a:spLocks/>
              </p:cNvSpPr>
              <p:nvPr/>
            </p:nvSpPr>
            <p:spPr bwMode="auto">
              <a:xfrm>
                <a:off x="5929" y="1501"/>
                <a:ext cx="49" cy="48"/>
              </a:xfrm>
              <a:custGeom>
                <a:avLst/>
                <a:gdLst>
                  <a:gd name="T0" fmla="*/ 25 w 49"/>
                  <a:gd name="T1" fmla="*/ 48 h 48"/>
                  <a:gd name="T2" fmla="*/ 0 w 49"/>
                  <a:gd name="T3" fmla="*/ 25 h 48"/>
                  <a:gd name="T4" fmla="*/ 22 w 49"/>
                  <a:gd name="T5" fmla="*/ 1 h 48"/>
                  <a:gd name="T6" fmla="*/ 48 w 49"/>
                  <a:gd name="T7" fmla="*/ 23 h 48"/>
                  <a:gd name="T8" fmla="*/ 25 w 49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25" y="48"/>
                    </a:moveTo>
                    <a:cubicBezTo>
                      <a:pt x="12" y="48"/>
                      <a:pt x="1" y="38"/>
                      <a:pt x="0" y="25"/>
                    </a:cubicBezTo>
                    <a:cubicBezTo>
                      <a:pt x="0" y="12"/>
                      <a:pt x="10" y="2"/>
                      <a:pt x="22" y="1"/>
                    </a:cubicBezTo>
                    <a:cubicBezTo>
                      <a:pt x="36" y="0"/>
                      <a:pt x="47" y="9"/>
                      <a:pt x="48" y="23"/>
                    </a:cubicBezTo>
                    <a:cubicBezTo>
                      <a:pt x="49" y="36"/>
                      <a:pt x="39" y="47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4" name="Freeform 548"/>
              <p:cNvSpPr>
                <a:spLocks/>
              </p:cNvSpPr>
              <p:nvPr/>
            </p:nvSpPr>
            <p:spPr bwMode="auto">
              <a:xfrm>
                <a:off x="3591" y="2922"/>
                <a:ext cx="47" cy="46"/>
              </a:xfrm>
              <a:custGeom>
                <a:avLst/>
                <a:gdLst>
                  <a:gd name="T0" fmla="*/ 24 w 48"/>
                  <a:gd name="T1" fmla="*/ 0 h 47"/>
                  <a:gd name="T2" fmla="*/ 47 w 48"/>
                  <a:gd name="T3" fmla="*/ 23 h 47"/>
                  <a:gd name="T4" fmla="*/ 23 w 48"/>
                  <a:gd name="T5" fmla="*/ 46 h 47"/>
                  <a:gd name="T6" fmla="*/ 1 w 48"/>
                  <a:gd name="T7" fmla="*/ 24 h 47"/>
                  <a:gd name="T8" fmla="*/ 24 w 4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cubicBezTo>
                      <a:pt x="37" y="0"/>
                      <a:pt x="47" y="10"/>
                      <a:pt x="47" y="23"/>
                    </a:cubicBezTo>
                    <a:cubicBezTo>
                      <a:pt x="48" y="36"/>
                      <a:pt x="37" y="47"/>
                      <a:pt x="23" y="46"/>
                    </a:cubicBezTo>
                    <a:cubicBezTo>
                      <a:pt x="11" y="46"/>
                      <a:pt x="1" y="36"/>
                      <a:pt x="1" y="24"/>
                    </a:cubicBezTo>
                    <a:cubicBezTo>
                      <a:pt x="0" y="10"/>
                      <a:pt x="11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5" name="Freeform 549"/>
              <p:cNvSpPr>
                <a:spLocks/>
              </p:cNvSpPr>
              <p:nvPr/>
            </p:nvSpPr>
            <p:spPr bwMode="auto">
              <a:xfrm>
                <a:off x="3618" y="2532"/>
                <a:ext cx="46" cy="48"/>
              </a:xfrm>
              <a:custGeom>
                <a:avLst/>
                <a:gdLst>
                  <a:gd name="T0" fmla="*/ 24 w 47"/>
                  <a:gd name="T1" fmla="*/ 1 h 48"/>
                  <a:gd name="T2" fmla="*/ 47 w 47"/>
                  <a:gd name="T3" fmla="*/ 23 h 48"/>
                  <a:gd name="T4" fmla="*/ 25 w 47"/>
                  <a:gd name="T5" fmla="*/ 48 h 48"/>
                  <a:gd name="T6" fmla="*/ 1 w 47"/>
                  <a:gd name="T7" fmla="*/ 24 h 48"/>
                  <a:gd name="T8" fmla="*/ 24 w 47"/>
                  <a:gd name="T9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24" y="1"/>
                    </a:moveTo>
                    <a:cubicBezTo>
                      <a:pt x="36" y="0"/>
                      <a:pt x="47" y="11"/>
                      <a:pt x="47" y="23"/>
                    </a:cubicBezTo>
                    <a:cubicBezTo>
                      <a:pt x="47" y="36"/>
                      <a:pt x="38" y="47"/>
                      <a:pt x="25" y="48"/>
                    </a:cubicBezTo>
                    <a:cubicBezTo>
                      <a:pt x="12" y="48"/>
                      <a:pt x="0" y="37"/>
                      <a:pt x="1" y="24"/>
                    </a:cubicBezTo>
                    <a:cubicBezTo>
                      <a:pt x="1" y="11"/>
                      <a:pt x="11" y="1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6" name="Freeform 550"/>
              <p:cNvSpPr>
                <a:spLocks/>
              </p:cNvSpPr>
              <p:nvPr/>
            </p:nvSpPr>
            <p:spPr bwMode="auto">
              <a:xfrm>
                <a:off x="5592" y="4369"/>
                <a:ext cx="47" cy="47"/>
              </a:xfrm>
              <a:custGeom>
                <a:avLst/>
                <a:gdLst>
                  <a:gd name="T0" fmla="*/ 25 w 48"/>
                  <a:gd name="T1" fmla="*/ 0 h 48"/>
                  <a:gd name="T2" fmla="*/ 48 w 48"/>
                  <a:gd name="T3" fmla="*/ 24 h 48"/>
                  <a:gd name="T4" fmla="*/ 22 w 48"/>
                  <a:gd name="T5" fmla="*/ 47 h 48"/>
                  <a:gd name="T6" fmla="*/ 1 w 48"/>
                  <a:gd name="T7" fmla="*/ 22 h 48"/>
                  <a:gd name="T8" fmla="*/ 25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5" y="0"/>
                    </a:moveTo>
                    <a:cubicBezTo>
                      <a:pt x="37" y="1"/>
                      <a:pt x="48" y="12"/>
                      <a:pt x="48" y="24"/>
                    </a:cubicBezTo>
                    <a:cubicBezTo>
                      <a:pt x="47" y="37"/>
                      <a:pt x="35" y="48"/>
                      <a:pt x="22" y="47"/>
                    </a:cubicBezTo>
                    <a:cubicBezTo>
                      <a:pt x="10" y="46"/>
                      <a:pt x="0" y="34"/>
                      <a:pt x="1" y="22"/>
                    </a:cubicBezTo>
                    <a:cubicBezTo>
                      <a:pt x="2" y="10"/>
                      <a:pt x="1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7" name="Freeform 551"/>
              <p:cNvSpPr>
                <a:spLocks/>
              </p:cNvSpPr>
              <p:nvPr/>
            </p:nvSpPr>
            <p:spPr bwMode="auto">
              <a:xfrm>
                <a:off x="6712" y="3048"/>
                <a:ext cx="47" cy="47"/>
              </a:xfrm>
              <a:custGeom>
                <a:avLst/>
                <a:gdLst>
                  <a:gd name="T0" fmla="*/ 25 w 47"/>
                  <a:gd name="T1" fmla="*/ 47 h 48"/>
                  <a:gd name="T2" fmla="*/ 1 w 47"/>
                  <a:gd name="T3" fmla="*/ 25 h 48"/>
                  <a:gd name="T4" fmla="*/ 24 w 47"/>
                  <a:gd name="T5" fmla="*/ 1 h 48"/>
                  <a:gd name="T6" fmla="*/ 47 w 47"/>
                  <a:gd name="T7" fmla="*/ 24 h 48"/>
                  <a:gd name="T8" fmla="*/ 25 w 47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25" y="47"/>
                    </a:moveTo>
                    <a:cubicBezTo>
                      <a:pt x="13" y="48"/>
                      <a:pt x="2" y="38"/>
                      <a:pt x="1" y="25"/>
                    </a:cubicBezTo>
                    <a:cubicBezTo>
                      <a:pt x="0" y="13"/>
                      <a:pt x="11" y="0"/>
                      <a:pt x="24" y="1"/>
                    </a:cubicBezTo>
                    <a:cubicBezTo>
                      <a:pt x="36" y="1"/>
                      <a:pt x="47" y="11"/>
                      <a:pt x="47" y="24"/>
                    </a:cubicBezTo>
                    <a:cubicBezTo>
                      <a:pt x="47" y="36"/>
                      <a:pt x="37" y="47"/>
                      <a:pt x="25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8" name="Freeform 552"/>
              <p:cNvSpPr>
                <a:spLocks/>
              </p:cNvSpPr>
              <p:nvPr/>
            </p:nvSpPr>
            <p:spPr bwMode="auto">
              <a:xfrm>
                <a:off x="5303" y="1297"/>
                <a:ext cx="48" cy="46"/>
              </a:xfrm>
              <a:custGeom>
                <a:avLst/>
                <a:gdLst>
                  <a:gd name="T0" fmla="*/ 24 w 49"/>
                  <a:gd name="T1" fmla="*/ 0 h 47"/>
                  <a:gd name="T2" fmla="*/ 48 w 49"/>
                  <a:gd name="T3" fmla="*/ 22 h 47"/>
                  <a:gd name="T4" fmla="*/ 24 w 49"/>
                  <a:gd name="T5" fmla="*/ 47 h 47"/>
                  <a:gd name="T6" fmla="*/ 1 w 49"/>
                  <a:gd name="T7" fmla="*/ 25 h 47"/>
                  <a:gd name="T8" fmla="*/ 24 w 4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7">
                    <a:moveTo>
                      <a:pt x="24" y="0"/>
                    </a:moveTo>
                    <a:cubicBezTo>
                      <a:pt x="37" y="0"/>
                      <a:pt x="47" y="10"/>
                      <a:pt x="48" y="22"/>
                    </a:cubicBezTo>
                    <a:cubicBezTo>
                      <a:pt x="49" y="35"/>
                      <a:pt x="38" y="47"/>
                      <a:pt x="24" y="47"/>
                    </a:cubicBezTo>
                    <a:cubicBezTo>
                      <a:pt x="12" y="47"/>
                      <a:pt x="1" y="37"/>
                      <a:pt x="1" y="25"/>
                    </a:cubicBezTo>
                    <a:cubicBezTo>
                      <a:pt x="0" y="12"/>
                      <a:pt x="11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9" name="Freeform 553"/>
              <p:cNvSpPr>
                <a:spLocks/>
              </p:cNvSpPr>
              <p:nvPr/>
            </p:nvSpPr>
            <p:spPr bwMode="auto">
              <a:xfrm>
                <a:off x="6711" y="2750"/>
                <a:ext cx="48" cy="47"/>
              </a:xfrm>
              <a:custGeom>
                <a:avLst/>
                <a:gdLst>
                  <a:gd name="T0" fmla="*/ 0 w 48"/>
                  <a:gd name="T1" fmla="*/ 23 h 48"/>
                  <a:gd name="T2" fmla="*/ 24 w 48"/>
                  <a:gd name="T3" fmla="*/ 0 h 48"/>
                  <a:gd name="T4" fmla="*/ 47 w 48"/>
                  <a:gd name="T5" fmla="*/ 25 h 48"/>
                  <a:gd name="T6" fmla="*/ 22 w 48"/>
                  <a:gd name="T7" fmla="*/ 47 h 48"/>
                  <a:gd name="T8" fmla="*/ 0 w 48"/>
                  <a:gd name="T9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23"/>
                    </a:moveTo>
                    <a:cubicBezTo>
                      <a:pt x="1" y="10"/>
                      <a:pt x="11" y="0"/>
                      <a:pt x="24" y="0"/>
                    </a:cubicBezTo>
                    <a:cubicBezTo>
                      <a:pt x="37" y="0"/>
                      <a:pt x="48" y="12"/>
                      <a:pt x="47" y="25"/>
                    </a:cubicBezTo>
                    <a:cubicBezTo>
                      <a:pt x="46" y="38"/>
                      <a:pt x="34" y="48"/>
                      <a:pt x="22" y="47"/>
                    </a:cubicBezTo>
                    <a:cubicBezTo>
                      <a:pt x="10" y="46"/>
                      <a:pt x="0" y="35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0" name="Freeform 554"/>
              <p:cNvSpPr>
                <a:spLocks/>
              </p:cNvSpPr>
              <p:nvPr/>
            </p:nvSpPr>
            <p:spPr bwMode="auto">
              <a:xfrm>
                <a:off x="4044" y="3963"/>
                <a:ext cx="46" cy="46"/>
              </a:xfrm>
              <a:custGeom>
                <a:avLst/>
                <a:gdLst>
                  <a:gd name="T0" fmla="*/ 23 w 47"/>
                  <a:gd name="T1" fmla="*/ 0 h 47"/>
                  <a:gd name="T2" fmla="*/ 47 w 47"/>
                  <a:gd name="T3" fmla="*/ 22 h 47"/>
                  <a:gd name="T4" fmla="*/ 23 w 47"/>
                  <a:gd name="T5" fmla="*/ 46 h 47"/>
                  <a:gd name="T6" fmla="*/ 0 w 47"/>
                  <a:gd name="T7" fmla="*/ 23 h 47"/>
                  <a:gd name="T8" fmla="*/ 23 w 47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23" y="0"/>
                    </a:moveTo>
                    <a:cubicBezTo>
                      <a:pt x="36" y="0"/>
                      <a:pt x="46" y="9"/>
                      <a:pt x="47" y="22"/>
                    </a:cubicBezTo>
                    <a:cubicBezTo>
                      <a:pt x="47" y="36"/>
                      <a:pt x="37" y="47"/>
                      <a:pt x="23" y="46"/>
                    </a:cubicBezTo>
                    <a:cubicBezTo>
                      <a:pt x="11" y="46"/>
                      <a:pt x="0" y="36"/>
                      <a:pt x="0" y="23"/>
                    </a:cubicBezTo>
                    <a:cubicBezTo>
                      <a:pt x="0" y="11"/>
                      <a:pt x="10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1" name="Freeform 555"/>
              <p:cNvSpPr>
                <a:spLocks/>
              </p:cNvSpPr>
              <p:nvPr/>
            </p:nvSpPr>
            <p:spPr bwMode="auto">
              <a:xfrm>
                <a:off x="3894" y="3814"/>
                <a:ext cx="46" cy="46"/>
              </a:xfrm>
              <a:custGeom>
                <a:avLst/>
                <a:gdLst>
                  <a:gd name="T0" fmla="*/ 46 w 47"/>
                  <a:gd name="T1" fmla="*/ 24 h 47"/>
                  <a:gd name="T2" fmla="*/ 23 w 47"/>
                  <a:gd name="T3" fmla="*/ 46 h 47"/>
                  <a:gd name="T4" fmla="*/ 0 w 47"/>
                  <a:gd name="T5" fmla="*/ 23 h 47"/>
                  <a:gd name="T6" fmla="*/ 24 w 47"/>
                  <a:gd name="T7" fmla="*/ 0 h 47"/>
                  <a:gd name="T8" fmla="*/ 46 w 47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46" y="24"/>
                    </a:moveTo>
                    <a:cubicBezTo>
                      <a:pt x="46" y="36"/>
                      <a:pt x="35" y="47"/>
                      <a:pt x="23" y="46"/>
                    </a:cubicBezTo>
                    <a:cubicBezTo>
                      <a:pt x="11" y="46"/>
                      <a:pt x="0" y="35"/>
                      <a:pt x="0" y="23"/>
                    </a:cubicBezTo>
                    <a:cubicBezTo>
                      <a:pt x="1" y="11"/>
                      <a:pt x="12" y="0"/>
                      <a:pt x="24" y="0"/>
                    </a:cubicBezTo>
                    <a:cubicBezTo>
                      <a:pt x="36" y="0"/>
                      <a:pt x="47" y="11"/>
                      <a:pt x="4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2" name="Freeform 556"/>
              <p:cNvSpPr>
                <a:spLocks/>
              </p:cNvSpPr>
              <p:nvPr/>
            </p:nvSpPr>
            <p:spPr bwMode="auto">
              <a:xfrm>
                <a:off x="6588" y="2212"/>
                <a:ext cx="47" cy="47"/>
              </a:xfrm>
              <a:custGeom>
                <a:avLst/>
                <a:gdLst>
                  <a:gd name="T0" fmla="*/ 46 w 47"/>
                  <a:gd name="T1" fmla="*/ 26 h 48"/>
                  <a:gd name="T2" fmla="*/ 23 w 47"/>
                  <a:gd name="T3" fmla="*/ 48 h 48"/>
                  <a:gd name="T4" fmla="*/ 0 w 47"/>
                  <a:gd name="T5" fmla="*/ 24 h 48"/>
                  <a:gd name="T6" fmla="*/ 25 w 47"/>
                  <a:gd name="T7" fmla="*/ 1 h 48"/>
                  <a:gd name="T8" fmla="*/ 46 w 47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46" y="26"/>
                    </a:moveTo>
                    <a:cubicBezTo>
                      <a:pt x="45" y="38"/>
                      <a:pt x="35" y="48"/>
                      <a:pt x="23" y="48"/>
                    </a:cubicBezTo>
                    <a:cubicBezTo>
                      <a:pt x="10" y="47"/>
                      <a:pt x="0" y="36"/>
                      <a:pt x="0" y="24"/>
                    </a:cubicBezTo>
                    <a:cubicBezTo>
                      <a:pt x="0" y="11"/>
                      <a:pt x="12" y="0"/>
                      <a:pt x="25" y="1"/>
                    </a:cubicBezTo>
                    <a:cubicBezTo>
                      <a:pt x="38" y="2"/>
                      <a:pt x="47" y="13"/>
                      <a:pt x="4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3" name="Freeform 557"/>
              <p:cNvSpPr>
                <a:spLocks/>
              </p:cNvSpPr>
              <p:nvPr/>
            </p:nvSpPr>
            <p:spPr bwMode="auto">
              <a:xfrm>
                <a:off x="6068" y="4128"/>
                <a:ext cx="46" cy="45"/>
              </a:xfrm>
              <a:custGeom>
                <a:avLst/>
                <a:gdLst>
                  <a:gd name="T0" fmla="*/ 24 w 47"/>
                  <a:gd name="T1" fmla="*/ 46 h 46"/>
                  <a:gd name="T2" fmla="*/ 1 w 47"/>
                  <a:gd name="T3" fmla="*/ 24 h 46"/>
                  <a:gd name="T4" fmla="*/ 24 w 47"/>
                  <a:gd name="T5" fmla="*/ 0 h 46"/>
                  <a:gd name="T6" fmla="*/ 47 w 47"/>
                  <a:gd name="T7" fmla="*/ 23 h 46"/>
                  <a:gd name="T8" fmla="*/ 24 w 47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24" y="46"/>
                    </a:moveTo>
                    <a:cubicBezTo>
                      <a:pt x="11" y="46"/>
                      <a:pt x="1" y="37"/>
                      <a:pt x="1" y="24"/>
                    </a:cubicBezTo>
                    <a:cubicBezTo>
                      <a:pt x="0" y="10"/>
                      <a:pt x="10" y="0"/>
                      <a:pt x="24" y="0"/>
                    </a:cubicBezTo>
                    <a:cubicBezTo>
                      <a:pt x="36" y="0"/>
                      <a:pt x="47" y="10"/>
                      <a:pt x="47" y="23"/>
                    </a:cubicBezTo>
                    <a:cubicBezTo>
                      <a:pt x="47" y="35"/>
                      <a:pt x="37" y="46"/>
                      <a:pt x="2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4" name="Freeform 558"/>
              <p:cNvSpPr>
                <a:spLocks/>
              </p:cNvSpPr>
              <p:nvPr/>
            </p:nvSpPr>
            <p:spPr bwMode="auto">
              <a:xfrm>
                <a:off x="4087" y="1694"/>
                <a:ext cx="47" cy="46"/>
              </a:xfrm>
              <a:custGeom>
                <a:avLst/>
                <a:gdLst>
                  <a:gd name="T0" fmla="*/ 22 w 48"/>
                  <a:gd name="T1" fmla="*/ 46 h 47"/>
                  <a:gd name="T2" fmla="*/ 1 w 48"/>
                  <a:gd name="T3" fmla="*/ 22 h 47"/>
                  <a:gd name="T4" fmla="*/ 24 w 48"/>
                  <a:gd name="T5" fmla="*/ 0 h 47"/>
                  <a:gd name="T6" fmla="*/ 46 w 48"/>
                  <a:gd name="T7" fmla="*/ 26 h 47"/>
                  <a:gd name="T8" fmla="*/ 22 w 48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7">
                    <a:moveTo>
                      <a:pt x="22" y="46"/>
                    </a:moveTo>
                    <a:cubicBezTo>
                      <a:pt x="9" y="45"/>
                      <a:pt x="0" y="35"/>
                      <a:pt x="1" y="22"/>
                    </a:cubicBezTo>
                    <a:cubicBezTo>
                      <a:pt x="1" y="9"/>
                      <a:pt x="12" y="0"/>
                      <a:pt x="24" y="0"/>
                    </a:cubicBezTo>
                    <a:cubicBezTo>
                      <a:pt x="38" y="1"/>
                      <a:pt x="48" y="12"/>
                      <a:pt x="46" y="26"/>
                    </a:cubicBezTo>
                    <a:cubicBezTo>
                      <a:pt x="45" y="38"/>
                      <a:pt x="34" y="47"/>
                      <a:pt x="2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5" name="Freeform 559"/>
              <p:cNvSpPr>
                <a:spLocks/>
              </p:cNvSpPr>
              <p:nvPr/>
            </p:nvSpPr>
            <p:spPr bwMode="auto">
              <a:xfrm>
                <a:off x="3941" y="1844"/>
                <a:ext cx="46" cy="46"/>
              </a:xfrm>
              <a:custGeom>
                <a:avLst/>
                <a:gdLst>
                  <a:gd name="T0" fmla="*/ 0 w 46"/>
                  <a:gd name="T1" fmla="*/ 24 h 47"/>
                  <a:gd name="T2" fmla="*/ 22 w 46"/>
                  <a:gd name="T3" fmla="*/ 1 h 47"/>
                  <a:gd name="T4" fmla="*/ 46 w 46"/>
                  <a:gd name="T5" fmla="*/ 24 h 47"/>
                  <a:gd name="T6" fmla="*/ 23 w 46"/>
                  <a:gd name="T7" fmla="*/ 47 h 47"/>
                  <a:gd name="T8" fmla="*/ 0 w 46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0" y="24"/>
                    </a:moveTo>
                    <a:cubicBezTo>
                      <a:pt x="0" y="12"/>
                      <a:pt x="9" y="2"/>
                      <a:pt x="22" y="1"/>
                    </a:cubicBezTo>
                    <a:cubicBezTo>
                      <a:pt x="35" y="0"/>
                      <a:pt x="46" y="11"/>
                      <a:pt x="46" y="24"/>
                    </a:cubicBezTo>
                    <a:cubicBezTo>
                      <a:pt x="45" y="37"/>
                      <a:pt x="35" y="47"/>
                      <a:pt x="23" y="47"/>
                    </a:cubicBezTo>
                    <a:cubicBezTo>
                      <a:pt x="11" y="47"/>
                      <a:pt x="0" y="37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6" name="Freeform 560"/>
              <p:cNvSpPr>
                <a:spLocks/>
              </p:cNvSpPr>
              <p:nvPr/>
            </p:nvSpPr>
            <p:spPr bwMode="auto">
              <a:xfrm>
                <a:off x="3735" y="2174"/>
                <a:ext cx="46" cy="47"/>
              </a:xfrm>
              <a:custGeom>
                <a:avLst/>
                <a:gdLst>
                  <a:gd name="T0" fmla="*/ 22 w 47"/>
                  <a:gd name="T1" fmla="*/ 46 h 47"/>
                  <a:gd name="T2" fmla="*/ 0 w 47"/>
                  <a:gd name="T3" fmla="*/ 23 h 47"/>
                  <a:gd name="T4" fmla="*/ 25 w 47"/>
                  <a:gd name="T5" fmla="*/ 1 h 47"/>
                  <a:gd name="T6" fmla="*/ 46 w 47"/>
                  <a:gd name="T7" fmla="*/ 25 h 47"/>
                  <a:gd name="T8" fmla="*/ 22 w 47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22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2" y="0"/>
                      <a:pt x="25" y="1"/>
                    </a:cubicBezTo>
                    <a:cubicBezTo>
                      <a:pt x="37" y="1"/>
                      <a:pt x="47" y="13"/>
                      <a:pt x="46" y="25"/>
                    </a:cubicBezTo>
                    <a:cubicBezTo>
                      <a:pt x="46" y="37"/>
                      <a:pt x="35" y="47"/>
                      <a:pt x="2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7" name="Freeform 561"/>
              <p:cNvSpPr>
                <a:spLocks/>
              </p:cNvSpPr>
              <p:nvPr/>
            </p:nvSpPr>
            <p:spPr bwMode="auto">
              <a:xfrm>
                <a:off x="6539" y="3587"/>
                <a:ext cx="46" cy="46"/>
              </a:xfrm>
              <a:custGeom>
                <a:avLst/>
                <a:gdLst>
                  <a:gd name="T0" fmla="*/ 0 w 46"/>
                  <a:gd name="T1" fmla="*/ 24 h 47"/>
                  <a:gd name="T2" fmla="*/ 22 w 46"/>
                  <a:gd name="T3" fmla="*/ 0 h 47"/>
                  <a:gd name="T4" fmla="*/ 46 w 46"/>
                  <a:gd name="T5" fmla="*/ 22 h 47"/>
                  <a:gd name="T6" fmla="*/ 23 w 46"/>
                  <a:gd name="T7" fmla="*/ 47 h 47"/>
                  <a:gd name="T8" fmla="*/ 0 w 46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0" y="24"/>
                    </a:moveTo>
                    <a:cubicBezTo>
                      <a:pt x="0" y="11"/>
                      <a:pt x="9" y="1"/>
                      <a:pt x="22" y="0"/>
                    </a:cubicBezTo>
                    <a:cubicBezTo>
                      <a:pt x="34" y="0"/>
                      <a:pt x="45" y="10"/>
                      <a:pt x="46" y="22"/>
                    </a:cubicBezTo>
                    <a:cubicBezTo>
                      <a:pt x="46" y="35"/>
                      <a:pt x="36" y="47"/>
                      <a:pt x="23" y="47"/>
                    </a:cubicBezTo>
                    <a:cubicBezTo>
                      <a:pt x="10" y="47"/>
                      <a:pt x="0" y="37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8" name="Freeform 562"/>
              <p:cNvSpPr>
                <a:spLocks/>
              </p:cNvSpPr>
              <p:nvPr/>
            </p:nvSpPr>
            <p:spPr bwMode="auto">
              <a:xfrm>
                <a:off x="6529" y="2095"/>
                <a:ext cx="47" cy="45"/>
              </a:xfrm>
              <a:custGeom>
                <a:avLst/>
                <a:gdLst>
                  <a:gd name="T0" fmla="*/ 22 w 47"/>
                  <a:gd name="T1" fmla="*/ 46 h 46"/>
                  <a:gd name="T2" fmla="*/ 0 w 47"/>
                  <a:gd name="T3" fmla="*/ 23 h 46"/>
                  <a:gd name="T4" fmla="*/ 22 w 47"/>
                  <a:gd name="T5" fmla="*/ 0 h 46"/>
                  <a:gd name="T6" fmla="*/ 46 w 47"/>
                  <a:gd name="T7" fmla="*/ 25 h 46"/>
                  <a:gd name="T8" fmla="*/ 22 w 47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22" y="46"/>
                    </a:moveTo>
                    <a:cubicBezTo>
                      <a:pt x="9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6" y="0"/>
                      <a:pt x="47" y="12"/>
                      <a:pt x="46" y="25"/>
                    </a:cubicBezTo>
                    <a:cubicBezTo>
                      <a:pt x="45" y="37"/>
                      <a:pt x="34" y="46"/>
                      <a:pt x="2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9" name="Freeform 563"/>
              <p:cNvSpPr>
                <a:spLocks/>
              </p:cNvSpPr>
              <p:nvPr/>
            </p:nvSpPr>
            <p:spPr bwMode="auto">
              <a:xfrm>
                <a:off x="3653" y="3339"/>
                <a:ext cx="45" cy="46"/>
              </a:xfrm>
              <a:custGeom>
                <a:avLst/>
                <a:gdLst>
                  <a:gd name="T0" fmla="*/ 46 w 46"/>
                  <a:gd name="T1" fmla="*/ 23 h 47"/>
                  <a:gd name="T2" fmla="*/ 24 w 46"/>
                  <a:gd name="T3" fmla="*/ 46 h 47"/>
                  <a:gd name="T4" fmla="*/ 0 w 46"/>
                  <a:gd name="T5" fmla="*/ 22 h 47"/>
                  <a:gd name="T6" fmla="*/ 24 w 46"/>
                  <a:gd name="T7" fmla="*/ 0 h 47"/>
                  <a:gd name="T8" fmla="*/ 46 w 46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46" y="23"/>
                    </a:moveTo>
                    <a:cubicBezTo>
                      <a:pt x="46" y="35"/>
                      <a:pt x="37" y="46"/>
                      <a:pt x="24" y="46"/>
                    </a:cubicBezTo>
                    <a:cubicBezTo>
                      <a:pt x="11" y="47"/>
                      <a:pt x="0" y="35"/>
                      <a:pt x="0" y="22"/>
                    </a:cubicBezTo>
                    <a:cubicBezTo>
                      <a:pt x="1" y="10"/>
                      <a:pt x="11" y="0"/>
                      <a:pt x="24" y="0"/>
                    </a:cubicBezTo>
                    <a:cubicBezTo>
                      <a:pt x="37" y="0"/>
                      <a:pt x="46" y="10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0" name="Freeform 564"/>
              <p:cNvSpPr>
                <a:spLocks/>
              </p:cNvSpPr>
              <p:nvPr/>
            </p:nvSpPr>
            <p:spPr bwMode="auto">
              <a:xfrm>
                <a:off x="5178" y="4430"/>
                <a:ext cx="45" cy="47"/>
              </a:xfrm>
              <a:custGeom>
                <a:avLst/>
                <a:gdLst>
                  <a:gd name="T0" fmla="*/ 0 w 46"/>
                  <a:gd name="T1" fmla="*/ 26 h 48"/>
                  <a:gd name="T2" fmla="*/ 21 w 46"/>
                  <a:gd name="T3" fmla="*/ 1 h 48"/>
                  <a:gd name="T4" fmla="*/ 46 w 46"/>
                  <a:gd name="T5" fmla="*/ 24 h 48"/>
                  <a:gd name="T6" fmla="*/ 24 w 46"/>
                  <a:gd name="T7" fmla="*/ 47 h 48"/>
                  <a:gd name="T8" fmla="*/ 0 w 46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8">
                    <a:moveTo>
                      <a:pt x="0" y="26"/>
                    </a:moveTo>
                    <a:cubicBezTo>
                      <a:pt x="0" y="13"/>
                      <a:pt x="9" y="2"/>
                      <a:pt x="21" y="1"/>
                    </a:cubicBezTo>
                    <a:cubicBezTo>
                      <a:pt x="34" y="0"/>
                      <a:pt x="46" y="11"/>
                      <a:pt x="46" y="24"/>
                    </a:cubicBezTo>
                    <a:cubicBezTo>
                      <a:pt x="46" y="37"/>
                      <a:pt x="36" y="47"/>
                      <a:pt x="24" y="47"/>
                    </a:cubicBezTo>
                    <a:cubicBezTo>
                      <a:pt x="11" y="48"/>
                      <a:pt x="1" y="38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1" name="Freeform 565"/>
              <p:cNvSpPr>
                <a:spLocks/>
              </p:cNvSpPr>
              <p:nvPr/>
            </p:nvSpPr>
            <p:spPr bwMode="auto">
              <a:xfrm>
                <a:off x="6511" y="3675"/>
                <a:ext cx="45" cy="46"/>
              </a:xfrm>
              <a:custGeom>
                <a:avLst/>
                <a:gdLst>
                  <a:gd name="T0" fmla="*/ 23 w 46"/>
                  <a:gd name="T1" fmla="*/ 46 h 46"/>
                  <a:gd name="T2" fmla="*/ 1 w 46"/>
                  <a:gd name="T3" fmla="*/ 22 h 46"/>
                  <a:gd name="T4" fmla="*/ 22 w 46"/>
                  <a:gd name="T5" fmla="*/ 1 h 46"/>
                  <a:gd name="T6" fmla="*/ 46 w 46"/>
                  <a:gd name="T7" fmla="*/ 23 h 46"/>
                  <a:gd name="T8" fmla="*/ 23 w 4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5"/>
                      <a:pt x="1" y="22"/>
                    </a:cubicBezTo>
                    <a:cubicBezTo>
                      <a:pt x="1" y="11"/>
                      <a:pt x="11" y="1"/>
                      <a:pt x="22" y="1"/>
                    </a:cubicBezTo>
                    <a:cubicBezTo>
                      <a:pt x="34" y="0"/>
                      <a:pt x="46" y="11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2" name="Freeform 566"/>
              <p:cNvSpPr>
                <a:spLocks/>
              </p:cNvSpPr>
              <p:nvPr/>
            </p:nvSpPr>
            <p:spPr bwMode="auto">
              <a:xfrm>
                <a:off x="4473" y="1424"/>
                <a:ext cx="46" cy="45"/>
              </a:xfrm>
              <a:custGeom>
                <a:avLst/>
                <a:gdLst>
                  <a:gd name="T0" fmla="*/ 22 w 46"/>
                  <a:gd name="T1" fmla="*/ 0 h 46"/>
                  <a:gd name="T2" fmla="*/ 45 w 46"/>
                  <a:gd name="T3" fmla="*/ 23 h 46"/>
                  <a:gd name="T4" fmla="*/ 23 w 46"/>
                  <a:gd name="T5" fmla="*/ 46 h 46"/>
                  <a:gd name="T6" fmla="*/ 0 w 46"/>
                  <a:gd name="T7" fmla="*/ 24 h 46"/>
                  <a:gd name="T8" fmla="*/ 22 w 4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2" y="0"/>
                    </a:moveTo>
                    <a:cubicBezTo>
                      <a:pt x="34" y="0"/>
                      <a:pt x="45" y="10"/>
                      <a:pt x="45" y="23"/>
                    </a:cubicBezTo>
                    <a:cubicBezTo>
                      <a:pt x="46" y="35"/>
                      <a:pt x="36" y="46"/>
                      <a:pt x="23" y="46"/>
                    </a:cubicBezTo>
                    <a:cubicBezTo>
                      <a:pt x="10" y="46"/>
                      <a:pt x="0" y="37"/>
                      <a:pt x="0" y="24"/>
                    </a:cubicBezTo>
                    <a:cubicBezTo>
                      <a:pt x="0" y="11"/>
                      <a:pt x="9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3" name="Freeform 567"/>
              <p:cNvSpPr>
                <a:spLocks/>
              </p:cNvSpPr>
              <p:nvPr/>
            </p:nvSpPr>
            <p:spPr bwMode="auto">
              <a:xfrm>
                <a:off x="5214" y="1268"/>
                <a:ext cx="45" cy="47"/>
              </a:xfrm>
              <a:custGeom>
                <a:avLst/>
                <a:gdLst>
                  <a:gd name="T0" fmla="*/ 46 w 46"/>
                  <a:gd name="T1" fmla="*/ 24 h 47"/>
                  <a:gd name="T2" fmla="*/ 23 w 46"/>
                  <a:gd name="T3" fmla="*/ 47 h 47"/>
                  <a:gd name="T4" fmla="*/ 0 w 46"/>
                  <a:gd name="T5" fmla="*/ 23 h 47"/>
                  <a:gd name="T6" fmla="*/ 23 w 46"/>
                  <a:gd name="T7" fmla="*/ 1 h 47"/>
                  <a:gd name="T8" fmla="*/ 46 w 46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46" y="24"/>
                    </a:moveTo>
                    <a:cubicBezTo>
                      <a:pt x="45" y="37"/>
                      <a:pt x="35" y="47"/>
                      <a:pt x="23" y="47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11"/>
                      <a:pt x="11" y="0"/>
                      <a:pt x="23" y="1"/>
                    </a:cubicBezTo>
                    <a:cubicBezTo>
                      <a:pt x="36" y="1"/>
                      <a:pt x="46" y="12"/>
                      <a:pt x="4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4" name="Freeform 568"/>
              <p:cNvSpPr>
                <a:spLocks/>
              </p:cNvSpPr>
              <p:nvPr/>
            </p:nvSpPr>
            <p:spPr bwMode="auto">
              <a:xfrm>
                <a:off x="3588" y="2624"/>
                <a:ext cx="46" cy="45"/>
              </a:xfrm>
              <a:custGeom>
                <a:avLst/>
                <a:gdLst>
                  <a:gd name="T0" fmla="*/ 46 w 47"/>
                  <a:gd name="T1" fmla="*/ 22 h 46"/>
                  <a:gd name="T2" fmla="*/ 24 w 47"/>
                  <a:gd name="T3" fmla="*/ 46 h 46"/>
                  <a:gd name="T4" fmla="*/ 1 w 47"/>
                  <a:gd name="T5" fmla="*/ 23 h 46"/>
                  <a:gd name="T6" fmla="*/ 23 w 47"/>
                  <a:gd name="T7" fmla="*/ 0 h 46"/>
                  <a:gd name="T8" fmla="*/ 46 w 47"/>
                  <a:gd name="T9" fmla="*/ 2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46" y="22"/>
                    </a:moveTo>
                    <a:cubicBezTo>
                      <a:pt x="47" y="34"/>
                      <a:pt x="37" y="45"/>
                      <a:pt x="24" y="46"/>
                    </a:cubicBezTo>
                    <a:cubicBezTo>
                      <a:pt x="12" y="46"/>
                      <a:pt x="1" y="36"/>
                      <a:pt x="1" y="23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36" y="0"/>
                      <a:pt x="46" y="9"/>
                      <a:pt x="4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5" name="Freeform 569"/>
              <p:cNvSpPr>
                <a:spLocks/>
              </p:cNvSpPr>
              <p:nvPr/>
            </p:nvSpPr>
            <p:spPr bwMode="auto">
              <a:xfrm>
                <a:off x="3763" y="2086"/>
                <a:ext cx="45" cy="44"/>
              </a:xfrm>
              <a:custGeom>
                <a:avLst/>
                <a:gdLst>
                  <a:gd name="T0" fmla="*/ 46 w 46"/>
                  <a:gd name="T1" fmla="*/ 22 h 45"/>
                  <a:gd name="T2" fmla="*/ 22 w 46"/>
                  <a:gd name="T3" fmla="*/ 45 h 45"/>
                  <a:gd name="T4" fmla="*/ 1 w 46"/>
                  <a:gd name="T5" fmla="*/ 20 h 45"/>
                  <a:gd name="T6" fmla="*/ 23 w 46"/>
                  <a:gd name="T7" fmla="*/ 0 h 45"/>
                  <a:gd name="T8" fmla="*/ 46 w 46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cubicBezTo>
                      <a:pt x="45" y="35"/>
                      <a:pt x="34" y="45"/>
                      <a:pt x="22" y="45"/>
                    </a:cubicBezTo>
                    <a:cubicBezTo>
                      <a:pt x="10" y="44"/>
                      <a:pt x="0" y="33"/>
                      <a:pt x="1" y="20"/>
                    </a:cubicBezTo>
                    <a:cubicBezTo>
                      <a:pt x="1" y="8"/>
                      <a:pt x="11" y="0"/>
                      <a:pt x="23" y="0"/>
                    </a:cubicBezTo>
                    <a:cubicBezTo>
                      <a:pt x="36" y="0"/>
                      <a:pt x="46" y="10"/>
                      <a:pt x="4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6" name="Freeform 570"/>
              <p:cNvSpPr>
                <a:spLocks/>
              </p:cNvSpPr>
              <p:nvPr/>
            </p:nvSpPr>
            <p:spPr bwMode="auto">
              <a:xfrm>
                <a:off x="6019" y="1531"/>
                <a:ext cx="45" cy="45"/>
              </a:xfrm>
              <a:custGeom>
                <a:avLst/>
                <a:gdLst>
                  <a:gd name="T0" fmla="*/ 46 w 46"/>
                  <a:gd name="T1" fmla="*/ 23 h 46"/>
                  <a:gd name="T2" fmla="*/ 23 w 46"/>
                  <a:gd name="T3" fmla="*/ 46 h 46"/>
                  <a:gd name="T4" fmla="*/ 0 w 46"/>
                  <a:gd name="T5" fmla="*/ 23 h 46"/>
                  <a:gd name="T6" fmla="*/ 23 w 46"/>
                  <a:gd name="T7" fmla="*/ 0 h 46"/>
                  <a:gd name="T8" fmla="*/ 46 w 46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cubicBezTo>
                      <a:pt x="46" y="35"/>
                      <a:pt x="35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11"/>
                      <a:pt x="11" y="0"/>
                      <a:pt x="23" y="0"/>
                    </a:cubicBezTo>
                    <a:cubicBezTo>
                      <a:pt x="35" y="0"/>
                      <a:pt x="46" y="11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7" name="Freeform 571"/>
              <p:cNvSpPr>
                <a:spLocks/>
              </p:cNvSpPr>
              <p:nvPr/>
            </p:nvSpPr>
            <p:spPr bwMode="auto">
              <a:xfrm>
                <a:off x="4353" y="1485"/>
                <a:ext cx="46" cy="45"/>
              </a:xfrm>
              <a:custGeom>
                <a:avLst/>
                <a:gdLst>
                  <a:gd name="T0" fmla="*/ 23 w 46"/>
                  <a:gd name="T1" fmla="*/ 0 h 46"/>
                  <a:gd name="T2" fmla="*/ 46 w 46"/>
                  <a:gd name="T3" fmla="*/ 22 h 46"/>
                  <a:gd name="T4" fmla="*/ 23 w 46"/>
                  <a:gd name="T5" fmla="*/ 46 h 46"/>
                  <a:gd name="T6" fmla="*/ 0 w 46"/>
                  <a:gd name="T7" fmla="*/ 23 h 46"/>
                  <a:gd name="T8" fmla="*/ 23 w 4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35" y="0"/>
                      <a:pt x="45" y="10"/>
                      <a:pt x="46" y="22"/>
                    </a:cubicBezTo>
                    <a:cubicBezTo>
                      <a:pt x="46" y="35"/>
                      <a:pt x="35" y="45"/>
                      <a:pt x="23" y="46"/>
                    </a:cubicBezTo>
                    <a:cubicBezTo>
                      <a:pt x="11" y="46"/>
                      <a:pt x="0" y="36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8" name="Freeform 572"/>
              <p:cNvSpPr>
                <a:spLocks/>
              </p:cNvSpPr>
              <p:nvPr/>
            </p:nvSpPr>
            <p:spPr bwMode="auto">
              <a:xfrm>
                <a:off x="6649" y="2334"/>
                <a:ext cx="47" cy="44"/>
              </a:xfrm>
              <a:custGeom>
                <a:avLst/>
                <a:gdLst>
                  <a:gd name="T0" fmla="*/ 23 w 47"/>
                  <a:gd name="T1" fmla="*/ 0 h 45"/>
                  <a:gd name="T2" fmla="*/ 46 w 47"/>
                  <a:gd name="T3" fmla="*/ 22 h 45"/>
                  <a:gd name="T4" fmla="*/ 24 w 47"/>
                  <a:gd name="T5" fmla="*/ 45 h 45"/>
                  <a:gd name="T6" fmla="*/ 1 w 47"/>
                  <a:gd name="T7" fmla="*/ 24 h 45"/>
                  <a:gd name="T8" fmla="*/ 23 w 47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5">
                    <a:moveTo>
                      <a:pt x="23" y="0"/>
                    </a:moveTo>
                    <a:cubicBezTo>
                      <a:pt x="36" y="0"/>
                      <a:pt x="46" y="9"/>
                      <a:pt x="46" y="22"/>
                    </a:cubicBezTo>
                    <a:cubicBezTo>
                      <a:pt x="47" y="35"/>
                      <a:pt x="36" y="45"/>
                      <a:pt x="24" y="45"/>
                    </a:cubicBezTo>
                    <a:cubicBezTo>
                      <a:pt x="12" y="45"/>
                      <a:pt x="2" y="36"/>
                      <a:pt x="1" y="24"/>
                    </a:cubicBezTo>
                    <a:cubicBezTo>
                      <a:pt x="0" y="12"/>
                      <a:pt x="10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9" name="Freeform 573"/>
              <p:cNvSpPr>
                <a:spLocks/>
              </p:cNvSpPr>
              <p:nvPr/>
            </p:nvSpPr>
            <p:spPr bwMode="auto">
              <a:xfrm>
                <a:off x="4523" y="4319"/>
                <a:ext cx="44" cy="44"/>
              </a:xfrm>
              <a:custGeom>
                <a:avLst/>
                <a:gdLst>
                  <a:gd name="T0" fmla="*/ 45 w 45"/>
                  <a:gd name="T1" fmla="*/ 22 h 45"/>
                  <a:gd name="T2" fmla="*/ 23 w 45"/>
                  <a:gd name="T3" fmla="*/ 45 h 45"/>
                  <a:gd name="T4" fmla="*/ 1 w 45"/>
                  <a:gd name="T5" fmla="*/ 22 h 45"/>
                  <a:gd name="T6" fmla="*/ 22 w 45"/>
                  <a:gd name="T7" fmla="*/ 0 h 45"/>
                  <a:gd name="T8" fmla="*/ 45 w 45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45" y="22"/>
                    </a:moveTo>
                    <a:cubicBezTo>
                      <a:pt x="45" y="34"/>
                      <a:pt x="35" y="45"/>
                      <a:pt x="23" y="45"/>
                    </a:cubicBezTo>
                    <a:cubicBezTo>
                      <a:pt x="11" y="45"/>
                      <a:pt x="0" y="34"/>
                      <a:pt x="1" y="22"/>
                    </a:cubicBezTo>
                    <a:cubicBezTo>
                      <a:pt x="1" y="10"/>
                      <a:pt x="11" y="1"/>
                      <a:pt x="22" y="0"/>
                    </a:cubicBezTo>
                    <a:cubicBezTo>
                      <a:pt x="35" y="0"/>
                      <a:pt x="45" y="9"/>
                      <a:pt x="4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0" name="Freeform 574"/>
              <p:cNvSpPr>
                <a:spLocks/>
              </p:cNvSpPr>
              <p:nvPr/>
            </p:nvSpPr>
            <p:spPr bwMode="auto">
              <a:xfrm>
                <a:off x="4792" y="4404"/>
                <a:ext cx="45" cy="46"/>
              </a:xfrm>
              <a:custGeom>
                <a:avLst/>
                <a:gdLst>
                  <a:gd name="T0" fmla="*/ 23 w 46"/>
                  <a:gd name="T1" fmla="*/ 46 h 46"/>
                  <a:gd name="T2" fmla="*/ 1 w 46"/>
                  <a:gd name="T3" fmla="*/ 23 h 46"/>
                  <a:gd name="T4" fmla="*/ 24 w 46"/>
                  <a:gd name="T5" fmla="*/ 1 h 46"/>
                  <a:gd name="T6" fmla="*/ 45 w 46"/>
                  <a:gd name="T7" fmla="*/ 23 h 46"/>
                  <a:gd name="T8" fmla="*/ 23 w 4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6"/>
                      <a:pt x="1" y="23"/>
                    </a:cubicBezTo>
                    <a:cubicBezTo>
                      <a:pt x="1" y="10"/>
                      <a:pt x="12" y="0"/>
                      <a:pt x="24" y="1"/>
                    </a:cubicBezTo>
                    <a:cubicBezTo>
                      <a:pt x="35" y="1"/>
                      <a:pt x="45" y="11"/>
                      <a:pt x="45" y="23"/>
                    </a:cubicBezTo>
                    <a:cubicBezTo>
                      <a:pt x="46" y="35"/>
                      <a:pt x="36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1" name="Freeform 575"/>
              <p:cNvSpPr>
                <a:spLocks/>
              </p:cNvSpPr>
              <p:nvPr/>
            </p:nvSpPr>
            <p:spPr bwMode="auto">
              <a:xfrm>
                <a:off x="4703" y="4376"/>
                <a:ext cx="45" cy="46"/>
              </a:xfrm>
              <a:custGeom>
                <a:avLst/>
                <a:gdLst>
                  <a:gd name="T0" fmla="*/ 24 w 46"/>
                  <a:gd name="T1" fmla="*/ 46 h 47"/>
                  <a:gd name="T2" fmla="*/ 0 w 46"/>
                  <a:gd name="T3" fmla="*/ 24 h 47"/>
                  <a:gd name="T4" fmla="*/ 21 w 46"/>
                  <a:gd name="T5" fmla="*/ 1 h 47"/>
                  <a:gd name="T6" fmla="*/ 45 w 46"/>
                  <a:gd name="T7" fmla="*/ 22 h 47"/>
                  <a:gd name="T8" fmla="*/ 24 w 46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24" y="46"/>
                    </a:moveTo>
                    <a:cubicBezTo>
                      <a:pt x="11" y="47"/>
                      <a:pt x="1" y="37"/>
                      <a:pt x="0" y="24"/>
                    </a:cubicBezTo>
                    <a:cubicBezTo>
                      <a:pt x="0" y="12"/>
                      <a:pt x="9" y="2"/>
                      <a:pt x="21" y="1"/>
                    </a:cubicBezTo>
                    <a:cubicBezTo>
                      <a:pt x="33" y="0"/>
                      <a:pt x="44" y="9"/>
                      <a:pt x="45" y="22"/>
                    </a:cubicBezTo>
                    <a:cubicBezTo>
                      <a:pt x="46" y="34"/>
                      <a:pt x="36" y="46"/>
                      <a:pt x="2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2" name="Freeform 576"/>
              <p:cNvSpPr>
                <a:spLocks/>
              </p:cNvSpPr>
              <p:nvPr/>
            </p:nvSpPr>
            <p:spPr bwMode="auto">
              <a:xfrm>
                <a:off x="4195" y="4111"/>
                <a:ext cx="45" cy="45"/>
              </a:xfrm>
              <a:custGeom>
                <a:avLst/>
                <a:gdLst>
                  <a:gd name="T0" fmla="*/ 46 w 46"/>
                  <a:gd name="T1" fmla="*/ 23 h 46"/>
                  <a:gd name="T2" fmla="*/ 23 w 46"/>
                  <a:gd name="T3" fmla="*/ 46 h 46"/>
                  <a:gd name="T4" fmla="*/ 0 w 46"/>
                  <a:gd name="T5" fmla="*/ 23 h 46"/>
                  <a:gd name="T6" fmla="*/ 23 w 46"/>
                  <a:gd name="T7" fmla="*/ 0 h 46"/>
                  <a:gd name="T8" fmla="*/ 46 w 46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cubicBezTo>
                      <a:pt x="46" y="36"/>
                      <a:pt x="36" y="46"/>
                      <a:pt x="23" y="46"/>
                    </a:cubicBezTo>
                    <a:cubicBezTo>
                      <a:pt x="11" y="46"/>
                      <a:pt x="0" y="35"/>
                      <a:pt x="0" y="23"/>
                    </a:cubicBezTo>
                    <a:cubicBezTo>
                      <a:pt x="0" y="11"/>
                      <a:pt x="11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3" name="Freeform 577"/>
              <p:cNvSpPr>
                <a:spLocks/>
              </p:cNvSpPr>
              <p:nvPr/>
            </p:nvSpPr>
            <p:spPr bwMode="auto">
              <a:xfrm>
                <a:off x="4916" y="1271"/>
                <a:ext cx="45" cy="45"/>
              </a:xfrm>
              <a:custGeom>
                <a:avLst/>
                <a:gdLst>
                  <a:gd name="T0" fmla="*/ 46 w 46"/>
                  <a:gd name="T1" fmla="*/ 22 h 45"/>
                  <a:gd name="T2" fmla="*/ 23 w 46"/>
                  <a:gd name="T3" fmla="*/ 45 h 45"/>
                  <a:gd name="T4" fmla="*/ 1 w 46"/>
                  <a:gd name="T5" fmla="*/ 24 h 45"/>
                  <a:gd name="T6" fmla="*/ 23 w 46"/>
                  <a:gd name="T7" fmla="*/ 0 h 45"/>
                  <a:gd name="T8" fmla="*/ 46 w 46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cubicBezTo>
                      <a:pt x="46" y="34"/>
                      <a:pt x="36" y="45"/>
                      <a:pt x="23" y="45"/>
                    </a:cubicBezTo>
                    <a:cubicBezTo>
                      <a:pt x="12" y="45"/>
                      <a:pt x="2" y="35"/>
                      <a:pt x="1" y="24"/>
                    </a:cubicBezTo>
                    <a:cubicBezTo>
                      <a:pt x="0" y="12"/>
                      <a:pt x="10" y="1"/>
                      <a:pt x="23" y="0"/>
                    </a:cubicBezTo>
                    <a:cubicBezTo>
                      <a:pt x="35" y="0"/>
                      <a:pt x="46" y="10"/>
                      <a:pt x="4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4" name="Freeform 578"/>
              <p:cNvSpPr>
                <a:spLocks/>
              </p:cNvSpPr>
              <p:nvPr/>
            </p:nvSpPr>
            <p:spPr bwMode="auto">
              <a:xfrm>
                <a:off x="4612" y="4346"/>
                <a:ext cx="45" cy="46"/>
              </a:xfrm>
              <a:custGeom>
                <a:avLst/>
                <a:gdLst>
                  <a:gd name="T0" fmla="*/ 46 w 46"/>
                  <a:gd name="T1" fmla="*/ 23 h 46"/>
                  <a:gd name="T2" fmla="*/ 23 w 46"/>
                  <a:gd name="T3" fmla="*/ 45 h 46"/>
                  <a:gd name="T4" fmla="*/ 1 w 46"/>
                  <a:gd name="T5" fmla="*/ 24 h 46"/>
                  <a:gd name="T6" fmla="*/ 23 w 46"/>
                  <a:gd name="T7" fmla="*/ 0 h 46"/>
                  <a:gd name="T8" fmla="*/ 46 w 46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cubicBezTo>
                      <a:pt x="46" y="36"/>
                      <a:pt x="36" y="46"/>
                      <a:pt x="23" y="45"/>
                    </a:cubicBezTo>
                    <a:cubicBezTo>
                      <a:pt x="11" y="45"/>
                      <a:pt x="1" y="36"/>
                      <a:pt x="1" y="24"/>
                    </a:cubicBezTo>
                    <a:cubicBezTo>
                      <a:pt x="0" y="12"/>
                      <a:pt x="10" y="1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5" name="Freeform 579"/>
              <p:cNvSpPr>
                <a:spLocks/>
              </p:cNvSpPr>
              <p:nvPr/>
            </p:nvSpPr>
            <p:spPr bwMode="auto">
              <a:xfrm>
                <a:off x="6469" y="1976"/>
                <a:ext cx="46" cy="46"/>
              </a:xfrm>
              <a:custGeom>
                <a:avLst/>
                <a:gdLst>
                  <a:gd name="T0" fmla="*/ 45 w 46"/>
                  <a:gd name="T1" fmla="*/ 25 h 47"/>
                  <a:gd name="T2" fmla="*/ 20 w 46"/>
                  <a:gd name="T3" fmla="*/ 46 h 47"/>
                  <a:gd name="T4" fmla="*/ 0 w 46"/>
                  <a:gd name="T5" fmla="*/ 23 h 47"/>
                  <a:gd name="T6" fmla="*/ 24 w 46"/>
                  <a:gd name="T7" fmla="*/ 1 h 47"/>
                  <a:gd name="T8" fmla="*/ 45 w 46"/>
                  <a:gd name="T9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45" y="25"/>
                    </a:moveTo>
                    <a:cubicBezTo>
                      <a:pt x="44" y="38"/>
                      <a:pt x="33" y="47"/>
                      <a:pt x="20" y="46"/>
                    </a:cubicBezTo>
                    <a:cubicBezTo>
                      <a:pt x="9" y="45"/>
                      <a:pt x="0" y="35"/>
                      <a:pt x="0" y="23"/>
                    </a:cubicBezTo>
                    <a:cubicBezTo>
                      <a:pt x="0" y="11"/>
                      <a:pt x="12" y="0"/>
                      <a:pt x="24" y="1"/>
                    </a:cubicBezTo>
                    <a:cubicBezTo>
                      <a:pt x="36" y="2"/>
                      <a:pt x="46" y="13"/>
                      <a:pt x="4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6" name="Freeform 580"/>
              <p:cNvSpPr>
                <a:spLocks/>
              </p:cNvSpPr>
              <p:nvPr/>
            </p:nvSpPr>
            <p:spPr bwMode="auto">
              <a:xfrm>
                <a:off x="4235" y="1545"/>
                <a:ext cx="45" cy="44"/>
              </a:xfrm>
              <a:custGeom>
                <a:avLst/>
                <a:gdLst>
                  <a:gd name="T0" fmla="*/ 45 w 45"/>
                  <a:gd name="T1" fmla="*/ 24 h 45"/>
                  <a:gd name="T2" fmla="*/ 21 w 45"/>
                  <a:gd name="T3" fmla="*/ 45 h 45"/>
                  <a:gd name="T4" fmla="*/ 0 w 45"/>
                  <a:gd name="T5" fmla="*/ 23 h 45"/>
                  <a:gd name="T6" fmla="*/ 23 w 45"/>
                  <a:gd name="T7" fmla="*/ 0 h 45"/>
                  <a:gd name="T8" fmla="*/ 45 w 45"/>
                  <a:gd name="T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45" y="24"/>
                    </a:moveTo>
                    <a:cubicBezTo>
                      <a:pt x="44" y="36"/>
                      <a:pt x="34" y="45"/>
                      <a:pt x="21" y="45"/>
                    </a:cubicBezTo>
                    <a:cubicBezTo>
                      <a:pt x="10" y="44"/>
                      <a:pt x="0" y="34"/>
                      <a:pt x="0" y="23"/>
                    </a:cubicBezTo>
                    <a:cubicBezTo>
                      <a:pt x="0" y="11"/>
                      <a:pt x="11" y="0"/>
                      <a:pt x="23" y="0"/>
                    </a:cubicBezTo>
                    <a:cubicBezTo>
                      <a:pt x="36" y="0"/>
                      <a:pt x="45" y="11"/>
                      <a:pt x="4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7" name="Freeform 581"/>
              <p:cNvSpPr>
                <a:spLocks/>
              </p:cNvSpPr>
              <p:nvPr/>
            </p:nvSpPr>
            <p:spPr bwMode="auto">
              <a:xfrm>
                <a:off x="4881" y="4435"/>
                <a:ext cx="44" cy="45"/>
              </a:xfrm>
              <a:custGeom>
                <a:avLst/>
                <a:gdLst>
                  <a:gd name="T0" fmla="*/ 22 w 45"/>
                  <a:gd name="T1" fmla="*/ 45 h 46"/>
                  <a:gd name="T2" fmla="*/ 1 w 45"/>
                  <a:gd name="T3" fmla="*/ 21 h 46"/>
                  <a:gd name="T4" fmla="*/ 23 w 45"/>
                  <a:gd name="T5" fmla="*/ 1 h 46"/>
                  <a:gd name="T6" fmla="*/ 45 w 45"/>
                  <a:gd name="T7" fmla="*/ 23 h 46"/>
                  <a:gd name="T8" fmla="*/ 22 w 45"/>
                  <a:gd name="T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22" y="45"/>
                    </a:moveTo>
                    <a:cubicBezTo>
                      <a:pt x="9" y="45"/>
                      <a:pt x="0" y="34"/>
                      <a:pt x="1" y="21"/>
                    </a:cubicBezTo>
                    <a:cubicBezTo>
                      <a:pt x="2" y="9"/>
                      <a:pt x="12" y="0"/>
                      <a:pt x="23" y="1"/>
                    </a:cubicBezTo>
                    <a:cubicBezTo>
                      <a:pt x="35" y="1"/>
                      <a:pt x="44" y="11"/>
                      <a:pt x="45" y="23"/>
                    </a:cubicBezTo>
                    <a:cubicBezTo>
                      <a:pt x="45" y="35"/>
                      <a:pt x="34" y="46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8" name="Freeform 582"/>
              <p:cNvSpPr>
                <a:spLocks/>
              </p:cNvSpPr>
              <p:nvPr/>
            </p:nvSpPr>
            <p:spPr bwMode="auto">
              <a:xfrm>
                <a:off x="3594" y="3221"/>
                <a:ext cx="44" cy="44"/>
              </a:xfrm>
              <a:custGeom>
                <a:avLst/>
                <a:gdLst>
                  <a:gd name="T0" fmla="*/ 23 w 45"/>
                  <a:gd name="T1" fmla="*/ 0 h 45"/>
                  <a:gd name="T2" fmla="*/ 44 w 45"/>
                  <a:gd name="T3" fmla="*/ 24 h 45"/>
                  <a:gd name="T4" fmla="*/ 22 w 45"/>
                  <a:gd name="T5" fmla="*/ 45 h 45"/>
                  <a:gd name="T6" fmla="*/ 1 w 45"/>
                  <a:gd name="T7" fmla="*/ 21 h 45"/>
                  <a:gd name="T8" fmla="*/ 23 w 45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3" y="0"/>
                    </a:moveTo>
                    <a:cubicBezTo>
                      <a:pt x="36" y="1"/>
                      <a:pt x="45" y="12"/>
                      <a:pt x="44" y="24"/>
                    </a:cubicBezTo>
                    <a:cubicBezTo>
                      <a:pt x="44" y="36"/>
                      <a:pt x="34" y="45"/>
                      <a:pt x="22" y="45"/>
                    </a:cubicBezTo>
                    <a:cubicBezTo>
                      <a:pt x="9" y="44"/>
                      <a:pt x="0" y="34"/>
                      <a:pt x="1" y="21"/>
                    </a:cubicBezTo>
                    <a:cubicBezTo>
                      <a:pt x="2" y="9"/>
                      <a:pt x="12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9" name="Freeform 583"/>
              <p:cNvSpPr>
                <a:spLocks/>
              </p:cNvSpPr>
              <p:nvPr/>
            </p:nvSpPr>
            <p:spPr bwMode="auto">
              <a:xfrm>
                <a:off x="5268" y="4461"/>
                <a:ext cx="44" cy="45"/>
              </a:xfrm>
              <a:custGeom>
                <a:avLst/>
                <a:gdLst>
                  <a:gd name="T0" fmla="*/ 22 w 44"/>
                  <a:gd name="T1" fmla="*/ 45 h 45"/>
                  <a:gd name="T2" fmla="*/ 0 w 44"/>
                  <a:gd name="T3" fmla="*/ 24 h 45"/>
                  <a:gd name="T4" fmla="*/ 21 w 44"/>
                  <a:gd name="T5" fmla="*/ 1 h 45"/>
                  <a:gd name="T6" fmla="*/ 44 w 44"/>
                  <a:gd name="T7" fmla="*/ 24 h 45"/>
                  <a:gd name="T8" fmla="*/ 22 w 44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22" y="45"/>
                    </a:moveTo>
                    <a:cubicBezTo>
                      <a:pt x="11" y="45"/>
                      <a:pt x="0" y="35"/>
                      <a:pt x="0" y="24"/>
                    </a:cubicBezTo>
                    <a:cubicBezTo>
                      <a:pt x="0" y="12"/>
                      <a:pt x="10" y="2"/>
                      <a:pt x="21" y="1"/>
                    </a:cubicBezTo>
                    <a:cubicBezTo>
                      <a:pt x="33" y="0"/>
                      <a:pt x="44" y="11"/>
                      <a:pt x="44" y="24"/>
                    </a:cubicBezTo>
                    <a:cubicBezTo>
                      <a:pt x="44" y="35"/>
                      <a:pt x="34" y="45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0" name="Freeform 584"/>
              <p:cNvSpPr>
                <a:spLocks/>
              </p:cNvSpPr>
              <p:nvPr/>
            </p:nvSpPr>
            <p:spPr bwMode="auto">
              <a:xfrm>
                <a:off x="4709" y="1303"/>
                <a:ext cx="44" cy="44"/>
              </a:xfrm>
              <a:custGeom>
                <a:avLst/>
                <a:gdLst>
                  <a:gd name="T0" fmla="*/ 24 w 45"/>
                  <a:gd name="T1" fmla="*/ 1 h 45"/>
                  <a:gd name="T2" fmla="*/ 45 w 45"/>
                  <a:gd name="T3" fmla="*/ 23 h 45"/>
                  <a:gd name="T4" fmla="*/ 23 w 45"/>
                  <a:gd name="T5" fmla="*/ 45 h 45"/>
                  <a:gd name="T6" fmla="*/ 1 w 45"/>
                  <a:gd name="T7" fmla="*/ 21 h 45"/>
                  <a:gd name="T8" fmla="*/ 24 w 45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4" y="1"/>
                    </a:moveTo>
                    <a:cubicBezTo>
                      <a:pt x="36" y="1"/>
                      <a:pt x="45" y="11"/>
                      <a:pt x="45" y="23"/>
                    </a:cubicBezTo>
                    <a:cubicBezTo>
                      <a:pt x="45" y="35"/>
                      <a:pt x="35" y="45"/>
                      <a:pt x="23" y="45"/>
                    </a:cubicBezTo>
                    <a:cubicBezTo>
                      <a:pt x="11" y="45"/>
                      <a:pt x="0" y="33"/>
                      <a:pt x="1" y="21"/>
                    </a:cubicBezTo>
                    <a:cubicBezTo>
                      <a:pt x="2" y="10"/>
                      <a:pt x="13" y="0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1" name="Freeform 585"/>
              <p:cNvSpPr>
                <a:spLocks/>
              </p:cNvSpPr>
              <p:nvPr/>
            </p:nvSpPr>
            <p:spPr bwMode="auto">
              <a:xfrm>
                <a:off x="4434" y="4288"/>
                <a:ext cx="43" cy="45"/>
              </a:xfrm>
              <a:custGeom>
                <a:avLst/>
                <a:gdLst>
                  <a:gd name="T0" fmla="*/ 44 w 44"/>
                  <a:gd name="T1" fmla="*/ 23 h 45"/>
                  <a:gd name="T2" fmla="*/ 23 w 44"/>
                  <a:gd name="T3" fmla="*/ 45 h 45"/>
                  <a:gd name="T4" fmla="*/ 0 w 44"/>
                  <a:gd name="T5" fmla="*/ 23 h 45"/>
                  <a:gd name="T6" fmla="*/ 23 w 44"/>
                  <a:gd name="T7" fmla="*/ 0 h 45"/>
                  <a:gd name="T8" fmla="*/ 44 w 44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3"/>
                    </a:moveTo>
                    <a:cubicBezTo>
                      <a:pt x="44" y="34"/>
                      <a:pt x="34" y="44"/>
                      <a:pt x="23" y="45"/>
                    </a:cubicBezTo>
                    <a:cubicBezTo>
                      <a:pt x="11" y="45"/>
                      <a:pt x="0" y="35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34" y="1"/>
                      <a:pt x="44" y="11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2" name="Freeform 586"/>
              <p:cNvSpPr>
                <a:spLocks/>
              </p:cNvSpPr>
              <p:nvPr/>
            </p:nvSpPr>
            <p:spPr bwMode="auto">
              <a:xfrm>
                <a:off x="3562" y="2713"/>
                <a:ext cx="43" cy="46"/>
              </a:xfrm>
              <a:custGeom>
                <a:avLst/>
                <a:gdLst>
                  <a:gd name="T0" fmla="*/ 44 w 44"/>
                  <a:gd name="T1" fmla="*/ 23 h 46"/>
                  <a:gd name="T2" fmla="*/ 21 w 44"/>
                  <a:gd name="T3" fmla="*/ 45 h 46"/>
                  <a:gd name="T4" fmla="*/ 0 w 44"/>
                  <a:gd name="T5" fmla="*/ 23 h 46"/>
                  <a:gd name="T6" fmla="*/ 21 w 44"/>
                  <a:gd name="T7" fmla="*/ 1 h 46"/>
                  <a:gd name="T8" fmla="*/ 44 w 44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4" y="23"/>
                    </a:moveTo>
                    <a:cubicBezTo>
                      <a:pt x="44" y="36"/>
                      <a:pt x="33" y="46"/>
                      <a:pt x="21" y="45"/>
                    </a:cubicBezTo>
                    <a:cubicBezTo>
                      <a:pt x="9" y="45"/>
                      <a:pt x="0" y="34"/>
                      <a:pt x="0" y="23"/>
                    </a:cubicBezTo>
                    <a:cubicBezTo>
                      <a:pt x="0" y="12"/>
                      <a:pt x="10" y="1"/>
                      <a:pt x="21" y="1"/>
                    </a:cubicBezTo>
                    <a:cubicBezTo>
                      <a:pt x="33" y="0"/>
                      <a:pt x="44" y="11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3" name="Freeform 587"/>
              <p:cNvSpPr>
                <a:spLocks/>
              </p:cNvSpPr>
              <p:nvPr/>
            </p:nvSpPr>
            <p:spPr bwMode="auto">
              <a:xfrm>
                <a:off x="6744" y="2959"/>
                <a:ext cx="44" cy="45"/>
              </a:xfrm>
              <a:custGeom>
                <a:avLst/>
                <a:gdLst>
                  <a:gd name="T0" fmla="*/ 23 w 45"/>
                  <a:gd name="T1" fmla="*/ 44 h 45"/>
                  <a:gd name="T2" fmla="*/ 0 w 45"/>
                  <a:gd name="T3" fmla="*/ 22 h 45"/>
                  <a:gd name="T4" fmla="*/ 22 w 45"/>
                  <a:gd name="T5" fmla="*/ 0 h 45"/>
                  <a:gd name="T6" fmla="*/ 45 w 45"/>
                  <a:gd name="T7" fmla="*/ 23 h 45"/>
                  <a:gd name="T8" fmla="*/ 23 w 45"/>
                  <a:gd name="T9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3" y="44"/>
                    </a:moveTo>
                    <a:cubicBezTo>
                      <a:pt x="11" y="45"/>
                      <a:pt x="0" y="34"/>
                      <a:pt x="0" y="22"/>
                    </a:cubicBezTo>
                    <a:cubicBezTo>
                      <a:pt x="1" y="10"/>
                      <a:pt x="10" y="1"/>
                      <a:pt x="22" y="0"/>
                    </a:cubicBezTo>
                    <a:cubicBezTo>
                      <a:pt x="34" y="0"/>
                      <a:pt x="45" y="10"/>
                      <a:pt x="45" y="23"/>
                    </a:cubicBezTo>
                    <a:cubicBezTo>
                      <a:pt x="44" y="34"/>
                      <a:pt x="35" y="44"/>
                      <a:pt x="2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4" name="Freeform 588"/>
              <p:cNvSpPr>
                <a:spLocks/>
              </p:cNvSpPr>
              <p:nvPr/>
            </p:nvSpPr>
            <p:spPr bwMode="auto">
              <a:xfrm>
                <a:off x="6187" y="4066"/>
                <a:ext cx="44" cy="45"/>
              </a:xfrm>
              <a:custGeom>
                <a:avLst/>
                <a:gdLst>
                  <a:gd name="T0" fmla="*/ 22 w 45"/>
                  <a:gd name="T1" fmla="*/ 45 h 46"/>
                  <a:gd name="T2" fmla="*/ 0 w 45"/>
                  <a:gd name="T3" fmla="*/ 22 h 46"/>
                  <a:gd name="T4" fmla="*/ 22 w 45"/>
                  <a:gd name="T5" fmla="*/ 1 h 46"/>
                  <a:gd name="T6" fmla="*/ 44 w 45"/>
                  <a:gd name="T7" fmla="*/ 23 h 46"/>
                  <a:gd name="T8" fmla="*/ 22 w 45"/>
                  <a:gd name="T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22" y="45"/>
                    </a:moveTo>
                    <a:cubicBezTo>
                      <a:pt x="9" y="45"/>
                      <a:pt x="0" y="35"/>
                      <a:pt x="0" y="22"/>
                    </a:cubicBezTo>
                    <a:cubicBezTo>
                      <a:pt x="1" y="11"/>
                      <a:pt x="10" y="1"/>
                      <a:pt x="22" y="1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5" y="36"/>
                      <a:pt x="35" y="46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5" name="Freeform 589"/>
              <p:cNvSpPr>
                <a:spLocks/>
              </p:cNvSpPr>
              <p:nvPr/>
            </p:nvSpPr>
            <p:spPr bwMode="auto">
              <a:xfrm>
                <a:off x="6336" y="3916"/>
                <a:ext cx="44" cy="45"/>
              </a:xfrm>
              <a:custGeom>
                <a:avLst/>
                <a:gdLst>
                  <a:gd name="T0" fmla="*/ 22 w 45"/>
                  <a:gd name="T1" fmla="*/ 45 h 45"/>
                  <a:gd name="T2" fmla="*/ 0 w 45"/>
                  <a:gd name="T3" fmla="*/ 22 h 45"/>
                  <a:gd name="T4" fmla="*/ 21 w 45"/>
                  <a:gd name="T5" fmla="*/ 0 h 45"/>
                  <a:gd name="T6" fmla="*/ 44 w 45"/>
                  <a:gd name="T7" fmla="*/ 22 h 45"/>
                  <a:gd name="T8" fmla="*/ 22 w 45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2" y="45"/>
                    </a:moveTo>
                    <a:cubicBezTo>
                      <a:pt x="9" y="45"/>
                      <a:pt x="0" y="35"/>
                      <a:pt x="0" y="22"/>
                    </a:cubicBezTo>
                    <a:cubicBezTo>
                      <a:pt x="0" y="10"/>
                      <a:pt x="9" y="1"/>
                      <a:pt x="21" y="0"/>
                    </a:cubicBezTo>
                    <a:cubicBezTo>
                      <a:pt x="33" y="0"/>
                      <a:pt x="44" y="10"/>
                      <a:pt x="44" y="22"/>
                    </a:cubicBezTo>
                    <a:cubicBezTo>
                      <a:pt x="45" y="34"/>
                      <a:pt x="35" y="45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6" name="Freeform 590"/>
              <p:cNvSpPr>
                <a:spLocks/>
              </p:cNvSpPr>
              <p:nvPr/>
            </p:nvSpPr>
            <p:spPr bwMode="auto">
              <a:xfrm>
                <a:off x="6259" y="1710"/>
                <a:ext cx="44" cy="44"/>
              </a:xfrm>
              <a:custGeom>
                <a:avLst/>
                <a:gdLst>
                  <a:gd name="T0" fmla="*/ 22 w 45"/>
                  <a:gd name="T1" fmla="*/ 45 h 45"/>
                  <a:gd name="T2" fmla="*/ 0 w 45"/>
                  <a:gd name="T3" fmla="*/ 23 h 45"/>
                  <a:gd name="T4" fmla="*/ 23 w 45"/>
                  <a:gd name="T5" fmla="*/ 0 h 45"/>
                  <a:gd name="T6" fmla="*/ 44 w 45"/>
                  <a:gd name="T7" fmla="*/ 22 h 45"/>
                  <a:gd name="T8" fmla="*/ 22 w 45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2" y="45"/>
                    </a:moveTo>
                    <a:cubicBezTo>
                      <a:pt x="10" y="44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5" y="34"/>
                      <a:pt x="35" y="45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7" name="Freeform 591"/>
              <p:cNvSpPr>
                <a:spLocks/>
              </p:cNvSpPr>
              <p:nvPr/>
            </p:nvSpPr>
            <p:spPr bwMode="auto">
              <a:xfrm>
                <a:off x="6743" y="2661"/>
                <a:ext cx="43" cy="44"/>
              </a:xfrm>
              <a:custGeom>
                <a:avLst/>
                <a:gdLst>
                  <a:gd name="T0" fmla="*/ 44 w 44"/>
                  <a:gd name="T1" fmla="*/ 21 h 44"/>
                  <a:gd name="T2" fmla="*/ 23 w 44"/>
                  <a:gd name="T3" fmla="*/ 44 h 44"/>
                  <a:gd name="T4" fmla="*/ 0 w 44"/>
                  <a:gd name="T5" fmla="*/ 21 h 44"/>
                  <a:gd name="T6" fmla="*/ 22 w 44"/>
                  <a:gd name="T7" fmla="*/ 0 h 44"/>
                  <a:gd name="T8" fmla="*/ 44 w 44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44" y="21"/>
                    </a:moveTo>
                    <a:cubicBezTo>
                      <a:pt x="44" y="33"/>
                      <a:pt x="35" y="43"/>
                      <a:pt x="23" y="44"/>
                    </a:cubicBezTo>
                    <a:cubicBezTo>
                      <a:pt x="10" y="44"/>
                      <a:pt x="0" y="34"/>
                      <a:pt x="0" y="21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3" y="0"/>
                      <a:pt x="43" y="10"/>
                      <a:pt x="4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8" name="Freeform 592"/>
              <p:cNvSpPr>
                <a:spLocks/>
              </p:cNvSpPr>
              <p:nvPr/>
            </p:nvSpPr>
            <p:spPr bwMode="auto">
              <a:xfrm>
                <a:off x="6109" y="1561"/>
                <a:ext cx="44" cy="45"/>
              </a:xfrm>
              <a:custGeom>
                <a:avLst/>
                <a:gdLst>
                  <a:gd name="T0" fmla="*/ 22 w 44"/>
                  <a:gd name="T1" fmla="*/ 0 h 45"/>
                  <a:gd name="T2" fmla="*/ 44 w 44"/>
                  <a:gd name="T3" fmla="*/ 22 h 45"/>
                  <a:gd name="T4" fmla="*/ 23 w 44"/>
                  <a:gd name="T5" fmla="*/ 44 h 45"/>
                  <a:gd name="T6" fmla="*/ 0 w 44"/>
                  <a:gd name="T7" fmla="*/ 22 h 45"/>
                  <a:gd name="T8" fmla="*/ 22 w 44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cubicBezTo>
                      <a:pt x="34" y="1"/>
                      <a:pt x="44" y="11"/>
                      <a:pt x="44" y="22"/>
                    </a:cubicBezTo>
                    <a:cubicBezTo>
                      <a:pt x="44" y="33"/>
                      <a:pt x="34" y="44"/>
                      <a:pt x="23" y="44"/>
                    </a:cubicBezTo>
                    <a:cubicBezTo>
                      <a:pt x="11" y="45"/>
                      <a:pt x="0" y="34"/>
                      <a:pt x="0" y="22"/>
                    </a:cubicBezTo>
                    <a:cubicBezTo>
                      <a:pt x="1" y="10"/>
                      <a:pt x="11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9" name="Freeform 593"/>
              <p:cNvSpPr>
                <a:spLocks/>
              </p:cNvSpPr>
              <p:nvPr/>
            </p:nvSpPr>
            <p:spPr bwMode="auto">
              <a:xfrm>
                <a:off x="5476" y="4430"/>
                <a:ext cx="43" cy="44"/>
              </a:xfrm>
              <a:custGeom>
                <a:avLst/>
                <a:gdLst>
                  <a:gd name="T0" fmla="*/ 44 w 44"/>
                  <a:gd name="T1" fmla="*/ 23 h 45"/>
                  <a:gd name="T2" fmla="*/ 23 w 44"/>
                  <a:gd name="T3" fmla="*/ 45 h 45"/>
                  <a:gd name="T4" fmla="*/ 0 w 44"/>
                  <a:gd name="T5" fmla="*/ 24 h 45"/>
                  <a:gd name="T6" fmla="*/ 23 w 44"/>
                  <a:gd name="T7" fmla="*/ 1 h 45"/>
                  <a:gd name="T8" fmla="*/ 44 w 44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3"/>
                    </a:moveTo>
                    <a:cubicBezTo>
                      <a:pt x="44" y="35"/>
                      <a:pt x="34" y="45"/>
                      <a:pt x="23" y="45"/>
                    </a:cubicBezTo>
                    <a:cubicBezTo>
                      <a:pt x="11" y="45"/>
                      <a:pt x="1" y="35"/>
                      <a:pt x="0" y="24"/>
                    </a:cubicBezTo>
                    <a:cubicBezTo>
                      <a:pt x="0" y="11"/>
                      <a:pt x="11" y="0"/>
                      <a:pt x="23" y="1"/>
                    </a:cubicBezTo>
                    <a:cubicBezTo>
                      <a:pt x="35" y="1"/>
                      <a:pt x="44" y="12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0" name="Freeform 594"/>
              <p:cNvSpPr>
                <a:spLocks/>
              </p:cNvSpPr>
              <p:nvPr/>
            </p:nvSpPr>
            <p:spPr bwMode="auto">
              <a:xfrm>
                <a:off x="6408" y="1859"/>
                <a:ext cx="44" cy="44"/>
              </a:xfrm>
              <a:custGeom>
                <a:avLst/>
                <a:gdLst>
                  <a:gd name="T0" fmla="*/ 44 w 44"/>
                  <a:gd name="T1" fmla="*/ 22 h 45"/>
                  <a:gd name="T2" fmla="*/ 23 w 44"/>
                  <a:gd name="T3" fmla="*/ 44 h 45"/>
                  <a:gd name="T4" fmla="*/ 0 w 44"/>
                  <a:gd name="T5" fmla="*/ 21 h 45"/>
                  <a:gd name="T6" fmla="*/ 23 w 44"/>
                  <a:gd name="T7" fmla="*/ 1 h 45"/>
                  <a:gd name="T8" fmla="*/ 44 w 44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2"/>
                    </a:moveTo>
                    <a:cubicBezTo>
                      <a:pt x="44" y="34"/>
                      <a:pt x="35" y="44"/>
                      <a:pt x="23" y="44"/>
                    </a:cubicBezTo>
                    <a:cubicBezTo>
                      <a:pt x="11" y="45"/>
                      <a:pt x="0" y="34"/>
                      <a:pt x="0" y="21"/>
                    </a:cubicBezTo>
                    <a:cubicBezTo>
                      <a:pt x="1" y="10"/>
                      <a:pt x="11" y="0"/>
                      <a:pt x="23" y="1"/>
                    </a:cubicBezTo>
                    <a:cubicBezTo>
                      <a:pt x="34" y="1"/>
                      <a:pt x="44" y="10"/>
                      <a:pt x="4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1" name="Freeform 595"/>
              <p:cNvSpPr>
                <a:spLocks/>
              </p:cNvSpPr>
              <p:nvPr/>
            </p:nvSpPr>
            <p:spPr bwMode="auto">
              <a:xfrm>
                <a:off x="3564" y="3012"/>
                <a:ext cx="42" cy="45"/>
              </a:xfrm>
              <a:custGeom>
                <a:avLst/>
                <a:gdLst>
                  <a:gd name="T0" fmla="*/ 43 w 43"/>
                  <a:gd name="T1" fmla="*/ 23 h 45"/>
                  <a:gd name="T2" fmla="*/ 23 w 43"/>
                  <a:gd name="T3" fmla="*/ 44 h 45"/>
                  <a:gd name="T4" fmla="*/ 0 w 43"/>
                  <a:gd name="T5" fmla="*/ 23 h 45"/>
                  <a:gd name="T6" fmla="*/ 20 w 43"/>
                  <a:gd name="T7" fmla="*/ 0 h 45"/>
                  <a:gd name="T8" fmla="*/ 43 w 43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23"/>
                    </a:moveTo>
                    <a:cubicBezTo>
                      <a:pt x="43" y="35"/>
                      <a:pt x="35" y="44"/>
                      <a:pt x="23" y="44"/>
                    </a:cubicBezTo>
                    <a:cubicBezTo>
                      <a:pt x="10" y="45"/>
                      <a:pt x="0" y="35"/>
                      <a:pt x="0" y="23"/>
                    </a:cubicBezTo>
                    <a:cubicBezTo>
                      <a:pt x="0" y="11"/>
                      <a:pt x="9" y="1"/>
                      <a:pt x="20" y="0"/>
                    </a:cubicBezTo>
                    <a:cubicBezTo>
                      <a:pt x="33" y="0"/>
                      <a:pt x="43" y="10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2" name="Freeform 596"/>
              <p:cNvSpPr>
                <a:spLocks/>
              </p:cNvSpPr>
              <p:nvPr/>
            </p:nvSpPr>
            <p:spPr bwMode="auto">
              <a:xfrm>
                <a:off x="3971" y="1756"/>
                <a:ext cx="42" cy="44"/>
              </a:xfrm>
              <a:custGeom>
                <a:avLst/>
                <a:gdLst>
                  <a:gd name="T0" fmla="*/ 43 w 43"/>
                  <a:gd name="T1" fmla="*/ 23 h 45"/>
                  <a:gd name="T2" fmla="*/ 22 w 43"/>
                  <a:gd name="T3" fmla="*/ 45 h 45"/>
                  <a:gd name="T4" fmla="*/ 0 w 43"/>
                  <a:gd name="T5" fmla="*/ 24 h 45"/>
                  <a:gd name="T6" fmla="*/ 23 w 43"/>
                  <a:gd name="T7" fmla="*/ 1 h 45"/>
                  <a:gd name="T8" fmla="*/ 43 w 43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23"/>
                    </a:moveTo>
                    <a:cubicBezTo>
                      <a:pt x="43" y="35"/>
                      <a:pt x="33" y="45"/>
                      <a:pt x="22" y="45"/>
                    </a:cubicBezTo>
                    <a:cubicBezTo>
                      <a:pt x="10" y="45"/>
                      <a:pt x="0" y="35"/>
                      <a:pt x="0" y="24"/>
                    </a:cubicBezTo>
                    <a:cubicBezTo>
                      <a:pt x="0" y="11"/>
                      <a:pt x="10" y="0"/>
                      <a:pt x="23" y="1"/>
                    </a:cubicBezTo>
                    <a:cubicBezTo>
                      <a:pt x="34" y="2"/>
                      <a:pt x="43" y="12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3" name="Freeform 597"/>
              <p:cNvSpPr>
                <a:spLocks/>
              </p:cNvSpPr>
              <p:nvPr/>
            </p:nvSpPr>
            <p:spPr bwMode="auto">
              <a:xfrm>
                <a:off x="6481" y="3767"/>
                <a:ext cx="44" cy="43"/>
              </a:xfrm>
              <a:custGeom>
                <a:avLst/>
                <a:gdLst>
                  <a:gd name="T0" fmla="*/ 44 w 45"/>
                  <a:gd name="T1" fmla="*/ 22 h 44"/>
                  <a:gd name="T2" fmla="*/ 23 w 45"/>
                  <a:gd name="T3" fmla="*/ 44 h 44"/>
                  <a:gd name="T4" fmla="*/ 1 w 45"/>
                  <a:gd name="T5" fmla="*/ 23 h 44"/>
                  <a:gd name="T6" fmla="*/ 23 w 45"/>
                  <a:gd name="T7" fmla="*/ 1 h 44"/>
                  <a:gd name="T8" fmla="*/ 44 w 45"/>
                  <a:gd name="T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4">
                    <a:moveTo>
                      <a:pt x="44" y="22"/>
                    </a:moveTo>
                    <a:cubicBezTo>
                      <a:pt x="45" y="33"/>
                      <a:pt x="35" y="43"/>
                      <a:pt x="23" y="44"/>
                    </a:cubicBezTo>
                    <a:cubicBezTo>
                      <a:pt x="12" y="44"/>
                      <a:pt x="2" y="35"/>
                      <a:pt x="1" y="23"/>
                    </a:cubicBezTo>
                    <a:cubicBezTo>
                      <a:pt x="0" y="11"/>
                      <a:pt x="10" y="0"/>
                      <a:pt x="23" y="1"/>
                    </a:cubicBezTo>
                    <a:cubicBezTo>
                      <a:pt x="34" y="1"/>
                      <a:pt x="44" y="10"/>
                      <a:pt x="4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4" name="Freeform 598"/>
              <p:cNvSpPr>
                <a:spLocks/>
              </p:cNvSpPr>
              <p:nvPr/>
            </p:nvSpPr>
            <p:spPr bwMode="auto">
              <a:xfrm>
                <a:off x="5125" y="1241"/>
                <a:ext cx="44" cy="42"/>
              </a:xfrm>
              <a:custGeom>
                <a:avLst/>
                <a:gdLst>
                  <a:gd name="T0" fmla="*/ 45 w 45"/>
                  <a:gd name="T1" fmla="*/ 21 h 43"/>
                  <a:gd name="T2" fmla="*/ 24 w 45"/>
                  <a:gd name="T3" fmla="*/ 43 h 43"/>
                  <a:gd name="T4" fmla="*/ 1 w 45"/>
                  <a:gd name="T5" fmla="*/ 23 h 43"/>
                  <a:gd name="T6" fmla="*/ 23 w 45"/>
                  <a:gd name="T7" fmla="*/ 0 h 43"/>
                  <a:gd name="T8" fmla="*/ 45 w 45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21"/>
                    </a:moveTo>
                    <a:cubicBezTo>
                      <a:pt x="45" y="32"/>
                      <a:pt x="35" y="42"/>
                      <a:pt x="24" y="43"/>
                    </a:cubicBezTo>
                    <a:cubicBezTo>
                      <a:pt x="12" y="43"/>
                      <a:pt x="2" y="35"/>
                      <a:pt x="1" y="23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34" y="0"/>
                      <a:pt x="44" y="9"/>
                      <a:pt x="4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5" name="Freeform 599"/>
              <p:cNvSpPr>
                <a:spLocks/>
              </p:cNvSpPr>
              <p:nvPr/>
            </p:nvSpPr>
            <p:spPr bwMode="auto">
              <a:xfrm>
                <a:off x="3794" y="1997"/>
                <a:ext cx="43" cy="44"/>
              </a:xfrm>
              <a:custGeom>
                <a:avLst/>
                <a:gdLst>
                  <a:gd name="T0" fmla="*/ 1 w 44"/>
                  <a:gd name="T1" fmla="*/ 21 h 45"/>
                  <a:gd name="T2" fmla="*/ 23 w 44"/>
                  <a:gd name="T3" fmla="*/ 0 h 45"/>
                  <a:gd name="T4" fmla="*/ 44 w 44"/>
                  <a:gd name="T5" fmla="*/ 23 h 45"/>
                  <a:gd name="T6" fmla="*/ 20 w 44"/>
                  <a:gd name="T7" fmla="*/ 44 h 45"/>
                  <a:gd name="T8" fmla="*/ 1 w 44"/>
                  <a:gd name="T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1" y="21"/>
                    </a:moveTo>
                    <a:cubicBezTo>
                      <a:pt x="2" y="9"/>
                      <a:pt x="12" y="0"/>
                      <a:pt x="23" y="0"/>
                    </a:cubicBezTo>
                    <a:cubicBezTo>
                      <a:pt x="35" y="1"/>
                      <a:pt x="44" y="10"/>
                      <a:pt x="44" y="23"/>
                    </a:cubicBezTo>
                    <a:cubicBezTo>
                      <a:pt x="44" y="35"/>
                      <a:pt x="33" y="45"/>
                      <a:pt x="20" y="44"/>
                    </a:cubicBezTo>
                    <a:cubicBezTo>
                      <a:pt x="8" y="43"/>
                      <a:pt x="0" y="33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6" name="Freeform 600"/>
              <p:cNvSpPr>
                <a:spLocks/>
              </p:cNvSpPr>
              <p:nvPr/>
            </p:nvSpPr>
            <p:spPr bwMode="auto">
              <a:xfrm>
                <a:off x="4592" y="1363"/>
                <a:ext cx="44" cy="44"/>
              </a:xfrm>
              <a:custGeom>
                <a:avLst/>
                <a:gdLst>
                  <a:gd name="T0" fmla="*/ 23 w 45"/>
                  <a:gd name="T1" fmla="*/ 0 h 45"/>
                  <a:gd name="T2" fmla="*/ 45 w 45"/>
                  <a:gd name="T3" fmla="*/ 24 h 45"/>
                  <a:gd name="T4" fmla="*/ 22 w 45"/>
                  <a:gd name="T5" fmla="*/ 45 h 45"/>
                  <a:gd name="T6" fmla="*/ 1 w 45"/>
                  <a:gd name="T7" fmla="*/ 21 h 45"/>
                  <a:gd name="T8" fmla="*/ 23 w 45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3" y="0"/>
                    </a:moveTo>
                    <a:cubicBezTo>
                      <a:pt x="36" y="1"/>
                      <a:pt x="45" y="12"/>
                      <a:pt x="45" y="24"/>
                    </a:cubicBezTo>
                    <a:cubicBezTo>
                      <a:pt x="44" y="36"/>
                      <a:pt x="34" y="45"/>
                      <a:pt x="22" y="45"/>
                    </a:cubicBezTo>
                    <a:cubicBezTo>
                      <a:pt x="9" y="45"/>
                      <a:pt x="0" y="34"/>
                      <a:pt x="1" y="21"/>
                    </a:cubicBezTo>
                    <a:cubicBezTo>
                      <a:pt x="1" y="9"/>
                      <a:pt x="11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7" name="Freeform 601"/>
              <p:cNvSpPr>
                <a:spLocks/>
              </p:cNvSpPr>
              <p:nvPr/>
            </p:nvSpPr>
            <p:spPr bwMode="auto">
              <a:xfrm>
                <a:off x="5513" y="1268"/>
                <a:ext cx="43" cy="44"/>
              </a:xfrm>
              <a:custGeom>
                <a:avLst/>
                <a:gdLst>
                  <a:gd name="T0" fmla="*/ 20 w 43"/>
                  <a:gd name="T1" fmla="*/ 1 h 44"/>
                  <a:gd name="T2" fmla="*/ 43 w 43"/>
                  <a:gd name="T3" fmla="*/ 21 h 44"/>
                  <a:gd name="T4" fmla="*/ 23 w 43"/>
                  <a:gd name="T5" fmla="*/ 44 h 44"/>
                  <a:gd name="T6" fmla="*/ 0 w 43"/>
                  <a:gd name="T7" fmla="*/ 23 h 44"/>
                  <a:gd name="T8" fmla="*/ 20 w 43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20" y="1"/>
                    </a:moveTo>
                    <a:cubicBezTo>
                      <a:pt x="32" y="0"/>
                      <a:pt x="42" y="10"/>
                      <a:pt x="43" y="21"/>
                    </a:cubicBezTo>
                    <a:cubicBezTo>
                      <a:pt x="43" y="32"/>
                      <a:pt x="34" y="43"/>
                      <a:pt x="23" y="44"/>
                    </a:cubicBezTo>
                    <a:cubicBezTo>
                      <a:pt x="11" y="44"/>
                      <a:pt x="1" y="35"/>
                      <a:pt x="0" y="23"/>
                    </a:cubicBezTo>
                    <a:cubicBezTo>
                      <a:pt x="0" y="12"/>
                      <a:pt x="9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8" name="Freeform 602"/>
              <p:cNvSpPr>
                <a:spLocks/>
              </p:cNvSpPr>
              <p:nvPr/>
            </p:nvSpPr>
            <p:spPr bwMode="auto">
              <a:xfrm>
                <a:off x="4107" y="4083"/>
                <a:ext cx="43" cy="42"/>
              </a:xfrm>
              <a:custGeom>
                <a:avLst/>
                <a:gdLst>
                  <a:gd name="T0" fmla="*/ 44 w 44"/>
                  <a:gd name="T1" fmla="*/ 21 h 43"/>
                  <a:gd name="T2" fmla="*/ 23 w 44"/>
                  <a:gd name="T3" fmla="*/ 43 h 43"/>
                  <a:gd name="T4" fmla="*/ 0 w 44"/>
                  <a:gd name="T5" fmla="*/ 22 h 43"/>
                  <a:gd name="T6" fmla="*/ 21 w 44"/>
                  <a:gd name="T7" fmla="*/ 0 h 43"/>
                  <a:gd name="T8" fmla="*/ 44 w 44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44" y="21"/>
                    </a:moveTo>
                    <a:cubicBezTo>
                      <a:pt x="44" y="32"/>
                      <a:pt x="35" y="42"/>
                      <a:pt x="23" y="43"/>
                    </a:cubicBezTo>
                    <a:cubicBezTo>
                      <a:pt x="11" y="43"/>
                      <a:pt x="1" y="34"/>
                      <a:pt x="0" y="22"/>
                    </a:cubicBezTo>
                    <a:cubicBezTo>
                      <a:pt x="0" y="11"/>
                      <a:pt x="9" y="1"/>
                      <a:pt x="21" y="0"/>
                    </a:cubicBezTo>
                    <a:cubicBezTo>
                      <a:pt x="33" y="0"/>
                      <a:pt x="43" y="9"/>
                      <a:pt x="4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9" name="Freeform 603"/>
              <p:cNvSpPr>
                <a:spLocks/>
              </p:cNvSpPr>
              <p:nvPr/>
            </p:nvSpPr>
            <p:spPr bwMode="auto">
              <a:xfrm>
                <a:off x="4971" y="4464"/>
                <a:ext cx="44" cy="43"/>
              </a:xfrm>
              <a:custGeom>
                <a:avLst/>
                <a:gdLst>
                  <a:gd name="T0" fmla="*/ 21 w 44"/>
                  <a:gd name="T1" fmla="*/ 43 h 43"/>
                  <a:gd name="T2" fmla="*/ 0 w 44"/>
                  <a:gd name="T3" fmla="*/ 22 h 43"/>
                  <a:gd name="T4" fmla="*/ 22 w 44"/>
                  <a:gd name="T5" fmla="*/ 0 h 43"/>
                  <a:gd name="T6" fmla="*/ 43 w 44"/>
                  <a:gd name="T7" fmla="*/ 22 h 43"/>
                  <a:gd name="T8" fmla="*/ 21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1" y="43"/>
                    </a:moveTo>
                    <a:cubicBezTo>
                      <a:pt x="10" y="43"/>
                      <a:pt x="0" y="33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1"/>
                      <a:pt x="44" y="10"/>
                      <a:pt x="43" y="22"/>
                    </a:cubicBezTo>
                    <a:cubicBezTo>
                      <a:pt x="43" y="34"/>
                      <a:pt x="33" y="43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0" name="Freeform 604"/>
              <p:cNvSpPr>
                <a:spLocks/>
              </p:cNvSpPr>
              <p:nvPr/>
            </p:nvSpPr>
            <p:spPr bwMode="auto">
              <a:xfrm>
                <a:off x="6773" y="2870"/>
                <a:ext cx="43" cy="43"/>
              </a:xfrm>
              <a:custGeom>
                <a:avLst/>
                <a:gdLst>
                  <a:gd name="T0" fmla="*/ 42 w 43"/>
                  <a:gd name="T1" fmla="*/ 21 h 44"/>
                  <a:gd name="T2" fmla="*/ 22 w 43"/>
                  <a:gd name="T3" fmla="*/ 43 h 44"/>
                  <a:gd name="T4" fmla="*/ 0 w 43"/>
                  <a:gd name="T5" fmla="*/ 23 h 44"/>
                  <a:gd name="T6" fmla="*/ 20 w 43"/>
                  <a:gd name="T7" fmla="*/ 0 h 44"/>
                  <a:gd name="T8" fmla="*/ 42 w 43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42" y="21"/>
                    </a:moveTo>
                    <a:cubicBezTo>
                      <a:pt x="43" y="33"/>
                      <a:pt x="34" y="43"/>
                      <a:pt x="22" y="43"/>
                    </a:cubicBezTo>
                    <a:cubicBezTo>
                      <a:pt x="11" y="44"/>
                      <a:pt x="1" y="35"/>
                      <a:pt x="0" y="23"/>
                    </a:cubicBezTo>
                    <a:cubicBezTo>
                      <a:pt x="0" y="11"/>
                      <a:pt x="9" y="1"/>
                      <a:pt x="20" y="0"/>
                    </a:cubicBezTo>
                    <a:cubicBezTo>
                      <a:pt x="32" y="0"/>
                      <a:pt x="42" y="9"/>
                      <a:pt x="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1" name="Freeform 605"/>
              <p:cNvSpPr>
                <a:spLocks/>
              </p:cNvSpPr>
              <p:nvPr/>
            </p:nvSpPr>
            <p:spPr bwMode="auto">
              <a:xfrm>
                <a:off x="3686" y="3550"/>
                <a:ext cx="43" cy="41"/>
              </a:xfrm>
              <a:custGeom>
                <a:avLst/>
                <a:gdLst>
                  <a:gd name="T0" fmla="*/ 22 w 43"/>
                  <a:gd name="T1" fmla="*/ 0 h 42"/>
                  <a:gd name="T2" fmla="*/ 43 w 43"/>
                  <a:gd name="T3" fmla="*/ 21 h 42"/>
                  <a:gd name="T4" fmla="*/ 21 w 43"/>
                  <a:gd name="T5" fmla="*/ 42 h 42"/>
                  <a:gd name="T6" fmla="*/ 0 w 43"/>
                  <a:gd name="T7" fmla="*/ 20 h 42"/>
                  <a:gd name="T8" fmla="*/ 22 w 4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22" y="0"/>
                    </a:moveTo>
                    <a:cubicBezTo>
                      <a:pt x="34" y="0"/>
                      <a:pt x="43" y="10"/>
                      <a:pt x="43" y="21"/>
                    </a:cubicBezTo>
                    <a:cubicBezTo>
                      <a:pt x="43" y="33"/>
                      <a:pt x="33" y="42"/>
                      <a:pt x="21" y="42"/>
                    </a:cubicBezTo>
                    <a:cubicBezTo>
                      <a:pt x="9" y="42"/>
                      <a:pt x="0" y="32"/>
                      <a:pt x="0" y="20"/>
                    </a:cubicBezTo>
                    <a:cubicBezTo>
                      <a:pt x="0" y="9"/>
                      <a:pt x="10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2" name="Freeform 606"/>
              <p:cNvSpPr>
                <a:spLocks/>
              </p:cNvSpPr>
              <p:nvPr/>
            </p:nvSpPr>
            <p:spPr bwMode="auto">
              <a:xfrm>
                <a:off x="4347" y="4262"/>
                <a:ext cx="42" cy="41"/>
              </a:xfrm>
              <a:custGeom>
                <a:avLst/>
                <a:gdLst>
                  <a:gd name="T0" fmla="*/ 21 w 43"/>
                  <a:gd name="T1" fmla="*/ 42 h 42"/>
                  <a:gd name="T2" fmla="*/ 0 w 43"/>
                  <a:gd name="T3" fmla="*/ 21 h 42"/>
                  <a:gd name="T4" fmla="*/ 21 w 43"/>
                  <a:gd name="T5" fmla="*/ 0 h 42"/>
                  <a:gd name="T6" fmla="*/ 43 w 43"/>
                  <a:gd name="T7" fmla="*/ 21 h 42"/>
                  <a:gd name="T8" fmla="*/ 21 w 4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21" y="42"/>
                    </a:moveTo>
                    <a:cubicBezTo>
                      <a:pt x="10" y="42"/>
                      <a:pt x="0" y="32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ubicBezTo>
                      <a:pt x="43" y="32"/>
                      <a:pt x="33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0" name="Group 808"/>
            <p:cNvGrpSpPr>
              <a:grpSpLocks/>
            </p:cNvGrpSpPr>
            <p:nvPr/>
          </p:nvGrpSpPr>
          <p:grpSpPr bwMode="auto">
            <a:xfrm>
              <a:off x="5426075" y="1785938"/>
              <a:ext cx="5534025" cy="5505450"/>
              <a:chOff x="3418" y="1125"/>
              <a:chExt cx="3486" cy="3468"/>
            </a:xfrm>
            <a:grpFill/>
          </p:grpSpPr>
          <p:sp>
            <p:nvSpPr>
              <p:cNvPr id="243" name="Freeform 608"/>
              <p:cNvSpPr>
                <a:spLocks/>
              </p:cNvSpPr>
              <p:nvPr/>
            </p:nvSpPr>
            <p:spPr bwMode="auto">
              <a:xfrm>
                <a:off x="4119" y="1608"/>
                <a:ext cx="42" cy="42"/>
              </a:xfrm>
              <a:custGeom>
                <a:avLst/>
                <a:gdLst>
                  <a:gd name="T0" fmla="*/ 42 w 42"/>
                  <a:gd name="T1" fmla="*/ 21 h 43"/>
                  <a:gd name="T2" fmla="*/ 21 w 42"/>
                  <a:gd name="T3" fmla="*/ 43 h 43"/>
                  <a:gd name="T4" fmla="*/ 0 w 42"/>
                  <a:gd name="T5" fmla="*/ 21 h 43"/>
                  <a:gd name="T6" fmla="*/ 21 w 42"/>
                  <a:gd name="T7" fmla="*/ 0 h 43"/>
                  <a:gd name="T8" fmla="*/ 42 w 42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42" y="21"/>
                    </a:moveTo>
                    <a:cubicBezTo>
                      <a:pt x="42" y="33"/>
                      <a:pt x="32" y="43"/>
                      <a:pt x="21" y="43"/>
                    </a:cubicBezTo>
                    <a:cubicBezTo>
                      <a:pt x="9" y="43"/>
                      <a:pt x="0" y="33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2" y="0"/>
                      <a:pt x="42" y="9"/>
                      <a:pt x="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4" name="Freeform 609"/>
              <p:cNvSpPr>
                <a:spLocks/>
              </p:cNvSpPr>
              <p:nvPr/>
            </p:nvSpPr>
            <p:spPr bwMode="auto">
              <a:xfrm>
                <a:off x="5922" y="4279"/>
                <a:ext cx="43" cy="43"/>
              </a:xfrm>
              <a:custGeom>
                <a:avLst/>
                <a:gdLst>
                  <a:gd name="T0" fmla="*/ 20 w 43"/>
                  <a:gd name="T1" fmla="*/ 0 h 43"/>
                  <a:gd name="T2" fmla="*/ 42 w 43"/>
                  <a:gd name="T3" fmla="*/ 21 h 43"/>
                  <a:gd name="T4" fmla="*/ 22 w 43"/>
                  <a:gd name="T5" fmla="*/ 43 h 43"/>
                  <a:gd name="T6" fmla="*/ 0 w 43"/>
                  <a:gd name="T7" fmla="*/ 22 h 43"/>
                  <a:gd name="T8" fmla="*/ 20 w 4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0" y="0"/>
                    </a:moveTo>
                    <a:cubicBezTo>
                      <a:pt x="32" y="0"/>
                      <a:pt x="42" y="9"/>
                      <a:pt x="42" y="21"/>
                    </a:cubicBez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1" y="34"/>
                      <a:pt x="0" y="22"/>
                    </a:cubicBezTo>
                    <a:cubicBezTo>
                      <a:pt x="0" y="10"/>
                      <a:pt x="9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5" name="Freeform 610"/>
              <p:cNvSpPr>
                <a:spLocks/>
              </p:cNvSpPr>
              <p:nvPr/>
            </p:nvSpPr>
            <p:spPr bwMode="auto">
              <a:xfrm>
                <a:off x="3957" y="3936"/>
                <a:ext cx="43" cy="42"/>
              </a:xfrm>
              <a:custGeom>
                <a:avLst/>
                <a:gdLst>
                  <a:gd name="T0" fmla="*/ 43 w 44"/>
                  <a:gd name="T1" fmla="*/ 20 h 43"/>
                  <a:gd name="T2" fmla="*/ 23 w 44"/>
                  <a:gd name="T3" fmla="*/ 43 h 43"/>
                  <a:gd name="T4" fmla="*/ 1 w 44"/>
                  <a:gd name="T5" fmla="*/ 22 h 43"/>
                  <a:gd name="T6" fmla="*/ 21 w 44"/>
                  <a:gd name="T7" fmla="*/ 0 h 43"/>
                  <a:gd name="T8" fmla="*/ 43 w 44"/>
                  <a:gd name="T9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43" y="20"/>
                    </a:moveTo>
                    <a:cubicBezTo>
                      <a:pt x="44" y="32"/>
                      <a:pt x="35" y="42"/>
                      <a:pt x="23" y="43"/>
                    </a:cubicBezTo>
                    <a:cubicBezTo>
                      <a:pt x="11" y="43"/>
                      <a:pt x="1" y="34"/>
                      <a:pt x="1" y="22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3" y="0"/>
                      <a:pt x="43" y="8"/>
                      <a:pt x="4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6" name="Freeform 611"/>
              <p:cNvSpPr>
                <a:spLocks/>
              </p:cNvSpPr>
              <p:nvPr/>
            </p:nvSpPr>
            <p:spPr bwMode="auto">
              <a:xfrm>
                <a:off x="6040" y="4217"/>
                <a:ext cx="43" cy="43"/>
              </a:xfrm>
              <a:custGeom>
                <a:avLst/>
                <a:gdLst>
                  <a:gd name="T0" fmla="*/ 21 w 44"/>
                  <a:gd name="T1" fmla="*/ 1 h 43"/>
                  <a:gd name="T2" fmla="*/ 43 w 44"/>
                  <a:gd name="T3" fmla="*/ 21 h 43"/>
                  <a:gd name="T4" fmla="*/ 22 w 44"/>
                  <a:gd name="T5" fmla="*/ 43 h 43"/>
                  <a:gd name="T6" fmla="*/ 1 w 44"/>
                  <a:gd name="T7" fmla="*/ 23 h 43"/>
                  <a:gd name="T8" fmla="*/ 21 w 44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1" y="1"/>
                    </a:moveTo>
                    <a:cubicBezTo>
                      <a:pt x="32" y="0"/>
                      <a:pt x="43" y="10"/>
                      <a:pt x="43" y="21"/>
                    </a:cubicBezTo>
                    <a:cubicBezTo>
                      <a:pt x="44" y="32"/>
                      <a:pt x="33" y="43"/>
                      <a:pt x="22" y="43"/>
                    </a:cubicBezTo>
                    <a:cubicBezTo>
                      <a:pt x="12" y="43"/>
                      <a:pt x="2" y="34"/>
                      <a:pt x="1" y="23"/>
                    </a:cubicBezTo>
                    <a:cubicBezTo>
                      <a:pt x="0" y="12"/>
                      <a:pt x="10" y="1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7" name="Freeform 612"/>
              <p:cNvSpPr>
                <a:spLocks/>
              </p:cNvSpPr>
              <p:nvPr/>
            </p:nvSpPr>
            <p:spPr bwMode="auto">
              <a:xfrm>
                <a:off x="5684" y="4399"/>
                <a:ext cx="43" cy="43"/>
              </a:xfrm>
              <a:custGeom>
                <a:avLst/>
                <a:gdLst>
                  <a:gd name="T0" fmla="*/ 43 w 43"/>
                  <a:gd name="T1" fmla="*/ 21 h 43"/>
                  <a:gd name="T2" fmla="*/ 22 w 43"/>
                  <a:gd name="T3" fmla="*/ 43 h 43"/>
                  <a:gd name="T4" fmla="*/ 0 w 43"/>
                  <a:gd name="T5" fmla="*/ 21 h 43"/>
                  <a:gd name="T6" fmla="*/ 20 w 43"/>
                  <a:gd name="T7" fmla="*/ 0 h 43"/>
                  <a:gd name="T8" fmla="*/ 43 w 43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0" y="32"/>
                      <a:pt x="0" y="21"/>
                    </a:cubicBezTo>
                    <a:cubicBezTo>
                      <a:pt x="1" y="11"/>
                      <a:pt x="10" y="1"/>
                      <a:pt x="20" y="0"/>
                    </a:cubicBezTo>
                    <a:cubicBezTo>
                      <a:pt x="32" y="0"/>
                      <a:pt x="42" y="10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8" name="Freeform 613"/>
              <p:cNvSpPr>
                <a:spLocks/>
              </p:cNvSpPr>
              <p:nvPr/>
            </p:nvSpPr>
            <p:spPr bwMode="auto">
              <a:xfrm>
                <a:off x="6711" y="2453"/>
                <a:ext cx="43" cy="43"/>
              </a:xfrm>
              <a:custGeom>
                <a:avLst/>
                <a:gdLst>
                  <a:gd name="T0" fmla="*/ 43 w 43"/>
                  <a:gd name="T1" fmla="*/ 21 h 44"/>
                  <a:gd name="T2" fmla="*/ 22 w 43"/>
                  <a:gd name="T3" fmla="*/ 43 h 44"/>
                  <a:gd name="T4" fmla="*/ 0 w 43"/>
                  <a:gd name="T5" fmla="*/ 23 h 44"/>
                  <a:gd name="T6" fmla="*/ 21 w 43"/>
                  <a:gd name="T7" fmla="*/ 0 h 44"/>
                  <a:gd name="T8" fmla="*/ 43 w 43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43" y="21"/>
                    </a:moveTo>
                    <a:cubicBezTo>
                      <a:pt x="43" y="33"/>
                      <a:pt x="34" y="43"/>
                      <a:pt x="22" y="43"/>
                    </a:cubicBezTo>
                    <a:cubicBezTo>
                      <a:pt x="10" y="44"/>
                      <a:pt x="1" y="35"/>
                      <a:pt x="0" y="23"/>
                    </a:cubicBezTo>
                    <a:cubicBezTo>
                      <a:pt x="0" y="11"/>
                      <a:pt x="9" y="1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9" name="Freeform 614"/>
              <p:cNvSpPr>
                <a:spLocks/>
              </p:cNvSpPr>
              <p:nvPr/>
            </p:nvSpPr>
            <p:spPr bwMode="auto">
              <a:xfrm>
                <a:off x="5693" y="1327"/>
                <a:ext cx="42" cy="43"/>
              </a:xfrm>
              <a:custGeom>
                <a:avLst/>
                <a:gdLst>
                  <a:gd name="T0" fmla="*/ 42 w 42"/>
                  <a:gd name="T1" fmla="*/ 22 h 43"/>
                  <a:gd name="T2" fmla="*/ 20 w 42"/>
                  <a:gd name="T3" fmla="*/ 43 h 43"/>
                  <a:gd name="T4" fmla="*/ 0 w 42"/>
                  <a:gd name="T5" fmla="*/ 21 h 43"/>
                  <a:gd name="T6" fmla="*/ 21 w 42"/>
                  <a:gd name="T7" fmla="*/ 0 h 43"/>
                  <a:gd name="T8" fmla="*/ 42 w 42"/>
                  <a:gd name="T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42" y="22"/>
                    </a:moveTo>
                    <a:cubicBezTo>
                      <a:pt x="42" y="34"/>
                      <a:pt x="32" y="43"/>
                      <a:pt x="20" y="43"/>
                    </a:cubicBezTo>
                    <a:cubicBezTo>
                      <a:pt x="9" y="43"/>
                      <a:pt x="0" y="33"/>
                      <a:pt x="0" y="21"/>
                    </a:cubicBezTo>
                    <a:cubicBezTo>
                      <a:pt x="0" y="9"/>
                      <a:pt x="10" y="0"/>
                      <a:pt x="21" y="0"/>
                    </a:cubicBezTo>
                    <a:cubicBezTo>
                      <a:pt x="33" y="0"/>
                      <a:pt x="42" y="10"/>
                      <a:pt x="4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0" name="Freeform 615"/>
              <p:cNvSpPr>
                <a:spLocks/>
              </p:cNvSpPr>
              <p:nvPr/>
            </p:nvSpPr>
            <p:spPr bwMode="auto">
              <a:xfrm>
                <a:off x="6306" y="4007"/>
                <a:ext cx="43" cy="42"/>
              </a:xfrm>
              <a:custGeom>
                <a:avLst/>
                <a:gdLst>
                  <a:gd name="T0" fmla="*/ 22 w 44"/>
                  <a:gd name="T1" fmla="*/ 43 h 43"/>
                  <a:gd name="T2" fmla="*/ 0 w 44"/>
                  <a:gd name="T3" fmla="*/ 23 h 43"/>
                  <a:gd name="T4" fmla="*/ 19 w 44"/>
                  <a:gd name="T5" fmla="*/ 1 h 43"/>
                  <a:gd name="T6" fmla="*/ 43 w 44"/>
                  <a:gd name="T7" fmla="*/ 21 h 43"/>
                  <a:gd name="T8" fmla="*/ 22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2" y="43"/>
                    </a:moveTo>
                    <a:cubicBezTo>
                      <a:pt x="10" y="43"/>
                      <a:pt x="1" y="34"/>
                      <a:pt x="0" y="23"/>
                    </a:cubicBezTo>
                    <a:cubicBezTo>
                      <a:pt x="0" y="12"/>
                      <a:pt x="9" y="2"/>
                      <a:pt x="19" y="1"/>
                    </a:cubicBezTo>
                    <a:cubicBezTo>
                      <a:pt x="31" y="0"/>
                      <a:pt x="42" y="9"/>
                      <a:pt x="43" y="21"/>
                    </a:cubicBezTo>
                    <a:cubicBezTo>
                      <a:pt x="44" y="32"/>
                      <a:pt x="34" y="42"/>
                      <a:pt x="2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1" name="Freeform 616"/>
              <p:cNvSpPr>
                <a:spLocks/>
              </p:cNvSpPr>
              <p:nvPr/>
            </p:nvSpPr>
            <p:spPr bwMode="auto">
              <a:xfrm>
                <a:off x="5804" y="4339"/>
                <a:ext cx="43" cy="43"/>
              </a:xfrm>
              <a:custGeom>
                <a:avLst/>
                <a:gdLst>
                  <a:gd name="T0" fmla="*/ 21 w 43"/>
                  <a:gd name="T1" fmla="*/ 43 h 43"/>
                  <a:gd name="T2" fmla="*/ 0 w 43"/>
                  <a:gd name="T3" fmla="*/ 22 h 43"/>
                  <a:gd name="T4" fmla="*/ 21 w 43"/>
                  <a:gd name="T5" fmla="*/ 0 h 43"/>
                  <a:gd name="T6" fmla="*/ 43 w 43"/>
                  <a:gd name="T7" fmla="*/ 21 h 43"/>
                  <a:gd name="T8" fmla="*/ 21 w 4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1" y="43"/>
                    </a:moveTo>
                    <a:cubicBezTo>
                      <a:pt x="10" y="43"/>
                      <a:pt x="0" y="33"/>
                      <a:pt x="0" y="22"/>
                    </a:cubicBezTo>
                    <a:cubicBezTo>
                      <a:pt x="0" y="10"/>
                      <a:pt x="9" y="1"/>
                      <a:pt x="21" y="0"/>
                    </a:cubicBezTo>
                    <a:cubicBezTo>
                      <a:pt x="33" y="0"/>
                      <a:pt x="43" y="10"/>
                      <a:pt x="43" y="21"/>
                    </a:cubicBezTo>
                    <a:cubicBezTo>
                      <a:pt x="43" y="33"/>
                      <a:pt x="33" y="43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2" name="Freeform 617"/>
              <p:cNvSpPr>
                <a:spLocks/>
              </p:cNvSpPr>
              <p:nvPr/>
            </p:nvSpPr>
            <p:spPr bwMode="auto">
              <a:xfrm>
                <a:off x="5424" y="1240"/>
                <a:ext cx="41" cy="41"/>
              </a:xfrm>
              <a:custGeom>
                <a:avLst/>
                <a:gdLst>
                  <a:gd name="T0" fmla="*/ 42 w 42"/>
                  <a:gd name="T1" fmla="*/ 21 h 42"/>
                  <a:gd name="T2" fmla="*/ 20 w 42"/>
                  <a:gd name="T3" fmla="*/ 41 h 42"/>
                  <a:gd name="T4" fmla="*/ 0 w 42"/>
                  <a:gd name="T5" fmla="*/ 21 h 42"/>
                  <a:gd name="T6" fmla="*/ 22 w 42"/>
                  <a:gd name="T7" fmla="*/ 0 h 42"/>
                  <a:gd name="T8" fmla="*/ 42 w 42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cubicBezTo>
                      <a:pt x="42" y="32"/>
                      <a:pt x="32" y="42"/>
                      <a:pt x="20" y="41"/>
                    </a:cubicBezTo>
                    <a:cubicBezTo>
                      <a:pt x="9" y="41"/>
                      <a:pt x="0" y="31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3" y="1"/>
                      <a:pt x="42" y="10"/>
                      <a:pt x="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3" name="Freeform 618"/>
              <p:cNvSpPr>
                <a:spLocks/>
              </p:cNvSpPr>
              <p:nvPr/>
            </p:nvSpPr>
            <p:spPr bwMode="auto">
              <a:xfrm>
                <a:off x="5870" y="1385"/>
                <a:ext cx="43" cy="43"/>
              </a:xfrm>
              <a:custGeom>
                <a:avLst/>
                <a:gdLst>
                  <a:gd name="T0" fmla="*/ 42 w 43"/>
                  <a:gd name="T1" fmla="*/ 23 h 43"/>
                  <a:gd name="T2" fmla="*/ 22 w 43"/>
                  <a:gd name="T3" fmla="*/ 43 h 43"/>
                  <a:gd name="T4" fmla="*/ 1 w 43"/>
                  <a:gd name="T5" fmla="*/ 21 h 43"/>
                  <a:gd name="T6" fmla="*/ 24 w 43"/>
                  <a:gd name="T7" fmla="*/ 1 h 43"/>
                  <a:gd name="T8" fmla="*/ 42 w 43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2" y="23"/>
                    </a:moveTo>
                    <a:cubicBezTo>
                      <a:pt x="42" y="34"/>
                      <a:pt x="33" y="43"/>
                      <a:pt x="22" y="43"/>
                    </a:cubicBezTo>
                    <a:cubicBezTo>
                      <a:pt x="10" y="43"/>
                      <a:pt x="0" y="32"/>
                      <a:pt x="1" y="21"/>
                    </a:cubicBezTo>
                    <a:cubicBezTo>
                      <a:pt x="2" y="9"/>
                      <a:pt x="12" y="0"/>
                      <a:pt x="24" y="1"/>
                    </a:cubicBezTo>
                    <a:cubicBezTo>
                      <a:pt x="35" y="2"/>
                      <a:pt x="43" y="12"/>
                      <a:pt x="4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4" name="Freeform 619"/>
              <p:cNvSpPr>
                <a:spLocks/>
              </p:cNvSpPr>
              <p:nvPr/>
            </p:nvSpPr>
            <p:spPr bwMode="auto">
              <a:xfrm>
                <a:off x="3822" y="1907"/>
                <a:ext cx="44" cy="43"/>
              </a:xfrm>
              <a:custGeom>
                <a:avLst/>
                <a:gdLst>
                  <a:gd name="T0" fmla="*/ 43 w 44"/>
                  <a:gd name="T1" fmla="*/ 25 h 44"/>
                  <a:gd name="T2" fmla="*/ 19 w 44"/>
                  <a:gd name="T3" fmla="*/ 43 h 44"/>
                  <a:gd name="T4" fmla="*/ 1 w 44"/>
                  <a:gd name="T5" fmla="*/ 20 h 44"/>
                  <a:gd name="T6" fmla="*/ 25 w 44"/>
                  <a:gd name="T7" fmla="*/ 2 h 44"/>
                  <a:gd name="T8" fmla="*/ 43 w 44"/>
                  <a:gd name="T9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43" y="25"/>
                    </a:moveTo>
                    <a:cubicBezTo>
                      <a:pt x="41" y="37"/>
                      <a:pt x="31" y="44"/>
                      <a:pt x="19" y="43"/>
                    </a:cubicBezTo>
                    <a:cubicBezTo>
                      <a:pt x="8" y="41"/>
                      <a:pt x="0" y="31"/>
                      <a:pt x="1" y="20"/>
                    </a:cubicBezTo>
                    <a:cubicBezTo>
                      <a:pt x="3" y="9"/>
                      <a:pt x="14" y="0"/>
                      <a:pt x="25" y="2"/>
                    </a:cubicBezTo>
                    <a:cubicBezTo>
                      <a:pt x="36" y="4"/>
                      <a:pt x="44" y="14"/>
                      <a:pt x="4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5" name="Freeform 620"/>
              <p:cNvSpPr>
                <a:spLocks/>
              </p:cNvSpPr>
              <p:nvPr/>
            </p:nvSpPr>
            <p:spPr bwMode="auto">
              <a:xfrm>
                <a:off x="5781" y="1356"/>
                <a:ext cx="42" cy="42"/>
              </a:xfrm>
              <a:custGeom>
                <a:avLst/>
                <a:gdLst>
                  <a:gd name="T0" fmla="*/ 43 w 43"/>
                  <a:gd name="T1" fmla="*/ 21 h 43"/>
                  <a:gd name="T2" fmla="*/ 21 w 43"/>
                  <a:gd name="T3" fmla="*/ 42 h 43"/>
                  <a:gd name="T4" fmla="*/ 0 w 43"/>
                  <a:gd name="T5" fmla="*/ 23 h 43"/>
                  <a:gd name="T6" fmla="*/ 21 w 43"/>
                  <a:gd name="T7" fmla="*/ 0 h 43"/>
                  <a:gd name="T8" fmla="*/ 43 w 43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cubicBezTo>
                      <a:pt x="43" y="33"/>
                      <a:pt x="33" y="43"/>
                      <a:pt x="21" y="42"/>
                    </a:cubicBezTo>
                    <a:cubicBezTo>
                      <a:pt x="10" y="42"/>
                      <a:pt x="1" y="34"/>
                      <a:pt x="0" y="23"/>
                    </a:cubicBezTo>
                    <a:cubicBezTo>
                      <a:pt x="0" y="10"/>
                      <a:pt x="9" y="1"/>
                      <a:pt x="21" y="0"/>
                    </a:cubicBezTo>
                    <a:cubicBezTo>
                      <a:pt x="33" y="0"/>
                      <a:pt x="42" y="9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6" name="Freeform 621"/>
              <p:cNvSpPr>
                <a:spLocks/>
              </p:cNvSpPr>
              <p:nvPr/>
            </p:nvSpPr>
            <p:spPr bwMode="auto">
              <a:xfrm>
                <a:off x="3532" y="2805"/>
                <a:ext cx="42" cy="42"/>
              </a:xfrm>
              <a:custGeom>
                <a:avLst/>
                <a:gdLst>
                  <a:gd name="T0" fmla="*/ 21 w 43"/>
                  <a:gd name="T1" fmla="*/ 43 h 43"/>
                  <a:gd name="T2" fmla="*/ 0 w 43"/>
                  <a:gd name="T3" fmla="*/ 21 h 43"/>
                  <a:gd name="T4" fmla="*/ 22 w 43"/>
                  <a:gd name="T5" fmla="*/ 1 h 43"/>
                  <a:gd name="T6" fmla="*/ 43 w 43"/>
                  <a:gd name="T7" fmla="*/ 22 h 43"/>
                  <a:gd name="T8" fmla="*/ 21 w 4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1" y="43"/>
                    </a:moveTo>
                    <a:cubicBezTo>
                      <a:pt x="9" y="43"/>
                      <a:pt x="0" y="33"/>
                      <a:pt x="0" y="21"/>
                    </a:cubicBezTo>
                    <a:cubicBezTo>
                      <a:pt x="1" y="10"/>
                      <a:pt x="10" y="0"/>
                      <a:pt x="22" y="1"/>
                    </a:cubicBezTo>
                    <a:cubicBezTo>
                      <a:pt x="34" y="1"/>
                      <a:pt x="43" y="10"/>
                      <a:pt x="43" y="22"/>
                    </a:cubicBezTo>
                    <a:cubicBezTo>
                      <a:pt x="42" y="34"/>
                      <a:pt x="33" y="43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7" name="Freeform 622"/>
              <p:cNvSpPr>
                <a:spLocks/>
              </p:cNvSpPr>
              <p:nvPr/>
            </p:nvSpPr>
            <p:spPr bwMode="auto">
              <a:xfrm>
                <a:off x="5603" y="1298"/>
                <a:ext cx="42" cy="41"/>
              </a:xfrm>
              <a:custGeom>
                <a:avLst/>
                <a:gdLst>
                  <a:gd name="T0" fmla="*/ 43 w 43"/>
                  <a:gd name="T1" fmla="*/ 21 h 42"/>
                  <a:gd name="T2" fmla="*/ 21 w 43"/>
                  <a:gd name="T3" fmla="*/ 42 h 42"/>
                  <a:gd name="T4" fmla="*/ 1 w 43"/>
                  <a:gd name="T5" fmla="*/ 20 h 42"/>
                  <a:gd name="T6" fmla="*/ 21 w 43"/>
                  <a:gd name="T7" fmla="*/ 0 h 42"/>
                  <a:gd name="T8" fmla="*/ 43 w 43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43" y="21"/>
                    </a:moveTo>
                    <a:cubicBezTo>
                      <a:pt x="43" y="33"/>
                      <a:pt x="33" y="42"/>
                      <a:pt x="21" y="42"/>
                    </a:cubicBezTo>
                    <a:cubicBezTo>
                      <a:pt x="9" y="42"/>
                      <a:pt x="0" y="32"/>
                      <a:pt x="1" y="20"/>
                    </a:cubicBezTo>
                    <a:cubicBezTo>
                      <a:pt x="1" y="8"/>
                      <a:pt x="10" y="0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8" name="Freeform 623"/>
              <p:cNvSpPr>
                <a:spLocks/>
              </p:cNvSpPr>
              <p:nvPr/>
            </p:nvSpPr>
            <p:spPr bwMode="auto">
              <a:xfrm>
                <a:off x="3626" y="3430"/>
                <a:ext cx="43" cy="43"/>
              </a:xfrm>
              <a:custGeom>
                <a:avLst/>
                <a:gdLst>
                  <a:gd name="T0" fmla="*/ 22 w 43"/>
                  <a:gd name="T1" fmla="*/ 1 h 43"/>
                  <a:gd name="T2" fmla="*/ 42 w 43"/>
                  <a:gd name="T3" fmla="*/ 23 h 43"/>
                  <a:gd name="T4" fmla="*/ 21 w 43"/>
                  <a:gd name="T5" fmla="*/ 42 h 43"/>
                  <a:gd name="T6" fmla="*/ 1 w 43"/>
                  <a:gd name="T7" fmla="*/ 20 h 43"/>
                  <a:gd name="T8" fmla="*/ 22 w 43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2" y="1"/>
                    </a:moveTo>
                    <a:cubicBezTo>
                      <a:pt x="34" y="1"/>
                      <a:pt x="43" y="11"/>
                      <a:pt x="42" y="23"/>
                    </a:cubicBezTo>
                    <a:cubicBezTo>
                      <a:pt x="41" y="34"/>
                      <a:pt x="32" y="43"/>
                      <a:pt x="21" y="42"/>
                    </a:cubicBezTo>
                    <a:cubicBezTo>
                      <a:pt x="10" y="42"/>
                      <a:pt x="0" y="32"/>
                      <a:pt x="1" y="20"/>
                    </a:cubicBezTo>
                    <a:cubicBezTo>
                      <a:pt x="2" y="9"/>
                      <a:pt x="11" y="0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9" name="Freeform 624"/>
              <p:cNvSpPr>
                <a:spLocks/>
              </p:cNvSpPr>
              <p:nvPr/>
            </p:nvSpPr>
            <p:spPr bwMode="auto">
              <a:xfrm>
                <a:off x="3746" y="3670"/>
                <a:ext cx="43" cy="41"/>
              </a:xfrm>
              <a:custGeom>
                <a:avLst/>
                <a:gdLst>
                  <a:gd name="T0" fmla="*/ 22 w 43"/>
                  <a:gd name="T1" fmla="*/ 0 h 42"/>
                  <a:gd name="T2" fmla="*/ 42 w 43"/>
                  <a:gd name="T3" fmla="*/ 22 h 42"/>
                  <a:gd name="T4" fmla="*/ 22 w 43"/>
                  <a:gd name="T5" fmla="*/ 42 h 42"/>
                  <a:gd name="T6" fmla="*/ 0 w 43"/>
                  <a:gd name="T7" fmla="*/ 21 h 42"/>
                  <a:gd name="T8" fmla="*/ 22 w 4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22" y="0"/>
                    </a:moveTo>
                    <a:cubicBezTo>
                      <a:pt x="34" y="0"/>
                      <a:pt x="43" y="10"/>
                      <a:pt x="42" y="22"/>
                    </a:cubicBezTo>
                    <a:cubicBezTo>
                      <a:pt x="42" y="33"/>
                      <a:pt x="33" y="42"/>
                      <a:pt x="22" y="42"/>
                    </a:cubicBezTo>
                    <a:cubicBezTo>
                      <a:pt x="10" y="42"/>
                      <a:pt x="0" y="33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0" name="Freeform 625"/>
              <p:cNvSpPr>
                <a:spLocks/>
              </p:cNvSpPr>
              <p:nvPr/>
            </p:nvSpPr>
            <p:spPr bwMode="auto">
              <a:xfrm>
                <a:off x="5039" y="1213"/>
                <a:ext cx="40" cy="42"/>
              </a:xfrm>
              <a:custGeom>
                <a:avLst/>
                <a:gdLst>
                  <a:gd name="T0" fmla="*/ 41 w 41"/>
                  <a:gd name="T1" fmla="*/ 20 h 42"/>
                  <a:gd name="T2" fmla="*/ 22 w 41"/>
                  <a:gd name="T3" fmla="*/ 41 h 42"/>
                  <a:gd name="T4" fmla="*/ 0 w 41"/>
                  <a:gd name="T5" fmla="*/ 20 h 42"/>
                  <a:gd name="T6" fmla="*/ 20 w 41"/>
                  <a:gd name="T7" fmla="*/ 0 h 42"/>
                  <a:gd name="T8" fmla="*/ 41 w 41"/>
                  <a:gd name="T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41" y="20"/>
                    </a:moveTo>
                    <a:cubicBezTo>
                      <a:pt x="41" y="30"/>
                      <a:pt x="33" y="40"/>
                      <a:pt x="22" y="41"/>
                    </a:cubicBezTo>
                    <a:cubicBezTo>
                      <a:pt x="10" y="42"/>
                      <a:pt x="0" y="32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8"/>
                      <a:pt x="4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1" name="Freeform 626"/>
              <p:cNvSpPr>
                <a:spLocks/>
              </p:cNvSpPr>
              <p:nvPr/>
            </p:nvSpPr>
            <p:spPr bwMode="auto">
              <a:xfrm>
                <a:off x="6349" y="1739"/>
                <a:ext cx="42" cy="42"/>
              </a:xfrm>
              <a:custGeom>
                <a:avLst/>
                <a:gdLst>
                  <a:gd name="T0" fmla="*/ 42 w 42"/>
                  <a:gd name="T1" fmla="*/ 22 h 42"/>
                  <a:gd name="T2" fmla="*/ 22 w 42"/>
                  <a:gd name="T3" fmla="*/ 42 h 42"/>
                  <a:gd name="T4" fmla="*/ 0 w 42"/>
                  <a:gd name="T5" fmla="*/ 21 h 42"/>
                  <a:gd name="T6" fmla="*/ 21 w 42"/>
                  <a:gd name="T7" fmla="*/ 0 h 42"/>
                  <a:gd name="T8" fmla="*/ 42 w 42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22"/>
                    </a:moveTo>
                    <a:cubicBezTo>
                      <a:pt x="42" y="33"/>
                      <a:pt x="33" y="41"/>
                      <a:pt x="22" y="42"/>
                    </a:cubicBezTo>
                    <a:cubicBezTo>
                      <a:pt x="10" y="42"/>
                      <a:pt x="0" y="32"/>
                      <a:pt x="0" y="21"/>
                    </a:cubicBezTo>
                    <a:cubicBezTo>
                      <a:pt x="1" y="10"/>
                      <a:pt x="10" y="1"/>
                      <a:pt x="21" y="0"/>
                    </a:cubicBezTo>
                    <a:cubicBezTo>
                      <a:pt x="32" y="0"/>
                      <a:pt x="42" y="10"/>
                      <a:pt x="4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2" name="Freeform 627"/>
              <p:cNvSpPr>
                <a:spLocks/>
              </p:cNvSpPr>
              <p:nvPr/>
            </p:nvSpPr>
            <p:spPr bwMode="auto">
              <a:xfrm>
                <a:off x="6559" y="2007"/>
                <a:ext cx="41" cy="40"/>
              </a:xfrm>
              <a:custGeom>
                <a:avLst/>
                <a:gdLst>
                  <a:gd name="T0" fmla="*/ 42 w 42"/>
                  <a:gd name="T1" fmla="*/ 20 h 41"/>
                  <a:gd name="T2" fmla="*/ 22 w 42"/>
                  <a:gd name="T3" fmla="*/ 41 h 41"/>
                  <a:gd name="T4" fmla="*/ 1 w 42"/>
                  <a:gd name="T5" fmla="*/ 22 h 41"/>
                  <a:gd name="T6" fmla="*/ 21 w 42"/>
                  <a:gd name="T7" fmla="*/ 0 h 41"/>
                  <a:gd name="T8" fmla="*/ 42 w 42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cubicBezTo>
                      <a:pt x="42" y="31"/>
                      <a:pt x="33" y="40"/>
                      <a:pt x="22" y="41"/>
                    </a:cubicBezTo>
                    <a:cubicBezTo>
                      <a:pt x="11" y="41"/>
                      <a:pt x="2" y="33"/>
                      <a:pt x="1" y="22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32" y="0"/>
                      <a:pt x="42" y="9"/>
                      <a:pt x="4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3" name="Freeform 628"/>
              <p:cNvSpPr>
                <a:spLocks/>
              </p:cNvSpPr>
              <p:nvPr/>
            </p:nvSpPr>
            <p:spPr bwMode="auto">
              <a:xfrm>
                <a:off x="6620" y="2126"/>
                <a:ext cx="41" cy="42"/>
              </a:xfrm>
              <a:custGeom>
                <a:avLst/>
                <a:gdLst>
                  <a:gd name="T0" fmla="*/ 23 w 42"/>
                  <a:gd name="T1" fmla="*/ 1 h 43"/>
                  <a:gd name="T2" fmla="*/ 42 w 42"/>
                  <a:gd name="T3" fmla="*/ 22 h 43"/>
                  <a:gd name="T4" fmla="*/ 20 w 42"/>
                  <a:gd name="T5" fmla="*/ 42 h 43"/>
                  <a:gd name="T6" fmla="*/ 1 w 42"/>
                  <a:gd name="T7" fmla="*/ 20 h 43"/>
                  <a:gd name="T8" fmla="*/ 23 w 42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23" y="1"/>
                    </a:moveTo>
                    <a:cubicBezTo>
                      <a:pt x="34" y="1"/>
                      <a:pt x="42" y="11"/>
                      <a:pt x="42" y="22"/>
                    </a:cubicBezTo>
                    <a:cubicBezTo>
                      <a:pt x="42" y="34"/>
                      <a:pt x="32" y="43"/>
                      <a:pt x="20" y="42"/>
                    </a:cubicBezTo>
                    <a:cubicBezTo>
                      <a:pt x="9" y="41"/>
                      <a:pt x="0" y="31"/>
                      <a:pt x="1" y="20"/>
                    </a:cubicBezTo>
                    <a:cubicBezTo>
                      <a:pt x="2" y="9"/>
                      <a:pt x="12" y="0"/>
                      <a:pt x="2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4" name="Freeform 629"/>
              <p:cNvSpPr>
                <a:spLocks/>
              </p:cNvSpPr>
              <p:nvPr/>
            </p:nvSpPr>
            <p:spPr bwMode="auto">
              <a:xfrm>
                <a:off x="5063" y="4496"/>
                <a:ext cx="40" cy="41"/>
              </a:xfrm>
              <a:custGeom>
                <a:avLst/>
                <a:gdLst>
                  <a:gd name="T0" fmla="*/ 40 w 41"/>
                  <a:gd name="T1" fmla="*/ 20 h 42"/>
                  <a:gd name="T2" fmla="*/ 21 w 41"/>
                  <a:gd name="T3" fmla="*/ 41 h 42"/>
                  <a:gd name="T4" fmla="*/ 0 w 41"/>
                  <a:gd name="T5" fmla="*/ 20 h 42"/>
                  <a:gd name="T6" fmla="*/ 20 w 41"/>
                  <a:gd name="T7" fmla="*/ 0 h 42"/>
                  <a:gd name="T8" fmla="*/ 40 w 41"/>
                  <a:gd name="T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40" y="20"/>
                    </a:moveTo>
                    <a:cubicBezTo>
                      <a:pt x="41" y="30"/>
                      <a:pt x="32" y="40"/>
                      <a:pt x="21" y="41"/>
                    </a:cubicBezTo>
                    <a:cubicBezTo>
                      <a:pt x="10" y="42"/>
                      <a:pt x="0" y="32"/>
                      <a:pt x="0" y="20"/>
                    </a:cubicBezTo>
                    <a:cubicBezTo>
                      <a:pt x="0" y="8"/>
                      <a:pt x="8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5" name="Freeform 630"/>
              <p:cNvSpPr>
                <a:spLocks/>
              </p:cNvSpPr>
              <p:nvPr/>
            </p:nvSpPr>
            <p:spPr bwMode="auto">
              <a:xfrm>
                <a:off x="6689" y="3437"/>
                <a:ext cx="41" cy="42"/>
              </a:xfrm>
              <a:custGeom>
                <a:avLst/>
                <a:gdLst>
                  <a:gd name="T0" fmla="*/ 42 w 42"/>
                  <a:gd name="T1" fmla="*/ 22 h 42"/>
                  <a:gd name="T2" fmla="*/ 21 w 42"/>
                  <a:gd name="T3" fmla="*/ 42 h 42"/>
                  <a:gd name="T4" fmla="*/ 1 w 42"/>
                  <a:gd name="T5" fmla="*/ 19 h 42"/>
                  <a:gd name="T6" fmla="*/ 22 w 42"/>
                  <a:gd name="T7" fmla="*/ 1 h 42"/>
                  <a:gd name="T8" fmla="*/ 42 w 42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22"/>
                    </a:moveTo>
                    <a:cubicBezTo>
                      <a:pt x="41" y="33"/>
                      <a:pt x="32" y="42"/>
                      <a:pt x="21" y="42"/>
                    </a:cubicBezTo>
                    <a:cubicBezTo>
                      <a:pt x="9" y="42"/>
                      <a:pt x="0" y="32"/>
                      <a:pt x="1" y="19"/>
                    </a:cubicBezTo>
                    <a:cubicBezTo>
                      <a:pt x="2" y="8"/>
                      <a:pt x="11" y="0"/>
                      <a:pt x="22" y="1"/>
                    </a:cubicBezTo>
                    <a:cubicBezTo>
                      <a:pt x="33" y="2"/>
                      <a:pt x="42" y="11"/>
                      <a:pt x="4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6" name="Freeform 631"/>
              <p:cNvSpPr>
                <a:spLocks/>
              </p:cNvSpPr>
              <p:nvPr/>
            </p:nvSpPr>
            <p:spPr bwMode="auto">
              <a:xfrm>
                <a:off x="6681" y="2246"/>
                <a:ext cx="41" cy="39"/>
              </a:xfrm>
              <a:custGeom>
                <a:avLst/>
                <a:gdLst>
                  <a:gd name="T0" fmla="*/ 20 w 42"/>
                  <a:gd name="T1" fmla="*/ 0 h 40"/>
                  <a:gd name="T2" fmla="*/ 41 w 42"/>
                  <a:gd name="T3" fmla="*/ 19 h 40"/>
                  <a:gd name="T4" fmla="*/ 20 w 42"/>
                  <a:gd name="T5" fmla="*/ 40 h 40"/>
                  <a:gd name="T6" fmla="*/ 1 w 42"/>
                  <a:gd name="T7" fmla="*/ 20 h 40"/>
                  <a:gd name="T8" fmla="*/ 20 w 42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0">
                    <a:moveTo>
                      <a:pt x="20" y="0"/>
                    </a:moveTo>
                    <a:cubicBezTo>
                      <a:pt x="31" y="0"/>
                      <a:pt x="40" y="8"/>
                      <a:pt x="41" y="19"/>
                    </a:cubicBezTo>
                    <a:cubicBezTo>
                      <a:pt x="42" y="30"/>
                      <a:pt x="32" y="40"/>
                      <a:pt x="20" y="40"/>
                    </a:cubicBezTo>
                    <a:cubicBezTo>
                      <a:pt x="10" y="40"/>
                      <a:pt x="1" y="31"/>
                      <a:pt x="1" y="20"/>
                    </a:cubicBezTo>
                    <a:cubicBezTo>
                      <a:pt x="0" y="9"/>
                      <a:pt x="9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7" name="Freeform 632"/>
              <p:cNvSpPr>
                <a:spLocks/>
              </p:cNvSpPr>
              <p:nvPr/>
            </p:nvSpPr>
            <p:spPr bwMode="auto">
              <a:xfrm>
                <a:off x="4257" y="4232"/>
                <a:ext cx="41" cy="41"/>
              </a:xfrm>
              <a:custGeom>
                <a:avLst/>
                <a:gdLst>
                  <a:gd name="T0" fmla="*/ 21 w 42"/>
                  <a:gd name="T1" fmla="*/ 0 h 41"/>
                  <a:gd name="T2" fmla="*/ 41 w 42"/>
                  <a:gd name="T3" fmla="*/ 20 h 41"/>
                  <a:gd name="T4" fmla="*/ 22 w 42"/>
                  <a:gd name="T5" fmla="*/ 41 h 41"/>
                  <a:gd name="T6" fmla="*/ 0 w 42"/>
                  <a:gd name="T7" fmla="*/ 20 h 41"/>
                  <a:gd name="T8" fmla="*/ 21 w 42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21" y="0"/>
                    </a:moveTo>
                    <a:cubicBezTo>
                      <a:pt x="32" y="0"/>
                      <a:pt x="41" y="8"/>
                      <a:pt x="41" y="20"/>
                    </a:cubicBezTo>
                    <a:cubicBezTo>
                      <a:pt x="42" y="31"/>
                      <a:pt x="34" y="40"/>
                      <a:pt x="22" y="41"/>
                    </a:cubicBezTo>
                    <a:cubicBezTo>
                      <a:pt x="10" y="41"/>
                      <a:pt x="0" y="31"/>
                      <a:pt x="0" y="20"/>
                    </a:cubicBezTo>
                    <a:cubicBezTo>
                      <a:pt x="1" y="9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8" name="Freeform 633"/>
              <p:cNvSpPr>
                <a:spLocks/>
              </p:cNvSpPr>
              <p:nvPr/>
            </p:nvSpPr>
            <p:spPr bwMode="auto">
              <a:xfrm>
                <a:off x="3808" y="3788"/>
                <a:ext cx="42" cy="42"/>
              </a:xfrm>
              <a:custGeom>
                <a:avLst/>
                <a:gdLst>
                  <a:gd name="T0" fmla="*/ 20 w 42"/>
                  <a:gd name="T1" fmla="*/ 1 h 43"/>
                  <a:gd name="T2" fmla="*/ 41 w 42"/>
                  <a:gd name="T3" fmla="*/ 20 h 43"/>
                  <a:gd name="T4" fmla="*/ 22 w 42"/>
                  <a:gd name="T5" fmla="*/ 42 h 43"/>
                  <a:gd name="T6" fmla="*/ 0 w 42"/>
                  <a:gd name="T7" fmla="*/ 21 h 43"/>
                  <a:gd name="T8" fmla="*/ 20 w 42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20" y="1"/>
                    </a:moveTo>
                    <a:cubicBezTo>
                      <a:pt x="31" y="0"/>
                      <a:pt x="40" y="9"/>
                      <a:pt x="41" y="20"/>
                    </a:cubicBezTo>
                    <a:cubicBezTo>
                      <a:pt x="42" y="32"/>
                      <a:pt x="33" y="42"/>
                      <a:pt x="22" y="42"/>
                    </a:cubicBezTo>
                    <a:cubicBezTo>
                      <a:pt x="10" y="43"/>
                      <a:pt x="0" y="33"/>
                      <a:pt x="0" y="21"/>
                    </a:cubicBezTo>
                    <a:cubicBezTo>
                      <a:pt x="0" y="10"/>
                      <a:pt x="9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9" name="Freeform 634"/>
              <p:cNvSpPr>
                <a:spLocks/>
              </p:cNvSpPr>
              <p:nvPr/>
            </p:nvSpPr>
            <p:spPr bwMode="auto">
              <a:xfrm>
                <a:off x="4385" y="1396"/>
                <a:ext cx="40" cy="40"/>
              </a:xfrm>
              <a:custGeom>
                <a:avLst/>
                <a:gdLst>
                  <a:gd name="T0" fmla="*/ 41 w 41"/>
                  <a:gd name="T1" fmla="*/ 21 h 41"/>
                  <a:gd name="T2" fmla="*/ 22 w 41"/>
                  <a:gd name="T3" fmla="*/ 41 h 41"/>
                  <a:gd name="T4" fmla="*/ 1 w 41"/>
                  <a:gd name="T5" fmla="*/ 22 h 41"/>
                  <a:gd name="T6" fmla="*/ 22 w 41"/>
                  <a:gd name="T7" fmla="*/ 1 h 41"/>
                  <a:gd name="T8" fmla="*/ 41 w 41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cubicBezTo>
                      <a:pt x="41" y="32"/>
                      <a:pt x="33" y="41"/>
                      <a:pt x="22" y="41"/>
                    </a:cubicBezTo>
                    <a:cubicBezTo>
                      <a:pt x="11" y="41"/>
                      <a:pt x="2" y="33"/>
                      <a:pt x="1" y="22"/>
                    </a:cubicBezTo>
                    <a:cubicBezTo>
                      <a:pt x="0" y="11"/>
                      <a:pt x="10" y="0"/>
                      <a:pt x="22" y="1"/>
                    </a:cubicBezTo>
                    <a:cubicBezTo>
                      <a:pt x="32" y="1"/>
                      <a:pt x="41" y="10"/>
                      <a:pt x="4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0" name="Freeform 635"/>
              <p:cNvSpPr>
                <a:spLocks/>
              </p:cNvSpPr>
              <p:nvPr/>
            </p:nvSpPr>
            <p:spPr bwMode="auto">
              <a:xfrm>
                <a:off x="5334" y="1211"/>
                <a:ext cx="41" cy="41"/>
              </a:xfrm>
              <a:custGeom>
                <a:avLst/>
                <a:gdLst>
                  <a:gd name="T0" fmla="*/ 41 w 41"/>
                  <a:gd name="T1" fmla="*/ 21 h 41"/>
                  <a:gd name="T2" fmla="*/ 22 w 41"/>
                  <a:gd name="T3" fmla="*/ 41 h 41"/>
                  <a:gd name="T4" fmla="*/ 1 w 41"/>
                  <a:gd name="T5" fmla="*/ 22 h 41"/>
                  <a:gd name="T6" fmla="*/ 21 w 41"/>
                  <a:gd name="T7" fmla="*/ 1 h 41"/>
                  <a:gd name="T8" fmla="*/ 41 w 41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cubicBezTo>
                      <a:pt x="41" y="32"/>
                      <a:pt x="33" y="40"/>
                      <a:pt x="22" y="41"/>
                    </a:cubicBezTo>
                    <a:cubicBezTo>
                      <a:pt x="11" y="41"/>
                      <a:pt x="1" y="33"/>
                      <a:pt x="1" y="22"/>
                    </a:cubicBezTo>
                    <a:cubicBezTo>
                      <a:pt x="0" y="11"/>
                      <a:pt x="10" y="0"/>
                      <a:pt x="21" y="1"/>
                    </a:cubicBezTo>
                    <a:cubicBezTo>
                      <a:pt x="32" y="1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1" name="Freeform 636"/>
              <p:cNvSpPr>
                <a:spLocks/>
              </p:cNvSpPr>
              <p:nvPr/>
            </p:nvSpPr>
            <p:spPr bwMode="auto">
              <a:xfrm>
                <a:off x="3536" y="3105"/>
                <a:ext cx="40" cy="40"/>
              </a:xfrm>
              <a:custGeom>
                <a:avLst/>
                <a:gdLst>
                  <a:gd name="T0" fmla="*/ 41 w 41"/>
                  <a:gd name="T1" fmla="*/ 20 h 41"/>
                  <a:gd name="T2" fmla="*/ 21 w 41"/>
                  <a:gd name="T3" fmla="*/ 41 h 41"/>
                  <a:gd name="T4" fmla="*/ 1 w 41"/>
                  <a:gd name="T5" fmla="*/ 21 h 41"/>
                  <a:gd name="T6" fmla="*/ 21 w 41"/>
                  <a:gd name="T7" fmla="*/ 0 h 41"/>
                  <a:gd name="T8" fmla="*/ 41 w 41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0"/>
                    </a:moveTo>
                    <a:cubicBezTo>
                      <a:pt x="41" y="31"/>
                      <a:pt x="32" y="40"/>
                      <a:pt x="21" y="41"/>
                    </a:cubicBezTo>
                    <a:cubicBezTo>
                      <a:pt x="10" y="41"/>
                      <a:pt x="1" y="33"/>
                      <a:pt x="1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32" y="0"/>
                      <a:pt x="41" y="9"/>
                      <a:pt x="4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2" name="Freeform 637"/>
              <p:cNvSpPr>
                <a:spLocks/>
              </p:cNvSpPr>
              <p:nvPr/>
            </p:nvSpPr>
            <p:spPr bwMode="auto">
              <a:xfrm>
                <a:off x="6718" y="3349"/>
                <a:ext cx="42" cy="41"/>
              </a:xfrm>
              <a:custGeom>
                <a:avLst/>
                <a:gdLst>
                  <a:gd name="T0" fmla="*/ 22 w 42"/>
                  <a:gd name="T1" fmla="*/ 42 h 42"/>
                  <a:gd name="T2" fmla="*/ 1 w 42"/>
                  <a:gd name="T3" fmla="*/ 23 h 42"/>
                  <a:gd name="T4" fmla="*/ 20 w 42"/>
                  <a:gd name="T5" fmla="*/ 1 h 42"/>
                  <a:gd name="T6" fmla="*/ 42 w 42"/>
                  <a:gd name="T7" fmla="*/ 21 h 42"/>
                  <a:gd name="T8" fmla="*/ 22 w 4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22" y="42"/>
                    </a:moveTo>
                    <a:cubicBezTo>
                      <a:pt x="11" y="42"/>
                      <a:pt x="2" y="34"/>
                      <a:pt x="1" y="23"/>
                    </a:cubicBezTo>
                    <a:cubicBezTo>
                      <a:pt x="0" y="12"/>
                      <a:pt x="9" y="2"/>
                      <a:pt x="20" y="1"/>
                    </a:cubicBezTo>
                    <a:cubicBezTo>
                      <a:pt x="31" y="0"/>
                      <a:pt x="42" y="10"/>
                      <a:pt x="42" y="21"/>
                    </a:cubicBezTo>
                    <a:cubicBezTo>
                      <a:pt x="42" y="32"/>
                      <a:pt x="33" y="41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3" name="Freeform 638"/>
              <p:cNvSpPr>
                <a:spLocks/>
              </p:cNvSpPr>
              <p:nvPr/>
            </p:nvSpPr>
            <p:spPr bwMode="auto">
              <a:xfrm>
                <a:off x="4831" y="1245"/>
                <a:ext cx="41" cy="40"/>
              </a:xfrm>
              <a:custGeom>
                <a:avLst/>
                <a:gdLst>
                  <a:gd name="T0" fmla="*/ 22 w 42"/>
                  <a:gd name="T1" fmla="*/ 41 h 41"/>
                  <a:gd name="T2" fmla="*/ 1 w 42"/>
                  <a:gd name="T3" fmla="*/ 22 h 41"/>
                  <a:gd name="T4" fmla="*/ 20 w 42"/>
                  <a:gd name="T5" fmla="*/ 0 h 41"/>
                  <a:gd name="T6" fmla="*/ 42 w 42"/>
                  <a:gd name="T7" fmla="*/ 21 h 41"/>
                  <a:gd name="T8" fmla="*/ 22 w 42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22" y="41"/>
                    </a:moveTo>
                    <a:cubicBezTo>
                      <a:pt x="11" y="41"/>
                      <a:pt x="1" y="33"/>
                      <a:pt x="1" y="22"/>
                    </a:cubicBezTo>
                    <a:cubicBezTo>
                      <a:pt x="0" y="10"/>
                      <a:pt x="8" y="1"/>
                      <a:pt x="20" y="0"/>
                    </a:cubicBezTo>
                    <a:cubicBezTo>
                      <a:pt x="32" y="0"/>
                      <a:pt x="42" y="9"/>
                      <a:pt x="42" y="21"/>
                    </a:cubicBezTo>
                    <a:cubicBezTo>
                      <a:pt x="42" y="32"/>
                      <a:pt x="32" y="41"/>
                      <a:pt x="2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4" name="Freeform 639"/>
              <p:cNvSpPr>
                <a:spLocks/>
              </p:cNvSpPr>
              <p:nvPr/>
            </p:nvSpPr>
            <p:spPr bwMode="auto">
              <a:xfrm>
                <a:off x="6748" y="3260"/>
                <a:ext cx="40" cy="41"/>
              </a:xfrm>
              <a:custGeom>
                <a:avLst/>
                <a:gdLst>
                  <a:gd name="T0" fmla="*/ 40 w 41"/>
                  <a:gd name="T1" fmla="*/ 19 h 41"/>
                  <a:gd name="T2" fmla="*/ 22 w 41"/>
                  <a:gd name="T3" fmla="*/ 40 h 41"/>
                  <a:gd name="T4" fmla="*/ 0 w 41"/>
                  <a:gd name="T5" fmla="*/ 20 h 41"/>
                  <a:gd name="T6" fmla="*/ 20 w 41"/>
                  <a:gd name="T7" fmla="*/ 0 h 41"/>
                  <a:gd name="T8" fmla="*/ 40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0" y="19"/>
                    </a:moveTo>
                    <a:cubicBezTo>
                      <a:pt x="41" y="29"/>
                      <a:pt x="32" y="39"/>
                      <a:pt x="22" y="40"/>
                    </a:cubicBezTo>
                    <a:cubicBezTo>
                      <a:pt x="10" y="41"/>
                      <a:pt x="0" y="32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8"/>
                      <a:pt x="4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5" name="Freeform 640"/>
              <p:cNvSpPr>
                <a:spLocks/>
              </p:cNvSpPr>
              <p:nvPr/>
            </p:nvSpPr>
            <p:spPr bwMode="auto">
              <a:xfrm>
                <a:off x="3618" y="2237"/>
                <a:ext cx="40" cy="41"/>
              </a:xfrm>
              <a:custGeom>
                <a:avLst/>
                <a:gdLst>
                  <a:gd name="T0" fmla="*/ 41 w 41"/>
                  <a:gd name="T1" fmla="*/ 22 h 41"/>
                  <a:gd name="T2" fmla="*/ 20 w 41"/>
                  <a:gd name="T3" fmla="*/ 40 h 41"/>
                  <a:gd name="T4" fmla="*/ 1 w 41"/>
                  <a:gd name="T5" fmla="*/ 19 h 41"/>
                  <a:gd name="T6" fmla="*/ 22 w 41"/>
                  <a:gd name="T7" fmla="*/ 0 h 41"/>
                  <a:gd name="T8" fmla="*/ 41 w 41"/>
                  <a:gd name="T9" fmla="*/ 2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2"/>
                    </a:moveTo>
                    <a:cubicBezTo>
                      <a:pt x="40" y="32"/>
                      <a:pt x="30" y="41"/>
                      <a:pt x="20" y="40"/>
                    </a:cubicBezTo>
                    <a:cubicBezTo>
                      <a:pt x="9" y="40"/>
                      <a:pt x="0" y="30"/>
                      <a:pt x="1" y="19"/>
                    </a:cubicBezTo>
                    <a:cubicBezTo>
                      <a:pt x="1" y="9"/>
                      <a:pt x="11" y="0"/>
                      <a:pt x="22" y="0"/>
                    </a:cubicBezTo>
                    <a:cubicBezTo>
                      <a:pt x="32" y="1"/>
                      <a:pt x="41" y="11"/>
                      <a:pt x="4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6" name="Freeform 641"/>
              <p:cNvSpPr>
                <a:spLocks/>
              </p:cNvSpPr>
              <p:nvPr/>
            </p:nvSpPr>
            <p:spPr bwMode="auto">
              <a:xfrm>
                <a:off x="6201" y="1591"/>
                <a:ext cx="40" cy="41"/>
              </a:xfrm>
              <a:custGeom>
                <a:avLst/>
                <a:gdLst>
                  <a:gd name="T0" fmla="*/ 21 w 41"/>
                  <a:gd name="T1" fmla="*/ 42 h 42"/>
                  <a:gd name="T2" fmla="*/ 0 w 41"/>
                  <a:gd name="T3" fmla="*/ 22 h 42"/>
                  <a:gd name="T4" fmla="*/ 19 w 41"/>
                  <a:gd name="T5" fmla="*/ 1 h 42"/>
                  <a:gd name="T6" fmla="*/ 41 w 41"/>
                  <a:gd name="T7" fmla="*/ 22 h 42"/>
                  <a:gd name="T8" fmla="*/ 21 w 41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21" y="42"/>
                    </a:moveTo>
                    <a:cubicBezTo>
                      <a:pt x="10" y="42"/>
                      <a:pt x="1" y="33"/>
                      <a:pt x="0" y="22"/>
                    </a:cubicBezTo>
                    <a:cubicBezTo>
                      <a:pt x="0" y="11"/>
                      <a:pt x="8" y="2"/>
                      <a:pt x="19" y="1"/>
                    </a:cubicBezTo>
                    <a:cubicBezTo>
                      <a:pt x="31" y="0"/>
                      <a:pt x="41" y="10"/>
                      <a:pt x="41" y="22"/>
                    </a:cubicBezTo>
                    <a:cubicBezTo>
                      <a:pt x="41" y="32"/>
                      <a:pt x="32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7" name="Freeform 642"/>
              <p:cNvSpPr>
                <a:spLocks/>
              </p:cNvSpPr>
              <p:nvPr/>
            </p:nvSpPr>
            <p:spPr bwMode="auto">
              <a:xfrm>
                <a:off x="5360" y="4492"/>
                <a:ext cx="40" cy="41"/>
              </a:xfrm>
              <a:custGeom>
                <a:avLst/>
                <a:gdLst>
                  <a:gd name="T0" fmla="*/ 21 w 41"/>
                  <a:gd name="T1" fmla="*/ 41 h 42"/>
                  <a:gd name="T2" fmla="*/ 0 w 41"/>
                  <a:gd name="T3" fmla="*/ 22 h 42"/>
                  <a:gd name="T4" fmla="*/ 18 w 41"/>
                  <a:gd name="T5" fmla="*/ 1 h 42"/>
                  <a:gd name="T6" fmla="*/ 41 w 41"/>
                  <a:gd name="T7" fmla="*/ 20 h 42"/>
                  <a:gd name="T8" fmla="*/ 21 w 41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21" y="41"/>
                    </a:moveTo>
                    <a:cubicBezTo>
                      <a:pt x="11" y="42"/>
                      <a:pt x="1" y="33"/>
                      <a:pt x="0" y="22"/>
                    </a:cubicBezTo>
                    <a:cubicBezTo>
                      <a:pt x="0" y="11"/>
                      <a:pt x="7" y="2"/>
                      <a:pt x="18" y="1"/>
                    </a:cubicBezTo>
                    <a:cubicBezTo>
                      <a:pt x="30" y="0"/>
                      <a:pt x="40" y="9"/>
                      <a:pt x="41" y="20"/>
                    </a:cubicBezTo>
                    <a:cubicBezTo>
                      <a:pt x="41" y="31"/>
                      <a:pt x="32" y="41"/>
                      <a:pt x="2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8" name="Freeform 643"/>
              <p:cNvSpPr>
                <a:spLocks/>
              </p:cNvSpPr>
              <p:nvPr/>
            </p:nvSpPr>
            <p:spPr bwMode="auto">
              <a:xfrm>
                <a:off x="6159" y="4158"/>
                <a:ext cx="40" cy="42"/>
              </a:xfrm>
              <a:custGeom>
                <a:avLst/>
                <a:gdLst>
                  <a:gd name="T0" fmla="*/ 41 w 41"/>
                  <a:gd name="T1" fmla="*/ 20 h 42"/>
                  <a:gd name="T2" fmla="*/ 22 w 41"/>
                  <a:gd name="T3" fmla="*/ 41 h 42"/>
                  <a:gd name="T4" fmla="*/ 1 w 41"/>
                  <a:gd name="T5" fmla="*/ 20 h 42"/>
                  <a:gd name="T6" fmla="*/ 21 w 41"/>
                  <a:gd name="T7" fmla="*/ 0 h 42"/>
                  <a:gd name="T8" fmla="*/ 41 w 41"/>
                  <a:gd name="T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41" y="20"/>
                    </a:moveTo>
                    <a:cubicBezTo>
                      <a:pt x="41" y="32"/>
                      <a:pt x="33" y="41"/>
                      <a:pt x="22" y="41"/>
                    </a:cubicBezTo>
                    <a:cubicBezTo>
                      <a:pt x="10" y="42"/>
                      <a:pt x="0" y="32"/>
                      <a:pt x="1" y="20"/>
                    </a:cubicBezTo>
                    <a:cubicBezTo>
                      <a:pt x="1" y="9"/>
                      <a:pt x="10" y="0"/>
                      <a:pt x="21" y="0"/>
                    </a:cubicBezTo>
                    <a:cubicBezTo>
                      <a:pt x="33" y="1"/>
                      <a:pt x="41" y="9"/>
                      <a:pt x="4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9" name="Freeform 644"/>
              <p:cNvSpPr>
                <a:spLocks/>
              </p:cNvSpPr>
              <p:nvPr/>
            </p:nvSpPr>
            <p:spPr bwMode="auto">
              <a:xfrm>
                <a:off x="4503" y="1337"/>
                <a:ext cx="41" cy="40"/>
              </a:xfrm>
              <a:custGeom>
                <a:avLst/>
                <a:gdLst>
                  <a:gd name="T0" fmla="*/ 42 w 42"/>
                  <a:gd name="T1" fmla="*/ 19 h 41"/>
                  <a:gd name="T2" fmla="*/ 23 w 42"/>
                  <a:gd name="T3" fmla="*/ 40 h 41"/>
                  <a:gd name="T4" fmla="*/ 1 w 42"/>
                  <a:gd name="T5" fmla="*/ 22 h 41"/>
                  <a:gd name="T6" fmla="*/ 21 w 42"/>
                  <a:gd name="T7" fmla="*/ 0 h 41"/>
                  <a:gd name="T8" fmla="*/ 42 w 42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42" y="19"/>
                    </a:moveTo>
                    <a:cubicBezTo>
                      <a:pt x="42" y="29"/>
                      <a:pt x="33" y="39"/>
                      <a:pt x="23" y="40"/>
                    </a:cubicBezTo>
                    <a:cubicBezTo>
                      <a:pt x="12" y="41"/>
                      <a:pt x="3" y="33"/>
                      <a:pt x="1" y="22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2" y="0"/>
                      <a:pt x="41" y="8"/>
                      <a:pt x="4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0" name="Freeform 645"/>
              <p:cNvSpPr>
                <a:spLocks/>
              </p:cNvSpPr>
              <p:nvPr/>
            </p:nvSpPr>
            <p:spPr bwMode="auto">
              <a:xfrm>
                <a:off x="6455" y="3857"/>
                <a:ext cx="41" cy="42"/>
              </a:xfrm>
              <a:custGeom>
                <a:avLst/>
                <a:gdLst>
                  <a:gd name="T0" fmla="*/ 21 w 42"/>
                  <a:gd name="T1" fmla="*/ 42 h 42"/>
                  <a:gd name="T2" fmla="*/ 1 w 42"/>
                  <a:gd name="T3" fmla="*/ 22 h 42"/>
                  <a:gd name="T4" fmla="*/ 20 w 42"/>
                  <a:gd name="T5" fmla="*/ 1 h 42"/>
                  <a:gd name="T6" fmla="*/ 41 w 42"/>
                  <a:gd name="T7" fmla="*/ 22 h 42"/>
                  <a:gd name="T8" fmla="*/ 21 w 4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21" y="42"/>
                    </a:moveTo>
                    <a:cubicBezTo>
                      <a:pt x="10" y="42"/>
                      <a:pt x="1" y="33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2" y="0"/>
                      <a:pt x="42" y="10"/>
                      <a:pt x="41" y="22"/>
                    </a:cubicBezTo>
                    <a:cubicBezTo>
                      <a:pt x="41" y="33"/>
                      <a:pt x="32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1" name="Freeform 646"/>
              <p:cNvSpPr>
                <a:spLocks/>
              </p:cNvSpPr>
              <p:nvPr/>
            </p:nvSpPr>
            <p:spPr bwMode="auto">
              <a:xfrm>
                <a:off x="6661" y="3528"/>
                <a:ext cx="40" cy="40"/>
              </a:xfrm>
              <a:custGeom>
                <a:avLst/>
                <a:gdLst>
                  <a:gd name="T0" fmla="*/ 20 w 40"/>
                  <a:gd name="T1" fmla="*/ 41 h 41"/>
                  <a:gd name="T2" fmla="*/ 0 w 40"/>
                  <a:gd name="T3" fmla="*/ 22 h 41"/>
                  <a:gd name="T4" fmla="*/ 21 w 40"/>
                  <a:gd name="T5" fmla="*/ 0 h 41"/>
                  <a:gd name="T6" fmla="*/ 40 w 40"/>
                  <a:gd name="T7" fmla="*/ 21 h 41"/>
                  <a:gd name="T8" fmla="*/ 20 w 4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20" y="41"/>
                    </a:moveTo>
                    <a:cubicBezTo>
                      <a:pt x="9" y="41"/>
                      <a:pt x="1" y="33"/>
                      <a:pt x="0" y="22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32" y="1"/>
                      <a:pt x="40" y="10"/>
                      <a:pt x="40" y="21"/>
                    </a:cubicBezTo>
                    <a:cubicBezTo>
                      <a:pt x="40" y="32"/>
                      <a:pt x="32" y="41"/>
                      <a:pt x="2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2" name="Freeform 647"/>
              <p:cNvSpPr>
                <a:spLocks/>
              </p:cNvSpPr>
              <p:nvPr/>
            </p:nvSpPr>
            <p:spPr bwMode="auto">
              <a:xfrm>
                <a:off x="3565" y="3313"/>
                <a:ext cx="41" cy="41"/>
              </a:xfrm>
              <a:custGeom>
                <a:avLst/>
                <a:gdLst>
                  <a:gd name="T0" fmla="*/ 22 w 41"/>
                  <a:gd name="T1" fmla="*/ 40 h 41"/>
                  <a:gd name="T2" fmla="*/ 1 w 41"/>
                  <a:gd name="T3" fmla="*/ 21 h 41"/>
                  <a:gd name="T4" fmla="*/ 20 w 41"/>
                  <a:gd name="T5" fmla="*/ 0 h 41"/>
                  <a:gd name="T6" fmla="*/ 41 w 41"/>
                  <a:gd name="T7" fmla="*/ 19 h 41"/>
                  <a:gd name="T8" fmla="*/ 22 w 41"/>
                  <a:gd name="T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22" y="40"/>
                    </a:moveTo>
                    <a:cubicBezTo>
                      <a:pt x="12" y="41"/>
                      <a:pt x="2" y="32"/>
                      <a:pt x="1" y="21"/>
                    </a:cubicBezTo>
                    <a:cubicBezTo>
                      <a:pt x="0" y="11"/>
                      <a:pt x="9" y="1"/>
                      <a:pt x="20" y="0"/>
                    </a:cubicBezTo>
                    <a:cubicBezTo>
                      <a:pt x="31" y="0"/>
                      <a:pt x="40" y="8"/>
                      <a:pt x="41" y="19"/>
                    </a:cubicBezTo>
                    <a:cubicBezTo>
                      <a:pt x="41" y="30"/>
                      <a:pt x="33" y="40"/>
                      <a:pt x="2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3" name="Freeform 648"/>
              <p:cNvSpPr>
                <a:spLocks/>
              </p:cNvSpPr>
              <p:nvPr/>
            </p:nvSpPr>
            <p:spPr bwMode="auto">
              <a:xfrm>
                <a:off x="4018" y="4056"/>
                <a:ext cx="40" cy="40"/>
              </a:xfrm>
              <a:custGeom>
                <a:avLst/>
                <a:gdLst>
                  <a:gd name="T0" fmla="*/ 41 w 41"/>
                  <a:gd name="T1" fmla="*/ 19 h 41"/>
                  <a:gd name="T2" fmla="*/ 22 w 41"/>
                  <a:gd name="T3" fmla="*/ 40 h 41"/>
                  <a:gd name="T4" fmla="*/ 0 w 41"/>
                  <a:gd name="T5" fmla="*/ 19 h 41"/>
                  <a:gd name="T6" fmla="*/ 21 w 41"/>
                  <a:gd name="T7" fmla="*/ 0 h 41"/>
                  <a:gd name="T8" fmla="*/ 41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19"/>
                    </a:moveTo>
                    <a:cubicBezTo>
                      <a:pt x="41" y="30"/>
                      <a:pt x="33" y="39"/>
                      <a:pt x="22" y="40"/>
                    </a:cubicBezTo>
                    <a:cubicBezTo>
                      <a:pt x="11" y="41"/>
                      <a:pt x="0" y="30"/>
                      <a:pt x="0" y="19"/>
                    </a:cubicBezTo>
                    <a:cubicBezTo>
                      <a:pt x="1" y="8"/>
                      <a:pt x="10" y="0"/>
                      <a:pt x="21" y="0"/>
                    </a:cubicBezTo>
                    <a:cubicBezTo>
                      <a:pt x="32" y="0"/>
                      <a:pt x="40" y="8"/>
                      <a:pt x="4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4" name="Freeform 649"/>
              <p:cNvSpPr>
                <a:spLocks/>
              </p:cNvSpPr>
              <p:nvPr/>
            </p:nvSpPr>
            <p:spPr bwMode="auto">
              <a:xfrm>
                <a:off x="4268" y="1457"/>
                <a:ext cx="39" cy="40"/>
              </a:xfrm>
              <a:custGeom>
                <a:avLst/>
                <a:gdLst>
                  <a:gd name="T0" fmla="*/ 20 w 40"/>
                  <a:gd name="T1" fmla="*/ 40 h 40"/>
                  <a:gd name="T2" fmla="*/ 1 w 40"/>
                  <a:gd name="T3" fmla="*/ 19 h 40"/>
                  <a:gd name="T4" fmla="*/ 21 w 40"/>
                  <a:gd name="T5" fmla="*/ 0 h 40"/>
                  <a:gd name="T6" fmla="*/ 40 w 40"/>
                  <a:gd name="T7" fmla="*/ 21 h 40"/>
                  <a:gd name="T8" fmla="*/ 20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1" y="19"/>
                    </a:cubicBezTo>
                    <a:cubicBezTo>
                      <a:pt x="1" y="8"/>
                      <a:pt x="10" y="0"/>
                      <a:pt x="21" y="0"/>
                    </a:cubicBezTo>
                    <a:cubicBezTo>
                      <a:pt x="32" y="1"/>
                      <a:pt x="40" y="10"/>
                      <a:pt x="40" y="21"/>
                    </a:cubicBezTo>
                    <a:cubicBezTo>
                      <a:pt x="40" y="32"/>
                      <a:pt x="31" y="40"/>
                      <a:pt x="2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5" name="Freeform 650"/>
              <p:cNvSpPr>
                <a:spLocks/>
              </p:cNvSpPr>
              <p:nvPr/>
            </p:nvSpPr>
            <p:spPr bwMode="auto">
              <a:xfrm>
                <a:off x="6772" y="2573"/>
                <a:ext cx="41" cy="39"/>
              </a:xfrm>
              <a:custGeom>
                <a:avLst/>
                <a:gdLst>
                  <a:gd name="T0" fmla="*/ 21 w 41"/>
                  <a:gd name="T1" fmla="*/ 0 h 40"/>
                  <a:gd name="T2" fmla="*/ 41 w 41"/>
                  <a:gd name="T3" fmla="*/ 21 h 40"/>
                  <a:gd name="T4" fmla="*/ 20 w 41"/>
                  <a:gd name="T5" fmla="*/ 40 h 40"/>
                  <a:gd name="T6" fmla="*/ 1 w 41"/>
                  <a:gd name="T7" fmla="*/ 20 h 40"/>
                  <a:gd name="T8" fmla="*/ 21 w 41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21" y="0"/>
                    </a:moveTo>
                    <a:cubicBezTo>
                      <a:pt x="32" y="0"/>
                      <a:pt x="41" y="10"/>
                      <a:pt x="41" y="21"/>
                    </a:cubicBezTo>
                    <a:cubicBezTo>
                      <a:pt x="41" y="32"/>
                      <a:pt x="32" y="40"/>
                      <a:pt x="20" y="40"/>
                    </a:cubicBezTo>
                    <a:cubicBezTo>
                      <a:pt x="9" y="40"/>
                      <a:pt x="0" y="31"/>
                      <a:pt x="1" y="20"/>
                    </a:cubicBezTo>
                    <a:cubicBezTo>
                      <a:pt x="1" y="9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6" name="Freeform 651"/>
              <p:cNvSpPr>
                <a:spLocks/>
              </p:cNvSpPr>
              <p:nvPr/>
            </p:nvSpPr>
            <p:spPr bwMode="auto">
              <a:xfrm>
                <a:off x="4000" y="1669"/>
                <a:ext cx="40" cy="40"/>
              </a:xfrm>
              <a:custGeom>
                <a:avLst/>
                <a:gdLst>
                  <a:gd name="T0" fmla="*/ 40 w 40"/>
                  <a:gd name="T1" fmla="*/ 21 h 41"/>
                  <a:gd name="T2" fmla="*/ 20 w 40"/>
                  <a:gd name="T3" fmla="*/ 40 h 41"/>
                  <a:gd name="T4" fmla="*/ 0 w 40"/>
                  <a:gd name="T5" fmla="*/ 20 h 41"/>
                  <a:gd name="T6" fmla="*/ 21 w 40"/>
                  <a:gd name="T7" fmla="*/ 0 h 41"/>
                  <a:gd name="T8" fmla="*/ 40 w 40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1"/>
                    </a:moveTo>
                    <a:cubicBezTo>
                      <a:pt x="40" y="32"/>
                      <a:pt x="31" y="41"/>
                      <a:pt x="20" y="40"/>
                    </a:cubicBezTo>
                    <a:cubicBezTo>
                      <a:pt x="9" y="40"/>
                      <a:pt x="0" y="30"/>
                      <a:pt x="0" y="20"/>
                    </a:cubicBezTo>
                    <a:cubicBezTo>
                      <a:pt x="1" y="9"/>
                      <a:pt x="11" y="0"/>
                      <a:pt x="21" y="0"/>
                    </a:cubicBezTo>
                    <a:cubicBezTo>
                      <a:pt x="31" y="1"/>
                      <a:pt x="40" y="10"/>
                      <a:pt x="4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7" name="Freeform 652"/>
              <p:cNvSpPr>
                <a:spLocks/>
              </p:cNvSpPr>
              <p:nvPr/>
            </p:nvSpPr>
            <p:spPr bwMode="auto">
              <a:xfrm>
                <a:off x="5568" y="4462"/>
                <a:ext cx="40" cy="41"/>
              </a:xfrm>
              <a:custGeom>
                <a:avLst/>
                <a:gdLst>
                  <a:gd name="T0" fmla="*/ 40 w 40"/>
                  <a:gd name="T1" fmla="*/ 20 h 41"/>
                  <a:gd name="T2" fmla="*/ 20 w 40"/>
                  <a:gd name="T3" fmla="*/ 40 h 41"/>
                  <a:gd name="T4" fmla="*/ 0 w 40"/>
                  <a:gd name="T5" fmla="*/ 21 h 41"/>
                  <a:gd name="T6" fmla="*/ 19 w 40"/>
                  <a:gd name="T7" fmla="*/ 0 h 41"/>
                  <a:gd name="T8" fmla="*/ 40 w 40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0"/>
                    </a:moveTo>
                    <a:cubicBezTo>
                      <a:pt x="40" y="30"/>
                      <a:pt x="31" y="40"/>
                      <a:pt x="20" y="40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10"/>
                      <a:pt x="8" y="0"/>
                      <a:pt x="19" y="0"/>
                    </a:cubicBezTo>
                    <a:cubicBezTo>
                      <a:pt x="29" y="0"/>
                      <a:pt x="39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8" name="Freeform 653"/>
              <p:cNvSpPr>
                <a:spLocks/>
              </p:cNvSpPr>
              <p:nvPr/>
            </p:nvSpPr>
            <p:spPr bwMode="auto">
              <a:xfrm>
                <a:off x="6500" y="1889"/>
                <a:ext cx="40" cy="40"/>
              </a:xfrm>
              <a:custGeom>
                <a:avLst/>
                <a:gdLst>
                  <a:gd name="T0" fmla="*/ 21 w 41"/>
                  <a:gd name="T1" fmla="*/ 0 h 41"/>
                  <a:gd name="T2" fmla="*/ 40 w 41"/>
                  <a:gd name="T3" fmla="*/ 21 h 41"/>
                  <a:gd name="T4" fmla="*/ 20 w 41"/>
                  <a:gd name="T5" fmla="*/ 40 h 41"/>
                  <a:gd name="T6" fmla="*/ 0 w 41"/>
                  <a:gd name="T7" fmla="*/ 20 h 41"/>
                  <a:gd name="T8" fmla="*/ 21 w 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21" y="0"/>
                    </a:moveTo>
                    <a:cubicBezTo>
                      <a:pt x="32" y="1"/>
                      <a:pt x="41" y="10"/>
                      <a:pt x="40" y="21"/>
                    </a:cubicBezTo>
                    <a:cubicBezTo>
                      <a:pt x="40" y="31"/>
                      <a:pt x="31" y="41"/>
                      <a:pt x="20" y="40"/>
                    </a:cubicBezTo>
                    <a:cubicBezTo>
                      <a:pt x="10" y="40"/>
                      <a:pt x="0" y="30"/>
                      <a:pt x="0" y="20"/>
                    </a:cubicBezTo>
                    <a:cubicBezTo>
                      <a:pt x="1" y="9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9" name="Freeform 654"/>
              <p:cNvSpPr>
                <a:spLocks/>
              </p:cNvSpPr>
              <p:nvPr/>
            </p:nvSpPr>
            <p:spPr bwMode="auto">
              <a:xfrm>
                <a:off x="5962" y="1415"/>
                <a:ext cx="40" cy="40"/>
              </a:xfrm>
              <a:custGeom>
                <a:avLst/>
                <a:gdLst>
                  <a:gd name="T0" fmla="*/ 19 w 41"/>
                  <a:gd name="T1" fmla="*/ 0 h 41"/>
                  <a:gd name="T2" fmla="*/ 40 w 41"/>
                  <a:gd name="T3" fmla="*/ 19 h 41"/>
                  <a:gd name="T4" fmla="*/ 20 w 41"/>
                  <a:gd name="T5" fmla="*/ 41 h 41"/>
                  <a:gd name="T6" fmla="*/ 0 w 41"/>
                  <a:gd name="T7" fmla="*/ 21 h 41"/>
                  <a:gd name="T8" fmla="*/ 19 w 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19" y="0"/>
                    </a:moveTo>
                    <a:cubicBezTo>
                      <a:pt x="30" y="0"/>
                      <a:pt x="39" y="9"/>
                      <a:pt x="40" y="19"/>
                    </a:cubicBezTo>
                    <a:cubicBezTo>
                      <a:pt x="41" y="31"/>
                      <a:pt x="32" y="41"/>
                      <a:pt x="20" y="41"/>
                    </a:cubicBezTo>
                    <a:cubicBezTo>
                      <a:pt x="9" y="40"/>
                      <a:pt x="0" y="32"/>
                      <a:pt x="0" y="21"/>
                    </a:cubicBezTo>
                    <a:cubicBezTo>
                      <a:pt x="0" y="10"/>
                      <a:pt x="9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0" name="Freeform 655"/>
              <p:cNvSpPr>
                <a:spLocks/>
              </p:cNvSpPr>
              <p:nvPr/>
            </p:nvSpPr>
            <p:spPr bwMode="auto">
              <a:xfrm>
                <a:off x="6805" y="2780"/>
                <a:ext cx="39" cy="41"/>
              </a:xfrm>
              <a:custGeom>
                <a:avLst/>
                <a:gdLst>
                  <a:gd name="T0" fmla="*/ 40 w 40"/>
                  <a:gd name="T1" fmla="*/ 22 h 41"/>
                  <a:gd name="T2" fmla="*/ 19 w 40"/>
                  <a:gd name="T3" fmla="*/ 41 h 41"/>
                  <a:gd name="T4" fmla="*/ 0 w 40"/>
                  <a:gd name="T5" fmla="*/ 20 h 41"/>
                  <a:gd name="T6" fmla="*/ 20 w 40"/>
                  <a:gd name="T7" fmla="*/ 1 h 41"/>
                  <a:gd name="T8" fmla="*/ 40 w 40"/>
                  <a:gd name="T9" fmla="*/ 2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2"/>
                    </a:moveTo>
                    <a:cubicBezTo>
                      <a:pt x="39" y="33"/>
                      <a:pt x="30" y="41"/>
                      <a:pt x="19" y="41"/>
                    </a:cubicBezTo>
                    <a:cubicBezTo>
                      <a:pt x="8" y="41"/>
                      <a:pt x="0" y="32"/>
                      <a:pt x="0" y="20"/>
                    </a:cubicBezTo>
                    <a:cubicBezTo>
                      <a:pt x="0" y="10"/>
                      <a:pt x="10" y="0"/>
                      <a:pt x="20" y="1"/>
                    </a:cubicBezTo>
                    <a:cubicBezTo>
                      <a:pt x="31" y="2"/>
                      <a:pt x="40" y="12"/>
                      <a:pt x="4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1" name="Freeform 656"/>
              <p:cNvSpPr>
                <a:spLocks/>
              </p:cNvSpPr>
              <p:nvPr/>
            </p:nvSpPr>
            <p:spPr bwMode="auto">
              <a:xfrm>
                <a:off x="3505" y="2896"/>
                <a:ext cx="40" cy="41"/>
              </a:xfrm>
              <a:custGeom>
                <a:avLst/>
                <a:gdLst>
                  <a:gd name="T0" fmla="*/ 19 w 40"/>
                  <a:gd name="T1" fmla="*/ 0 h 41"/>
                  <a:gd name="T2" fmla="*/ 40 w 40"/>
                  <a:gd name="T3" fmla="*/ 19 h 41"/>
                  <a:gd name="T4" fmla="*/ 21 w 40"/>
                  <a:gd name="T5" fmla="*/ 40 h 41"/>
                  <a:gd name="T6" fmla="*/ 0 w 40"/>
                  <a:gd name="T7" fmla="*/ 20 h 41"/>
                  <a:gd name="T8" fmla="*/ 19 w 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19" y="0"/>
                    </a:moveTo>
                    <a:cubicBezTo>
                      <a:pt x="30" y="0"/>
                      <a:pt x="39" y="8"/>
                      <a:pt x="40" y="19"/>
                    </a:cubicBezTo>
                    <a:cubicBezTo>
                      <a:pt x="40" y="30"/>
                      <a:pt x="32" y="39"/>
                      <a:pt x="21" y="40"/>
                    </a:cubicBezTo>
                    <a:cubicBezTo>
                      <a:pt x="10" y="41"/>
                      <a:pt x="0" y="32"/>
                      <a:pt x="0" y="20"/>
                    </a:cubicBezTo>
                    <a:cubicBezTo>
                      <a:pt x="0" y="10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2" name="Freeform 657"/>
              <p:cNvSpPr>
                <a:spLocks/>
              </p:cNvSpPr>
              <p:nvPr/>
            </p:nvSpPr>
            <p:spPr bwMode="auto">
              <a:xfrm>
                <a:off x="3854" y="1819"/>
                <a:ext cx="39" cy="40"/>
              </a:xfrm>
              <a:custGeom>
                <a:avLst/>
                <a:gdLst>
                  <a:gd name="T0" fmla="*/ 40 w 40"/>
                  <a:gd name="T1" fmla="*/ 20 h 40"/>
                  <a:gd name="T2" fmla="*/ 20 w 40"/>
                  <a:gd name="T3" fmla="*/ 40 h 40"/>
                  <a:gd name="T4" fmla="*/ 1 w 40"/>
                  <a:gd name="T5" fmla="*/ 19 h 40"/>
                  <a:gd name="T6" fmla="*/ 20 w 40"/>
                  <a:gd name="T7" fmla="*/ 0 h 40"/>
                  <a:gd name="T8" fmla="*/ 40 w 40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40" y="20"/>
                    </a:moveTo>
                    <a:cubicBezTo>
                      <a:pt x="40" y="31"/>
                      <a:pt x="30" y="40"/>
                      <a:pt x="20" y="40"/>
                    </a:cubicBezTo>
                    <a:cubicBezTo>
                      <a:pt x="9" y="39"/>
                      <a:pt x="0" y="29"/>
                      <a:pt x="1" y="19"/>
                    </a:cubicBezTo>
                    <a:cubicBezTo>
                      <a:pt x="1" y="9"/>
                      <a:pt x="1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3" name="Freeform 658"/>
              <p:cNvSpPr>
                <a:spLocks/>
              </p:cNvSpPr>
              <p:nvPr/>
            </p:nvSpPr>
            <p:spPr bwMode="auto">
              <a:xfrm>
                <a:off x="6051" y="1445"/>
                <a:ext cx="40" cy="40"/>
              </a:xfrm>
              <a:custGeom>
                <a:avLst/>
                <a:gdLst>
                  <a:gd name="T0" fmla="*/ 19 w 40"/>
                  <a:gd name="T1" fmla="*/ 40 h 40"/>
                  <a:gd name="T2" fmla="*/ 1 w 40"/>
                  <a:gd name="T3" fmla="*/ 18 h 40"/>
                  <a:gd name="T4" fmla="*/ 21 w 40"/>
                  <a:gd name="T5" fmla="*/ 1 h 40"/>
                  <a:gd name="T6" fmla="*/ 40 w 40"/>
                  <a:gd name="T7" fmla="*/ 20 h 40"/>
                  <a:gd name="T8" fmla="*/ 19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9" y="40"/>
                    </a:moveTo>
                    <a:cubicBezTo>
                      <a:pt x="8" y="39"/>
                      <a:pt x="0" y="29"/>
                      <a:pt x="1" y="18"/>
                    </a:cubicBezTo>
                    <a:cubicBezTo>
                      <a:pt x="2" y="8"/>
                      <a:pt x="12" y="0"/>
                      <a:pt x="21" y="1"/>
                    </a:cubicBezTo>
                    <a:cubicBezTo>
                      <a:pt x="31" y="1"/>
                      <a:pt x="40" y="10"/>
                      <a:pt x="40" y="20"/>
                    </a:cubicBezTo>
                    <a:cubicBezTo>
                      <a:pt x="40" y="31"/>
                      <a:pt x="30" y="40"/>
                      <a:pt x="19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4" name="Freeform 659"/>
              <p:cNvSpPr>
                <a:spLocks/>
              </p:cNvSpPr>
              <p:nvPr/>
            </p:nvSpPr>
            <p:spPr bwMode="auto">
              <a:xfrm>
                <a:off x="3648" y="2150"/>
                <a:ext cx="39" cy="39"/>
              </a:xfrm>
              <a:custGeom>
                <a:avLst/>
                <a:gdLst>
                  <a:gd name="T0" fmla="*/ 40 w 40"/>
                  <a:gd name="T1" fmla="*/ 20 h 40"/>
                  <a:gd name="T2" fmla="*/ 19 w 40"/>
                  <a:gd name="T3" fmla="*/ 39 h 40"/>
                  <a:gd name="T4" fmla="*/ 1 w 40"/>
                  <a:gd name="T5" fmla="*/ 18 h 40"/>
                  <a:gd name="T6" fmla="*/ 20 w 40"/>
                  <a:gd name="T7" fmla="*/ 0 h 40"/>
                  <a:gd name="T8" fmla="*/ 40 w 40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40" y="20"/>
                    </a:moveTo>
                    <a:cubicBezTo>
                      <a:pt x="40" y="31"/>
                      <a:pt x="30" y="40"/>
                      <a:pt x="19" y="39"/>
                    </a:cubicBezTo>
                    <a:cubicBezTo>
                      <a:pt x="8" y="39"/>
                      <a:pt x="0" y="29"/>
                      <a:pt x="1" y="18"/>
                    </a:cubicBezTo>
                    <a:cubicBezTo>
                      <a:pt x="1" y="8"/>
                      <a:pt x="10" y="0"/>
                      <a:pt x="20" y="0"/>
                    </a:cubicBezTo>
                    <a:cubicBezTo>
                      <a:pt x="30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5" name="Freeform 660"/>
              <p:cNvSpPr>
                <a:spLocks/>
              </p:cNvSpPr>
              <p:nvPr/>
            </p:nvSpPr>
            <p:spPr bwMode="auto">
              <a:xfrm>
                <a:off x="3590" y="2327"/>
                <a:ext cx="39" cy="40"/>
              </a:xfrm>
              <a:custGeom>
                <a:avLst/>
                <a:gdLst>
                  <a:gd name="T0" fmla="*/ 19 w 40"/>
                  <a:gd name="T1" fmla="*/ 41 h 41"/>
                  <a:gd name="T2" fmla="*/ 0 w 40"/>
                  <a:gd name="T3" fmla="*/ 20 h 41"/>
                  <a:gd name="T4" fmla="*/ 21 w 40"/>
                  <a:gd name="T5" fmla="*/ 1 h 41"/>
                  <a:gd name="T6" fmla="*/ 40 w 40"/>
                  <a:gd name="T7" fmla="*/ 22 h 41"/>
                  <a:gd name="T8" fmla="*/ 19 w 4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19" y="41"/>
                    </a:moveTo>
                    <a:cubicBezTo>
                      <a:pt x="8" y="40"/>
                      <a:pt x="0" y="31"/>
                      <a:pt x="0" y="20"/>
                    </a:cubicBezTo>
                    <a:cubicBezTo>
                      <a:pt x="1" y="10"/>
                      <a:pt x="10" y="0"/>
                      <a:pt x="21" y="1"/>
                    </a:cubicBezTo>
                    <a:cubicBezTo>
                      <a:pt x="31" y="1"/>
                      <a:pt x="40" y="11"/>
                      <a:pt x="40" y="22"/>
                    </a:cubicBezTo>
                    <a:cubicBezTo>
                      <a:pt x="39" y="33"/>
                      <a:pt x="30" y="41"/>
                      <a:pt x="19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6" name="Freeform 661"/>
              <p:cNvSpPr>
                <a:spLocks/>
              </p:cNvSpPr>
              <p:nvPr/>
            </p:nvSpPr>
            <p:spPr bwMode="auto">
              <a:xfrm>
                <a:off x="6778" y="3170"/>
                <a:ext cx="40" cy="40"/>
              </a:xfrm>
              <a:custGeom>
                <a:avLst/>
                <a:gdLst>
                  <a:gd name="T0" fmla="*/ 40 w 40"/>
                  <a:gd name="T1" fmla="*/ 21 h 41"/>
                  <a:gd name="T2" fmla="*/ 19 w 40"/>
                  <a:gd name="T3" fmla="*/ 40 h 41"/>
                  <a:gd name="T4" fmla="*/ 0 w 40"/>
                  <a:gd name="T5" fmla="*/ 20 h 41"/>
                  <a:gd name="T6" fmla="*/ 20 w 40"/>
                  <a:gd name="T7" fmla="*/ 1 h 41"/>
                  <a:gd name="T8" fmla="*/ 40 w 40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1"/>
                    </a:moveTo>
                    <a:cubicBezTo>
                      <a:pt x="39" y="31"/>
                      <a:pt x="29" y="41"/>
                      <a:pt x="19" y="40"/>
                    </a:cubicBezTo>
                    <a:cubicBezTo>
                      <a:pt x="8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1"/>
                    </a:cubicBezTo>
                    <a:cubicBezTo>
                      <a:pt x="31" y="1"/>
                      <a:pt x="40" y="10"/>
                      <a:pt x="4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" name="Freeform 662"/>
              <p:cNvSpPr>
                <a:spLocks/>
              </p:cNvSpPr>
              <p:nvPr/>
            </p:nvSpPr>
            <p:spPr bwMode="auto">
              <a:xfrm>
                <a:off x="3869" y="3907"/>
                <a:ext cx="40" cy="40"/>
              </a:xfrm>
              <a:custGeom>
                <a:avLst/>
                <a:gdLst>
                  <a:gd name="T0" fmla="*/ 20 w 40"/>
                  <a:gd name="T1" fmla="*/ 40 h 41"/>
                  <a:gd name="T2" fmla="*/ 0 w 40"/>
                  <a:gd name="T3" fmla="*/ 21 h 41"/>
                  <a:gd name="T4" fmla="*/ 19 w 40"/>
                  <a:gd name="T5" fmla="*/ 1 h 41"/>
                  <a:gd name="T6" fmla="*/ 40 w 40"/>
                  <a:gd name="T7" fmla="*/ 20 h 41"/>
                  <a:gd name="T8" fmla="*/ 20 w 40"/>
                  <a:gd name="T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20" y="40"/>
                    </a:moveTo>
                    <a:cubicBezTo>
                      <a:pt x="9" y="41"/>
                      <a:pt x="0" y="32"/>
                      <a:pt x="0" y="21"/>
                    </a:cubicBezTo>
                    <a:cubicBezTo>
                      <a:pt x="0" y="10"/>
                      <a:pt x="8" y="1"/>
                      <a:pt x="19" y="1"/>
                    </a:cubicBezTo>
                    <a:cubicBezTo>
                      <a:pt x="30" y="0"/>
                      <a:pt x="39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8" name="Freeform 663"/>
              <p:cNvSpPr>
                <a:spLocks/>
              </p:cNvSpPr>
              <p:nvPr/>
            </p:nvSpPr>
            <p:spPr bwMode="auto">
              <a:xfrm>
                <a:off x="4169" y="4204"/>
                <a:ext cx="39" cy="40"/>
              </a:xfrm>
              <a:custGeom>
                <a:avLst/>
                <a:gdLst>
                  <a:gd name="T0" fmla="*/ 39 w 40"/>
                  <a:gd name="T1" fmla="*/ 20 h 41"/>
                  <a:gd name="T2" fmla="*/ 19 w 40"/>
                  <a:gd name="T3" fmla="*/ 40 h 41"/>
                  <a:gd name="T4" fmla="*/ 0 w 40"/>
                  <a:gd name="T5" fmla="*/ 21 h 41"/>
                  <a:gd name="T6" fmla="*/ 21 w 40"/>
                  <a:gd name="T7" fmla="*/ 1 h 41"/>
                  <a:gd name="T8" fmla="*/ 39 w 40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39" y="20"/>
                    </a:moveTo>
                    <a:cubicBezTo>
                      <a:pt x="40" y="31"/>
                      <a:pt x="29" y="41"/>
                      <a:pt x="19" y="40"/>
                    </a:cubicBezTo>
                    <a:cubicBezTo>
                      <a:pt x="9" y="40"/>
                      <a:pt x="0" y="30"/>
                      <a:pt x="0" y="21"/>
                    </a:cubicBezTo>
                    <a:cubicBezTo>
                      <a:pt x="0" y="10"/>
                      <a:pt x="10" y="0"/>
                      <a:pt x="21" y="1"/>
                    </a:cubicBezTo>
                    <a:cubicBezTo>
                      <a:pt x="31" y="2"/>
                      <a:pt x="39" y="11"/>
                      <a:pt x="3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9" name="Freeform 664"/>
              <p:cNvSpPr>
                <a:spLocks/>
              </p:cNvSpPr>
              <p:nvPr/>
            </p:nvSpPr>
            <p:spPr bwMode="auto">
              <a:xfrm>
                <a:off x="5152" y="4524"/>
                <a:ext cx="40" cy="41"/>
              </a:xfrm>
              <a:custGeom>
                <a:avLst/>
                <a:gdLst>
                  <a:gd name="T0" fmla="*/ 20 w 40"/>
                  <a:gd name="T1" fmla="*/ 0 h 41"/>
                  <a:gd name="T2" fmla="*/ 40 w 40"/>
                  <a:gd name="T3" fmla="*/ 21 h 41"/>
                  <a:gd name="T4" fmla="*/ 19 w 40"/>
                  <a:gd name="T5" fmla="*/ 40 h 41"/>
                  <a:gd name="T6" fmla="*/ 0 w 40"/>
                  <a:gd name="T7" fmla="*/ 21 h 41"/>
                  <a:gd name="T8" fmla="*/ 20 w 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20" y="0"/>
                    </a:moveTo>
                    <a:cubicBezTo>
                      <a:pt x="31" y="0"/>
                      <a:pt x="40" y="10"/>
                      <a:pt x="40" y="21"/>
                    </a:cubicBezTo>
                    <a:cubicBezTo>
                      <a:pt x="40" y="31"/>
                      <a:pt x="30" y="41"/>
                      <a:pt x="19" y="40"/>
                    </a:cubicBezTo>
                    <a:cubicBezTo>
                      <a:pt x="9" y="39"/>
                      <a:pt x="1" y="30"/>
                      <a:pt x="0" y="21"/>
                    </a:cubicBezTo>
                    <a:cubicBezTo>
                      <a:pt x="0" y="10"/>
                      <a:pt x="10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0" name="Freeform 665"/>
              <p:cNvSpPr>
                <a:spLocks/>
              </p:cNvSpPr>
              <p:nvPr/>
            </p:nvSpPr>
            <p:spPr bwMode="auto">
              <a:xfrm>
                <a:off x="3560" y="2418"/>
                <a:ext cx="40" cy="40"/>
              </a:xfrm>
              <a:custGeom>
                <a:avLst/>
                <a:gdLst>
                  <a:gd name="T0" fmla="*/ 21 w 41"/>
                  <a:gd name="T1" fmla="*/ 0 h 40"/>
                  <a:gd name="T2" fmla="*/ 41 w 41"/>
                  <a:gd name="T3" fmla="*/ 20 h 40"/>
                  <a:gd name="T4" fmla="*/ 20 w 41"/>
                  <a:gd name="T5" fmla="*/ 39 h 40"/>
                  <a:gd name="T6" fmla="*/ 1 w 41"/>
                  <a:gd name="T7" fmla="*/ 19 h 40"/>
                  <a:gd name="T8" fmla="*/ 21 w 41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21" y="0"/>
                    </a:moveTo>
                    <a:cubicBezTo>
                      <a:pt x="32" y="0"/>
                      <a:pt x="41" y="10"/>
                      <a:pt x="41" y="20"/>
                    </a:cubicBezTo>
                    <a:cubicBezTo>
                      <a:pt x="40" y="31"/>
                      <a:pt x="30" y="40"/>
                      <a:pt x="20" y="39"/>
                    </a:cubicBezTo>
                    <a:cubicBezTo>
                      <a:pt x="9" y="39"/>
                      <a:pt x="0" y="30"/>
                      <a:pt x="1" y="19"/>
                    </a:cubicBezTo>
                    <a:cubicBezTo>
                      <a:pt x="1" y="8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1" name="Freeform 666"/>
              <p:cNvSpPr>
                <a:spLocks/>
              </p:cNvSpPr>
              <p:nvPr/>
            </p:nvSpPr>
            <p:spPr bwMode="auto">
              <a:xfrm>
                <a:off x="4622" y="1277"/>
                <a:ext cx="39" cy="39"/>
              </a:xfrm>
              <a:custGeom>
                <a:avLst/>
                <a:gdLst>
                  <a:gd name="T0" fmla="*/ 39 w 40"/>
                  <a:gd name="T1" fmla="*/ 21 h 40"/>
                  <a:gd name="T2" fmla="*/ 19 w 40"/>
                  <a:gd name="T3" fmla="*/ 40 h 40"/>
                  <a:gd name="T4" fmla="*/ 1 w 40"/>
                  <a:gd name="T5" fmla="*/ 20 h 40"/>
                  <a:gd name="T6" fmla="*/ 20 w 40"/>
                  <a:gd name="T7" fmla="*/ 0 h 40"/>
                  <a:gd name="T8" fmla="*/ 39 w 40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9" y="21"/>
                    </a:moveTo>
                    <a:cubicBezTo>
                      <a:pt x="39" y="32"/>
                      <a:pt x="30" y="40"/>
                      <a:pt x="19" y="40"/>
                    </a:cubicBezTo>
                    <a:cubicBezTo>
                      <a:pt x="9" y="39"/>
                      <a:pt x="1" y="30"/>
                      <a:pt x="1" y="20"/>
                    </a:cubicBezTo>
                    <a:cubicBezTo>
                      <a:pt x="0" y="9"/>
                      <a:pt x="10" y="0"/>
                      <a:pt x="20" y="0"/>
                    </a:cubicBezTo>
                    <a:cubicBezTo>
                      <a:pt x="31" y="0"/>
                      <a:pt x="40" y="10"/>
                      <a:pt x="3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2" name="Freeform 667"/>
              <p:cNvSpPr>
                <a:spLocks/>
              </p:cNvSpPr>
              <p:nvPr/>
            </p:nvSpPr>
            <p:spPr bwMode="auto">
              <a:xfrm>
                <a:off x="3507" y="3194"/>
                <a:ext cx="39" cy="39"/>
              </a:xfrm>
              <a:custGeom>
                <a:avLst/>
                <a:gdLst>
                  <a:gd name="T0" fmla="*/ 38 w 39"/>
                  <a:gd name="T1" fmla="*/ 19 h 39"/>
                  <a:gd name="T2" fmla="*/ 20 w 39"/>
                  <a:gd name="T3" fmla="*/ 38 h 39"/>
                  <a:gd name="T4" fmla="*/ 0 w 39"/>
                  <a:gd name="T5" fmla="*/ 20 h 39"/>
                  <a:gd name="T6" fmla="*/ 20 w 39"/>
                  <a:gd name="T7" fmla="*/ 0 h 39"/>
                  <a:gd name="T8" fmla="*/ 38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8" y="19"/>
                    </a:moveTo>
                    <a:cubicBezTo>
                      <a:pt x="39" y="29"/>
                      <a:pt x="30" y="38"/>
                      <a:pt x="20" y="38"/>
                    </a:cubicBezTo>
                    <a:cubicBezTo>
                      <a:pt x="10" y="39"/>
                      <a:pt x="1" y="30"/>
                      <a:pt x="0" y="20"/>
                    </a:cubicBezTo>
                    <a:cubicBezTo>
                      <a:pt x="0" y="10"/>
                      <a:pt x="9" y="0"/>
                      <a:pt x="20" y="0"/>
                    </a:cubicBezTo>
                    <a:cubicBezTo>
                      <a:pt x="30" y="0"/>
                      <a:pt x="38" y="9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3" name="Freeform 668"/>
              <p:cNvSpPr>
                <a:spLocks/>
              </p:cNvSpPr>
              <p:nvPr/>
            </p:nvSpPr>
            <p:spPr bwMode="auto">
              <a:xfrm>
                <a:off x="3677" y="2060"/>
                <a:ext cx="39" cy="38"/>
              </a:xfrm>
              <a:custGeom>
                <a:avLst/>
                <a:gdLst>
                  <a:gd name="T0" fmla="*/ 20 w 40"/>
                  <a:gd name="T1" fmla="*/ 38 h 38"/>
                  <a:gd name="T2" fmla="*/ 1 w 40"/>
                  <a:gd name="T3" fmla="*/ 20 h 38"/>
                  <a:gd name="T4" fmla="*/ 20 w 40"/>
                  <a:gd name="T5" fmla="*/ 0 h 38"/>
                  <a:gd name="T6" fmla="*/ 39 w 40"/>
                  <a:gd name="T7" fmla="*/ 20 h 38"/>
                  <a:gd name="T8" fmla="*/ 20 w 40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20" y="38"/>
                    </a:moveTo>
                    <a:cubicBezTo>
                      <a:pt x="10" y="38"/>
                      <a:pt x="1" y="30"/>
                      <a:pt x="1" y="20"/>
                    </a:cubicBezTo>
                    <a:cubicBezTo>
                      <a:pt x="0" y="10"/>
                      <a:pt x="10" y="0"/>
                      <a:pt x="20" y="0"/>
                    </a:cubicBezTo>
                    <a:cubicBezTo>
                      <a:pt x="30" y="0"/>
                      <a:pt x="40" y="10"/>
                      <a:pt x="39" y="20"/>
                    </a:cubicBezTo>
                    <a:cubicBezTo>
                      <a:pt x="38" y="30"/>
                      <a:pt x="29" y="38"/>
                      <a:pt x="2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" name="Freeform 669"/>
              <p:cNvSpPr>
                <a:spLocks/>
              </p:cNvSpPr>
              <p:nvPr/>
            </p:nvSpPr>
            <p:spPr bwMode="auto">
              <a:xfrm>
                <a:off x="3502" y="2598"/>
                <a:ext cx="39" cy="40"/>
              </a:xfrm>
              <a:custGeom>
                <a:avLst/>
                <a:gdLst>
                  <a:gd name="T0" fmla="*/ 21 w 40"/>
                  <a:gd name="T1" fmla="*/ 39 h 40"/>
                  <a:gd name="T2" fmla="*/ 1 w 40"/>
                  <a:gd name="T3" fmla="*/ 21 h 40"/>
                  <a:gd name="T4" fmla="*/ 20 w 40"/>
                  <a:gd name="T5" fmla="*/ 0 h 40"/>
                  <a:gd name="T6" fmla="*/ 39 w 40"/>
                  <a:gd name="T7" fmla="*/ 18 h 40"/>
                  <a:gd name="T8" fmla="*/ 21 w 40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1" y="39"/>
                    </a:moveTo>
                    <a:cubicBezTo>
                      <a:pt x="11" y="40"/>
                      <a:pt x="2" y="31"/>
                      <a:pt x="1" y="21"/>
                    </a:cubicBezTo>
                    <a:cubicBezTo>
                      <a:pt x="0" y="10"/>
                      <a:pt x="9" y="1"/>
                      <a:pt x="20" y="0"/>
                    </a:cubicBezTo>
                    <a:cubicBezTo>
                      <a:pt x="30" y="0"/>
                      <a:pt x="39" y="8"/>
                      <a:pt x="39" y="18"/>
                    </a:cubicBezTo>
                    <a:cubicBezTo>
                      <a:pt x="40" y="29"/>
                      <a:pt x="31" y="39"/>
                      <a:pt x="2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5" name="Freeform 670"/>
              <p:cNvSpPr>
                <a:spLocks/>
              </p:cNvSpPr>
              <p:nvPr/>
            </p:nvSpPr>
            <p:spPr bwMode="auto">
              <a:xfrm>
                <a:off x="6807" y="3080"/>
                <a:ext cx="38" cy="39"/>
              </a:xfrm>
              <a:custGeom>
                <a:avLst/>
                <a:gdLst>
                  <a:gd name="T0" fmla="*/ 20 w 39"/>
                  <a:gd name="T1" fmla="*/ 39 h 39"/>
                  <a:gd name="T2" fmla="*/ 0 w 39"/>
                  <a:gd name="T3" fmla="*/ 19 h 39"/>
                  <a:gd name="T4" fmla="*/ 19 w 39"/>
                  <a:gd name="T5" fmla="*/ 1 h 39"/>
                  <a:gd name="T6" fmla="*/ 39 w 39"/>
                  <a:gd name="T7" fmla="*/ 20 h 39"/>
                  <a:gd name="T8" fmla="*/ 20 w 3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20" y="39"/>
                    </a:moveTo>
                    <a:cubicBezTo>
                      <a:pt x="9" y="39"/>
                      <a:pt x="0" y="30"/>
                      <a:pt x="0" y="19"/>
                    </a:cubicBezTo>
                    <a:cubicBezTo>
                      <a:pt x="0" y="10"/>
                      <a:pt x="9" y="1"/>
                      <a:pt x="19" y="1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0"/>
                      <a:pt x="30" y="39"/>
                      <a:pt x="2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6" name="Freeform 671"/>
              <p:cNvSpPr>
                <a:spLocks/>
              </p:cNvSpPr>
              <p:nvPr/>
            </p:nvSpPr>
            <p:spPr bwMode="auto">
              <a:xfrm>
                <a:off x="6742" y="2365"/>
                <a:ext cx="38" cy="38"/>
              </a:xfrm>
              <a:custGeom>
                <a:avLst/>
                <a:gdLst>
                  <a:gd name="T0" fmla="*/ 39 w 39"/>
                  <a:gd name="T1" fmla="*/ 20 h 39"/>
                  <a:gd name="T2" fmla="*/ 18 w 39"/>
                  <a:gd name="T3" fmla="*/ 39 h 39"/>
                  <a:gd name="T4" fmla="*/ 0 w 39"/>
                  <a:gd name="T5" fmla="*/ 20 h 39"/>
                  <a:gd name="T6" fmla="*/ 20 w 39"/>
                  <a:gd name="T7" fmla="*/ 0 h 39"/>
                  <a:gd name="T8" fmla="*/ 39 w 39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20"/>
                    </a:moveTo>
                    <a:cubicBezTo>
                      <a:pt x="38" y="31"/>
                      <a:pt x="29" y="39"/>
                      <a:pt x="18" y="39"/>
                    </a:cubicBezTo>
                    <a:cubicBezTo>
                      <a:pt x="8" y="38"/>
                      <a:pt x="0" y="3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31" y="0"/>
                      <a:pt x="39" y="9"/>
                      <a:pt x="3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" name="Freeform 672"/>
              <p:cNvSpPr>
                <a:spLocks/>
              </p:cNvSpPr>
              <p:nvPr/>
            </p:nvSpPr>
            <p:spPr bwMode="auto">
              <a:xfrm>
                <a:off x="4766" y="4498"/>
                <a:ext cx="38" cy="38"/>
              </a:xfrm>
              <a:custGeom>
                <a:avLst/>
                <a:gdLst>
                  <a:gd name="T0" fmla="*/ 38 w 39"/>
                  <a:gd name="T1" fmla="*/ 21 h 39"/>
                  <a:gd name="T2" fmla="*/ 19 w 39"/>
                  <a:gd name="T3" fmla="*/ 39 h 39"/>
                  <a:gd name="T4" fmla="*/ 1 w 39"/>
                  <a:gd name="T5" fmla="*/ 20 h 39"/>
                  <a:gd name="T6" fmla="*/ 21 w 39"/>
                  <a:gd name="T7" fmla="*/ 1 h 39"/>
                  <a:gd name="T8" fmla="*/ 38 w 3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8" y="21"/>
                    </a:moveTo>
                    <a:cubicBezTo>
                      <a:pt x="38" y="31"/>
                      <a:pt x="29" y="39"/>
                      <a:pt x="19" y="39"/>
                    </a:cubicBezTo>
                    <a:cubicBezTo>
                      <a:pt x="9" y="39"/>
                      <a:pt x="1" y="30"/>
                      <a:pt x="1" y="20"/>
                    </a:cubicBezTo>
                    <a:cubicBezTo>
                      <a:pt x="0" y="9"/>
                      <a:pt x="10" y="0"/>
                      <a:pt x="21" y="1"/>
                    </a:cubicBezTo>
                    <a:cubicBezTo>
                      <a:pt x="31" y="2"/>
                      <a:pt x="39" y="10"/>
                      <a:pt x="3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" name="Freeform 673"/>
              <p:cNvSpPr>
                <a:spLocks/>
              </p:cNvSpPr>
              <p:nvPr/>
            </p:nvSpPr>
            <p:spPr bwMode="auto">
              <a:xfrm>
                <a:off x="5894" y="4370"/>
                <a:ext cx="38" cy="38"/>
              </a:xfrm>
              <a:custGeom>
                <a:avLst/>
                <a:gdLst>
                  <a:gd name="T0" fmla="*/ 39 w 39"/>
                  <a:gd name="T1" fmla="*/ 19 h 39"/>
                  <a:gd name="T2" fmla="*/ 21 w 39"/>
                  <a:gd name="T3" fmla="*/ 38 h 39"/>
                  <a:gd name="T4" fmla="*/ 1 w 39"/>
                  <a:gd name="T5" fmla="*/ 19 h 39"/>
                  <a:gd name="T6" fmla="*/ 20 w 39"/>
                  <a:gd name="T7" fmla="*/ 0 h 39"/>
                  <a:gd name="T8" fmla="*/ 39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19"/>
                    </a:moveTo>
                    <a:cubicBezTo>
                      <a:pt x="39" y="29"/>
                      <a:pt x="31" y="38"/>
                      <a:pt x="21" y="38"/>
                    </a:cubicBezTo>
                    <a:cubicBezTo>
                      <a:pt x="10" y="39"/>
                      <a:pt x="0" y="30"/>
                      <a:pt x="1" y="19"/>
                    </a:cubicBezTo>
                    <a:cubicBezTo>
                      <a:pt x="1" y="9"/>
                      <a:pt x="10" y="0"/>
                      <a:pt x="20" y="0"/>
                    </a:cubicBezTo>
                    <a:cubicBezTo>
                      <a:pt x="30" y="0"/>
                      <a:pt x="38" y="9"/>
                      <a:pt x="3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9" name="Freeform 674"/>
              <p:cNvSpPr>
                <a:spLocks/>
              </p:cNvSpPr>
              <p:nvPr/>
            </p:nvSpPr>
            <p:spPr bwMode="auto">
              <a:xfrm>
                <a:off x="5248" y="1183"/>
                <a:ext cx="38" cy="38"/>
              </a:xfrm>
              <a:custGeom>
                <a:avLst/>
                <a:gdLst>
                  <a:gd name="T0" fmla="*/ 19 w 39"/>
                  <a:gd name="T1" fmla="*/ 0 h 39"/>
                  <a:gd name="T2" fmla="*/ 38 w 39"/>
                  <a:gd name="T3" fmla="*/ 17 h 39"/>
                  <a:gd name="T4" fmla="*/ 20 w 39"/>
                  <a:gd name="T5" fmla="*/ 38 h 39"/>
                  <a:gd name="T6" fmla="*/ 1 w 39"/>
                  <a:gd name="T7" fmla="*/ 21 h 39"/>
                  <a:gd name="T8" fmla="*/ 19 w 3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19" y="0"/>
                    </a:moveTo>
                    <a:cubicBezTo>
                      <a:pt x="29" y="0"/>
                      <a:pt x="38" y="7"/>
                      <a:pt x="38" y="17"/>
                    </a:cubicBezTo>
                    <a:cubicBezTo>
                      <a:pt x="39" y="29"/>
                      <a:pt x="31" y="38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" name="Freeform 675"/>
              <p:cNvSpPr>
                <a:spLocks/>
              </p:cNvSpPr>
              <p:nvPr/>
            </p:nvSpPr>
            <p:spPr bwMode="auto">
              <a:xfrm>
                <a:off x="6632" y="3619"/>
                <a:ext cx="39" cy="39"/>
              </a:xfrm>
              <a:custGeom>
                <a:avLst/>
                <a:gdLst>
                  <a:gd name="T0" fmla="*/ 19 w 40"/>
                  <a:gd name="T1" fmla="*/ 0 h 39"/>
                  <a:gd name="T2" fmla="*/ 40 w 40"/>
                  <a:gd name="T3" fmla="*/ 19 h 39"/>
                  <a:gd name="T4" fmla="*/ 20 w 40"/>
                  <a:gd name="T5" fmla="*/ 39 h 39"/>
                  <a:gd name="T6" fmla="*/ 1 w 40"/>
                  <a:gd name="T7" fmla="*/ 21 h 39"/>
                  <a:gd name="T8" fmla="*/ 19 w 4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9">
                    <a:moveTo>
                      <a:pt x="19" y="0"/>
                    </a:moveTo>
                    <a:cubicBezTo>
                      <a:pt x="30" y="0"/>
                      <a:pt x="40" y="8"/>
                      <a:pt x="40" y="19"/>
                    </a:cubicBezTo>
                    <a:cubicBezTo>
                      <a:pt x="40" y="30"/>
                      <a:pt x="31" y="39"/>
                      <a:pt x="20" y="39"/>
                    </a:cubicBezTo>
                    <a:cubicBezTo>
                      <a:pt x="9" y="39"/>
                      <a:pt x="1" y="31"/>
                      <a:pt x="1" y="21"/>
                    </a:cubicBezTo>
                    <a:cubicBezTo>
                      <a:pt x="0" y="9"/>
                      <a:pt x="8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1" name="Freeform 676"/>
              <p:cNvSpPr>
                <a:spLocks/>
              </p:cNvSpPr>
              <p:nvPr/>
            </p:nvSpPr>
            <p:spPr bwMode="auto">
              <a:xfrm>
                <a:off x="6291" y="1623"/>
                <a:ext cx="39" cy="38"/>
              </a:xfrm>
              <a:custGeom>
                <a:avLst/>
                <a:gdLst>
                  <a:gd name="T0" fmla="*/ 19 w 39"/>
                  <a:gd name="T1" fmla="*/ 0 h 38"/>
                  <a:gd name="T2" fmla="*/ 39 w 39"/>
                  <a:gd name="T3" fmla="*/ 18 h 38"/>
                  <a:gd name="T4" fmla="*/ 21 w 39"/>
                  <a:gd name="T5" fmla="*/ 38 h 38"/>
                  <a:gd name="T6" fmla="*/ 1 w 39"/>
                  <a:gd name="T7" fmla="*/ 18 h 38"/>
                  <a:gd name="T8" fmla="*/ 19 w 3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19" y="0"/>
                    </a:moveTo>
                    <a:cubicBezTo>
                      <a:pt x="30" y="0"/>
                      <a:pt x="38" y="8"/>
                      <a:pt x="39" y="18"/>
                    </a:cubicBezTo>
                    <a:cubicBezTo>
                      <a:pt x="39" y="28"/>
                      <a:pt x="31" y="37"/>
                      <a:pt x="21" y="38"/>
                    </a:cubicBezTo>
                    <a:cubicBezTo>
                      <a:pt x="10" y="38"/>
                      <a:pt x="0" y="29"/>
                      <a:pt x="1" y="18"/>
                    </a:cubicBezTo>
                    <a:cubicBezTo>
                      <a:pt x="1" y="8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2" name="Freeform 677"/>
              <p:cNvSpPr>
                <a:spLocks/>
              </p:cNvSpPr>
              <p:nvPr/>
            </p:nvSpPr>
            <p:spPr bwMode="auto">
              <a:xfrm>
                <a:off x="3476" y="2986"/>
                <a:ext cx="37" cy="38"/>
              </a:xfrm>
              <a:custGeom>
                <a:avLst/>
                <a:gdLst>
                  <a:gd name="T0" fmla="*/ 38 w 38"/>
                  <a:gd name="T1" fmla="*/ 18 h 39"/>
                  <a:gd name="T2" fmla="*/ 21 w 38"/>
                  <a:gd name="T3" fmla="*/ 38 h 39"/>
                  <a:gd name="T4" fmla="*/ 1 w 38"/>
                  <a:gd name="T5" fmla="*/ 19 h 39"/>
                  <a:gd name="T6" fmla="*/ 19 w 38"/>
                  <a:gd name="T7" fmla="*/ 0 h 39"/>
                  <a:gd name="T8" fmla="*/ 38 w 38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18"/>
                    </a:moveTo>
                    <a:cubicBezTo>
                      <a:pt x="38" y="28"/>
                      <a:pt x="31" y="37"/>
                      <a:pt x="21" y="38"/>
                    </a:cubicBezTo>
                    <a:cubicBezTo>
                      <a:pt x="10" y="39"/>
                      <a:pt x="0" y="30"/>
                      <a:pt x="1" y="19"/>
                    </a:cubicBezTo>
                    <a:cubicBezTo>
                      <a:pt x="1" y="9"/>
                      <a:pt x="9" y="1"/>
                      <a:pt x="19" y="0"/>
                    </a:cubicBezTo>
                    <a:cubicBezTo>
                      <a:pt x="29" y="0"/>
                      <a:pt x="37" y="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3" name="Freeform 678"/>
              <p:cNvSpPr>
                <a:spLocks/>
              </p:cNvSpPr>
              <p:nvPr/>
            </p:nvSpPr>
            <p:spPr bwMode="auto">
              <a:xfrm>
                <a:off x="4150" y="1519"/>
                <a:ext cx="37" cy="38"/>
              </a:xfrm>
              <a:custGeom>
                <a:avLst/>
                <a:gdLst>
                  <a:gd name="T0" fmla="*/ 38 w 38"/>
                  <a:gd name="T1" fmla="*/ 20 h 39"/>
                  <a:gd name="T2" fmla="*/ 18 w 38"/>
                  <a:gd name="T3" fmla="*/ 39 h 39"/>
                  <a:gd name="T4" fmla="*/ 0 w 38"/>
                  <a:gd name="T5" fmla="*/ 20 h 39"/>
                  <a:gd name="T6" fmla="*/ 20 w 38"/>
                  <a:gd name="T7" fmla="*/ 1 h 39"/>
                  <a:gd name="T8" fmla="*/ 38 w 3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cubicBezTo>
                      <a:pt x="38" y="31"/>
                      <a:pt x="29" y="39"/>
                      <a:pt x="18" y="39"/>
                    </a:cubicBezTo>
                    <a:cubicBezTo>
                      <a:pt x="7" y="38"/>
                      <a:pt x="0" y="30"/>
                      <a:pt x="0" y="20"/>
                    </a:cubicBezTo>
                    <a:cubicBezTo>
                      <a:pt x="0" y="9"/>
                      <a:pt x="8" y="0"/>
                      <a:pt x="20" y="1"/>
                    </a:cubicBezTo>
                    <a:cubicBezTo>
                      <a:pt x="30" y="1"/>
                      <a:pt x="37" y="9"/>
                      <a:pt x="3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4" name="Freeform 679"/>
              <p:cNvSpPr>
                <a:spLocks/>
              </p:cNvSpPr>
              <p:nvPr/>
            </p:nvSpPr>
            <p:spPr bwMode="auto">
              <a:xfrm>
                <a:off x="6442" y="1771"/>
                <a:ext cx="37" cy="38"/>
              </a:xfrm>
              <a:custGeom>
                <a:avLst/>
                <a:gdLst>
                  <a:gd name="T0" fmla="*/ 18 w 38"/>
                  <a:gd name="T1" fmla="*/ 39 h 39"/>
                  <a:gd name="T2" fmla="*/ 0 w 38"/>
                  <a:gd name="T3" fmla="*/ 20 h 39"/>
                  <a:gd name="T4" fmla="*/ 20 w 38"/>
                  <a:gd name="T5" fmla="*/ 1 h 39"/>
                  <a:gd name="T6" fmla="*/ 37 w 38"/>
                  <a:gd name="T7" fmla="*/ 21 h 39"/>
                  <a:gd name="T8" fmla="*/ 18 w 38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18" y="39"/>
                    </a:moveTo>
                    <a:cubicBezTo>
                      <a:pt x="8" y="39"/>
                      <a:pt x="0" y="30"/>
                      <a:pt x="0" y="20"/>
                    </a:cubicBezTo>
                    <a:cubicBezTo>
                      <a:pt x="0" y="9"/>
                      <a:pt x="9" y="0"/>
                      <a:pt x="20" y="1"/>
                    </a:cubicBezTo>
                    <a:cubicBezTo>
                      <a:pt x="30" y="1"/>
                      <a:pt x="38" y="10"/>
                      <a:pt x="37" y="21"/>
                    </a:cubicBezTo>
                    <a:cubicBezTo>
                      <a:pt x="37" y="31"/>
                      <a:pt x="28" y="39"/>
                      <a:pt x="1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5" name="Freeform 680"/>
              <p:cNvSpPr>
                <a:spLocks/>
              </p:cNvSpPr>
              <p:nvPr/>
            </p:nvSpPr>
            <p:spPr bwMode="auto">
              <a:xfrm>
                <a:off x="6280" y="4099"/>
                <a:ext cx="39" cy="40"/>
              </a:xfrm>
              <a:custGeom>
                <a:avLst/>
                <a:gdLst>
                  <a:gd name="T0" fmla="*/ 39 w 40"/>
                  <a:gd name="T1" fmla="*/ 21 h 40"/>
                  <a:gd name="T2" fmla="*/ 17 w 40"/>
                  <a:gd name="T3" fmla="*/ 39 h 40"/>
                  <a:gd name="T4" fmla="*/ 0 w 40"/>
                  <a:gd name="T5" fmla="*/ 19 h 40"/>
                  <a:gd name="T6" fmla="*/ 22 w 40"/>
                  <a:gd name="T7" fmla="*/ 1 h 40"/>
                  <a:gd name="T8" fmla="*/ 39 w 40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9" y="21"/>
                    </a:moveTo>
                    <a:cubicBezTo>
                      <a:pt x="38" y="32"/>
                      <a:pt x="29" y="40"/>
                      <a:pt x="17" y="39"/>
                    </a:cubicBezTo>
                    <a:cubicBezTo>
                      <a:pt x="7" y="38"/>
                      <a:pt x="0" y="29"/>
                      <a:pt x="0" y="19"/>
                    </a:cubicBezTo>
                    <a:cubicBezTo>
                      <a:pt x="1" y="8"/>
                      <a:pt x="11" y="0"/>
                      <a:pt x="22" y="1"/>
                    </a:cubicBezTo>
                    <a:cubicBezTo>
                      <a:pt x="32" y="2"/>
                      <a:pt x="40" y="11"/>
                      <a:pt x="3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6" name="Freeform 681"/>
              <p:cNvSpPr>
                <a:spLocks/>
              </p:cNvSpPr>
              <p:nvPr/>
            </p:nvSpPr>
            <p:spPr bwMode="auto">
              <a:xfrm>
                <a:off x="4498" y="4410"/>
                <a:ext cx="38" cy="39"/>
              </a:xfrm>
              <a:custGeom>
                <a:avLst/>
                <a:gdLst>
                  <a:gd name="T0" fmla="*/ 38 w 39"/>
                  <a:gd name="T1" fmla="*/ 19 h 39"/>
                  <a:gd name="T2" fmla="*/ 20 w 39"/>
                  <a:gd name="T3" fmla="*/ 38 h 39"/>
                  <a:gd name="T4" fmla="*/ 1 w 39"/>
                  <a:gd name="T5" fmla="*/ 18 h 39"/>
                  <a:gd name="T6" fmla="*/ 20 w 39"/>
                  <a:gd name="T7" fmla="*/ 0 h 39"/>
                  <a:gd name="T8" fmla="*/ 38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8" y="19"/>
                    </a:moveTo>
                    <a:cubicBezTo>
                      <a:pt x="39" y="29"/>
                      <a:pt x="31" y="38"/>
                      <a:pt x="20" y="38"/>
                    </a:cubicBezTo>
                    <a:cubicBezTo>
                      <a:pt x="9" y="39"/>
                      <a:pt x="0" y="30"/>
                      <a:pt x="1" y="18"/>
                    </a:cubicBezTo>
                    <a:cubicBezTo>
                      <a:pt x="1" y="8"/>
                      <a:pt x="9" y="0"/>
                      <a:pt x="20" y="0"/>
                    </a:cubicBezTo>
                    <a:cubicBezTo>
                      <a:pt x="30" y="0"/>
                      <a:pt x="38" y="9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7" name="Freeform 682"/>
              <p:cNvSpPr>
                <a:spLocks/>
              </p:cNvSpPr>
              <p:nvPr/>
            </p:nvSpPr>
            <p:spPr bwMode="auto">
              <a:xfrm>
                <a:off x="4588" y="4440"/>
                <a:ext cx="37" cy="38"/>
              </a:xfrm>
              <a:custGeom>
                <a:avLst/>
                <a:gdLst>
                  <a:gd name="T0" fmla="*/ 20 w 38"/>
                  <a:gd name="T1" fmla="*/ 39 h 39"/>
                  <a:gd name="T2" fmla="*/ 1 w 38"/>
                  <a:gd name="T3" fmla="*/ 21 h 39"/>
                  <a:gd name="T4" fmla="*/ 20 w 38"/>
                  <a:gd name="T5" fmla="*/ 0 h 39"/>
                  <a:gd name="T6" fmla="*/ 38 w 38"/>
                  <a:gd name="T7" fmla="*/ 19 h 39"/>
                  <a:gd name="T8" fmla="*/ 20 w 38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0" y="39"/>
                      <a:pt x="2" y="31"/>
                      <a:pt x="1" y="21"/>
                    </a:cubicBezTo>
                    <a:cubicBezTo>
                      <a:pt x="0" y="10"/>
                      <a:pt x="9" y="0"/>
                      <a:pt x="20" y="0"/>
                    </a:cubicBezTo>
                    <a:cubicBezTo>
                      <a:pt x="30" y="1"/>
                      <a:pt x="38" y="9"/>
                      <a:pt x="38" y="19"/>
                    </a:cubicBezTo>
                    <a:cubicBezTo>
                      <a:pt x="38" y="30"/>
                      <a:pt x="31" y="38"/>
                      <a:pt x="2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8" name="Freeform 683"/>
              <p:cNvSpPr>
                <a:spLocks/>
              </p:cNvSpPr>
              <p:nvPr/>
            </p:nvSpPr>
            <p:spPr bwMode="auto">
              <a:xfrm>
                <a:off x="3532" y="2508"/>
                <a:ext cx="38" cy="39"/>
              </a:xfrm>
              <a:custGeom>
                <a:avLst/>
                <a:gdLst>
                  <a:gd name="T0" fmla="*/ 19 w 39"/>
                  <a:gd name="T1" fmla="*/ 1 h 40"/>
                  <a:gd name="T2" fmla="*/ 39 w 39"/>
                  <a:gd name="T3" fmla="*/ 20 h 40"/>
                  <a:gd name="T4" fmla="*/ 19 w 39"/>
                  <a:gd name="T5" fmla="*/ 40 h 40"/>
                  <a:gd name="T6" fmla="*/ 0 w 39"/>
                  <a:gd name="T7" fmla="*/ 21 h 40"/>
                  <a:gd name="T8" fmla="*/ 19 w 39"/>
                  <a:gd name="T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0">
                    <a:moveTo>
                      <a:pt x="19" y="1"/>
                    </a:move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40"/>
                      <a:pt x="19" y="40"/>
                    </a:cubicBezTo>
                    <a:cubicBezTo>
                      <a:pt x="9" y="40"/>
                      <a:pt x="1" y="31"/>
                      <a:pt x="0" y="21"/>
                    </a:cubicBezTo>
                    <a:cubicBezTo>
                      <a:pt x="0" y="10"/>
                      <a:pt x="8" y="1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9" name="Freeform 684"/>
              <p:cNvSpPr>
                <a:spLocks/>
              </p:cNvSpPr>
              <p:nvPr/>
            </p:nvSpPr>
            <p:spPr bwMode="auto">
              <a:xfrm>
                <a:off x="6426" y="3950"/>
                <a:ext cx="38" cy="37"/>
              </a:xfrm>
              <a:custGeom>
                <a:avLst/>
                <a:gdLst>
                  <a:gd name="T0" fmla="*/ 38 w 39"/>
                  <a:gd name="T1" fmla="*/ 19 h 38"/>
                  <a:gd name="T2" fmla="*/ 20 w 39"/>
                  <a:gd name="T3" fmla="*/ 38 h 38"/>
                  <a:gd name="T4" fmla="*/ 0 w 39"/>
                  <a:gd name="T5" fmla="*/ 20 h 38"/>
                  <a:gd name="T6" fmla="*/ 20 w 39"/>
                  <a:gd name="T7" fmla="*/ 0 h 38"/>
                  <a:gd name="T8" fmla="*/ 38 w 39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8" y="19"/>
                    </a:moveTo>
                    <a:cubicBezTo>
                      <a:pt x="38" y="29"/>
                      <a:pt x="30" y="38"/>
                      <a:pt x="20" y="38"/>
                    </a:cubicBezTo>
                    <a:cubicBezTo>
                      <a:pt x="9" y="38"/>
                      <a:pt x="1" y="3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0" y="1"/>
                      <a:pt x="39" y="9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0" name="Freeform 685"/>
              <p:cNvSpPr>
                <a:spLocks/>
              </p:cNvSpPr>
              <p:nvPr/>
            </p:nvSpPr>
            <p:spPr bwMode="auto">
              <a:xfrm>
                <a:off x="6833" y="2695"/>
                <a:ext cx="39" cy="37"/>
              </a:xfrm>
              <a:custGeom>
                <a:avLst/>
                <a:gdLst>
                  <a:gd name="T0" fmla="*/ 38 w 39"/>
                  <a:gd name="T1" fmla="*/ 18 h 38"/>
                  <a:gd name="T2" fmla="*/ 20 w 39"/>
                  <a:gd name="T3" fmla="*/ 37 h 38"/>
                  <a:gd name="T4" fmla="*/ 1 w 39"/>
                  <a:gd name="T5" fmla="*/ 18 h 38"/>
                  <a:gd name="T6" fmla="*/ 19 w 39"/>
                  <a:gd name="T7" fmla="*/ 0 h 38"/>
                  <a:gd name="T8" fmla="*/ 38 w 39"/>
                  <a:gd name="T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8" y="18"/>
                    </a:moveTo>
                    <a:cubicBezTo>
                      <a:pt x="39" y="28"/>
                      <a:pt x="30" y="36"/>
                      <a:pt x="20" y="37"/>
                    </a:cubicBezTo>
                    <a:cubicBezTo>
                      <a:pt x="10" y="38"/>
                      <a:pt x="0" y="29"/>
                      <a:pt x="1" y="18"/>
                    </a:cubicBezTo>
                    <a:cubicBezTo>
                      <a:pt x="1" y="8"/>
                      <a:pt x="9" y="0"/>
                      <a:pt x="19" y="0"/>
                    </a:cubicBezTo>
                    <a:cubicBezTo>
                      <a:pt x="30" y="0"/>
                      <a:pt x="38" y="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1" name="Freeform 686"/>
              <p:cNvSpPr>
                <a:spLocks/>
              </p:cNvSpPr>
              <p:nvPr/>
            </p:nvSpPr>
            <p:spPr bwMode="auto">
              <a:xfrm>
                <a:off x="5777" y="4432"/>
                <a:ext cx="36" cy="37"/>
              </a:xfrm>
              <a:custGeom>
                <a:avLst/>
                <a:gdLst>
                  <a:gd name="T0" fmla="*/ 37 w 37"/>
                  <a:gd name="T1" fmla="*/ 20 h 38"/>
                  <a:gd name="T2" fmla="*/ 19 w 37"/>
                  <a:gd name="T3" fmla="*/ 38 h 38"/>
                  <a:gd name="T4" fmla="*/ 0 w 37"/>
                  <a:gd name="T5" fmla="*/ 18 h 38"/>
                  <a:gd name="T6" fmla="*/ 20 w 37"/>
                  <a:gd name="T7" fmla="*/ 0 h 38"/>
                  <a:gd name="T8" fmla="*/ 37 w 37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37" y="20"/>
                    </a:moveTo>
                    <a:cubicBezTo>
                      <a:pt x="37" y="30"/>
                      <a:pt x="29" y="38"/>
                      <a:pt x="19" y="38"/>
                    </a:cubicBezTo>
                    <a:cubicBezTo>
                      <a:pt x="8" y="38"/>
                      <a:pt x="0" y="29"/>
                      <a:pt x="0" y="18"/>
                    </a:cubicBezTo>
                    <a:cubicBezTo>
                      <a:pt x="1" y="8"/>
                      <a:pt x="10" y="0"/>
                      <a:pt x="20" y="0"/>
                    </a:cubicBezTo>
                    <a:cubicBezTo>
                      <a:pt x="30" y="1"/>
                      <a:pt x="37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2" name="Freeform 687"/>
              <p:cNvSpPr>
                <a:spLocks/>
              </p:cNvSpPr>
              <p:nvPr/>
            </p:nvSpPr>
            <p:spPr bwMode="auto">
              <a:xfrm>
                <a:off x="3658" y="3642"/>
                <a:ext cx="38" cy="36"/>
              </a:xfrm>
              <a:custGeom>
                <a:avLst/>
                <a:gdLst>
                  <a:gd name="T0" fmla="*/ 39 w 39"/>
                  <a:gd name="T1" fmla="*/ 19 h 37"/>
                  <a:gd name="T2" fmla="*/ 20 w 39"/>
                  <a:gd name="T3" fmla="*/ 37 h 37"/>
                  <a:gd name="T4" fmla="*/ 1 w 39"/>
                  <a:gd name="T5" fmla="*/ 17 h 37"/>
                  <a:gd name="T6" fmla="*/ 21 w 39"/>
                  <a:gd name="T7" fmla="*/ 0 h 37"/>
                  <a:gd name="T8" fmla="*/ 39 w 39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7">
                    <a:moveTo>
                      <a:pt x="39" y="19"/>
                    </a:moveTo>
                    <a:cubicBezTo>
                      <a:pt x="39" y="29"/>
                      <a:pt x="30" y="37"/>
                      <a:pt x="20" y="37"/>
                    </a:cubicBezTo>
                    <a:cubicBezTo>
                      <a:pt x="10" y="37"/>
                      <a:pt x="0" y="27"/>
                      <a:pt x="1" y="17"/>
                    </a:cubicBezTo>
                    <a:cubicBezTo>
                      <a:pt x="2" y="7"/>
                      <a:pt x="11" y="0"/>
                      <a:pt x="21" y="0"/>
                    </a:cubicBezTo>
                    <a:cubicBezTo>
                      <a:pt x="31" y="1"/>
                      <a:pt x="39" y="9"/>
                      <a:pt x="3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3" name="Freeform 688"/>
              <p:cNvSpPr>
                <a:spLocks/>
              </p:cNvSpPr>
              <p:nvPr/>
            </p:nvSpPr>
            <p:spPr bwMode="auto">
              <a:xfrm>
                <a:off x="3475" y="2687"/>
                <a:ext cx="37" cy="38"/>
              </a:xfrm>
              <a:custGeom>
                <a:avLst/>
                <a:gdLst>
                  <a:gd name="T0" fmla="*/ 37 w 38"/>
                  <a:gd name="T1" fmla="*/ 19 h 39"/>
                  <a:gd name="T2" fmla="*/ 20 w 38"/>
                  <a:gd name="T3" fmla="*/ 38 h 39"/>
                  <a:gd name="T4" fmla="*/ 0 w 38"/>
                  <a:gd name="T5" fmla="*/ 21 h 39"/>
                  <a:gd name="T6" fmla="*/ 18 w 38"/>
                  <a:gd name="T7" fmla="*/ 1 h 39"/>
                  <a:gd name="T8" fmla="*/ 37 w 38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7" y="19"/>
                    </a:moveTo>
                    <a:cubicBezTo>
                      <a:pt x="38" y="29"/>
                      <a:pt x="30" y="38"/>
                      <a:pt x="20" y="38"/>
                    </a:cubicBezTo>
                    <a:cubicBezTo>
                      <a:pt x="9" y="39"/>
                      <a:pt x="1" y="31"/>
                      <a:pt x="0" y="21"/>
                    </a:cubicBezTo>
                    <a:cubicBezTo>
                      <a:pt x="0" y="10"/>
                      <a:pt x="8" y="1"/>
                      <a:pt x="18" y="1"/>
                    </a:cubicBezTo>
                    <a:cubicBezTo>
                      <a:pt x="27" y="0"/>
                      <a:pt x="37" y="8"/>
                      <a:pt x="3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4" name="Freeform 689"/>
              <p:cNvSpPr>
                <a:spLocks/>
              </p:cNvSpPr>
              <p:nvPr/>
            </p:nvSpPr>
            <p:spPr bwMode="auto">
              <a:xfrm>
                <a:off x="5451" y="4524"/>
                <a:ext cx="38" cy="37"/>
              </a:xfrm>
              <a:custGeom>
                <a:avLst/>
                <a:gdLst>
                  <a:gd name="T0" fmla="*/ 18 w 38"/>
                  <a:gd name="T1" fmla="*/ 37 h 37"/>
                  <a:gd name="T2" fmla="*/ 0 w 38"/>
                  <a:gd name="T3" fmla="*/ 18 h 37"/>
                  <a:gd name="T4" fmla="*/ 18 w 38"/>
                  <a:gd name="T5" fmla="*/ 0 h 37"/>
                  <a:gd name="T6" fmla="*/ 37 w 38"/>
                  <a:gd name="T7" fmla="*/ 20 h 37"/>
                  <a:gd name="T8" fmla="*/ 18 w 38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18" y="37"/>
                    </a:moveTo>
                    <a:cubicBezTo>
                      <a:pt x="8" y="36"/>
                      <a:pt x="0" y="2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9" y="0"/>
                      <a:pt x="38" y="9"/>
                      <a:pt x="37" y="20"/>
                    </a:cubicBezTo>
                    <a:cubicBezTo>
                      <a:pt x="37" y="30"/>
                      <a:pt x="28" y="37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5" name="Freeform 690"/>
              <p:cNvSpPr>
                <a:spLocks/>
              </p:cNvSpPr>
              <p:nvPr/>
            </p:nvSpPr>
            <p:spPr bwMode="auto">
              <a:xfrm>
                <a:off x="4676" y="4468"/>
                <a:ext cx="37" cy="39"/>
              </a:xfrm>
              <a:custGeom>
                <a:avLst/>
                <a:gdLst>
                  <a:gd name="T0" fmla="*/ 38 w 38"/>
                  <a:gd name="T1" fmla="*/ 20 h 39"/>
                  <a:gd name="T2" fmla="*/ 20 w 38"/>
                  <a:gd name="T3" fmla="*/ 38 h 39"/>
                  <a:gd name="T4" fmla="*/ 1 w 38"/>
                  <a:gd name="T5" fmla="*/ 18 h 39"/>
                  <a:gd name="T6" fmla="*/ 20 w 38"/>
                  <a:gd name="T7" fmla="*/ 1 h 39"/>
                  <a:gd name="T8" fmla="*/ 38 w 3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cubicBezTo>
                      <a:pt x="38" y="30"/>
                      <a:pt x="30" y="38"/>
                      <a:pt x="20" y="38"/>
                    </a:cubicBezTo>
                    <a:cubicBezTo>
                      <a:pt x="9" y="39"/>
                      <a:pt x="0" y="30"/>
                      <a:pt x="1" y="18"/>
                    </a:cubicBezTo>
                    <a:cubicBezTo>
                      <a:pt x="1" y="8"/>
                      <a:pt x="9" y="0"/>
                      <a:pt x="20" y="1"/>
                    </a:cubicBezTo>
                    <a:cubicBezTo>
                      <a:pt x="30" y="1"/>
                      <a:pt x="38" y="9"/>
                      <a:pt x="3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6" name="Freeform 691"/>
              <p:cNvSpPr>
                <a:spLocks/>
              </p:cNvSpPr>
              <p:nvPr/>
            </p:nvSpPr>
            <p:spPr bwMode="auto">
              <a:xfrm>
                <a:off x="4951" y="1187"/>
                <a:ext cx="37" cy="37"/>
              </a:xfrm>
              <a:custGeom>
                <a:avLst/>
                <a:gdLst>
                  <a:gd name="T0" fmla="*/ 38 w 38"/>
                  <a:gd name="T1" fmla="*/ 19 h 38"/>
                  <a:gd name="T2" fmla="*/ 20 w 38"/>
                  <a:gd name="T3" fmla="*/ 37 h 38"/>
                  <a:gd name="T4" fmla="*/ 0 w 38"/>
                  <a:gd name="T5" fmla="*/ 20 h 38"/>
                  <a:gd name="T6" fmla="*/ 20 w 38"/>
                  <a:gd name="T7" fmla="*/ 0 h 38"/>
                  <a:gd name="T8" fmla="*/ 38 w 38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cubicBezTo>
                      <a:pt x="38" y="29"/>
                      <a:pt x="30" y="37"/>
                      <a:pt x="20" y="37"/>
                    </a:cubicBezTo>
                    <a:cubicBezTo>
                      <a:pt x="9" y="38"/>
                      <a:pt x="1" y="30"/>
                      <a:pt x="0" y="20"/>
                    </a:cubicBezTo>
                    <a:cubicBezTo>
                      <a:pt x="0" y="8"/>
                      <a:pt x="8" y="0"/>
                      <a:pt x="20" y="0"/>
                    </a:cubicBezTo>
                    <a:cubicBezTo>
                      <a:pt x="30" y="0"/>
                      <a:pt x="38" y="8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7" name="Freeform 692"/>
              <p:cNvSpPr>
                <a:spLocks/>
              </p:cNvSpPr>
              <p:nvPr/>
            </p:nvSpPr>
            <p:spPr bwMode="auto">
              <a:xfrm>
                <a:off x="6837" y="2990"/>
                <a:ext cx="38" cy="39"/>
              </a:xfrm>
              <a:custGeom>
                <a:avLst/>
                <a:gdLst>
                  <a:gd name="T0" fmla="*/ 37 w 38"/>
                  <a:gd name="T1" fmla="*/ 22 h 40"/>
                  <a:gd name="T2" fmla="*/ 17 w 38"/>
                  <a:gd name="T3" fmla="*/ 39 h 40"/>
                  <a:gd name="T4" fmla="*/ 0 w 38"/>
                  <a:gd name="T5" fmla="*/ 20 h 40"/>
                  <a:gd name="T6" fmla="*/ 21 w 38"/>
                  <a:gd name="T7" fmla="*/ 2 h 40"/>
                  <a:gd name="T8" fmla="*/ 37 w 38"/>
                  <a:gd name="T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0">
                    <a:moveTo>
                      <a:pt x="37" y="22"/>
                    </a:moveTo>
                    <a:cubicBezTo>
                      <a:pt x="36" y="32"/>
                      <a:pt x="27" y="40"/>
                      <a:pt x="17" y="39"/>
                    </a:cubicBezTo>
                    <a:cubicBezTo>
                      <a:pt x="8" y="38"/>
                      <a:pt x="0" y="29"/>
                      <a:pt x="0" y="20"/>
                    </a:cubicBezTo>
                    <a:cubicBezTo>
                      <a:pt x="0" y="9"/>
                      <a:pt x="10" y="0"/>
                      <a:pt x="21" y="2"/>
                    </a:cubicBezTo>
                    <a:cubicBezTo>
                      <a:pt x="31" y="3"/>
                      <a:pt x="38" y="12"/>
                      <a:pt x="3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8" name="Freeform 693"/>
              <p:cNvSpPr>
                <a:spLocks/>
              </p:cNvSpPr>
              <p:nvPr/>
            </p:nvSpPr>
            <p:spPr bwMode="auto">
              <a:xfrm>
                <a:off x="4856" y="4527"/>
                <a:ext cx="37" cy="38"/>
              </a:xfrm>
              <a:custGeom>
                <a:avLst/>
                <a:gdLst>
                  <a:gd name="T0" fmla="*/ 37 w 37"/>
                  <a:gd name="T1" fmla="*/ 20 h 38"/>
                  <a:gd name="T2" fmla="*/ 18 w 37"/>
                  <a:gd name="T3" fmla="*/ 37 h 38"/>
                  <a:gd name="T4" fmla="*/ 0 w 37"/>
                  <a:gd name="T5" fmla="*/ 18 h 38"/>
                  <a:gd name="T6" fmla="*/ 19 w 37"/>
                  <a:gd name="T7" fmla="*/ 1 h 38"/>
                  <a:gd name="T8" fmla="*/ 37 w 37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37" y="20"/>
                    </a:moveTo>
                    <a:cubicBezTo>
                      <a:pt x="37" y="30"/>
                      <a:pt x="28" y="38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1" y="8"/>
                      <a:pt x="9" y="0"/>
                      <a:pt x="19" y="1"/>
                    </a:cubicBezTo>
                    <a:cubicBezTo>
                      <a:pt x="30" y="1"/>
                      <a:pt x="37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9" name="Freeform 694"/>
              <p:cNvSpPr>
                <a:spLocks/>
              </p:cNvSpPr>
              <p:nvPr/>
            </p:nvSpPr>
            <p:spPr bwMode="auto">
              <a:xfrm>
                <a:off x="6604" y="3709"/>
                <a:ext cx="38" cy="38"/>
              </a:xfrm>
              <a:custGeom>
                <a:avLst/>
                <a:gdLst>
                  <a:gd name="T0" fmla="*/ 20 w 38"/>
                  <a:gd name="T1" fmla="*/ 39 h 39"/>
                  <a:gd name="T2" fmla="*/ 1 w 38"/>
                  <a:gd name="T3" fmla="*/ 21 h 39"/>
                  <a:gd name="T4" fmla="*/ 17 w 38"/>
                  <a:gd name="T5" fmla="*/ 1 h 39"/>
                  <a:gd name="T6" fmla="*/ 38 w 38"/>
                  <a:gd name="T7" fmla="*/ 20 h 39"/>
                  <a:gd name="T8" fmla="*/ 20 w 38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0" y="39"/>
                      <a:pt x="1" y="32"/>
                      <a:pt x="1" y="21"/>
                    </a:cubicBezTo>
                    <a:cubicBezTo>
                      <a:pt x="0" y="11"/>
                      <a:pt x="7" y="2"/>
                      <a:pt x="17" y="1"/>
                    </a:cubicBezTo>
                    <a:cubicBezTo>
                      <a:pt x="28" y="0"/>
                      <a:pt x="38" y="9"/>
                      <a:pt x="38" y="20"/>
                    </a:cubicBezTo>
                    <a:cubicBezTo>
                      <a:pt x="38" y="30"/>
                      <a:pt x="30" y="38"/>
                      <a:pt x="2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0" name="Freeform 695"/>
              <p:cNvSpPr>
                <a:spLocks/>
              </p:cNvSpPr>
              <p:nvPr/>
            </p:nvSpPr>
            <p:spPr bwMode="auto">
              <a:xfrm>
                <a:off x="4743" y="1216"/>
                <a:ext cx="37" cy="38"/>
              </a:xfrm>
              <a:custGeom>
                <a:avLst/>
                <a:gdLst>
                  <a:gd name="T0" fmla="*/ 37 w 38"/>
                  <a:gd name="T1" fmla="*/ 20 h 38"/>
                  <a:gd name="T2" fmla="*/ 18 w 38"/>
                  <a:gd name="T3" fmla="*/ 38 h 38"/>
                  <a:gd name="T4" fmla="*/ 0 w 38"/>
                  <a:gd name="T5" fmla="*/ 19 h 38"/>
                  <a:gd name="T6" fmla="*/ 19 w 38"/>
                  <a:gd name="T7" fmla="*/ 1 h 38"/>
                  <a:gd name="T8" fmla="*/ 37 w 38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20"/>
                    </a:moveTo>
                    <a:cubicBezTo>
                      <a:pt x="37" y="30"/>
                      <a:pt x="28" y="38"/>
                      <a:pt x="18" y="38"/>
                    </a:cubicBezTo>
                    <a:cubicBezTo>
                      <a:pt x="8" y="38"/>
                      <a:pt x="0" y="29"/>
                      <a:pt x="0" y="19"/>
                    </a:cubicBezTo>
                    <a:cubicBezTo>
                      <a:pt x="1" y="8"/>
                      <a:pt x="9" y="0"/>
                      <a:pt x="19" y="1"/>
                    </a:cubicBezTo>
                    <a:cubicBezTo>
                      <a:pt x="30" y="1"/>
                      <a:pt x="38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1" name="Freeform 696"/>
              <p:cNvSpPr>
                <a:spLocks/>
              </p:cNvSpPr>
              <p:nvPr/>
            </p:nvSpPr>
            <p:spPr bwMode="auto">
              <a:xfrm>
                <a:off x="5659" y="4492"/>
                <a:ext cx="36" cy="36"/>
              </a:xfrm>
              <a:custGeom>
                <a:avLst/>
                <a:gdLst>
                  <a:gd name="T0" fmla="*/ 19 w 37"/>
                  <a:gd name="T1" fmla="*/ 37 h 37"/>
                  <a:gd name="T2" fmla="*/ 1 w 37"/>
                  <a:gd name="T3" fmla="*/ 19 h 37"/>
                  <a:gd name="T4" fmla="*/ 20 w 37"/>
                  <a:gd name="T5" fmla="*/ 1 h 37"/>
                  <a:gd name="T6" fmla="*/ 37 w 37"/>
                  <a:gd name="T7" fmla="*/ 19 h 37"/>
                  <a:gd name="T8" fmla="*/ 19 w 3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9" y="37"/>
                    </a:moveTo>
                    <a:cubicBezTo>
                      <a:pt x="9" y="37"/>
                      <a:pt x="0" y="29"/>
                      <a:pt x="1" y="19"/>
                    </a:cubicBezTo>
                    <a:cubicBezTo>
                      <a:pt x="1" y="9"/>
                      <a:pt x="10" y="0"/>
                      <a:pt x="20" y="1"/>
                    </a:cubicBezTo>
                    <a:cubicBezTo>
                      <a:pt x="29" y="2"/>
                      <a:pt x="37" y="9"/>
                      <a:pt x="37" y="19"/>
                    </a:cubicBezTo>
                    <a:cubicBezTo>
                      <a:pt x="37" y="29"/>
                      <a:pt x="29" y="37"/>
                      <a:pt x="1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2" name="Freeform 697"/>
              <p:cNvSpPr>
                <a:spLocks/>
              </p:cNvSpPr>
              <p:nvPr/>
            </p:nvSpPr>
            <p:spPr bwMode="auto">
              <a:xfrm>
                <a:off x="6805" y="2484"/>
                <a:ext cx="36" cy="38"/>
              </a:xfrm>
              <a:custGeom>
                <a:avLst/>
                <a:gdLst>
                  <a:gd name="T0" fmla="*/ 37 w 37"/>
                  <a:gd name="T1" fmla="*/ 19 h 38"/>
                  <a:gd name="T2" fmla="*/ 18 w 37"/>
                  <a:gd name="T3" fmla="*/ 37 h 38"/>
                  <a:gd name="T4" fmla="*/ 0 w 37"/>
                  <a:gd name="T5" fmla="*/ 19 h 38"/>
                  <a:gd name="T6" fmla="*/ 18 w 37"/>
                  <a:gd name="T7" fmla="*/ 0 h 38"/>
                  <a:gd name="T8" fmla="*/ 37 w 37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37" y="19"/>
                    </a:moveTo>
                    <a:cubicBezTo>
                      <a:pt x="37" y="28"/>
                      <a:pt x="28" y="37"/>
                      <a:pt x="18" y="37"/>
                    </a:cubicBezTo>
                    <a:cubicBezTo>
                      <a:pt x="9" y="38"/>
                      <a:pt x="0" y="29"/>
                      <a:pt x="0" y="19"/>
                    </a:cubicBezTo>
                    <a:cubicBezTo>
                      <a:pt x="0" y="9"/>
                      <a:pt x="7" y="1"/>
                      <a:pt x="18" y="0"/>
                    </a:cubicBezTo>
                    <a:cubicBezTo>
                      <a:pt x="28" y="0"/>
                      <a:pt x="36" y="9"/>
                      <a:pt x="3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3" name="Freeform 698"/>
              <p:cNvSpPr>
                <a:spLocks/>
              </p:cNvSpPr>
              <p:nvPr/>
            </p:nvSpPr>
            <p:spPr bwMode="auto">
              <a:xfrm>
                <a:off x="4410" y="4383"/>
                <a:ext cx="36" cy="36"/>
              </a:xfrm>
              <a:custGeom>
                <a:avLst/>
                <a:gdLst>
                  <a:gd name="T0" fmla="*/ 37 w 37"/>
                  <a:gd name="T1" fmla="*/ 18 h 37"/>
                  <a:gd name="T2" fmla="*/ 18 w 37"/>
                  <a:gd name="T3" fmla="*/ 37 h 37"/>
                  <a:gd name="T4" fmla="*/ 0 w 37"/>
                  <a:gd name="T5" fmla="*/ 18 h 37"/>
                  <a:gd name="T6" fmla="*/ 18 w 37"/>
                  <a:gd name="T7" fmla="*/ 0 h 37"/>
                  <a:gd name="T8" fmla="*/ 37 w 37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18"/>
                    </a:moveTo>
                    <a:cubicBezTo>
                      <a:pt x="37" y="28"/>
                      <a:pt x="28" y="37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0" y="8"/>
                      <a:pt x="9" y="0"/>
                      <a:pt x="18" y="0"/>
                    </a:cubicBezTo>
                    <a:cubicBezTo>
                      <a:pt x="28" y="0"/>
                      <a:pt x="37" y="9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4" name="Freeform 699"/>
              <p:cNvSpPr>
                <a:spLocks/>
              </p:cNvSpPr>
              <p:nvPr/>
            </p:nvSpPr>
            <p:spPr bwMode="auto">
              <a:xfrm>
                <a:off x="5159" y="1155"/>
                <a:ext cx="37" cy="37"/>
              </a:xfrm>
              <a:custGeom>
                <a:avLst/>
                <a:gdLst>
                  <a:gd name="T0" fmla="*/ 37 w 37"/>
                  <a:gd name="T1" fmla="*/ 18 h 37"/>
                  <a:gd name="T2" fmla="*/ 19 w 37"/>
                  <a:gd name="T3" fmla="*/ 37 h 37"/>
                  <a:gd name="T4" fmla="*/ 0 w 37"/>
                  <a:gd name="T5" fmla="*/ 19 h 37"/>
                  <a:gd name="T6" fmla="*/ 18 w 37"/>
                  <a:gd name="T7" fmla="*/ 0 h 37"/>
                  <a:gd name="T8" fmla="*/ 37 w 37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18"/>
                    </a:moveTo>
                    <a:cubicBezTo>
                      <a:pt x="37" y="28"/>
                      <a:pt x="28" y="37"/>
                      <a:pt x="19" y="37"/>
                    </a:cubicBezTo>
                    <a:cubicBezTo>
                      <a:pt x="9" y="37"/>
                      <a:pt x="0" y="29"/>
                      <a:pt x="0" y="19"/>
                    </a:cubicBezTo>
                    <a:cubicBezTo>
                      <a:pt x="0" y="9"/>
                      <a:pt x="7" y="0"/>
                      <a:pt x="18" y="0"/>
                    </a:cubicBezTo>
                    <a:cubicBezTo>
                      <a:pt x="28" y="0"/>
                      <a:pt x="37" y="8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5" name="Freeform 700"/>
              <p:cNvSpPr>
                <a:spLocks/>
              </p:cNvSpPr>
              <p:nvPr/>
            </p:nvSpPr>
            <p:spPr bwMode="auto">
              <a:xfrm>
                <a:off x="6576" y="3800"/>
                <a:ext cx="35" cy="37"/>
              </a:xfrm>
              <a:custGeom>
                <a:avLst/>
                <a:gdLst>
                  <a:gd name="T0" fmla="*/ 36 w 36"/>
                  <a:gd name="T1" fmla="*/ 20 h 37"/>
                  <a:gd name="T2" fmla="*/ 16 w 36"/>
                  <a:gd name="T3" fmla="*/ 37 h 37"/>
                  <a:gd name="T4" fmla="*/ 0 w 36"/>
                  <a:gd name="T5" fmla="*/ 19 h 37"/>
                  <a:gd name="T6" fmla="*/ 18 w 36"/>
                  <a:gd name="T7" fmla="*/ 0 h 37"/>
                  <a:gd name="T8" fmla="*/ 36 w 36"/>
                  <a:gd name="T9" fmla="*/ 2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20"/>
                    </a:moveTo>
                    <a:cubicBezTo>
                      <a:pt x="35" y="30"/>
                      <a:pt x="26" y="37"/>
                      <a:pt x="16" y="37"/>
                    </a:cubicBezTo>
                    <a:cubicBezTo>
                      <a:pt x="7" y="36"/>
                      <a:pt x="0" y="28"/>
                      <a:pt x="0" y="19"/>
                    </a:cubicBezTo>
                    <a:cubicBezTo>
                      <a:pt x="0" y="9"/>
                      <a:pt x="9" y="0"/>
                      <a:pt x="18" y="0"/>
                    </a:cubicBezTo>
                    <a:cubicBezTo>
                      <a:pt x="28" y="1"/>
                      <a:pt x="36" y="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6" name="Freeform 701"/>
              <p:cNvSpPr>
                <a:spLocks/>
              </p:cNvSpPr>
              <p:nvPr/>
            </p:nvSpPr>
            <p:spPr bwMode="auto">
              <a:xfrm>
                <a:off x="6015" y="4310"/>
                <a:ext cx="37" cy="37"/>
              </a:xfrm>
              <a:custGeom>
                <a:avLst/>
                <a:gdLst>
                  <a:gd name="T0" fmla="*/ 37 w 38"/>
                  <a:gd name="T1" fmla="*/ 18 h 38"/>
                  <a:gd name="T2" fmla="*/ 19 w 38"/>
                  <a:gd name="T3" fmla="*/ 38 h 38"/>
                  <a:gd name="T4" fmla="*/ 0 w 38"/>
                  <a:gd name="T5" fmla="*/ 20 h 38"/>
                  <a:gd name="T6" fmla="*/ 18 w 38"/>
                  <a:gd name="T7" fmla="*/ 1 h 38"/>
                  <a:gd name="T8" fmla="*/ 37 w 38"/>
                  <a:gd name="T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18"/>
                    </a:moveTo>
                    <a:cubicBezTo>
                      <a:pt x="38" y="29"/>
                      <a:pt x="30" y="37"/>
                      <a:pt x="19" y="38"/>
                    </a:cubicBezTo>
                    <a:cubicBezTo>
                      <a:pt x="9" y="38"/>
                      <a:pt x="0" y="31"/>
                      <a:pt x="0" y="20"/>
                    </a:cubicBezTo>
                    <a:cubicBezTo>
                      <a:pt x="0" y="10"/>
                      <a:pt x="8" y="1"/>
                      <a:pt x="18" y="1"/>
                    </a:cubicBezTo>
                    <a:cubicBezTo>
                      <a:pt x="28" y="0"/>
                      <a:pt x="37" y="8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7" name="Freeform 702"/>
              <p:cNvSpPr>
                <a:spLocks/>
              </p:cNvSpPr>
              <p:nvPr/>
            </p:nvSpPr>
            <p:spPr bwMode="auto">
              <a:xfrm>
                <a:off x="6143" y="1475"/>
                <a:ext cx="37" cy="37"/>
              </a:xfrm>
              <a:custGeom>
                <a:avLst/>
                <a:gdLst>
                  <a:gd name="T0" fmla="*/ 37 w 38"/>
                  <a:gd name="T1" fmla="*/ 20 h 38"/>
                  <a:gd name="T2" fmla="*/ 18 w 38"/>
                  <a:gd name="T3" fmla="*/ 38 h 38"/>
                  <a:gd name="T4" fmla="*/ 0 w 38"/>
                  <a:gd name="T5" fmla="*/ 18 h 38"/>
                  <a:gd name="T6" fmla="*/ 19 w 38"/>
                  <a:gd name="T7" fmla="*/ 1 h 38"/>
                  <a:gd name="T8" fmla="*/ 37 w 38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20"/>
                    </a:moveTo>
                    <a:cubicBezTo>
                      <a:pt x="36" y="30"/>
                      <a:pt x="27" y="38"/>
                      <a:pt x="18" y="38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1" y="8"/>
                      <a:pt x="9" y="0"/>
                      <a:pt x="19" y="1"/>
                    </a:cubicBezTo>
                    <a:cubicBezTo>
                      <a:pt x="30" y="1"/>
                      <a:pt x="38" y="10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8" name="Freeform 703"/>
              <p:cNvSpPr>
                <a:spLocks/>
              </p:cNvSpPr>
              <p:nvPr/>
            </p:nvSpPr>
            <p:spPr bwMode="auto">
              <a:xfrm>
                <a:off x="3600" y="3523"/>
                <a:ext cx="36" cy="36"/>
              </a:xfrm>
              <a:custGeom>
                <a:avLst/>
                <a:gdLst>
                  <a:gd name="T0" fmla="*/ 37 w 37"/>
                  <a:gd name="T1" fmla="*/ 20 h 37"/>
                  <a:gd name="T2" fmla="*/ 18 w 37"/>
                  <a:gd name="T3" fmla="*/ 37 h 37"/>
                  <a:gd name="T4" fmla="*/ 0 w 37"/>
                  <a:gd name="T5" fmla="*/ 18 h 37"/>
                  <a:gd name="T6" fmla="*/ 19 w 37"/>
                  <a:gd name="T7" fmla="*/ 1 h 37"/>
                  <a:gd name="T8" fmla="*/ 37 w 37"/>
                  <a:gd name="T9" fmla="*/ 2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20"/>
                    </a:moveTo>
                    <a:cubicBezTo>
                      <a:pt x="36" y="30"/>
                      <a:pt x="28" y="37"/>
                      <a:pt x="18" y="37"/>
                    </a:cubicBezTo>
                    <a:cubicBezTo>
                      <a:pt x="7" y="37"/>
                      <a:pt x="0" y="29"/>
                      <a:pt x="0" y="18"/>
                    </a:cubicBezTo>
                    <a:cubicBezTo>
                      <a:pt x="0" y="8"/>
                      <a:pt x="9" y="0"/>
                      <a:pt x="19" y="1"/>
                    </a:cubicBezTo>
                    <a:cubicBezTo>
                      <a:pt x="29" y="1"/>
                      <a:pt x="37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9" name="Freeform 704"/>
              <p:cNvSpPr>
                <a:spLocks/>
              </p:cNvSpPr>
              <p:nvPr/>
            </p:nvSpPr>
            <p:spPr bwMode="auto">
              <a:xfrm>
                <a:off x="3708" y="1971"/>
                <a:ext cx="36" cy="36"/>
              </a:xfrm>
              <a:custGeom>
                <a:avLst/>
                <a:gdLst>
                  <a:gd name="T0" fmla="*/ 36 w 36"/>
                  <a:gd name="T1" fmla="*/ 18 h 37"/>
                  <a:gd name="T2" fmla="*/ 18 w 36"/>
                  <a:gd name="T3" fmla="*/ 37 h 37"/>
                  <a:gd name="T4" fmla="*/ 0 w 36"/>
                  <a:gd name="T5" fmla="*/ 18 h 37"/>
                  <a:gd name="T6" fmla="*/ 18 w 36"/>
                  <a:gd name="T7" fmla="*/ 0 h 37"/>
                  <a:gd name="T8" fmla="*/ 36 w 36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18"/>
                    </a:moveTo>
                    <a:cubicBezTo>
                      <a:pt x="36" y="29"/>
                      <a:pt x="29" y="37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28" y="0"/>
                      <a:pt x="36" y="8"/>
                      <a:pt x="3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0" name="Freeform 705"/>
              <p:cNvSpPr>
                <a:spLocks/>
              </p:cNvSpPr>
              <p:nvPr/>
            </p:nvSpPr>
            <p:spPr bwMode="auto">
              <a:xfrm>
                <a:off x="3721" y="3760"/>
                <a:ext cx="36" cy="36"/>
              </a:xfrm>
              <a:custGeom>
                <a:avLst/>
                <a:gdLst>
                  <a:gd name="T0" fmla="*/ 19 w 37"/>
                  <a:gd name="T1" fmla="*/ 0 h 37"/>
                  <a:gd name="T2" fmla="*/ 37 w 37"/>
                  <a:gd name="T3" fmla="*/ 19 h 37"/>
                  <a:gd name="T4" fmla="*/ 19 w 37"/>
                  <a:gd name="T5" fmla="*/ 37 h 37"/>
                  <a:gd name="T6" fmla="*/ 0 w 37"/>
                  <a:gd name="T7" fmla="*/ 19 h 37"/>
                  <a:gd name="T8" fmla="*/ 19 w 37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28" y="0"/>
                      <a:pt x="37" y="9"/>
                      <a:pt x="37" y="19"/>
                    </a:cubicBezTo>
                    <a:cubicBezTo>
                      <a:pt x="37" y="29"/>
                      <a:pt x="29" y="37"/>
                      <a:pt x="19" y="37"/>
                    </a:cubicBezTo>
                    <a:cubicBezTo>
                      <a:pt x="9" y="37"/>
                      <a:pt x="0" y="28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1" name="Freeform 706"/>
              <p:cNvSpPr>
                <a:spLocks/>
              </p:cNvSpPr>
              <p:nvPr/>
            </p:nvSpPr>
            <p:spPr bwMode="auto">
              <a:xfrm>
                <a:off x="3884" y="1731"/>
                <a:ext cx="36" cy="35"/>
              </a:xfrm>
              <a:custGeom>
                <a:avLst/>
                <a:gdLst>
                  <a:gd name="T0" fmla="*/ 18 w 36"/>
                  <a:gd name="T1" fmla="*/ 36 h 36"/>
                  <a:gd name="T2" fmla="*/ 0 w 36"/>
                  <a:gd name="T3" fmla="*/ 18 h 36"/>
                  <a:gd name="T4" fmla="*/ 18 w 36"/>
                  <a:gd name="T5" fmla="*/ 0 h 36"/>
                  <a:gd name="T6" fmla="*/ 36 w 36"/>
                  <a:gd name="T7" fmla="*/ 18 h 36"/>
                  <a:gd name="T8" fmla="*/ 18 w 3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36"/>
                    </a:moveTo>
                    <a:cubicBezTo>
                      <a:pt x="8" y="36"/>
                      <a:pt x="0" y="29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8" y="0"/>
                      <a:pt x="36" y="8"/>
                      <a:pt x="36" y="18"/>
                    </a:cubicBezTo>
                    <a:cubicBezTo>
                      <a:pt x="36" y="29"/>
                      <a:pt x="29" y="36"/>
                      <a:pt x="1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2" name="Freeform 707"/>
              <p:cNvSpPr>
                <a:spLocks/>
              </p:cNvSpPr>
              <p:nvPr/>
            </p:nvSpPr>
            <p:spPr bwMode="auto">
              <a:xfrm>
                <a:off x="4080" y="4176"/>
                <a:ext cx="36" cy="37"/>
              </a:xfrm>
              <a:custGeom>
                <a:avLst/>
                <a:gdLst>
                  <a:gd name="T0" fmla="*/ 18 w 37"/>
                  <a:gd name="T1" fmla="*/ 37 h 37"/>
                  <a:gd name="T2" fmla="*/ 0 w 37"/>
                  <a:gd name="T3" fmla="*/ 17 h 37"/>
                  <a:gd name="T4" fmla="*/ 19 w 37"/>
                  <a:gd name="T5" fmla="*/ 0 h 37"/>
                  <a:gd name="T6" fmla="*/ 37 w 37"/>
                  <a:gd name="T7" fmla="*/ 19 h 37"/>
                  <a:gd name="T8" fmla="*/ 18 w 3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8" y="36"/>
                      <a:pt x="0" y="27"/>
                      <a:pt x="0" y="17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30" y="0"/>
                      <a:pt x="37" y="8"/>
                      <a:pt x="37" y="19"/>
                    </a:cubicBezTo>
                    <a:cubicBezTo>
                      <a:pt x="36" y="29"/>
                      <a:pt x="28" y="37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3" name="Freeform 708"/>
              <p:cNvSpPr>
                <a:spLocks/>
              </p:cNvSpPr>
              <p:nvPr/>
            </p:nvSpPr>
            <p:spPr bwMode="auto">
              <a:xfrm>
                <a:off x="4032" y="1580"/>
                <a:ext cx="36" cy="38"/>
              </a:xfrm>
              <a:custGeom>
                <a:avLst/>
                <a:gdLst>
                  <a:gd name="T0" fmla="*/ 18 w 37"/>
                  <a:gd name="T1" fmla="*/ 0 h 38"/>
                  <a:gd name="T2" fmla="*/ 37 w 37"/>
                  <a:gd name="T3" fmla="*/ 19 h 38"/>
                  <a:gd name="T4" fmla="*/ 20 w 37"/>
                  <a:gd name="T5" fmla="*/ 37 h 38"/>
                  <a:gd name="T6" fmla="*/ 0 w 37"/>
                  <a:gd name="T7" fmla="*/ 20 h 38"/>
                  <a:gd name="T8" fmla="*/ 18 w 3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18" y="0"/>
                    </a:moveTo>
                    <a:cubicBezTo>
                      <a:pt x="28" y="0"/>
                      <a:pt x="37" y="9"/>
                      <a:pt x="37" y="19"/>
                    </a:cubicBezTo>
                    <a:cubicBezTo>
                      <a:pt x="37" y="28"/>
                      <a:pt x="29" y="36"/>
                      <a:pt x="20" y="37"/>
                    </a:cubicBezTo>
                    <a:cubicBezTo>
                      <a:pt x="10" y="38"/>
                      <a:pt x="1" y="29"/>
                      <a:pt x="0" y="20"/>
                    </a:cubicBezTo>
                    <a:cubicBezTo>
                      <a:pt x="0" y="10"/>
                      <a:pt x="9" y="1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4" name="Freeform 709"/>
              <p:cNvSpPr>
                <a:spLocks/>
              </p:cNvSpPr>
              <p:nvPr/>
            </p:nvSpPr>
            <p:spPr bwMode="auto">
              <a:xfrm>
                <a:off x="3930" y="4027"/>
                <a:ext cx="38" cy="37"/>
              </a:xfrm>
              <a:custGeom>
                <a:avLst/>
                <a:gdLst>
                  <a:gd name="T0" fmla="*/ 19 w 38"/>
                  <a:gd name="T1" fmla="*/ 0 h 38"/>
                  <a:gd name="T2" fmla="*/ 37 w 38"/>
                  <a:gd name="T3" fmla="*/ 20 h 38"/>
                  <a:gd name="T4" fmla="*/ 18 w 38"/>
                  <a:gd name="T5" fmla="*/ 38 h 38"/>
                  <a:gd name="T6" fmla="*/ 0 w 38"/>
                  <a:gd name="T7" fmla="*/ 18 h 38"/>
                  <a:gd name="T8" fmla="*/ 19 w 3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29" y="1"/>
                      <a:pt x="38" y="11"/>
                      <a:pt x="37" y="20"/>
                    </a:cubicBezTo>
                    <a:cubicBezTo>
                      <a:pt x="37" y="30"/>
                      <a:pt x="27" y="38"/>
                      <a:pt x="18" y="38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1" y="8"/>
                      <a:pt x="10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5" name="Freeform 710"/>
              <p:cNvSpPr>
                <a:spLocks/>
              </p:cNvSpPr>
              <p:nvPr/>
            </p:nvSpPr>
            <p:spPr bwMode="auto">
              <a:xfrm>
                <a:off x="3539" y="3403"/>
                <a:ext cx="37" cy="36"/>
              </a:xfrm>
              <a:custGeom>
                <a:avLst/>
                <a:gdLst>
                  <a:gd name="T0" fmla="*/ 37 w 38"/>
                  <a:gd name="T1" fmla="*/ 18 h 37"/>
                  <a:gd name="T2" fmla="*/ 20 w 38"/>
                  <a:gd name="T3" fmla="*/ 37 h 37"/>
                  <a:gd name="T4" fmla="*/ 1 w 38"/>
                  <a:gd name="T5" fmla="*/ 21 h 37"/>
                  <a:gd name="T6" fmla="*/ 18 w 38"/>
                  <a:gd name="T7" fmla="*/ 1 h 37"/>
                  <a:gd name="T8" fmla="*/ 37 w 38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7" y="18"/>
                    </a:moveTo>
                    <a:cubicBezTo>
                      <a:pt x="38" y="28"/>
                      <a:pt x="30" y="37"/>
                      <a:pt x="20" y="37"/>
                    </a:cubicBezTo>
                    <a:cubicBezTo>
                      <a:pt x="10" y="37"/>
                      <a:pt x="2" y="30"/>
                      <a:pt x="1" y="21"/>
                    </a:cubicBezTo>
                    <a:cubicBezTo>
                      <a:pt x="0" y="11"/>
                      <a:pt x="8" y="2"/>
                      <a:pt x="18" y="1"/>
                    </a:cubicBezTo>
                    <a:cubicBezTo>
                      <a:pt x="28" y="0"/>
                      <a:pt x="37" y="8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6" name="Freeform 711"/>
              <p:cNvSpPr>
                <a:spLocks/>
              </p:cNvSpPr>
              <p:nvPr/>
            </p:nvSpPr>
            <p:spPr bwMode="auto">
              <a:xfrm>
                <a:off x="6132" y="4251"/>
                <a:ext cx="37" cy="37"/>
              </a:xfrm>
              <a:custGeom>
                <a:avLst/>
                <a:gdLst>
                  <a:gd name="T0" fmla="*/ 37 w 38"/>
                  <a:gd name="T1" fmla="*/ 17 h 38"/>
                  <a:gd name="T2" fmla="*/ 20 w 38"/>
                  <a:gd name="T3" fmla="*/ 37 h 38"/>
                  <a:gd name="T4" fmla="*/ 1 w 38"/>
                  <a:gd name="T5" fmla="*/ 19 h 38"/>
                  <a:gd name="T6" fmla="*/ 18 w 38"/>
                  <a:gd name="T7" fmla="*/ 0 h 38"/>
                  <a:gd name="T8" fmla="*/ 37 w 38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17"/>
                    </a:moveTo>
                    <a:cubicBezTo>
                      <a:pt x="38" y="27"/>
                      <a:pt x="30" y="36"/>
                      <a:pt x="20" y="37"/>
                    </a:cubicBezTo>
                    <a:cubicBezTo>
                      <a:pt x="11" y="38"/>
                      <a:pt x="2" y="29"/>
                      <a:pt x="1" y="19"/>
                    </a:cubicBezTo>
                    <a:cubicBezTo>
                      <a:pt x="0" y="10"/>
                      <a:pt x="8" y="1"/>
                      <a:pt x="18" y="0"/>
                    </a:cubicBezTo>
                    <a:cubicBezTo>
                      <a:pt x="29" y="0"/>
                      <a:pt x="37" y="7"/>
                      <a:pt x="3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7" name="Freeform 712"/>
              <p:cNvSpPr>
                <a:spLocks/>
              </p:cNvSpPr>
              <p:nvPr/>
            </p:nvSpPr>
            <p:spPr bwMode="auto">
              <a:xfrm>
                <a:off x="5725" y="1241"/>
                <a:ext cx="34" cy="35"/>
              </a:xfrm>
              <a:custGeom>
                <a:avLst/>
                <a:gdLst>
                  <a:gd name="T0" fmla="*/ 17 w 35"/>
                  <a:gd name="T1" fmla="*/ 0 h 36"/>
                  <a:gd name="T2" fmla="*/ 35 w 35"/>
                  <a:gd name="T3" fmla="*/ 18 h 36"/>
                  <a:gd name="T4" fmla="*/ 19 w 35"/>
                  <a:gd name="T5" fmla="*/ 36 h 36"/>
                  <a:gd name="T6" fmla="*/ 0 w 35"/>
                  <a:gd name="T7" fmla="*/ 18 h 36"/>
                  <a:gd name="T8" fmla="*/ 17 w 35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17" y="0"/>
                    </a:moveTo>
                    <a:cubicBezTo>
                      <a:pt x="27" y="0"/>
                      <a:pt x="35" y="8"/>
                      <a:pt x="35" y="18"/>
                    </a:cubicBezTo>
                    <a:cubicBezTo>
                      <a:pt x="35" y="27"/>
                      <a:pt x="28" y="35"/>
                      <a:pt x="19" y="36"/>
                    </a:cubicBezTo>
                    <a:cubicBezTo>
                      <a:pt x="9" y="36"/>
                      <a:pt x="0" y="28"/>
                      <a:pt x="0" y="18"/>
                    </a:cubicBezTo>
                    <a:cubicBezTo>
                      <a:pt x="0" y="9"/>
                      <a:pt x="7" y="1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8" name="Freeform 713"/>
              <p:cNvSpPr>
                <a:spLocks/>
              </p:cNvSpPr>
              <p:nvPr/>
            </p:nvSpPr>
            <p:spPr bwMode="auto">
              <a:xfrm>
                <a:off x="5244" y="4556"/>
                <a:ext cx="36" cy="36"/>
              </a:xfrm>
              <a:custGeom>
                <a:avLst/>
                <a:gdLst>
                  <a:gd name="T0" fmla="*/ 37 w 37"/>
                  <a:gd name="T1" fmla="*/ 19 h 37"/>
                  <a:gd name="T2" fmla="*/ 18 w 37"/>
                  <a:gd name="T3" fmla="*/ 37 h 37"/>
                  <a:gd name="T4" fmla="*/ 0 w 37"/>
                  <a:gd name="T5" fmla="*/ 18 h 37"/>
                  <a:gd name="T6" fmla="*/ 19 w 37"/>
                  <a:gd name="T7" fmla="*/ 0 h 37"/>
                  <a:gd name="T8" fmla="*/ 37 w 37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19"/>
                    </a:moveTo>
                    <a:cubicBezTo>
                      <a:pt x="37" y="29"/>
                      <a:pt x="28" y="37"/>
                      <a:pt x="18" y="37"/>
                    </a:cubicBezTo>
                    <a:cubicBezTo>
                      <a:pt x="7" y="36"/>
                      <a:pt x="0" y="28"/>
                      <a:pt x="0" y="18"/>
                    </a:cubicBezTo>
                    <a:cubicBezTo>
                      <a:pt x="1" y="8"/>
                      <a:pt x="9" y="0"/>
                      <a:pt x="19" y="0"/>
                    </a:cubicBezTo>
                    <a:cubicBezTo>
                      <a:pt x="29" y="1"/>
                      <a:pt x="37" y="10"/>
                      <a:pt x="3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9" name="Freeform 714"/>
              <p:cNvSpPr>
                <a:spLocks/>
              </p:cNvSpPr>
              <p:nvPr/>
            </p:nvSpPr>
            <p:spPr bwMode="auto">
              <a:xfrm>
                <a:off x="6651" y="2040"/>
                <a:ext cx="37" cy="36"/>
              </a:xfrm>
              <a:custGeom>
                <a:avLst/>
                <a:gdLst>
                  <a:gd name="T0" fmla="*/ 0 w 37"/>
                  <a:gd name="T1" fmla="*/ 18 h 37"/>
                  <a:gd name="T2" fmla="*/ 19 w 37"/>
                  <a:gd name="T3" fmla="*/ 0 h 37"/>
                  <a:gd name="T4" fmla="*/ 36 w 37"/>
                  <a:gd name="T5" fmla="*/ 17 h 37"/>
                  <a:gd name="T6" fmla="*/ 19 w 37"/>
                  <a:gd name="T7" fmla="*/ 36 h 37"/>
                  <a:gd name="T8" fmla="*/ 0 w 37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0" y="18"/>
                    </a:moveTo>
                    <a:cubicBezTo>
                      <a:pt x="0" y="9"/>
                      <a:pt x="9" y="0"/>
                      <a:pt x="19" y="0"/>
                    </a:cubicBezTo>
                    <a:cubicBezTo>
                      <a:pt x="28" y="0"/>
                      <a:pt x="36" y="7"/>
                      <a:pt x="36" y="17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0" y="2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0" name="Freeform 715"/>
              <p:cNvSpPr>
                <a:spLocks/>
              </p:cNvSpPr>
              <p:nvPr/>
            </p:nvSpPr>
            <p:spPr bwMode="auto">
              <a:xfrm>
                <a:off x="3781" y="3881"/>
                <a:ext cx="36" cy="35"/>
              </a:xfrm>
              <a:custGeom>
                <a:avLst/>
                <a:gdLst>
                  <a:gd name="T0" fmla="*/ 19 w 37"/>
                  <a:gd name="T1" fmla="*/ 35 h 36"/>
                  <a:gd name="T2" fmla="*/ 1 w 37"/>
                  <a:gd name="T3" fmla="*/ 19 h 36"/>
                  <a:gd name="T4" fmla="*/ 18 w 37"/>
                  <a:gd name="T5" fmla="*/ 0 h 36"/>
                  <a:gd name="T6" fmla="*/ 37 w 37"/>
                  <a:gd name="T7" fmla="*/ 19 h 36"/>
                  <a:gd name="T8" fmla="*/ 19 w 37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19" y="35"/>
                    </a:moveTo>
                    <a:cubicBezTo>
                      <a:pt x="9" y="36"/>
                      <a:pt x="2" y="29"/>
                      <a:pt x="1" y="19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28" y="0"/>
                      <a:pt x="37" y="9"/>
                      <a:pt x="37" y="19"/>
                    </a:cubicBezTo>
                    <a:cubicBezTo>
                      <a:pt x="36" y="28"/>
                      <a:pt x="28" y="35"/>
                      <a:pt x="1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1" name="Freeform 716"/>
              <p:cNvSpPr>
                <a:spLocks/>
              </p:cNvSpPr>
              <p:nvPr/>
            </p:nvSpPr>
            <p:spPr bwMode="auto">
              <a:xfrm>
                <a:off x="4298" y="1371"/>
                <a:ext cx="36" cy="35"/>
              </a:xfrm>
              <a:custGeom>
                <a:avLst/>
                <a:gdLst>
                  <a:gd name="T0" fmla="*/ 35 w 36"/>
                  <a:gd name="T1" fmla="*/ 19 h 36"/>
                  <a:gd name="T2" fmla="*/ 19 w 36"/>
                  <a:gd name="T3" fmla="*/ 36 h 36"/>
                  <a:gd name="T4" fmla="*/ 0 w 36"/>
                  <a:gd name="T5" fmla="*/ 18 h 36"/>
                  <a:gd name="T6" fmla="*/ 17 w 36"/>
                  <a:gd name="T7" fmla="*/ 0 h 36"/>
                  <a:gd name="T8" fmla="*/ 35 w 36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5" y="19"/>
                    </a:moveTo>
                    <a:cubicBezTo>
                      <a:pt x="35" y="28"/>
                      <a:pt x="28" y="35"/>
                      <a:pt x="19" y="36"/>
                    </a:cubicBezTo>
                    <a:cubicBezTo>
                      <a:pt x="8" y="36"/>
                      <a:pt x="0" y="28"/>
                      <a:pt x="0" y="18"/>
                    </a:cubicBezTo>
                    <a:cubicBezTo>
                      <a:pt x="0" y="9"/>
                      <a:pt x="8" y="1"/>
                      <a:pt x="17" y="0"/>
                    </a:cubicBezTo>
                    <a:cubicBezTo>
                      <a:pt x="27" y="0"/>
                      <a:pt x="36" y="8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2" name="Freeform 717"/>
              <p:cNvSpPr>
                <a:spLocks/>
              </p:cNvSpPr>
              <p:nvPr/>
            </p:nvSpPr>
            <p:spPr bwMode="auto">
              <a:xfrm>
                <a:off x="6773" y="2277"/>
                <a:ext cx="36" cy="35"/>
              </a:xfrm>
              <a:custGeom>
                <a:avLst/>
                <a:gdLst>
                  <a:gd name="T0" fmla="*/ 35 w 36"/>
                  <a:gd name="T1" fmla="*/ 19 h 36"/>
                  <a:gd name="T2" fmla="*/ 17 w 36"/>
                  <a:gd name="T3" fmla="*/ 35 h 36"/>
                  <a:gd name="T4" fmla="*/ 1 w 36"/>
                  <a:gd name="T5" fmla="*/ 16 h 36"/>
                  <a:gd name="T6" fmla="*/ 20 w 36"/>
                  <a:gd name="T7" fmla="*/ 1 h 36"/>
                  <a:gd name="T8" fmla="*/ 35 w 36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5" y="19"/>
                    </a:moveTo>
                    <a:cubicBezTo>
                      <a:pt x="35" y="28"/>
                      <a:pt x="26" y="36"/>
                      <a:pt x="17" y="35"/>
                    </a:cubicBezTo>
                    <a:cubicBezTo>
                      <a:pt x="7" y="35"/>
                      <a:pt x="0" y="26"/>
                      <a:pt x="1" y="16"/>
                    </a:cubicBezTo>
                    <a:cubicBezTo>
                      <a:pt x="2" y="6"/>
                      <a:pt x="10" y="0"/>
                      <a:pt x="20" y="1"/>
                    </a:cubicBezTo>
                    <a:cubicBezTo>
                      <a:pt x="29" y="1"/>
                      <a:pt x="36" y="10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3" name="Freeform 718"/>
              <p:cNvSpPr>
                <a:spLocks/>
              </p:cNvSpPr>
              <p:nvPr/>
            </p:nvSpPr>
            <p:spPr bwMode="auto">
              <a:xfrm>
                <a:off x="6867" y="2903"/>
                <a:ext cx="35" cy="37"/>
              </a:xfrm>
              <a:custGeom>
                <a:avLst/>
                <a:gdLst>
                  <a:gd name="T0" fmla="*/ 35 w 36"/>
                  <a:gd name="T1" fmla="*/ 18 h 37"/>
                  <a:gd name="T2" fmla="*/ 17 w 36"/>
                  <a:gd name="T3" fmla="*/ 36 h 37"/>
                  <a:gd name="T4" fmla="*/ 0 w 36"/>
                  <a:gd name="T5" fmla="*/ 19 h 37"/>
                  <a:gd name="T6" fmla="*/ 16 w 36"/>
                  <a:gd name="T7" fmla="*/ 1 h 37"/>
                  <a:gd name="T8" fmla="*/ 35 w 36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5" y="18"/>
                    </a:moveTo>
                    <a:cubicBezTo>
                      <a:pt x="36" y="27"/>
                      <a:pt x="26" y="37"/>
                      <a:pt x="17" y="36"/>
                    </a:cubicBezTo>
                    <a:cubicBezTo>
                      <a:pt x="8" y="36"/>
                      <a:pt x="0" y="28"/>
                      <a:pt x="0" y="19"/>
                    </a:cubicBezTo>
                    <a:cubicBezTo>
                      <a:pt x="0" y="9"/>
                      <a:pt x="7" y="2"/>
                      <a:pt x="16" y="1"/>
                    </a:cubicBezTo>
                    <a:cubicBezTo>
                      <a:pt x="26" y="0"/>
                      <a:pt x="35" y="8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4" name="Freeform 719"/>
              <p:cNvSpPr>
                <a:spLocks/>
              </p:cNvSpPr>
              <p:nvPr/>
            </p:nvSpPr>
            <p:spPr bwMode="auto">
              <a:xfrm>
                <a:off x="6591" y="1920"/>
                <a:ext cx="37" cy="37"/>
              </a:xfrm>
              <a:custGeom>
                <a:avLst/>
                <a:gdLst>
                  <a:gd name="T0" fmla="*/ 18 w 37"/>
                  <a:gd name="T1" fmla="*/ 1 h 37"/>
                  <a:gd name="T2" fmla="*/ 37 w 37"/>
                  <a:gd name="T3" fmla="*/ 19 h 37"/>
                  <a:gd name="T4" fmla="*/ 20 w 37"/>
                  <a:gd name="T5" fmla="*/ 37 h 37"/>
                  <a:gd name="T6" fmla="*/ 1 w 37"/>
                  <a:gd name="T7" fmla="*/ 21 h 37"/>
                  <a:gd name="T8" fmla="*/ 18 w 3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8" y="1"/>
                    </a:moveTo>
                    <a:cubicBezTo>
                      <a:pt x="28" y="0"/>
                      <a:pt x="37" y="9"/>
                      <a:pt x="37" y="19"/>
                    </a:cubicBezTo>
                    <a:cubicBezTo>
                      <a:pt x="36" y="28"/>
                      <a:pt x="29" y="36"/>
                      <a:pt x="20" y="37"/>
                    </a:cubicBezTo>
                    <a:cubicBezTo>
                      <a:pt x="11" y="37"/>
                      <a:pt x="2" y="30"/>
                      <a:pt x="1" y="21"/>
                    </a:cubicBezTo>
                    <a:cubicBezTo>
                      <a:pt x="0" y="10"/>
                      <a:pt x="8" y="1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5" name="Freeform 720"/>
              <p:cNvSpPr>
                <a:spLocks/>
              </p:cNvSpPr>
              <p:nvPr/>
            </p:nvSpPr>
            <p:spPr bwMode="auto">
              <a:xfrm>
                <a:off x="6399" y="4039"/>
                <a:ext cx="36" cy="36"/>
              </a:xfrm>
              <a:custGeom>
                <a:avLst/>
                <a:gdLst>
                  <a:gd name="T0" fmla="*/ 19 w 37"/>
                  <a:gd name="T1" fmla="*/ 0 h 36"/>
                  <a:gd name="T2" fmla="*/ 36 w 37"/>
                  <a:gd name="T3" fmla="*/ 20 h 36"/>
                  <a:gd name="T4" fmla="*/ 18 w 37"/>
                  <a:gd name="T5" fmla="*/ 36 h 36"/>
                  <a:gd name="T6" fmla="*/ 1 w 37"/>
                  <a:gd name="T7" fmla="*/ 18 h 36"/>
                  <a:gd name="T8" fmla="*/ 19 w 37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cubicBezTo>
                      <a:pt x="29" y="0"/>
                      <a:pt x="37" y="10"/>
                      <a:pt x="36" y="20"/>
                    </a:cubicBezTo>
                    <a:cubicBezTo>
                      <a:pt x="35" y="29"/>
                      <a:pt x="27" y="36"/>
                      <a:pt x="18" y="36"/>
                    </a:cubicBezTo>
                    <a:cubicBezTo>
                      <a:pt x="9" y="35"/>
                      <a:pt x="1" y="28"/>
                      <a:pt x="1" y="18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6" name="Freeform 721"/>
              <p:cNvSpPr>
                <a:spLocks/>
              </p:cNvSpPr>
              <p:nvPr/>
            </p:nvSpPr>
            <p:spPr bwMode="auto">
              <a:xfrm>
                <a:off x="6252" y="4191"/>
                <a:ext cx="35" cy="36"/>
              </a:xfrm>
              <a:custGeom>
                <a:avLst/>
                <a:gdLst>
                  <a:gd name="T0" fmla="*/ 17 w 36"/>
                  <a:gd name="T1" fmla="*/ 1 h 37"/>
                  <a:gd name="T2" fmla="*/ 35 w 36"/>
                  <a:gd name="T3" fmla="*/ 17 h 37"/>
                  <a:gd name="T4" fmla="*/ 19 w 36"/>
                  <a:gd name="T5" fmla="*/ 36 h 37"/>
                  <a:gd name="T6" fmla="*/ 0 w 36"/>
                  <a:gd name="T7" fmla="*/ 19 h 37"/>
                  <a:gd name="T8" fmla="*/ 17 w 36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17" y="1"/>
                    </a:moveTo>
                    <a:cubicBezTo>
                      <a:pt x="25" y="0"/>
                      <a:pt x="34" y="8"/>
                      <a:pt x="35" y="17"/>
                    </a:cubicBezTo>
                    <a:cubicBezTo>
                      <a:pt x="36" y="26"/>
                      <a:pt x="28" y="35"/>
                      <a:pt x="19" y="36"/>
                    </a:cubicBezTo>
                    <a:cubicBezTo>
                      <a:pt x="9" y="37"/>
                      <a:pt x="0" y="29"/>
                      <a:pt x="0" y="19"/>
                    </a:cubicBezTo>
                    <a:cubicBezTo>
                      <a:pt x="0" y="9"/>
                      <a:pt x="7" y="1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7" name="Freeform 722"/>
              <p:cNvSpPr>
                <a:spLocks/>
              </p:cNvSpPr>
              <p:nvPr/>
            </p:nvSpPr>
            <p:spPr bwMode="auto">
              <a:xfrm>
                <a:off x="4416" y="1309"/>
                <a:ext cx="36" cy="36"/>
              </a:xfrm>
              <a:custGeom>
                <a:avLst/>
                <a:gdLst>
                  <a:gd name="T0" fmla="*/ 36 w 36"/>
                  <a:gd name="T1" fmla="*/ 19 h 37"/>
                  <a:gd name="T2" fmla="*/ 16 w 36"/>
                  <a:gd name="T3" fmla="*/ 36 h 37"/>
                  <a:gd name="T4" fmla="*/ 0 w 36"/>
                  <a:gd name="T5" fmla="*/ 18 h 37"/>
                  <a:gd name="T6" fmla="*/ 17 w 36"/>
                  <a:gd name="T7" fmla="*/ 0 h 37"/>
                  <a:gd name="T8" fmla="*/ 36 w 36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19"/>
                    </a:moveTo>
                    <a:cubicBezTo>
                      <a:pt x="35" y="29"/>
                      <a:pt x="27" y="37"/>
                      <a:pt x="16" y="36"/>
                    </a:cubicBezTo>
                    <a:cubicBezTo>
                      <a:pt x="7" y="35"/>
                      <a:pt x="0" y="27"/>
                      <a:pt x="0" y="18"/>
                    </a:cubicBezTo>
                    <a:cubicBezTo>
                      <a:pt x="0" y="9"/>
                      <a:pt x="8" y="1"/>
                      <a:pt x="17" y="0"/>
                    </a:cubicBezTo>
                    <a:cubicBezTo>
                      <a:pt x="27" y="0"/>
                      <a:pt x="36" y="9"/>
                      <a:pt x="3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8" name="Freeform 723"/>
              <p:cNvSpPr>
                <a:spLocks/>
              </p:cNvSpPr>
              <p:nvPr/>
            </p:nvSpPr>
            <p:spPr bwMode="auto">
              <a:xfrm>
                <a:off x="3445" y="2778"/>
                <a:ext cx="36" cy="36"/>
              </a:xfrm>
              <a:custGeom>
                <a:avLst/>
                <a:gdLst>
                  <a:gd name="T0" fmla="*/ 36 w 36"/>
                  <a:gd name="T1" fmla="*/ 19 h 36"/>
                  <a:gd name="T2" fmla="*/ 18 w 36"/>
                  <a:gd name="T3" fmla="*/ 36 h 36"/>
                  <a:gd name="T4" fmla="*/ 0 w 36"/>
                  <a:gd name="T5" fmla="*/ 17 h 36"/>
                  <a:gd name="T6" fmla="*/ 20 w 36"/>
                  <a:gd name="T7" fmla="*/ 1 h 36"/>
                  <a:gd name="T8" fmla="*/ 36 w 36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19"/>
                    </a:moveTo>
                    <a:cubicBezTo>
                      <a:pt x="35" y="28"/>
                      <a:pt x="28" y="36"/>
                      <a:pt x="18" y="36"/>
                    </a:cubicBezTo>
                    <a:cubicBezTo>
                      <a:pt x="9" y="36"/>
                      <a:pt x="0" y="27"/>
                      <a:pt x="0" y="17"/>
                    </a:cubicBezTo>
                    <a:cubicBezTo>
                      <a:pt x="1" y="7"/>
                      <a:pt x="10" y="0"/>
                      <a:pt x="20" y="1"/>
                    </a:cubicBezTo>
                    <a:cubicBezTo>
                      <a:pt x="30" y="2"/>
                      <a:pt x="36" y="10"/>
                      <a:pt x="3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9" name="Freeform 724"/>
              <p:cNvSpPr>
                <a:spLocks/>
              </p:cNvSpPr>
              <p:nvPr/>
            </p:nvSpPr>
            <p:spPr bwMode="auto">
              <a:xfrm>
                <a:off x="6713" y="2158"/>
                <a:ext cx="36" cy="36"/>
              </a:xfrm>
              <a:custGeom>
                <a:avLst/>
                <a:gdLst>
                  <a:gd name="T0" fmla="*/ 0 w 36"/>
                  <a:gd name="T1" fmla="*/ 19 h 37"/>
                  <a:gd name="T2" fmla="*/ 19 w 36"/>
                  <a:gd name="T3" fmla="*/ 0 h 37"/>
                  <a:gd name="T4" fmla="*/ 36 w 36"/>
                  <a:gd name="T5" fmla="*/ 18 h 37"/>
                  <a:gd name="T6" fmla="*/ 19 w 36"/>
                  <a:gd name="T7" fmla="*/ 36 h 37"/>
                  <a:gd name="T8" fmla="*/ 0 w 36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0" y="19"/>
                    </a:moveTo>
                    <a:cubicBezTo>
                      <a:pt x="0" y="9"/>
                      <a:pt x="9" y="0"/>
                      <a:pt x="19" y="0"/>
                    </a:cubicBezTo>
                    <a:cubicBezTo>
                      <a:pt x="28" y="1"/>
                      <a:pt x="35" y="9"/>
                      <a:pt x="36" y="18"/>
                    </a:cubicBezTo>
                    <a:cubicBezTo>
                      <a:pt x="36" y="28"/>
                      <a:pt x="29" y="35"/>
                      <a:pt x="19" y="36"/>
                    </a:cubicBezTo>
                    <a:cubicBezTo>
                      <a:pt x="9" y="37"/>
                      <a:pt x="0" y="2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0" name="Freeform 725"/>
              <p:cNvSpPr>
                <a:spLocks/>
              </p:cNvSpPr>
              <p:nvPr/>
            </p:nvSpPr>
            <p:spPr bwMode="auto">
              <a:xfrm>
                <a:off x="5635" y="1210"/>
                <a:ext cx="36" cy="36"/>
              </a:xfrm>
              <a:custGeom>
                <a:avLst/>
                <a:gdLst>
                  <a:gd name="T0" fmla="*/ 17 w 36"/>
                  <a:gd name="T1" fmla="*/ 36 h 36"/>
                  <a:gd name="T2" fmla="*/ 0 w 36"/>
                  <a:gd name="T3" fmla="*/ 19 h 36"/>
                  <a:gd name="T4" fmla="*/ 18 w 36"/>
                  <a:gd name="T5" fmla="*/ 0 h 36"/>
                  <a:gd name="T6" fmla="*/ 35 w 36"/>
                  <a:gd name="T7" fmla="*/ 18 h 36"/>
                  <a:gd name="T8" fmla="*/ 17 w 3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7" y="36"/>
                    </a:moveTo>
                    <a:cubicBezTo>
                      <a:pt x="7" y="36"/>
                      <a:pt x="0" y="28"/>
                      <a:pt x="0" y="19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27" y="1"/>
                      <a:pt x="35" y="9"/>
                      <a:pt x="35" y="18"/>
                    </a:cubicBezTo>
                    <a:cubicBezTo>
                      <a:pt x="36" y="28"/>
                      <a:pt x="27" y="36"/>
                      <a:pt x="1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1" name="Freeform 726"/>
              <p:cNvSpPr>
                <a:spLocks/>
              </p:cNvSpPr>
              <p:nvPr/>
            </p:nvSpPr>
            <p:spPr bwMode="auto">
              <a:xfrm>
                <a:off x="4947" y="4558"/>
                <a:ext cx="36" cy="35"/>
              </a:xfrm>
              <a:custGeom>
                <a:avLst/>
                <a:gdLst>
                  <a:gd name="T0" fmla="*/ 36 w 37"/>
                  <a:gd name="T1" fmla="*/ 17 h 36"/>
                  <a:gd name="T2" fmla="*/ 18 w 37"/>
                  <a:gd name="T3" fmla="*/ 36 h 36"/>
                  <a:gd name="T4" fmla="*/ 1 w 37"/>
                  <a:gd name="T5" fmla="*/ 19 h 36"/>
                  <a:gd name="T6" fmla="*/ 16 w 37"/>
                  <a:gd name="T7" fmla="*/ 1 h 36"/>
                  <a:gd name="T8" fmla="*/ 36 w 37"/>
                  <a:gd name="T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6" y="17"/>
                    </a:moveTo>
                    <a:cubicBezTo>
                      <a:pt x="37" y="27"/>
                      <a:pt x="28" y="36"/>
                      <a:pt x="18" y="36"/>
                    </a:cubicBezTo>
                    <a:cubicBezTo>
                      <a:pt x="9" y="36"/>
                      <a:pt x="1" y="29"/>
                      <a:pt x="1" y="19"/>
                    </a:cubicBezTo>
                    <a:cubicBezTo>
                      <a:pt x="0" y="10"/>
                      <a:pt x="6" y="2"/>
                      <a:pt x="16" y="1"/>
                    </a:cubicBezTo>
                    <a:cubicBezTo>
                      <a:pt x="26" y="0"/>
                      <a:pt x="35" y="7"/>
                      <a:pt x="3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2" name="Freeform 727"/>
              <p:cNvSpPr>
                <a:spLocks/>
              </p:cNvSpPr>
              <p:nvPr/>
            </p:nvSpPr>
            <p:spPr bwMode="auto">
              <a:xfrm>
                <a:off x="5546" y="1182"/>
                <a:ext cx="36" cy="35"/>
              </a:xfrm>
              <a:custGeom>
                <a:avLst/>
                <a:gdLst>
                  <a:gd name="T0" fmla="*/ 36 w 37"/>
                  <a:gd name="T1" fmla="*/ 20 h 36"/>
                  <a:gd name="T2" fmla="*/ 19 w 37"/>
                  <a:gd name="T3" fmla="*/ 36 h 36"/>
                  <a:gd name="T4" fmla="*/ 2 w 37"/>
                  <a:gd name="T5" fmla="*/ 16 h 36"/>
                  <a:gd name="T6" fmla="*/ 20 w 37"/>
                  <a:gd name="T7" fmla="*/ 1 h 36"/>
                  <a:gd name="T8" fmla="*/ 36 w 37"/>
                  <a:gd name="T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6" y="20"/>
                    </a:moveTo>
                    <a:cubicBezTo>
                      <a:pt x="36" y="29"/>
                      <a:pt x="27" y="36"/>
                      <a:pt x="19" y="36"/>
                    </a:cubicBezTo>
                    <a:cubicBezTo>
                      <a:pt x="9" y="36"/>
                      <a:pt x="0" y="26"/>
                      <a:pt x="2" y="16"/>
                    </a:cubicBezTo>
                    <a:cubicBezTo>
                      <a:pt x="3" y="7"/>
                      <a:pt x="11" y="0"/>
                      <a:pt x="20" y="1"/>
                    </a:cubicBezTo>
                    <a:cubicBezTo>
                      <a:pt x="30" y="2"/>
                      <a:pt x="37" y="10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3" name="Freeform 728"/>
              <p:cNvSpPr>
                <a:spLocks/>
              </p:cNvSpPr>
              <p:nvPr/>
            </p:nvSpPr>
            <p:spPr bwMode="auto">
              <a:xfrm>
                <a:off x="4536" y="1250"/>
                <a:ext cx="36" cy="34"/>
              </a:xfrm>
              <a:custGeom>
                <a:avLst/>
                <a:gdLst>
                  <a:gd name="T0" fmla="*/ 17 w 36"/>
                  <a:gd name="T1" fmla="*/ 0 h 35"/>
                  <a:gd name="T2" fmla="*/ 35 w 36"/>
                  <a:gd name="T3" fmla="*/ 16 h 35"/>
                  <a:gd name="T4" fmla="*/ 17 w 36"/>
                  <a:gd name="T5" fmla="*/ 35 h 35"/>
                  <a:gd name="T6" fmla="*/ 0 w 36"/>
                  <a:gd name="T7" fmla="*/ 17 h 35"/>
                  <a:gd name="T8" fmla="*/ 17 w 36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17" y="0"/>
                    </a:moveTo>
                    <a:cubicBezTo>
                      <a:pt x="26" y="0"/>
                      <a:pt x="35" y="7"/>
                      <a:pt x="35" y="16"/>
                    </a:cubicBezTo>
                    <a:cubicBezTo>
                      <a:pt x="36" y="26"/>
                      <a:pt x="27" y="35"/>
                      <a:pt x="17" y="35"/>
                    </a:cubicBezTo>
                    <a:cubicBezTo>
                      <a:pt x="8" y="35"/>
                      <a:pt x="0" y="26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4" name="Freeform 729"/>
              <p:cNvSpPr>
                <a:spLocks/>
              </p:cNvSpPr>
              <p:nvPr/>
            </p:nvSpPr>
            <p:spPr bwMode="auto">
              <a:xfrm>
                <a:off x="5814" y="1269"/>
                <a:ext cx="36" cy="35"/>
              </a:xfrm>
              <a:custGeom>
                <a:avLst/>
                <a:gdLst>
                  <a:gd name="T0" fmla="*/ 17 w 36"/>
                  <a:gd name="T1" fmla="*/ 35 h 35"/>
                  <a:gd name="T2" fmla="*/ 1 w 36"/>
                  <a:gd name="T3" fmla="*/ 17 h 35"/>
                  <a:gd name="T4" fmla="*/ 18 w 36"/>
                  <a:gd name="T5" fmla="*/ 0 h 35"/>
                  <a:gd name="T6" fmla="*/ 35 w 36"/>
                  <a:gd name="T7" fmla="*/ 19 h 35"/>
                  <a:gd name="T8" fmla="*/ 17 w 36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17" y="35"/>
                    </a:moveTo>
                    <a:cubicBezTo>
                      <a:pt x="7" y="34"/>
                      <a:pt x="0" y="27"/>
                      <a:pt x="1" y="17"/>
                    </a:cubicBezTo>
                    <a:cubicBezTo>
                      <a:pt x="1" y="8"/>
                      <a:pt x="9" y="0"/>
                      <a:pt x="18" y="0"/>
                    </a:cubicBezTo>
                    <a:cubicBezTo>
                      <a:pt x="28" y="0"/>
                      <a:pt x="36" y="9"/>
                      <a:pt x="35" y="19"/>
                    </a:cubicBezTo>
                    <a:cubicBezTo>
                      <a:pt x="34" y="29"/>
                      <a:pt x="27" y="35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5" name="Freeform 730"/>
              <p:cNvSpPr>
                <a:spLocks/>
              </p:cNvSpPr>
              <p:nvPr/>
            </p:nvSpPr>
            <p:spPr bwMode="auto">
              <a:xfrm>
                <a:off x="6532" y="1801"/>
                <a:ext cx="35" cy="36"/>
              </a:xfrm>
              <a:custGeom>
                <a:avLst/>
                <a:gdLst>
                  <a:gd name="T0" fmla="*/ 35 w 35"/>
                  <a:gd name="T1" fmla="*/ 19 h 36"/>
                  <a:gd name="T2" fmla="*/ 17 w 35"/>
                  <a:gd name="T3" fmla="*/ 35 h 36"/>
                  <a:gd name="T4" fmla="*/ 1 w 35"/>
                  <a:gd name="T5" fmla="*/ 17 h 36"/>
                  <a:gd name="T6" fmla="*/ 19 w 35"/>
                  <a:gd name="T7" fmla="*/ 0 h 36"/>
                  <a:gd name="T8" fmla="*/ 35 w 35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19"/>
                    </a:moveTo>
                    <a:cubicBezTo>
                      <a:pt x="34" y="28"/>
                      <a:pt x="26" y="36"/>
                      <a:pt x="17" y="35"/>
                    </a:cubicBezTo>
                    <a:cubicBezTo>
                      <a:pt x="8" y="34"/>
                      <a:pt x="0" y="26"/>
                      <a:pt x="1" y="17"/>
                    </a:cubicBezTo>
                    <a:cubicBezTo>
                      <a:pt x="1" y="7"/>
                      <a:pt x="10" y="0"/>
                      <a:pt x="19" y="0"/>
                    </a:cubicBezTo>
                    <a:cubicBezTo>
                      <a:pt x="28" y="1"/>
                      <a:pt x="35" y="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6" name="Freeform 731"/>
              <p:cNvSpPr>
                <a:spLocks/>
              </p:cNvSpPr>
              <p:nvPr/>
            </p:nvSpPr>
            <p:spPr bwMode="auto">
              <a:xfrm>
                <a:off x="3737" y="1880"/>
                <a:ext cx="35" cy="37"/>
              </a:xfrm>
              <a:custGeom>
                <a:avLst/>
                <a:gdLst>
                  <a:gd name="T0" fmla="*/ 17 w 36"/>
                  <a:gd name="T1" fmla="*/ 37 h 37"/>
                  <a:gd name="T2" fmla="*/ 1 w 36"/>
                  <a:gd name="T3" fmla="*/ 18 h 37"/>
                  <a:gd name="T4" fmla="*/ 20 w 36"/>
                  <a:gd name="T5" fmla="*/ 2 h 37"/>
                  <a:gd name="T6" fmla="*/ 35 w 36"/>
                  <a:gd name="T7" fmla="*/ 21 h 37"/>
                  <a:gd name="T8" fmla="*/ 17 w 36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17" y="37"/>
                    </a:moveTo>
                    <a:cubicBezTo>
                      <a:pt x="8" y="36"/>
                      <a:pt x="0" y="28"/>
                      <a:pt x="1" y="18"/>
                    </a:cubicBezTo>
                    <a:cubicBezTo>
                      <a:pt x="1" y="8"/>
                      <a:pt x="10" y="0"/>
                      <a:pt x="20" y="2"/>
                    </a:cubicBezTo>
                    <a:cubicBezTo>
                      <a:pt x="29" y="3"/>
                      <a:pt x="36" y="12"/>
                      <a:pt x="35" y="21"/>
                    </a:cubicBezTo>
                    <a:cubicBezTo>
                      <a:pt x="34" y="30"/>
                      <a:pt x="25" y="37"/>
                      <a:pt x="17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7" name="Freeform 732"/>
              <p:cNvSpPr>
                <a:spLocks/>
              </p:cNvSpPr>
              <p:nvPr/>
            </p:nvSpPr>
            <p:spPr bwMode="auto">
              <a:xfrm>
                <a:off x="4320" y="4353"/>
                <a:ext cx="35" cy="36"/>
              </a:xfrm>
              <a:custGeom>
                <a:avLst/>
                <a:gdLst>
                  <a:gd name="T0" fmla="*/ 35 w 36"/>
                  <a:gd name="T1" fmla="*/ 17 h 36"/>
                  <a:gd name="T2" fmla="*/ 19 w 36"/>
                  <a:gd name="T3" fmla="*/ 36 h 36"/>
                  <a:gd name="T4" fmla="*/ 0 w 36"/>
                  <a:gd name="T5" fmla="*/ 18 h 36"/>
                  <a:gd name="T6" fmla="*/ 19 w 36"/>
                  <a:gd name="T7" fmla="*/ 0 h 36"/>
                  <a:gd name="T8" fmla="*/ 35 w 36"/>
                  <a:gd name="T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5" y="17"/>
                    </a:moveTo>
                    <a:cubicBezTo>
                      <a:pt x="36" y="27"/>
                      <a:pt x="29" y="35"/>
                      <a:pt x="19" y="36"/>
                    </a:cubicBezTo>
                    <a:cubicBezTo>
                      <a:pt x="10" y="36"/>
                      <a:pt x="0" y="2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28" y="1"/>
                      <a:pt x="35" y="8"/>
                      <a:pt x="3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8" name="Freeform 733"/>
              <p:cNvSpPr>
                <a:spLocks/>
              </p:cNvSpPr>
              <p:nvPr/>
            </p:nvSpPr>
            <p:spPr bwMode="auto">
              <a:xfrm>
                <a:off x="3448" y="3077"/>
                <a:ext cx="37" cy="35"/>
              </a:xfrm>
              <a:custGeom>
                <a:avLst/>
                <a:gdLst>
                  <a:gd name="T0" fmla="*/ 36 w 37"/>
                  <a:gd name="T1" fmla="*/ 18 h 35"/>
                  <a:gd name="T2" fmla="*/ 19 w 37"/>
                  <a:gd name="T3" fmla="*/ 35 h 35"/>
                  <a:gd name="T4" fmla="*/ 1 w 37"/>
                  <a:gd name="T5" fmla="*/ 16 h 35"/>
                  <a:gd name="T6" fmla="*/ 20 w 37"/>
                  <a:gd name="T7" fmla="*/ 0 h 35"/>
                  <a:gd name="T8" fmla="*/ 36 w 37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36" y="18"/>
                    </a:moveTo>
                    <a:cubicBezTo>
                      <a:pt x="36" y="27"/>
                      <a:pt x="27" y="35"/>
                      <a:pt x="19" y="35"/>
                    </a:cubicBezTo>
                    <a:cubicBezTo>
                      <a:pt x="9" y="35"/>
                      <a:pt x="0" y="26"/>
                      <a:pt x="1" y="16"/>
                    </a:cubicBezTo>
                    <a:cubicBezTo>
                      <a:pt x="2" y="7"/>
                      <a:pt x="10" y="0"/>
                      <a:pt x="20" y="0"/>
                    </a:cubicBezTo>
                    <a:cubicBezTo>
                      <a:pt x="29" y="1"/>
                      <a:pt x="37" y="9"/>
                      <a:pt x="3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9" name="Freeform 734"/>
              <p:cNvSpPr>
                <a:spLocks/>
              </p:cNvSpPr>
              <p:nvPr/>
            </p:nvSpPr>
            <p:spPr bwMode="auto">
              <a:xfrm>
                <a:off x="4230" y="4325"/>
                <a:ext cx="35" cy="34"/>
              </a:xfrm>
              <a:custGeom>
                <a:avLst/>
                <a:gdLst>
                  <a:gd name="T0" fmla="*/ 18 w 35"/>
                  <a:gd name="T1" fmla="*/ 1 h 35"/>
                  <a:gd name="T2" fmla="*/ 35 w 35"/>
                  <a:gd name="T3" fmla="*/ 19 h 35"/>
                  <a:gd name="T4" fmla="*/ 17 w 35"/>
                  <a:gd name="T5" fmla="*/ 35 h 35"/>
                  <a:gd name="T6" fmla="*/ 0 w 35"/>
                  <a:gd name="T7" fmla="*/ 17 h 35"/>
                  <a:gd name="T8" fmla="*/ 18 w 35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18" y="1"/>
                    </a:moveTo>
                    <a:cubicBezTo>
                      <a:pt x="27" y="1"/>
                      <a:pt x="35" y="10"/>
                      <a:pt x="35" y="19"/>
                    </a:cubicBezTo>
                    <a:cubicBezTo>
                      <a:pt x="35" y="28"/>
                      <a:pt x="26" y="35"/>
                      <a:pt x="17" y="35"/>
                    </a:cubicBezTo>
                    <a:cubicBezTo>
                      <a:pt x="8" y="35"/>
                      <a:pt x="0" y="26"/>
                      <a:pt x="0" y="17"/>
                    </a:cubicBezTo>
                    <a:cubicBezTo>
                      <a:pt x="1" y="8"/>
                      <a:pt x="10" y="0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0" name="Freeform 735"/>
              <p:cNvSpPr>
                <a:spLocks/>
              </p:cNvSpPr>
              <p:nvPr/>
            </p:nvSpPr>
            <p:spPr bwMode="auto">
              <a:xfrm>
                <a:off x="5457" y="1152"/>
                <a:ext cx="35" cy="36"/>
              </a:xfrm>
              <a:custGeom>
                <a:avLst/>
                <a:gdLst>
                  <a:gd name="T0" fmla="*/ 35 w 35"/>
                  <a:gd name="T1" fmla="*/ 19 h 36"/>
                  <a:gd name="T2" fmla="*/ 17 w 35"/>
                  <a:gd name="T3" fmla="*/ 35 h 36"/>
                  <a:gd name="T4" fmla="*/ 1 w 35"/>
                  <a:gd name="T5" fmla="*/ 17 h 36"/>
                  <a:gd name="T6" fmla="*/ 18 w 35"/>
                  <a:gd name="T7" fmla="*/ 1 h 36"/>
                  <a:gd name="T8" fmla="*/ 35 w 35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19"/>
                    </a:moveTo>
                    <a:cubicBezTo>
                      <a:pt x="34" y="28"/>
                      <a:pt x="26" y="36"/>
                      <a:pt x="17" y="35"/>
                    </a:cubicBezTo>
                    <a:cubicBezTo>
                      <a:pt x="8" y="35"/>
                      <a:pt x="0" y="27"/>
                      <a:pt x="1" y="17"/>
                    </a:cubicBezTo>
                    <a:cubicBezTo>
                      <a:pt x="1" y="8"/>
                      <a:pt x="9" y="0"/>
                      <a:pt x="18" y="1"/>
                    </a:cubicBezTo>
                    <a:cubicBezTo>
                      <a:pt x="28" y="1"/>
                      <a:pt x="35" y="10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1" name="Freeform 736"/>
              <p:cNvSpPr>
                <a:spLocks/>
              </p:cNvSpPr>
              <p:nvPr/>
            </p:nvSpPr>
            <p:spPr bwMode="auto">
              <a:xfrm>
                <a:off x="4862" y="1157"/>
                <a:ext cx="34" cy="36"/>
              </a:xfrm>
              <a:custGeom>
                <a:avLst/>
                <a:gdLst>
                  <a:gd name="T0" fmla="*/ 35 w 35"/>
                  <a:gd name="T1" fmla="*/ 18 h 36"/>
                  <a:gd name="T2" fmla="*/ 19 w 35"/>
                  <a:gd name="T3" fmla="*/ 35 h 36"/>
                  <a:gd name="T4" fmla="*/ 1 w 35"/>
                  <a:gd name="T5" fmla="*/ 17 h 36"/>
                  <a:gd name="T6" fmla="*/ 18 w 35"/>
                  <a:gd name="T7" fmla="*/ 0 h 36"/>
                  <a:gd name="T8" fmla="*/ 35 w 35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18"/>
                    </a:moveTo>
                    <a:cubicBezTo>
                      <a:pt x="35" y="27"/>
                      <a:pt x="28" y="35"/>
                      <a:pt x="19" y="35"/>
                    </a:cubicBezTo>
                    <a:cubicBezTo>
                      <a:pt x="8" y="36"/>
                      <a:pt x="0" y="28"/>
                      <a:pt x="1" y="17"/>
                    </a:cubicBezTo>
                    <a:cubicBezTo>
                      <a:pt x="1" y="8"/>
                      <a:pt x="9" y="0"/>
                      <a:pt x="18" y="0"/>
                    </a:cubicBezTo>
                    <a:cubicBezTo>
                      <a:pt x="27" y="0"/>
                      <a:pt x="35" y="8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2" name="Freeform 737"/>
              <p:cNvSpPr>
                <a:spLocks/>
              </p:cNvSpPr>
              <p:nvPr/>
            </p:nvSpPr>
            <p:spPr bwMode="auto">
              <a:xfrm>
                <a:off x="3916" y="1642"/>
                <a:ext cx="33" cy="35"/>
              </a:xfrm>
              <a:custGeom>
                <a:avLst/>
                <a:gdLst>
                  <a:gd name="T0" fmla="*/ 17 w 34"/>
                  <a:gd name="T1" fmla="*/ 0 h 35"/>
                  <a:gd name="T2" fmla="*/ 33 w 34"/>
                  <a:gd name="T3" fmla="*/ 17 h 35"/>
                  <a:gd name="T4" fmla="*/ 18 w 34"/>
                  <a:gd name="T5" fmla="*/ 34 h 35"/>
                  <a:gd name="T6" fmla="*/ 0 w 34"/>
                  <a:gd name="T7" fmla="*/ 17 h 35"/>
                  <a:gd name="T8" fmla="*/ 17 w 34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0"/>
                    </a:moveTo>
                    <a:cubicBezTo>
                      <a:pt x="26" y="0"/>
                      <a:pt x="34" y="8"/>
                      <a:pt x="33" y="17"/>
                    </a:cubicBezTo>
                    <a:cubicBezTo>
                      <a:pt x="33" y="26"/>
                      <a:pt x="26" y="33"/>
                      <a:pt x="18" y="34"/>
                    </a:cubicBezTo>
                    <a:cubicBezTo>
                      <a:pt x="9" y="35"/>
                      <a:pt x="0" y="2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3" name="Freeform 738"/>
              <p:cNvSpPr>
                <a:spLocks/>
              </p:cNvSpPr>
              <p:nvPr/>
            </p:nvSpPr>
            <p:spPr bwMode="auto">
              <a:xfrm>
                <a:off x="6548" y="3890"/>
                <a:ext cx="34" cy="33"/>
              </a:xfrm>
              <a:custGeom>
                <a:avLst/>
                <a:gdLst>
                  <a:gd name="T0" fmla="*/ 34 w 34"/>
                  <a:gd name="T1" fmla="*/ 17 h 34"/>
                  <a:gd name="T2" fmla="*/ 17 w 34"/>
                  <a:gd name="T3" fmla="*/ 34 h 34"/>
                  <a:gd name="T4" fmla="*/ 0 w 34"/>
                  <a:gd name="T5" fmla="*/ 17 h 34"/>
                  <a:gd name="T6" fmla="*/ 17 w 34"/>
                  <a:gd name="T7" fmla="*/ 0 h 34"/>
                  <a:gd name="T8" fmla="*/ 34 w 3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27"/>
                      <a:pt x="27" y="34"/>
                      <a:pt x="17" y="34"/>
                    </a:cubicBezTo>
                    <a:cubicBezTo>
                      <a:pt x="7" y="34"/>
                      <a:pt x="0" y="2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6" y="0"/>
                      <a:pt x="34" y="8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4" name="Freeform 739"/>
              <p:cNvSpPr>
                <a:spLocks/>
              </p:cNvSpPr>
              <p:nvPr/>
            </p:nvSpPr>
            <p:spPr bwMode="auto">
              <a:xfrm>
                <a:off x="4181" y="1432"/>
                <a:ext cx="35" cy="34"/>
              </a:xfrm>
              <a:custGeom>
                <a:avLst/>
                <a:gdLst>
                  <a:gd name="T0" fmla="*/ 34 w 35"/>
                  <a:gd name="T1" fmla="*/ 16 h 35"/>
                  <a:gd name="T2" fmla="*/ 18 w 35"/>
                  <a:gd name="T3" fmla="*/ 34 h 35"/>
                  <a:gd name="T4" fmla="*/ 0 w 35"/>
                  <a:gd name="T5" fmla="*/ 18 h 35"/>
                  <a:gd name="T6" fmla="*/ 16 w 35"/>
                  <a:gd name="T7" fmla="*/ 0 h 35"/>
                  <a:gd name="T8" fmla="*/ 34 w 35"/>
                  <a:gd name="T9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4" y="16"/>
                    </a:moveTo>
                    <a:cubicBezTo>
                      <a:pt x="35" y="25"/>
                      <a:pt x="27" y="34"/>
                      <a:pt x="18" y="34"/>
                    </a:cubicBezTo>
                    <a:cubicBezTo>
                      <a:pt x="8" y="35"/>
                      <a:pt x="0" y="28"/>
                      <a:pt x="0" y="18"/>
                    </a:cubicBezTo>
                    <a:cubicBezTo>
                      <a:pt x="0" y="9"/>
                      <a:pt x="7" y="1"/>
                      <a:pt x="16" y="0"/>
                    </a:cubicBezTo>
                    <a:cubicBezTo>
                      <a:pt x="25" y="0"/>
                      <a:pt x="34" y="7"/>
                      <a:pt x="3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5" name="Freeform 740"/>
              <p:cNvSpPr>
                <a:spLocks/>
              </p:cNvSpPr>
              <p:nvPr/>
            </p:nvSpPr>
            <p:spPr bwMode="auto">
              <a:xfrm>
                <a:off x="6834" y="2398"/>
                <a:ext cx="34" cy="33"/>
              </a:xfrm>
              <a:custGeom>
                <a:avLst/>
                <a:gdLst>
                  <a:gd name="T0" fmla="*/ 17 w 34"/>
                  <a:gd name="T1" fmla="*/ 0 h 34"/>
                  <a:gd name="T2" fmla="*/ 34 w 34"/>
                  <a:gd name="T3" fmla="*/ 18 h 34"/>
                  <a:gd name="T4" fmla="*/ 15 w 34"/>
                  <a:gd name="T5" fmla="*/ 34 h 34"/>
                  <a:gd name="T6" fmla="*/ 0 w 34"/>
                  <a:gd name="T7" fmla="*/ 17 h 34"/>
                  <a:gd name="T8" fmla="*/ 17 w 3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27" y="0"/>
                      <a:pt x="34" y="9"/>
                      <a:pt x="34" y="18"/>
                    </a:cubicBezTo>
                    <a:cubicBezTo>
                      <a:pt x="33" y="27"/>
                      <a:pt x="25" y="34"/>
                      <a:pt x="15" y="34"/>
                    </a:cubicBezTo>
                    <a:cubicBezTo>
                      <a:pt x="7" y="33"/>
                      <a:pt x="0" y="25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6" name="Freeform 741"/>
              <p:cNvSpPr>
                <a:spLocks/>
              </p:cNvSpPr>
              <p:nvPr/>
            </p:nvSpPr>
            <p:spPr bwMode="auto">
              <a:xfrm>
                <a:off x="6383" y="1653"/>
                <a:ext cx="34" cy="34"/>
              </a:xfrm>
              <a:custGeom>
                <a:avLst/>
                <a:gdLst>
                  <a:gd name="T0" fmla="*/ 18 w 35"/>
                  <a:gd name="T1" fmla="*/ 35 h 35"/>
                  <a:gd name="T2" fmla="*/ 1 w 35"/>
                  <a:gd name="T3" fmla="*/ 19 h 35"/>
                  <a:gd name="T4" fmla="*/ 16 w 35"/>
                  <a:gd name="T5" fmla="*/ 1 h 35"/>
                  <a:gd name="T6" fmla="*/ 35 w 35"/>
                  <a:gd name="T7" fmla="*/ 18 h 35"/>
                  <a:gd name="T8" fmla="*/ 18 w 3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18" y="35"/>
                    </a:moveTo>
                    <a:cubicBezTo>
                      <a:pt x="9" y="35"/>
                      <a:pt x="1" y="28"/>
                      <a:pt x="1" y="19"/>
                    </a:cubicBezTo>
                    <a:cubicBezTo>
                      <a:pt x="0" y="9"/>
                      <a:pt x="7" y="1"/>
                      <a:pt x="16" y="1"/>
                    </a:cubicBezTo>
                    <a:cubicBezTo>
                      <a:pt x="27" y="0"/>
                      <a:pt x="35" y="7"/>
                      <a:pt x="35" y="18"/>
                    </a:cubicBezTo>
                    <a:cubicBezTo>
                      <a:pt x="35" y="27"/>
                      <a:pt x="28" y="35"/>
                      <a:pt x="1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7" name="Freeform 742"/>
              <p:cNvSpPr>
                <a:spLocks/>
              </p:cNvSpPr>
              <p:nvPr/>
            </p:nvSpPr>
            <p:spPr bwMode="auto">
              <a:xfrm>
                <a:off x="5368" y="1125"/>
                <a:ext cx="33" cy="34"/>
              </a:xfrm>
              <a:custGeom>
                <a:avLst/>
                <a:gdLst>
                  <a:gd name="T0" fmla="*/ 17 w 34"/>
                  <a:gd name="T1" fmla="*/ 1 h 35"/>
                  <a:gd name="T2" fmla="*/ 34 w 34"/>
                  <a:gd name="T3" fmla="*/ 17 h 35"/>
                  <a:gd name="T4" fmla="*/ 19 w 34"/>
                  <a:gd name="T5" fmla="*/ 34 h 35"/>
                  <a:gd name="T6" fmla="*/ 1 w 34"/>
                  <a:gd name="T7" fmla="*/ 18 h 35"/>
                  <a:gd name="T8" fmla="*/ 17 w 34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1"/>
                    </a:moveTo>
                    <a:cubicBezTo>
                      <a:pt x="26" y="0"/>
                      <a:pt x="34" y="7"/>
                      <a:pt x="34" y="17"/>
                    </a:cubicBezTo>
                    <a:cubicBezTo>
                      <a:pt x="34" y="26"/>
                      <a:pt x="28" y="33"/>
                      <a:pt x="19" y="34"/>
                    </a:cubicBezTo>
                    <a:cubicBezTo>
                      <a:pt x="10" y="35"/>
                      <a:pt x="2" y="28"/>
                      <a:pt x="1" y="18"/>
                    </a:cubicBezTo>
                    <a:cubicBezTo>
                      <a:pt x="0" y="9"/>
                      <a:pt x="7" y="1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8" name="Freeform 743"/>
              <p:cNvSpPr>
                <a:spLocks/>
              </p:cNvSpPr>
              <p:nvPr/>
            </p:nvSpPr>
            <p:spPr bwMode="auto">
              <a:xfrm>
                <a:off x="6812" y="3381"/>
                <a:ext cx="34" cy="35"/>
              </a:xfrm>
              <a:custGeom>
                <a:avLst/>
                <a:gdLst>
                  <a:gd name="T0" fmla="*/ 34 w 35"/>
                  <a:gd name="T1" fmla="*/ 18 h 35"/>
                  <a:gd name="T2" fmla="*/ 17 w 35"/>
                  <a:gd name="T3" fmla="*/ 34 h 35"/>
                  <a:gd name="T4" fmla="*/ 1 w 35"/>
                  <a:gd name="T5" fmla="*/ 16 h 35"/>
                  <a:gd name="T6" fmla="*/ 18 w 35"/>
                  <a:gd name="T7" fmla="*/ 0 h 35"/>
                  <a:gd name="T8" fmla="*/ 34 w 35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4" y="18"/>
                    </a:moveTo>
                    <a:cubicBezTo>
                      <a:pt x="34" y="27"/>
                      <a:pt x="26" y="35"/>
                      <a:pt x="17" y="34"/>
                    </a:cubicBezTo>
                    <a:cubicBezTo>
                      <a:pt x="8" y="34"/>
                      <a:pt x="0" y="25"/>
                      <a:pt x="1" y="16"/>
                    </a:cubicBezTo>
                    <a:cubicBezTo>
                      <a:pt x="2" y="7"/>
                      <a:pt x="10" y="0"/>
                      <a:pt x="18" y="0"/>
                    </a:cubicBezTo>
                    <a:cubicBezTo>
                      <a:pt x="27" y="0"/>
                      <a:pt x="35" y="8"/>
                      <a:pt x="3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9" name="Oval 744"/>
              <p:cNvSpPr>
                <a:spLocks noChangeArrowheads="1"/>
              </p:cNvSpPr>
              <p:nvPr/>
            </p:nvSpPr>
            <p:spPr bwMode="auto">
              <a:xfrm>
                <a:off x="6866" y="2606"/>
                <a:ext cx="33" cy="3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0" name="Freeform 745"/>
              <p:cNvSpPr>
                <a:spLocks/>
              </p:cNvSpPr>
              <p:nvPr/>
            </p:nvSpPr>
            <p:spPr bwMode="auto">
              <a:xfrm>
                <a:off x="3481" y="3287"/>
                <a:ext cx="34" cy="33"/>
              </a:xfrm>
              <a:custGeom>
                <a:avLst/>
                <a:gdLst>
                  <a:gd name="T0" fmla="*/ 18 w 35"/>
                  <a:gd name="T1" fmla="*/ 0 h 34"/>
                  <a:gd name="T2" fmla="*/ 35 w 35"/>
                  <a:gd name="T3" fmla="*/ 17 h 34"/>
                  <a:gd name="T4" fmla="*/ 17 w 35"/>
                  <a:gd name="T5" fmla="*/ 33 h 34"/>
                  <a:gd name="T6" fmla="*/ 0 w 35"/>
                  <a:gd name="T7" fmla="*/ 16 h 34"/>
                  <a:gd name="T8" fmla="*/ 18 w 3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4">
                    <a:moveTo>
                      <a:pt x="18" y="0"/>
                    </a:moveTo>
                    <a:cubicBezTo>
                      <a:pt x="28" y="0"/>
                      <a:pt x="35" y="8"/>
                      <a:pt x="35" y="17"/>
                    </a:cubicBezTo>
                    <a:cubicBezTo>
                      <a:pt x="35" y="26"/>
                      <a:pt x="27" y="34"/>
                      <a:pt x="17" y="33"/>
                    </a:cubicBezTo>
                    <a:cubicBezTo>
                      <a:pt x="8" y="33"/>
                      <a:pt x="0" y="25"/>
                      <a:pt x="0" y="16"/>
                    </a:cubicBezTo>
                    <a:cubicBezTo>
                      <a:pt x="1" y="7"/>
                      <a:pt x="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1" name="Freeform 746"/>
              <p:cNvSpPr>
                <a:spLocks/>
              </p:cNvSpPr>
              <p:nvPr/>
            </p:nvSpPr>
            <p:spPr bwMode="auto">
              <a:xfrm>
                <a:off x="5071" y="1126"/>
                <a:ext cx="33" cy="34"/>
              </a:xfrm>
              <a:custGeom>
                <a:avLst/>
                <a:gdLst>
                  <a:gd name="T0" fmla="*/ 17 w 34"/>
                  <a:gd name="T1" fmla="*/ 35 h 35"/>
                  <a:gd name="T2" fmla="*/ 0 w 34"/>
                  <a:gd name="T3" fmla="*/ 18 h 35"/>
                  <a:gd name="T4" fmla="*/ 17 w 34"/>
                  <a:gd name="T5" fmla="*/ 1 h 35"/>
                  <a:gd name="T6" fmla="*/ 34 w 34"/>
                  <a:gd name="T7" fmla="*/ 18 h 35"/>
                  <a:gd name="T8" fmla="*/ 17 w 3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35"/>
                    </a:moveTo>
                    <a:cubicBezTo>
                      <a:pt x="8" y="35"/>
                      <a:pt x="0" y="27"/>
                      <a:pt x="0" y="18"/>
                    </a:cubicBezTo>
                    <a:cubicBezTo>
                      <a:pt x="0" y="8"/>
                      <a:pt x="8" y="0"/>
                      <a:pt x="17" y="1"/>
                    </a:cubicBezTo>
                    <a:cubicBezTo>
                      <a:pt x="26" y="1"/>
                      <a:pt x="34" y="9"/>
                      <a:pt x="34" y="18"/>
                    </a:cubicBezTo>
                    <a:cubicBezTo>
                      <a:pt x="34" y="28"/>
                      <a:pt x="26" y="35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2" name="Freeform 747"/>
              <p:cNvSpPr>
                <a:spLocks/>
              </p:cNvSpPr>
              <p:nvPr/>
            </p:nvSpPr>
            <p:spPr bwMode="auto">
              <a:xfrm>
                <a:off x="5905" y="1299"/>
                <a:ext cx="33" cy="35"/>
              </a:xfrm>
              <a:custGeom>
                <a:avLst/>
                <a:gdLst>
                  <a:gd name="T0" fmla="*/ 34 w 34"/>
                  <a:gd name="T1" fmla="*/ 17 h 36"/>
                  <a:gd name="T2" fmla="*/ 18 w 34"/>
                  <a:gd name="T3" fmla="*/ 35 h 36"/>
                  <a:gd name="T4" fmla="*/ 0 w 34"/>
                  <a:gd name="T5" fmla="*/ 19 h 36"/>
                  <a:gd name="T6" fmla="*/ 16 w 34"/>
                  <a:gd name="T7" fmla="*/ 1 h 36"/>
                  <a:gd name="T8" fmla="*/ 34 w 34"/>
                  <a:gd name="T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34" y="17"/>
                    </a:moveTo>
                    <a:cubicBezTo>
                      <a:pt x="34" y="27"/>
                      <a:pt x="27" y="35"/>
                      <a:pt x="18" y="35"/>
                    </a:cubicBezTo>
                    <a:cubicBezTo>
                      <a:pt x="9" y="36"/>
                      <a:pt x="1" y="28"/>
                      <a:pt x="0" y="19"/>
                    </a:cubicBezTo>
                    <a:cubicBezTo>
                      <a:pt x="0" y="10"/>
                      <a:pt x="7" y="2"/>
                      <a:pt x="16" y="1"/>
                    </a:cubicBezTo>
                    <a:cubicBezTo>
                      <a:pt x="25" y="0"/>
                      <a:pt x="33" y="8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3" name="Freeform 748"/>
              <p:cNvSpPr>
                <a:spLocks/>
              </p:cNvSpPr>
              <p:nvPr/>
            </p:nvSpPr>
            <p:spPr bwMode="auto">
              <a:xfrm>
                <a:off x="5541" y="4554"/>
                <a:ext cx="33" cy="33"/>
              </a:xfrm>
              <a:custGeom>
                <a:avLst/>
                <a:gdLst>
                  <a:gd name="T0" fmla="*/ 34 w 34"/>
                  <a:gd name="T1" fmla="*/ 17 h 34"/>
                  <a:gd name="T2" fmla="*/ 18 w 34"/>
                  <a:gd name="T3" fmla="*/ 34 h 34"/>
                  <a:gd name="T4" fmla="*/ 0 w 34"/>
                  <a:gd name="T5" fmla="*/ 18 h 34"/>
                  <a:gd name="T6" fmla="*/ 17 w 34"/>
                  <a:gd name="T7" fmla="*/ 0 h 34"/>
                  <a:gd name="T8" fmla="*/ 34 w 3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26"/>
                      <a:pt x="27" y="34"/>
                      <a:pt x="18" y="34"/>
                    </a:cubicBezTo>
                    <a:cubicBezTo>
                      <a:pt x="8" y="34"/>
                      <a:pt x="1" y="27"/>
                      <a:pt x="0" y="18"/>
                    </a:cubicBezTo>
                    <a:cubicBezTo>
                      <a:pt x="0" y="8"/>
                      <a:pt x="7" y="1"/>
                      <a:pt x="17" y="0"/>
                    </a:cubicBezTo>
                    <a:cubicBezTo>
                      <a:pt x="26" y="0"/>
                      <a:pt x="34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4" name="Freeform 749"/>
              <p:cNvSpPr>
                <a:spLocks/>
              </p:cNvSpPr>
              <p:nvPr/>
            </p:nvSpPr>
            <p:spPr bwMode="auto">
              <a:xfrm>
                <a:off x="3842" y="4000"/>
                <a:ext cx="33" cy="34"/>
              </a:xfrm>
              <a:custGeom>
                <a:avLst/>
                <a:gdLst>
                  <a:gd name="T0" fmla="*/ 34 w 34"/>
                  <a:gd name="T1" fmla="*/ 18 h 35"/>
                  <a:gd name="T2" fmla="*/ 16 w 34"/>
                  <a:gd name="T3" fmla="*/ 34 h 35"/>
                  <a:gd name="T4" fmla="*/ 1 w 34"/>
                  <a:gd name="T5" fmla="*/ 15 h 35"/>
                  <a:gd name="T6" fmla="*/ 18 w 34"/>
                  <a:gd name="T7" fmla="*/ 0 h 35"/>
                  <a:gd name="T8" fmla="*/ 34 w 34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cubicBezTo>
                      <a:pt x="33" y="27"/>
                      <a:pt x="25" y="35"/>
                      <a:pt x="16" y="34"/>
                    </a:cubicBezTo>
                    <a:cubicBezTo>
                      <a:pt x="7" y="33"/>
                      <a:pt x="0" y="25"/>
                      <a:pt x="1" y="15"/>
                    </a:cubicBezTo>
                    <a:cubicBezTo>
                      <a:pt x="2" y="7"/>
                      <a:pt x="10" y="0"/>
                      <a:pt x="18" y="0"/>
                    </a:cubicBezTo>
                    <a:cubicBezTo>
                      <a:pt x="27" y="0"/>
                      <a:pt x="34" y="9"/>
                      <a:pt x="3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5" name="Freeform 750"/>
              <p:cNvSpPr>
                <a:spLocks/>
              </p:cNvSpPr>
              <p:nvPr/>
            </p:nvSpPr>
            <p:spPr bwMode="auto">
              <a:xfrm>
                <a:off x="4061" y="1493"/>
                <a:ext cx="34" cy="32"/>
              </a:xfrm>
              <a:custGeom>
                <a:avLst/>
                <a:gdLst>
                  <a:gd name="T0" fmla="*/ 17 w 34"/>
                  <a:gd name="T1" fmla="*/ 0 h 33"/>
                  <a:gd name="T2" fmla="*/ 34 w 34"/>
                  <a:gd name="T3" fmla="*/ 15 h 33"/>
                  <a:gd name="T4" fmla="*/ 17 w 34"/>
                  <a:gd name="T5" fmla="*/ 33 h 33"/>
                  <a:gd name="T6" fmla="*/ 1 w 34"/>
                  <a:gd name="T7" fmla="*/ 15 h 33"/>
                  <a:gd name="T8" fmla="*/ 17 w 3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17" y="0"/>
                    </a:moveTo>
                    <a:cubicBezTo>
                      <a:pt x="26" y="0"/>
                      <a:pt x="33" y="7"/>
                      <a:pt x="34" y="15"/>
                    </a:cubicBezTo>
                    <a:cubicBezTo>
                      <a:pt x="34" y="25"/>
                      <a:pt x="26" y="33"/>
                      <a:pt x="17" y="33"/>
                    </a:cubicBezTo>
                    <a:cubicBezTo>
                      <a:pt x="8" y="33"/>
                      <a:pt x="0" y="24"/>
                      <a:pt x="1" y="15"/>
                    </a:cubicBezTo>
                    <a:cubicBezTo>
                      <a:pt x="1" y="7"/>
                      <a:pt x="9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6" name="Freeform 751"/>
              <p:cNvSpPr>
                <a:spLocks/>
              </p:cNvSpPr>
              <p:nvPr/>
            </p:nvSpPr>
            <p:spPr bwMode="auto">
              <a:xfrm>
                <a:off x="6232" y="1506"/>
                <a:ext cx="34" cy="35"/>
              </a:xfrm>
              <a:custGeom>
                <a:avLst/>
                <a:gdLst>
                  <a:gd name="T0" fmla="*/ 34 w 34"/>
                  <a:gd name="T1" fmla="*/ 18 h 35"/>
                  <a:gd name="T2" fmla="*/ 16 w 34"/>
                  <a:gd name="T3" fmla="*/ 34 h 35"/>
                  <a:gd name="T4" fmla="*/ 0 w 34"/>
                  <a:gd name="T5" fmla="*/ 17 h 35"/>
                  <a:gd name="T6" fmla="*/ 18 w 34"/>
                  <a:gd name="T7" fmla="*/ 1 h 35"/>
                  <a:gd name="T8" fmla="*/ 34 w 34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cubicBezTo>
                      <a:pt x="33" y="28"/>
                      <a:pt x="26" y="35"/>
                      <a:pt x="16" y="34"/>
                    </a:cubicBezTo>
                    <a:cubicBezTo>
                      <a:pt x="7" y="34"/>
                      <a:pt x="0" y="26"/>
                      <a:pt x="0" y="17"/>
                    </a:cubicBezTo>
                    <a:cubicBezTo>
                      <a:pt x="1" y="7"/>
                      <a:pt x="8" y="0"/>
                      <a:pt x="18" y="1"/>
                    </a:cubicBezTo>
                    <a:cubicBezTo>
                      <a:pt x="27" y="1"/>
                      <a:pt x="34" y="9"/>
                      <a:pt x="3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7" name="Freeform 752"/>
              <p:cNvSpPr>
                <a:spLocks/>
              </p:cNvSpPr>
              <p:nvPr/>
            </p:nvSpPr>
            <p:spPr bwMode="auto">
              <a:xfrm>
                <a:off x="6840" y="3291"/>
                <a:ext cx="35" cy="34"/>
              </a:xfrm>
              <a:custGeom>
                <a:avLst/>
                <a:gdLst>
                  <a:gd name="T0" fmla="*/ 34 w 35"/>
                  <a:gd name="T1" fmla="*/ 17 h 35"/>
                  <a:gd name="T2" fmla="*/ 18 w 35"/>
                  <a:gd name="T3" fmla="*/ 34 h 35"/>
                  <a:gd name="T4" fmla="*/ 1 w 35"/>
                  <a:gd name="T5" fmla="*/ 20 h 35"/>
                  <a:gd name="T6" fmla="*/ 16 w 35"/>
                  <a:gd name="T7" fmla="*/ 1 h 35"/>
                  <a:gd name="T8" fmla="*/ 34 w 35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4" y="17"/>
                    </a:moveTo>
                    <a:cubicBezTo>
                      <a:pt x="35" y="26"/>
                      <a:pt x="27" y="34"/>
                      <a:pt x="18" y="34"/>
                    </a:cubicBezTo>
                    <a:cubicBezTo>
                      <a:pt x="9" y="35"/>
                      <a:pt x="2" y="28"/>
                      <a:pt x="1" y="20"/>
                    </a:cubicBezTo>
                    <a:cubicBezTo>
                      <a:pt x="0" y="10"/>
                      <a:pt x="6" y="2"/>
                      <a:pt x="16" y="1"/>
                    </a:cubicBezTo>
                    <a:cubicBezTo>
                      <a:pt x="25" y="0"/>
                      <a:pt x="33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8" name="Freeform 753"/>
              <p:cNvSpPr>
                <a:spLocks/>
              </p:cNvSpPr>
              <p:nvPr/>
            </p:nvSpPr>
            <p:spPr bwMode="auto">
              <a:xfrm>
                <a:off x="3562" y="2122"/>
                <a:ext cx="32" cy="33"/>
              </a:xfrm>
              <a:custGeom>
                <a:avLst/>
                <a:gdLst>
                  <a:gd name="T0" fmla="*/ 33 w 33"/>
                  <a:gd name="T1" fmla="*/ 17 h 33"/>
                  <a:gd name="T2" fmla="*/ 17 w 33"/>
                  <a:gd name="T3" fmla="*/ 33 h 33"/>
                  <a:gd name="T4" fmla="*/ 1 w 33"/>
                  <a:gd name="T5" fmla="*/ 18 h 33"/>
                  <a:gd name="T6" fmla="*/ 17 w 33"/>
                  <a:gd name="T7" fmla="*/ 1 h 33"/>
                  <a:gd name="T8" fmla="*/ 33 w 33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3" y="17"/>
                    </a:moveTo>
                    <a:cubicBezTo>
                      <a:pt x="33" y="25"/>
                      <a:pt x="26" y="33"/>
                      <a:pt x="17" y="33"/>
                    </a:cubicBezTo>
                    <a:cubicBezTo>
                      <a:pt x="9" y="33"/>
                      <a:pt x="1" y="26"/>
                      <a:pt x="1" y="18"/>
                    </a:cubicBezTo>
                    <a:cubicBezTo>
                      <a:pt x="0" y="9"/>
                      <a:pt x="8" y="0"/>
                      <a:pt x="17" y="1"/>
                    </a:cubicBezTo>
                    <a:cubicBezTo>
                      <a:pt x="25" y="1"/>
                      <a:pt x="33" y="9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9" name="Freeform 754"/>
              <p:cNvSpPr>
                <a:spLocks/>
              </p:cNvSpPr>
              <p:nvPr/>
            </p:nvSpPr>
            <p:spPr bwMode="auto">
              <a:xfrm>
                <a:off x="3418" y="2869"/>
                <a:ext cx="33" cy="34"/>
              </a:xfrm>
              <a:custGeom>
                <a:avLst/>
                <a:gdLst>
                  <a:gd name="T0" fmla="*/ 34 w 34"/>
                  <a:gd name="T1" fmla="*/ 17 h 35"/>
                  <a:gd name="T2" fmla="*/ 18 w 34"/>
                  <a:gd name="T3" fmla="*/ 35 h 35"/>
                  <a:gd name="T4" fmla="*/ 1 w 34"/>
                  <a:gd name="T5" fmla="*/ 20 h 35"/>
                  <a:gd name="T6" fmla="*/ 16 w 34"/>
                  <a:gd name="T7" fmla="*/ 1 h 35"/>
                  <a:gd name="T8" fmla="*/ 34 w 3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7"/>
                    </a:moveTo>
                    <a:cubicBezTo>
                      <a:pt x="34" y="26"/>
                      <a:pt x="27" y="35"/>
                      <a:pt x="18" y="35"/>
                    </a:cubicBezTo>
                    <a:cubicBezTo>
                      <a:pt x="9" y="35"/>
                      <a:pt x="2" y="28"/>
                      <a:pt x="1" y="20"/>
                    </a:cubicBezTo>
                    <a:cubicBezTo>
                      <a:pt x="0" y="10"/>
                      <a:pt x="7" y="2"/>
                      <a:pt x="16" y="1"/>
                    </a:cubicBezTo>
                    <a:cubicBezTo>
                      <a:pt x="25" y="0"/>
                      <a:pt x="34" y="8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0" name="Freeform 755"/>
              <p:cNvSpPr>
                <a:spLocks/>
              </p:cNvSpPr>
              <p:nvPr/>
            </p:nvSpPr>
            <p:spPr bwMode="auto">
              <a:xfrm>
                <a:off x="5986" y="4402"/>
                <a:ext cx="34" cy="34"/>
              </a:xfrm>
              <a:custGeom>
                <a:avLst/>
                <a:gdLst>
                  <a:gd name="T0" fmla="*/ 34 w 34"/>
                  <a:gd name="T1" fmla="*/ 17 h 34"/>
                  <a:gd name="T2" fmla="*/ 16 w 34"/>
                  <a:gd name="T3" fmla="*/ 33 h 34"/>
                  <a:gd name="T4" fmla="*/ 0 w 34"/>
                  <a:gd name="T5" fmla="*/ 17 h 34"/>
                  <a:gd name="T6" fmla="*/ 18 w 34"/>
                  <a:gd name="T7" fmla="*/ 1 h 34"/>
                  <a:gd name="T8" fmla="*/ 34 w 3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26"/>
                      <a:pt x="25" y="34"/>
                      <a:pt x="16" y="33"/>
                    </a:cubicBezTo>
                    <a:cubicBezTo>
                      <a:pt x="7" y="33"/>
                      <a:pt x="0" y="25"/>
                      <a:pt x="0" y="17"/>
                    </a:cubicBezTo>
                    <a:cubicBezTo>
                      <a:pt x="0" y="8"/>
                      <a:pt x="9" y="0"/>
                      <a:pt x="18" y="1"/>
                    </a:cubicBezTo>
                    <a:cubicBezTo>
                      <a:pt x="27" y="1"/>
                      <a:pt x="34" y="9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1" name="Freeform 756"/>
              <p:cNvSpPr>
                <a:spLocks/>
              </p:cNvSpPr>
              <p:nvPr/>
            </p:nvSpPr>
            <p:spPr bwMode="auto">
              <a:xfrm>
                <a:off x="3991" y="4150"/>
                <a:ext cx="35" cy="32"/>
              </a:xfrm>
              <a:custGeom>
                <a:avLst/>
                <a:gdLst>
                  <a:gd name="T0" fmla="*/ 34 w 35"/>
                  <a:gd name="T1" fmla="*/ 17 h 33"/>
                  <a:gd name="T2" fmla="*/ 17 w 35"/>
                  <a:gd name="T3" fmla="*/ 33 h 33"/>
                  <a:gd name="T4" fmla="*/ 1 w 35"/>
                  <a:gd name="T5" fmla="*/ 15 h 33"/>
                  <a:gd name="T6" fmla="*/ 17 w 35"/>
                  <a:gd name="T7" fmla="*/ 0 h 33"/>
                  <a:gd name="T8" fmla="*/ 34 w 35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34" y="17"/>
                    </a:moveTo>
                    <a:cubicBezTo>
                      <a:pt x="34" y="26"/>
                      <a:pt x="26" y="33"/>
                      <a:pt x="17" y="33"/>
                    </a:cubicBezTo>
                    <a:cubicBezTo>
                      <a:pt x="7" y="32"/>
                      <a:pt x="0" y="24"/>
                      <a:pt x="1" y="15"/>
                    </a:cubicBezTo>
                    <a:cubicBezTo>
                      <a:pt x="1" y="6"/>
                      <a:pt x="8" y="0"/>
                      <a:pt x="17" y="0"/>
                    </a:cubicBezTo>
                    <a:cubicBezTo>
                      <a:pt x="27" y="0"/>
                      <a:pt x="35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2" name="Freeform 757"/>
              <p:cNvSpPr>
                <a:spLocks/>
              </p:cNvSpPr>
              <p:nvPr/>
            </p:nvSpPr>
            <p:spPr bwMode="auto">
              <a:xfrm>
                <a:off x="5994" y="1329"/>
                <a:ext cx="35" cy="33"/>
              </a:xfrm>
              <a:custGeom>
                <a:avLst/>
                <a:gdLst>
                  <a:gd name="T0" fmla="*/ 34 w 35"/>
                  <a:gd name="T1" fmla="*/ 17 h 33"/>
                  <a:gd name="T2" fmla="*/ 16 w 35"/>
                  <a:gd name="T3" fmla="*/ 33 h 33"/>
                  <a:gd name="T4" fmla="*/ 1 w 35"/>
                  <a:gd name="T5" fmla="*/ 14 h 33"/>
                  <a:gd name="T6" fmla="*/ 17 w 35"/>
                  <a:gd name="T7" fmla="*/ 0 h 33"/>
                  <a:gd name="T8" fmla="*/ 34 w 35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34" y="17"/>
                    </a:moveTo>
                    <a:cubicBezTo>
                      <a:pt x="34" y="26"/>
                      <a:pt x="26" y="33"/>
                      <a:pt x="16" y="33"/>
                    </a:cubicBezTo>
                    <a:cubicBezTo>
                      <a:pt x="7" y="32"/>
                      <a:pt x="0" y="24"/>
                      <a:pt x="1" y="14"/>
                    </a:cubicBezTo>
                    <a:cubicBezTo>
                      <a:pt x="2" y="6"/>
                      <a:pt x="9" y="0"/>
                      <a:pt x="17" y="0"/>
                    </a:cubicBezTo>
                    <a:cubicBezTo>
                      <a:pt x="27" y="0"/>
                      <a:pt x="35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3" name="Freeform 758"/>
              <p:cNvSpPr>
                <a:spLocks/>
              </p:cNvSpPr>
              <p:nvPr/>
            </p:nvSpPr>
            <p:spPr bwMode="auto">
              <a:xfrm>
                <a:off x="4655" y="1191"/>
                <a:ext cx="33" cy="32"/>
              </a:xfrm>
              <a:custGeom>
                <a:avLst/>
                <a:gdLst>
                  <a:gd name="T0" fmla="*/ 17 w 33"/>
                  <a:gd name="T1" fmla="*/ 33 h 33"/>
                  <a:gd name="T2" fmla="*/ 0 w 33"/>
                  <a:gd name="T3" fmla="*/ 16 h 33"/>
                  <a:gd name="T4" fmla="*/ 17 w 33"/>
                  <a:gd name="T5" fmla="*/ 0 h 33"/>
                  <a:gd name="T6" fmla="*/ 33 w 33"/>
                  <a:gd name="T7" fmla="*/ 15 h 33"/>
                  <a:gd name="T8" fmla="*/ 17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6"/>
                      <a:pt x="0" y="16"/>
                    </a:cubicBezTo>
                    <a:cubicBezTo>
                      <a:pt x="0" y="7"/>
                      <a:pt x="7" y="0"/>
                      <a:pt x="17" y="0"/>
                    </a:cubicBezTo>
                    <a:cubicBezTo>
                      <a:pt x="26" y="0"/>
                      <a:pt x="32" y="6"/>
                      <a:pt x="33" y="15"/>
                    </a:cubicBezTo>
                    <a:cubicBezTo>
                      <a:pt x="33" y="25"/>
                      <a:pt x="27" y="33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4" name="Freeform 759"/>
              <p:cNvSpPr>
                <a:spLocks/>
              </p:cNvSpPr>
              <p:nvPr/>
            </p:nvSpPr>
            <p:spPr bwMode="auto">
              <a:xfrm>
                <a:off x="3504" y="2303"/>
                <a:ext cx="32" cy="33"/>
              </a:xfrm>
              <a:custGeom>
                <a:avLst/>
                <a:gdLst>
                  <a:gd name="T0" fmla="*/ 18 w 33"/>
                  <a:gd name="T1" fmla="*/ 33 h 33"/>
                  <a:gd name="T2" fmla="*/ 0 w 33"/>
                  <a:gd name="T3" fmla="*/ 16 h 33"/>
                  <a:gd name="T4" fmla="*/ 16 w 33"/>
                  <a:gd name="T5" fmla="*/ 0 h 33"/>
                  <a:gd name="T6" fmla="*/ 33 w 33"/>
                  <a:gd name="T7" fmla="*/ 17 h 33"/>
                  <a:gd name="T8" fmla="*/ 18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8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8"/>
                      <a:pt x="7" y="1"/>
                      <a:pt x="16" y="0"/>
                    </a:cubicBezTo>
                    <a:cubicBezTo>
                      <a:pt x="25" y="0"/>
                      <a:pt x="33" y="7"/>
                      <a:pt x="33" y="17"/>
                    </a:cubicBezTo>
                    <a:cubicBezTo>
                      <a:pt x="33" y="25"/>
                      <a:pt x="26" y="32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5" name="Freeform 760"/>
              <p:cNvSpPr>
                <a:spLocks/>
              </p:cNvSpPr>
              <p:nvPr/>
            </p:nvSpPr>
            <p:spPr bwMode="auto">
              <a:xfrm>
                <a:off x="6323" y="1535"/>
                <a:ext cx="32" cy="34"/>
              </a:xfrm>
              <a:custGeom>
                <a:avLst/>
                <a:gdLst>
                  <a:gd name="T0" fmla="*/ 15 w 33"/>
                  <a:gd name="T1" fmla="*/ 1 h 35"/>
                  <a:gd name="T2" fmla="*/ 32 w 33"/>
                  <a:gd name="T3" fmla="*/ 16 h 35"/>
                  <a:gd name="T4" fmla="*/ 18 w 33"/>
                  <a:gd name="T5" fmla="*/ 33 h 35"/>
                  <a:gd name="T6" fmla="*/ 0 w 33"/>
                  <a:gd name="T7" fmla="*/ 18 h 35"/>
                  <a:gd name="T8" fmla="*/ 15 w 33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15" y="1"/>
                    </a:moveTo>
                    <a:cubicBezTo>
                      <a:pt x="23" y="0"/>
                      <a:pt x="31" y="7"/>
                      <a:pt x="32" y="16"/>
                    </a:cubicBezTo>
                    <a:cubicBezTo>
                      <a:pt x="33" y="24"/>
                      <a:pt x="27" y="32"/>
                      <a:pt x="18" y="33"/>
                    </a:cubicBezTo>
                    <a:cubicBezTo>
                      <a:pt x="9" y="35"/>
                      <a:pt x="0" y="27"/>
                      <a:pt x="0" y="18"/>
                    </a:cubicBezTo>
                    <a:cubicBezTo>
                      <a:pt x="0" y="9"/>
                      <a:pt x="7" y="2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6" name="Freeform 761"/>
              <p:cNvSpPr>
                <a:spLocks/>
              </p:cNvSpPr>
              <p:nvPr/>
            </p:nvSpPr>
            <p:spPr bwMode="auto">
              <a:xfrm>
                <a:off x="5869" y="4462"/>
                <a:ext cx="33" cy="34"/>
              </a:xfrm>
              <a:custGeom>
                <a:avLst/>
                <a:gdLst>
                  <a:gd name="T0" fmla="*/ 32 w 33"/>
                  <a:gd name="T1" fmla="*/ 17 h 34"/>
                  <a:gd name="T2" fmla="*/ 17 w 33"/>
                  <a:gd name="T3" fmla="*/ 34 h 34"/>
                  <a:gd name="T4" fmla="*/ 0 w 33"/>
                  <a:gd name="T5" fmla="*/ 17 h 34"/>
                  <a:gd name="T6" fmla="*/ 15 w 33"/>
                  <a:gd name="T7" fmla="*/ 0 h 34"/>
                  <a:gd name="T8" fmla="*/ 32 w 33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2" y="17"/>
                    </a:moveTo>
                    <a:cubicBezTo>
                      <a:pt x="32" y="26"/>
                      <a:pt x="25" y="33"/>
                      <a:pt x="17" y="34"/>
                    </a:cubicBezTo>
                    <a:cubicBezTo>
                      <a:pt x="8" y="34"/>
                      <a:pt x="0" y="26"/>
                      <a:pt x="0" y="17"/>
                    </a:cubicBezTo>
                    <a:cubicBezTo>
                      <a:pt x="0" y="8"/>
                      <a:pt x="7" y="1"/>
                      <a:pt x="15" y="0"/>
                    </a:cubicBezTo>
                    <a:cubicBezTo>
                      <a:pt x="24" y="0"/>
                      <a:pt x="33" y="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7" name="Freeform 762"/>
              <p:cNvSpPr>
                <a:spLocks/>
              </p:cNvSpPr>
              <p:nvPr/>
            </p:nvSpPr>
            <p:spPr bwMode="auto">
              <a:xfrm>
                <a:off x="6783" y="3472"/>
                <a:ext cx="33" cy="33"/>
              </a:xfrm>
              <a:custGeom>
                <a:avLst/>
                <a:gdLst>
                  <a:gd name="T0" fmla="*/ 17 w 33"/>
                  <a:gd name="T1" fmla="*/ 0 h 34"/>
                  <a:gd name="T2" fmla="*/ 33 w 33"/>
                  <a:gd name="T3" fmla="*/ 18 h 34"/>
                  <a:gd name="T4" fmla="*/ 17 w 33"/>
                  <a:gd name="T5" fmla="*/ 34 h 34"/>
                  <a:gd name="T6" fmla="*/ 0 w 33"/>
                  <a:gd name="T7" fmla="*/ 17 h 34"/>
                  <a:gd name="T8" fmla="*/ 17 w 3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17" y="0"/>
                    </a:moveTo>
                    <a:cubicBezTo>
                      <a:pt x="26" y="0"/>
                      <a:pt x="33" y="8"/>
                      <a:pt x="33" y="18"/>
                    </a:cubicBezTo>
                    <a:cubicBezTo>
                      <a:pt x="32" y="26"/>
                      <a:pt x="26" y="33"/>
                      <a:pt x="17" y="34"/>
                    </a:cubicBezTo>
                    <a:cubicBezTo>
                      <a:pt x="8" y="34"/>
                      <a:pt x="0" y="2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8" name="Freeform 763"/>
              <p:cNvSpPr>
                <a:spLocks/>
              </p:cNvSpPr>
              <p:nvPr/>
            </p:nvSpPr>
            <p:spPr bwMode="auto">
              <a:xfrm>
                <a:off x="3476" y="2392"/>
                <a:ext cx="32" cy="34"/>
              </a:xfrm>
              <a:custGeom>
                <a:avLst/>
                <a:gdLst>
                  <a:gd name="T0" fmla="*/ 32 w 33"/>
                  <a:gd name="T1" fmla="*/ 17 h 35"/>
                  <a:gd name="T2" fmla="*/ 18 w 33"/>
                  <a:gd name="T3" fmla="*/ 34 h 35"/>
                  <a:gd name="T4" fmla="*/ 0 w 33"/>
                  <a:gd name="T5" fmla="*/ 18 h 35"/>
                  <a:gd name="T6" fmla="*/ 14 w 33"/>
                  <a:gd name="T7" fmla="*/ 2 h 35"/>
                  <a:gd name="T8" fmla="*/ 32 w 33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32" y="17"/>
                    </a:moveTo>
                    <a:cubicBezTo>
                      <a:pt x="33" y="26"/>
                      <a:pt x="26" y="33"/>
                      <a:pt x="18" y="34"/>
                    </a:cubicBezTo>
                    <a:cubicBezTo>
                      <a:pt x="8" y="35"/>
                      <a:pt x="0" y="28"/>
                      <a:pt x="0" y="18"/>
                    </a:cubicBezTo>
                    <a:cubicBezTo>
                      <a:pt x="0" y="10"/>
                      <a:pt x="6" y="2"/>
                      <a:pt x="14" y="2"/>
                    </a:cubicBezTo>
                    <a:cubicBezTo>
                      <a:pt x="23" y="0"/>
                      <a:pt x="32" y="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9" name="Freeform 764"/>
              <p:cNvSpPr>
                <a:spLocks/>
              </p:cNvSpPr>
              <p:nvPr/>
            </p:nvSpPr>
            <p:spPr bwMode="auto">
              <a:xfrm>
                <a:off x="3768" y="1793"/>
                <a:ext cx="33" cy="32"/>
              </a:xfrm>
              <a:custGeom>
                <a:avLst/>
                <a:gdLst>
                  <a:gd name="T0" fmla="*/ 33 w 33"/>
                  <a:gd name="T1" fmla="*/ 17 h 33"/>
                  <a:gd name="T2" fmla="*/ 17 w 33"/>
                  <a:gd name="T3" fmla="*/ 33 h 33"/>
                  <a:gd name="T4" fmla="*/ 0 w 33"/>
                  <a:gd name="T5" fmla="*/ 16 h 33"/>
                  <a:gd name="T6" fmla="*/ 15 w 33"/>
                  <a:gd name="T7" fmla="*/ 0 h 33"/>
                  <a:gd name="T8" fmla="*/ 33 w 33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3" y="17"/>
                    </a:moveTo>
                    <a:cubicBezTo>
                      <a:pt x="33" y="25"/>
                      <a:pt x="26" y="32"/>
                      <a:pt x="17" y="33"/>
                    </a:cubicBezTo>
                    <a:cubicBezTo>
                      <a:pt x="7" y="33"/>
                      <a:pt x="0" y="26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5" y="0"/>
                      <a:pt x="33" y="7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0" name="Freeform 765"/>
              <p:cNvSpPr>
                <a:spLocks/>
              </p:cNvSpPr>
              <p:nvPr/>
            </p:nvSpPr>
            <p:spPr bwMode="auto">
              <a:xfrm>
                <a:off x="3633" y="3733"/>
                <a:ext cx="33" cy="34"/>
              </a:xfrm>
              <a:custGeom>
                <a:avLst/>
                <a:gdLst>
                  <a:gd name="T0" fmla="*/ 17 w 33"/>
                  <a:gd name="T1" fmla="*/ 1 h 34"/>
                  <a:gd name="T2" fmla="*/ 33 w 33"/>
                  <a:gd name="T3" fmla="*/ 17 h 34"/>
                  <a:gd name="T4" fmla="*/ 15 w 33"/>
                  <a:gd name="T5" fmla="*/ 33 h 34"/>
                  <a:gd name="T6" fmla="*/ 0 w 33"/>
                  <a:gd name="T7" fmla="*/ 16 h 34"/>
                  <a:gd name="T8" fmla="*/ 17 w 33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17" y="1"/>
                    </a:moveTo>
                    <a:cubicBezTo>
                      <a:pt x="25" y="1"/>
                      <a:pt x="33" y="9"/>
                      <a:pt x="33" y="17"/>
                    </a:cubicBezTo>
                    <a:cubicBezTo>
                      <a:pt x="33" y="26"/>
                      <a:pt x="23" y="34"/>
                      <a:pt x="15" y="33"/>
                    </a:cubicBezTo>
                    <a:cubicBezTo>
                      <a:pt x="6" y="32"/>
                      <a:pt x="0" y="24"/>
                      <a:pt x="0" y="16"/>
                    </a:cubicBezTo>
                    <a:cubicBezTo>
                      <a:pt x="1" y="7"/>
                      <a:pt x="9" y="0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1" name="Freeform 766"/>
              <p:cNvSpPr>
                <a:spLocks/>
              </p:cNvSpPr>
              <p:nvPr/>
            </p:nvSpPr>
            <p:spPr bwMode="auto">
              <a:xfrm>
                <a:off x="5750" y="4524"/>
                <a:ext cx="33" cy="33"/>
              </a:xfrm>
              <a:custGeom>
                <a:avLst/>
                <a:gdLst>
                  <a:gd name="T0" fmla="*/ 18 w 33"/>
                  <a:gd name="T1" fmla="*/ 0 h 33"/>
                  <a:gd name="T2" fmla="*/ 33 w 33"/>
                  <a:gd name="T3" fmla="*/ 17 h 33"/>
                  <a:gd name="T4" fmla="*/ 17 w 33"/>
                  <a:gd name="T5" fmla="*/ 33 h 33"/>
                  <a:gd name="T6" fmla="*/ 1 w 33"/>
                  <a:gd name="T7" fmla="*/ 15 h 33"/>
                  <a:gd name="T8" fmla="*/ 18 w 3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8" y="0"/>
                    </a:moveTo>
                    <a:cubicBezTo>
                      <a:pt x="26" y="1"/>
                      <a:pt x="33" y="8"/>
                      <a:pt x="33" y="17"/>
                    </a:cubicBezTo>
                    <a:cubicBezTo>
                      <a:pt x="33" y="25"/>
                      <a:pt x="26" y="32"/>
                      <a:pt x="17" y="33"/>
                    </a:cubicBezTo>
                    <a:cubicBezTo>
                      <a:pt x="8" y="33"/>
                      <a:pt x="0" y="25"/>
                      <a:pt x="1" y="15"/>
                    </a:cubicBezTo>
                    <a:cubicBezTo>
                      <a:pt x="2" y="7"/>
                      <a:pt x="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2" name="Freeform 767"/>
              <p:cNvSpPr>
                <a:spLocks/>
              </p:cNvSpPr>
              <p:nvPr/>
            </p:nvSpPr>
            <p:spPr bwMode="auto">
              <a:xfrm>
                <a:off x="3533" y="2213"/>
                <a:ext cx="33" cy="33"/>
              </a:xfrm>
              <a:custGeom>
                <a:avLst/>
                <a:gdLst>
                  <a:gd name="T0" fmla="*/ 17 w 34"/>
                  <a:gd name="T1" fmla="*/ 33 h 34"/>
                  <a:gd name="T2" fmla="*/ 1 w 34"/>
                  <a:gd name="T3" fmla="*/ 15 h 34"/>
                  <a:gd name="T4" fmla="*/ 17 w 34"/>
                  <a:gd name="T5" fmla="*/ 0 h 34"/>
                  <a:gd name="T6" fmla="*/ 33 w 34"/>
                  <a:gd name="T7" fmla="*/ 18 h 34"/>
                  <a:gd name="T8" fmla="*/ 17 w 34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7" y="33"/>
                    </a:moveTo>
                    <a:cubicBezTo>
                      <a:pt x="8" y="33"/>
                      <a:pt x="0" y="25"/>
                      <a:pt x="1" y="15"/>
                    </a:cubicBezTo>
                    <a:cubicBezTo>
                      <a:pt x="1" y="7"/>
                      <a:pt x="9" y="0"/>
                      <a:pt x="17" y="0"/>
                    </a:cubicBezTo>
                    <a:cubicBezTo>
                      <a:pt x="27" y="0"/>
                      <a:pt x="34" y="9"/>
                      <a:pt x="33" y="18"/>
                    </a:cubicBezTo>
                    <a:cubicBezTo>
                      <a:pt x="33" y="26"/>
                      <a:pt x="25" y="34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3" name="Freeform 768"/>
              <p:cNvSpPr>
                <a:spLocks/>
              </p:cNvSpPr>
              <p:nvPr/>
            </p:nvSpPr>
            <p:spPr bwMode="auto">
              <a:xfrm>
                <a:off x="6755" y="3561"/>
                <a:ext cx="32" cy="34"/>
              </a:xfrm>
              <a:custGeom>
                <a:avLst/>
                <a:gdLst>
                  <a:gd name="T0" fmla="*/ 33 w 33"/>
                  <a:gd name="T1" fmla="*/ 18 h 34"/>
                  <a:gd name="T2" fmla="*/ 15 w 33"/>
                  <a:gd name="T3" fmla="*/ 34 h 34"/>
                  <a:gd name="T4" fmla="*/ 0 w 33"/>
                  <a:gd name="T5" fmla="*/ 17 h 34"/>
                  <a:gd name="T6" fmla="*/ 18 w 33"/>
                  <a:gd name="T7" fmla="*/ 1 h 34"/>
                  <a:gd name="T8" fmla="*/ 33 w 33"/>
                  <a:gd name="T9" fmla="*/ 1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3" y="18"/>
                    </a:moveTo>
                    <a:cubicBezTo>
                      <a:pt x="33" y="27"/>
                      <a:pt x="24" y="34"/>
                      <a:pt x="15" y="34"/>
                    </a:cubicBezTo>
                    <a:cubicBezTo>
                      <a:pt x="7" y="33"/>
                      <a:pt x="0" y="26"/>
                      <a:pt x="0" y="17"/>
                    </a:cubicBezTo>
                    <a:cubicBezTo>
                      <a:pt x="0" y="8"/>
                      <a:pt x="9" y="0"/>
                      <a:pt x="18" y="1"/>
                    </a:cubicBezTo>
                    <a:cubicBezTo>
                      <a:pt x="26" y="2"/>
                      <a:pt x="33" y="10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4" name="Freeform 769"/>
              <p:cNvSpPr>
                <a:spLocks/>
              </p:cNvSpPr>
              <p:nvPr/>
            </p:nvSpPr>
            <p:spPr bwMode="auto">
              <a:xfrm>
                <a:off x="6871" y="3203"/>
                <a:ext cx="33" cy="34"/>
              </a:xfrm>
              <a:custGeom>
                <a:avLst/>
                <a:gdLst>
                  <a:gd name="T0" fmla="*/ 33 w 34"/>
                  <a:gd name="T1" fmla="*/ 18 h 34"/>
                  <a:gd name="T2" fmla="*/ 17 w 34"/>
                  <a:gd name="T3" fmla="*/ 33 h 34"/>
                  <a:gd name="T4" fmla="*/ 1 w 34"/>
                  <a:gd name="T5" fmla="*/ 16 h 34"/>
                  <a:gd name="T6" fmla="*/ 17 w 34"/>
                  <a:gd name="T7" fmla="*/ 0 h 34"/>
                  <a:gd name="T8" fmla="*/ 33 w 34"/>
                  <a:gd name="T9" fmla="*/ 1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8"/>
                    </a:moveTo>
                    <a:cubicBezTo>
                      <a:pt x="33" y="26"/>
                      <a:pt x="26" y="33"/>
                      <a:pt x="17" y="33"/>
                    </a:cubicBezTo>
                    <a:cubicBezTo>
                      <a:pt x="8" y="34"/>
                      <a:pt x="0" y="25"/>
                      <a:pt x="1" y="16"/>
                    </a:cubicBezTo>
                    <a:cubicBezTo>
                      <a:pt x="1" y="8"/>
                      <a:pt x="9" y="0"/>
                      <a:pt x="17" y="0"/>
                    </a:cubicBezTo>
                    <a:cubicBezTo>
                      <a:pt x="26" y="0"/>
                      <a:pt x="34" y="8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5" name="Freeform 770"/>
              <p:cNvSpPr>
                <a:spLocks/>
              </p:cNvSpPr>
              <p:nvPr/>
            </p:nvSpPr>
            <p:spPr bwMode="auto">
              <a:xfrm>
                <a:off x="6084" y="1360"/>
                <a:ext cx="31" cy="32"/>
              </a:xfrm>
              <a:custGeom>
                <a:avLst/>
                <a:gdLst>
                  <a:gd name="T0" fmla="*/ 32 w 32"/>
                  <a:gd name="T1" fmla="*/ 15 h 33"/>
                  <a:gd name="T2" fmla="*/ 17 w 32"/>
                  <a:gd name="T3" fmla="*/ 32 h 33"/>
                  <a:gd name="T4" fmla="*/ 0 w 32"/>
                  <a:gd name="T5" fmla="*/ 15 h 33"/>
                  <a:gd name="T6" fmla="*/ 16 w 32"/>
                  <a:gd name="T7" fmla="*/ 0 h 33"/>
                  <a:gd name="T8" fmla="*/ 32 w 32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32" y="15"/>
                    </a:moveTo>
                    <a:cubicBezTo>
                      <a:pt x="32" y="24"/>
                      <a:pt x="25" y="31"/>
                      <a:pt x="17" y="32"/>
                    </a:cubicBezTo>
                    <a:cubicBezTo>
                      <a:pt x="8" y="33"/>
                      <a:pt x="0" y="24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6"/>
                      <a:pt x="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6" name="Freeform 771"/>
              <p:cNvSpPr>
                <a:spLocks/>
              </p:cNvSpPr>
              <p:nvPr/>
            </p:nvSpPr>
            <p:spPr bwMode="auto">
              <a:xfrm>
                <a:off x="6104" y="4342"/>
                <a:ext cx="33" cy="34"/>
              </a:xfrm>
              <a:custGeom>
                <a:avLst/>
                <a:gdLst>
                  <a:gd name="T0" fmla="*/ 33 w 33"/>
                  <a:gd name="T1" fmla="*/ 16 h 34"/>
                  <a:gd name="T2" fmla="*/ 18 w 33"/>
                  <a:gd name="T3" fmla="*/ 33 h 34"/>
                  <a:gd name="T4" fmla="*/ 1 w 33"/>
                  <a:gd name="T5" fmla="*/ 19 h 34"/>
                  <a:gd name="T6" fmla="*/ 17 w 33"/>
                  <a:gd name="T7" fmla="*/ 0 h 34"/>
                  <a:gd name="T8" fmla="*/ 33 w 33"/>
                  <a:gd name="T9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3" y="16"/>
                    </a:moveTo>
                    <a:cubicBezTo>
                      <a:pt x="33" y="25"/>
                      <a:pt x="27" y="32"/>
                      <a:pt x="18" y="33"/>
                    </a:cubicBezTo>
                    <a:cubicBezTo>
                      <a:pt x="10" y="34"/>
                      <a:pt x="2" y="27"/>
                      <a:pt x="1" y="19"/>
                    </a:cubicBezTo>
                    <a:cubicBezTo>
                      <a:pt x="0" y="10"/>
                      <a:pt x="8" y="1"/>
                      <a:pt x="17" y="0"/>
                    </a:cubicBezTo>
                    <a:cubicBezTo>
                      <a:pt x="25" y="0"/>
                      <a:pt x="32" y="8"/>
                      <a:pt x="3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7" name="Freeform 772"/>
              <p:cNvSpPr>
                <a:spLocks/>
              </p:cNvSpPr>
              <p:nvPr/>
            </p:nvSpPr>
            <p:spPr bwMode="auto">
              <a:xfrm>
                <a:off x="6519" y="3980"/>
                <a:ext cx="33" cy="34"/>
              </a:xfrm>
              <a:custGeom>
                <a:avLst/>
                <a:gdLst>
                  <a:gd name="T0" fmla="*/ 33 w 34"/>
                  <a:gd name="T1" fmla="*/ 19 h 34"/>
                  <a:gd name="T2" fmla="*/ 15 w 34"/>
                  <a:gd name="T3" fmla="*/ 33 h 34"/>
                  <a:gd name="T4" fmla="*/ 0 w 34"/>
                  <a:gd name="T5" fmla="*/ 16 h 34"/>
                  <a:gd name="T6" fmla="*/ 19 w 34"/>
                  <a:gd name="T7" fmla="*/ 1 h 34"/>
                  <a:gd name="T8" fmla="*/ 33 w 34"/>
                  <a:gd name="T9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9"/>
                    </a:moveTo>
                    <a:cubicBezTo>
                      <a:pt x="31" y="28"/>
                      <a:pt x="24" y="34"/>
                      <a:pt x="15" y="33"/>
                    </a:cubicBezTo>
                    <a:cubicBezTo>
                      <a:pt x="7" y="32"/>
                      <a:pt x="0" y="24"/>
                      <a:pt x="0" y="16"/>
                    </a:cubicBezTo>
                    <a:cubicBezTo>
                      <a:pt x="1" y="7"/>
                      <a:pt x="10" y="0"/>
                      <a:pt x="19" y="1"/>
                    </a:cubicBezTo>
                    <a:cubicBezTo>
                      <a:pt x="28" y="2"/>
                      <a:pt x="34" y="11"/>
                      <a:pt x="3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8" name="Freeform 773"/>
              <p:cNvSpPr>
                <a:spLocks/>
              </p:cNvSpPr>
              <p:nvPr/>
            </p:nvSpPr>
            <p:spPr bwMode="auto">
              <a:xfrm>
                <a:off x="3573" y="3615"/>
                <a:ext cx="33" cy="34"/>
              </a:xfrm>
              <a:custGeom>
                <a:avLst/>
                <a:gdLst>
                  <a:gd name="T0" fmla="*/ 32 w 33"/>
                  <a:gd name="T1" fmla="*/ 16 h 34"/>
                  <a:gd name="T2" fmla="*/ 18 w 33"/>
                  <a:gd name="T3" fmla="*/ 33 h 34"/>
                  <a:gd name="T4" fmla="*/ 0 w 33"/>
                  <a:gd name="T5" fmla="*/ 17 h 34"/>
                  <a:gd name="T6" fmla="*/ 16 w 33"/>
                  <a:gd name="T7" fmla="*/ 1 h 34"/>
                  <a:gd name="T8" fmla="*/ 32 w 33"/>
                  <a:gd name="T9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2" y="16"/>
                    </a:moveTo>
                    <a:cubicBezTo>
                      <a:pt x="33" y="24"/>
                      <a:pt x="27" y="32"/>
                      <a:pt x="18" y="33"/>
                    </a:cubicBezTo>
                    <a:cubicBezTo>
                      <a:pt x="9" y="34"/>
                      <a:pt x="1" y="26"/>
                      <a:pt x="0" y="17"/>
                    </a:cubicBezTo>
                    <a:cubicBezTo>
                      <a:pt x="0" y="8"/>
                      <a:pt x="8" y="1"/>
                      <a:pt x="16" y="1"/>
                    </a:cubicBezTo>
                    <a:cubicBezTo>
                      <a:pt x="25" y="0"/>
                      <a:pt x="32" y="7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9" name="Freeform 774"/>
              <p:cNvSpPr>
                <a:spLocks/>
              </p:cNvSpPr>
              <p:nvPr/>
            </p:nvSpPr>
            <p:spPr bwMode="auto">
              <a:xfrm>
                <a:off x="6371" y="4131"/>
                <a:ext cx="33" cy="33"/>
              </a:xfrm>
              <a:custGeom>
                <a:avLst/>
                <a:gdLst>
                  <a:gd name="T0" fmla="*/ 32 w 33"/>
                  <a:gd name="T1" fmla="*/ 15 h 34"/>
                  <a:gd name="T2" fmla="*/ 18 w 33"/>
                  <a:gd name="T3" fmla="*/ 33 h 34"/>
                  <a:gd name="T4" fmla="*/ 0 w 33"/>
                  <a:gd name="T5" fmla="*/ 17 h 34"/>
                  <a:gd name="T6" fmla="*/ 16 w 33"/>
                  <a:gd name="T7" fmla="*/ 1 h 34"/>
                  <a:gd name="T8" fmla="*/ 32 w 33"/>
                  <a:gd name="T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2" y="15"/>
                    </a:moveTo>
                    <a:cubicBezTo>
                      <a:pt x="33" y="24"/>
                      <a:pt x="26" y="32"/>
                      <a:pt x="18" y="33"/>
                    </a:cubicBezTo>
                    <a:cubicBezTo>
                      <a:pt x="9" y="34"/>
                      <a:pt x="0" y="26"/>
                      <a:pt x="0" y="17"/>
                    </a:cubicBezTo>
                    <a:cubicBezTo>
                      <a:pt x="0" y="8"/>
                      <a:pt x="7" y="1"/>
                      <a:pt x="16" y="1"/>
                    </a:cubicBezTo>
                    <a:cubicBezTo>
                      <a:pt x="24" y="0"/>
                      <a:pt x="32" y="7"/>
                      <a:pt x="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0" name="Freeform 775"/>
              <p:cNvSpPr>
                <a:spLocks/>
              </p:cNvSpPr>
              <p:nvPr/>
            </p:nvSpPr>
            <p:spPr bwMode="auto">
              <a:xfrm>
                <a:off x="3445" y="2482"/>
                <a:ext cx="32" cy="32"/>
              </a:xfrm>
              <a:custGeom>
                <a:avLst/>
                <a:gdLst>
                  <a:gd name="T0" fmla="*/ 17 w 32"/>
                  <a:gd name="T1" fmla="*/ 0 h 32"/>
                  <a:gd name="T2" fmla="*/ 32 w 32"/>
                  <a:gd name="T3" fmla="*/ 16 h 32"/>
                  <a:gd name="T4" fmla="*/ 17 w 32"/>
                  <a:gd name="T5" fmla="*/ 32 h 32"/>
                  <a:gd name="T6" fmla="*/ 0 w 32"/>
                  <a:gd name="T7" fmla="*/ 15 h 32"/>
                  <a:gd name="T8" fmla="*/ 17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7" y="0"/>
                    </a:moveTo>
                    <a:cubicBezTo>
                      <a:pt x="25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7" y="32"/>
                    </a:cubicBezTo>
                    <a:cubicBezTo>
                      <a:pt x="8" y="32"/>
                      <a:pt x="0" y="24"/>
                      <a:pt x="0" y="15"/>
                    </a:cubicBezTo>
                    <a:cubicBezTo>
                      <a:pt x="1" y="6"/>
                      <a:pt x="9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1" name="Freeform 776"/>
              <p:cNvSpPr>
                <a:spLocks/>
              </p:cNvSpPr>
              <p:nvPr/>
            </p:nvSpPr>
            <p:spPr bwMode="auto">
              <a:xfrm>
                <a:off x="3512" y="3496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1 h 32"/>
                  <a:gd name="T4" fmla="*/ 0 w 32"/>
                  <a:gd name="T5" fmla="*/ 15 h 32"/>
                  <a:gd name="T6" fmla="*/ 16 w 32"/>
                  <a:gd name="T7" fmla="*/ 0 h 32"/>
                  <a:gd name="T8" fmla="*/ 32 w 32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1" y="25"/>
                      <a:pt x="24" y="32"/>
                      <a:pt x="16" y="31"/>
                    </a:cubicBezTo>
                    <a:cubicBezTo>
                      <a:pt x="7" y="31"/>
                      <a:pt x="0" y="23"/>
                      <a:pt x="0" y="15"/>
                    </a:cubicBezTo>
                    <a:cubicBezTo>
                      <a:pt x="0" y="7"/>
                      <a:pt x="8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2" name="Freeform 777"/>
              <p:cNvSpPr>
                <a:spLocks/>
              </p:cNvSpPr>
              <p:nvPr/>
            </p:nvSpPr>
            <p:spPr bwMode="auto">
              <a:xfrm>
                <a:off x="3693" y="3852"/>
                <a:ext cx="32" cy="32"/>
              </a:xfrm>
              <a:custGeom>
                <a:avLst/>
                <a:gdLst>
                  <a:gd name="T0" fmla="*/ 32 w 32"/>
                  <a:gd name="T1" fmla="*/ 17 h 32"/>
                  <a:gd name="T2" fmla="*/ 15 w 32"/>
                  <a:gd name="T3" fmla="*/ 32 h 32"/>
                  <a:gd name="T4" fmla="*/ 1 w 32"/>
                  <a:gd name="T5" fmla="*/ 15 h 32"/>
                  <a:gd name="T6" fmla="*/ 17 w 32"/>
                  <a:gd name="T7" fmla="*/ 1 h 32"/>
                  <a:gd name="T8" fmla="*/ 32 w 3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7"/>
                    </a:moveTo>
                    <a:cubicBezTo>
                      <a:pt x="31" y="26"/>
                      <a:pt x="24" y="32"/>
                      <a:pt x="15" y="32"/>
                    </a:cubicBezTo>
                    <a:cubicBezTo>
                      <a:pt x="6" y="31"/>
                      <a:pt x="0" y="24"/>
                      <a:pt x="1" y="15"/>
                    </a:cubicBezTo>
                    <a:cubicBezTo>
                      <a:pt x="1" y="7"/>
                      <a:pt x="9" y="0"/>
                      <a:pt x="17" y="1"/>
                    </a:cubicBezTo>
                    <a:cubicBezTo>
                      <a:pt x="26" y="1"/>
                      <a:pt x="32" y="9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3" name="Freeform 778"/>
              <p:cNvSpPr>
                <a:spLocks/>
              </p:cNvSpPr>
              <p:nvPr/>
            </p:nvSpPr>
            <p:spPr bwMode="auto">
              <a:xfrm>
                <a:off x="4144" y="4297"/>
                <a:ext cx="32" cy="33"/>
              </a:xfrm>
              <a:custGeom>
                <a:avLst/>
                <a:gdLst>
                  <a:gd name="T0" fmla="*/ 17 w 33"/>
                  <a:gd name="T1" fmla="*/ 33 h 33"/>
                  <a:gd name="T2" fmla="*/ 0 w 33"/>
                  <a:gd name="T3" fmla="*/ 18 h 33"/>
                  <a:gd name="T4" fmla="*/ 14 w 33"/>
                  <a:gd name="T5" fmla="*/ 1 h 33"/>
                  <a:gd name="T6" fmla="*/ 32 w 33"/>
                  <a:gd name="T7" fmla="*/ 17 h 33"/>
                  <a:gd name="T8" fmla="*/ 17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1" y="27"/>
                      <a:pt x="0" y="18"/>
                    </a:cubicBezTo>
                    <a:cubicBezTo>
                      <a:pt x="0" y="10"/>
                      <a:pt x="6" y="2"/>
                      <a:pt x="14" y="1"/>
                    </a:cubicBezTo>
                    <a:cubicBezTo>
                      <a:pt x="23" y="0"/>
                      <a:pt x="32" y="8"/>
                      <a:pt x="32" y="17"/>
                    </a:cubicBezTo>
                    <a:cubicBezTo>
                      <a:pt x="33" y="25"/>
                      <a:pt x="25" y="32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4" name="Freeform 779"/>
              <p:cNvSpPr>
                <a:spLocks/>
              </p:cNvSpPr>
              <p:nvPr/>
            </p:nvSpPr>
            <p:spPr bwMode="auto">
              <a:xfrm>
                <a:off x="6725" y="3652"/>
                <a:ext cx="32" cy="32"/>
              </a:xfrm>
              <a:custGeom>
                <a:avLst/>
                <a:gdLst>
                  <a:gd name="T0" fmla="*/ 32 w 32"/>
                  <a:gd name="T1" fmla="*/ 16 h 33"/>
                  <a:gd name="T2" fmla="*/ 17 w 32"/>
                  <a:gd name="T3" fmla="*/ 33 h 33"/>
                  <a:gd name="T4" fmla="*/ 0 w 32"/>
                  <a:gd name="T5" fmla="*/ 18 h 33"/>
                  <a:gd name="T6" fmla="*/ 16 w 32"/>
                  <a:gd name="T7" fmla="*/ 1 h 33"/>
                  <a:gd name="T8" fmla="*/ 32 w 32"/>
                  <a:gd name="T9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32" y="16"/>
                    </a:moveTo>
                    <a:cubicBezTo>
                      <a:pt x="32" y="25"/>
                      <a:pt x="26" y="32"/>
                      <a:pt x="17" y="33"/>
                    </a:cubicBezTo>
                    <a:cubicBezTo>
                      <a:pt x="8" y="33"/>
                      <a:pt x="1" y="27"/>
                      <a:pt x="0" y="18"/>
                    </a:cubicBezTo>
                    <a:cubicBezTo>
                      <a:pt x="0" y="9"/>
                      <a:pt x="7" y="0"/>
                      <a:pt x="16" y="1"/>
                    </a:cubicBezTo>
                    <a:cubicBezTo>
                      <a:pt x="25" y="1"/>
                      <a:pt x="32" y="8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5" name="Freeform 780"/>
              <p:cNvSpPr>
                <a:spLocks/>
              </p:cNvSpPr>
              <p:nvPr/>
            </p:nvSpPr>
            <p:spPr bwMode="auto">
              <a:xfrm>
                <a:off x="6224" y="4281"/>
                <a:ext cx="33" cy="32"/>
              </a:xfrm>
              <a:custGeom>
                <a:avLst/>
                <a:gdLst>
                  <a:gd name="T0" fmla="*/ 32 w 33"/>
                  <a:gd name="T1" fmla="*/ 15 h 32"/>
                  <a:gd name="T2" fmla="*/ 17 w 33"/>
                  <a:gd name="T3" fmla="*/ 32 h 32"/>
                  <a:gd name="T4" fmla="*/ 1 w 33"/>
                  <a:gd name="T5" fmla="*/ 17 h 32"/>
                  <a:gd name="T6" fmla="*/ 16 w 33"/>
                  <a:gd name="T7" fmla="*/ 1 h 32"/>
                  <a:gd name="T8" fmla="*/ 32 w 33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32" y="15"/>
                    </a:moveTo>
                    <a:cubicBezTo>
                      <a:pt x="33" y="24"/>
                      <a:pt x="26" y="31"/>
                      <a:pt x="17" y="32"/>
                    </a:cubicBezTo>
                    <a:cubicBezTo>
                      <a:pt x="9" y="32"/>
                      <a:pt x="1" y="26"/>
                      <a:pt x="1" y="17"/>
                    </a:cubicBezTo>
                    <a:cubicBezTo>
                      <a:pt x="0" y="9"/>
                      <a:pt x="7" y="1"/>
                      <a:pt x="16" y="1"/>
                    </a:cubicBezTo>
                    <a:cubicBezTo>
                      <a:pt x="24" y="0"/>
                      <a:pt x="32" y="7"/>
                      <a:pt x="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6" name="Freeform 781"/>
              <p:cNvSpPr>
                <a:spLocks/>
              </p:cNvSpPr>
              <p:nvPr/>
            </p:nvSpPr>
            <p:spPr bwMode="auto">
              <a:xfrm>
                <a:off x="6472" y="1683"/>
                <a:ext cx="32" cy="34"/>
              </a:xfrm>
              <a:custGeom>
                <a:avLst/>
                <a:gdLst>
                  <a:gd name="T0" fmla="*/ 17 w 32"/>
                  <a:gd name="T1" fmla="*/ 33 h 34"/>
                  <a:gd name="T2" fmla="*/ 1 w 32"/>
                  <a:gd name="T3" fmla="*/ 19 h 34"/>
                  <a:gd name="T4" fmla="*/ 14 w 32"/>
                  <a:gd name="T5" fmla="*/ 2 h 34"/>
                  <a:gd name="T6" fmla="*/ 32 w 32"/>
                  <a:gd name="T7" fmla="*/ 17 h 34"/>
                  <a:gd name="T8" fmla="*/ 17 w 32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4">
                    <a:moveTo>
                      <a:pt x="17" y="33"/>
                    </a:moveTo>
                    <a:cubicBezTo>
                      <a:pt x="9" y="34"/>
                      <a:pt x="1" y="27"/>
                      <a:pt x="1" y="19"/>
                    </a:cubicBezTo>
                    <a:cubicBezTo>
                      <a:pt x="0" y="10"/>
                      <a:pt x="6" y="3"/>
                      <a:pt x="14" y="2"/>
                    </a:cubicBezTo>
                    <a:cubicBezTo>
                      <a:pt x="24" y="0"/>
                      <a:pt x="32" y="8"/>
                      <a:pt x="32" y="17"/>
                    </a:cubicBezTo>
                    <a:cubicBezTo>
                      <a:pt x="32" y="25"/>
                      <a:pt x="26" y="33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7" name="Freeform 782"/>
              <p:cNvSpPr>
                <a:spLocks/>
              </p:cNvSpPr>
              <p:nvPr/>
            </p:nvSpPr>
            <p:spPr bwMode="auto">
              <a:xfrm>
                <a:off x="6744" y="2070"/>
                <a:ext cx="30" cy="31"/>
              </a:xfrm>
              <a:custGeom>
                <a:avLst/>
                <a:gdLst>
                  <a:gd name="T0" fmla="*/ 16 w 31"/>
                  <a:gd name="T1" fmla="*/ 0 h 32"/>
                  <a:gd name="T2" fmla="*/ 31 w 31"/>
                  <a:gd name="T3" fmla="*/ 16 h 32"/>
                  <a:gd name="T4" fmla="*/ 16 w 31"/>
                  <a:gd name="T5" fmla="*/ 31 h 32"/>
                  <a:gd name="T6" fmla="*/ 0 w 31"/>
                  <a:gd name="T7" fmla="*/ 16 h 32"/>
                  <a:gd name="T8" fmla="*/ 16 w 31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6" y="0"/>
                    </a:moveTo>
                    <a:cubicBezTo>
                      <a:pt x="24" y="0"/>
                      <a:pt x="31" y="7"/>
                      <a:pt x="31" y="16"/>
                    </a:cubicBezTo>
                    <a:cubicBezTo>
                      <a:pt x="31" y="24"/>
                      <a:pt x="24" y="32"/>
                      <a:pt x="16" y="31"/>
                    </a:cubicBezTo>
                    <a:cubicBezTo>
                      <a:pt x="7" y="31"/>
                      <a:pt x="0" y="24"/>
                      <a:pt x="0" y="16"/>
                    </a:cubicBezTo>
                    <a:cubicBezTo>
                      <a:pt x="0" y="7"/>
                      <a:pt x="8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8" name="Freeform 783"/>
              <p:cNvSpPr>
                <a:spLocks/>
              </p:cNvSpPr>
              <p:nvPr/>
            </p:nvSpPr>
            <p:spPr bwMode="auto">
              <a:xfrm>
                <a:off x="6698" y="3741"/>
                <a:ext cx="30" cy="32"/>
              </a:xfrm>
              <a:custGeom>
                <a:avLst/>
                <a:gdLst>
                  <a:gd name="T0" fmla="*/ 16 w 31"/>
                  <a:gd name="T1" fmla="*/ 31 h 32"/>
                  <a:gd name="T2" fmla="*/ 0 w 31"/>
                  <a:gd name="T3" fmla="*/ 16 h 32"/>
                  <a:gd name="T4" fmla="*/ 15 w 31"/>
                  <a:gd name="T5" fmla="*/ 0 h 32"/>
                  <a:gd name="T6" fmla="*/ 31 w 31"/>
                  <a:gd name="T7" fmla="*/ 16 h 32"/>
                  <a:gd name="T8" fmla="*/ 16 w 31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6" y="31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1" y="7"/>
                      <a:pt x="31" y="16"/>
                    </a:cubicBezTo>
                    <a:cubicBezTo>
                      <a:pt x="31" y="24"/>
                      <a:pt x="24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9" name="Freeform 784"/>
              <p:cNvSpPr>
                <a:spLocks/>
              </p:cNvSpPr>
              <p:nvPr/>
            </p:nvSpPr>
            <p:spPr bwMode="auto">
              <a:xfrm>
                <a:off x="4774" y="1131"/>
                <a:ext cx="32" cy="31"/>
              </a:xfrm>
              <a:custGeom>
                <a:avLst/>
                <a:gdLst>
                  <a:gd name="T0" fmla="*/ 31 w 32"/>
                  <a:gd name="T1" fmla="*/ 15 h 32"/>
                  <a:gd name="T2" fmla="*/ 16 w 32"/>
                  <a:gd name="T3" fmla="*/ 32 h 32"/>
                  <a:gd name="T4" fmla="*/ 0 w 32"/>
                  <a:gd name="T5" fmla="*/ 17 h 32"/>
                  <a:gd name="T6" fmla="*/ 15 w 32"/>
                  <a:gd name="T7" fmla="*/ 0 h 32"/>
                  <a:gd name="T8" fmla="*/ 31 w 32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1" y="15"/>
                    </a:moveTo>
                    <a:cubicBezTo>
                      <a:pt x="32" y="24"/>
                      <a:pt x="25" y="31"/>
                      <a:pt x="16" y="32"/>
                    </a:cubicBezTo>
                    <a:cubicBezTo>
                      <a:pt x="7" y="32"/>
                      <a:pt x="0" y="26"/>
                      <a:pt x="0" y="17"/>
                    </a:cubicBezTo>
                    <a:cubicBezTo>
                      <a:pt x="0" y="8"/>
                      <a:pt x="6" y="1"/>
                      <a:pt x="15" y="0"/>
                    </a:cubicBezTo>
                    <a:cubicBezTo>
                      <a:pt x="23" y="0"/>
                      <a:pt x="31" y="7"/>
                      <a:pt x="3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0" name="Freeform 785"/>
              <p:cNvSpPr>
                <a:spLocks/>
              </p:cNvSpPr>
              <p:nvPr/>
            </p:nvSpPr>
            <p:spPr bwMode="auto">
              <a:xfrm>
                <a:off x="3592" y="2033"/>
                <a:ext cx="32" cy="31"/>
              </a:xfrm>
              <a:custGeom>
                <a:avLst/>
                <a:gdLst>
                  <a:gd name="T0" fmla="*/ 32 w 32"/>
                  <a:gd name="T1" fmla="*/ 17 h 32"/>
                  <a:gd name="T2" fmla="*/ 16 w 32"/>
                  <a:gd name="T3" fmla="*/ 32 h 32"/>
                  <a:gd name="T4" fmla="*/ 0 w 32"/>
                  <a:gd name="T5" fmla="*/ 16 h 32"/>
                  <a:gd name="T6" fmla="*/ 17 w 32"/>
                  <a:gd name="T7" fmla="*/ 1 h 32"/>
                  <a:gd name="T8" fmla="*/ 32 w 3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7"/>
                    </a:moveTo>
                    <a:cubicBezTo>
                      <a:pt x="31" y="26"/>
                      <a:pt x="24" y="32"/>
                      <a:pt x="16" y="32"/>
                    </a:cubicBezTo>
                    <a:cubicBezTo>
                      <a:pt x="7" y="32"/>
                      <a:pt x="0" y="24"/>
                      <a:pt x="0" y="16"/>
                    </a:cubicBezTo>
                    <a:cubicBezTo>
                      <a:pt x="1" y="8"/>
                      <a:pt x="9" y="0"/>
                      <a:pt x="17" y="1"/>
                    </a:cubicBezTo>
                    <a:cubicBezTo>
                      <a:pt x="25" y="1"/>
                      <a:pt x="32" y="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1" name="Freeform 786"/>
              <p:cNvSpPr>
                <a:spLocks/>
              </p:cNvSpPr>
              <p:nvPr/>
            </p:nvSpPr>
            <p:spPr bwMode="auto">
              <a:xfrm>
                <a:off x="4652" y="4562"/>
                <a:ext cx="30" cy="31"/>
              </a:xfrm>
              <a:custGeom>
                <a:avLst/>
                <a:gdLst>
                  <a:gd name="T0" fmla="*/ 31 w 31"/>
                  <a:gd name="T1" fmla="*/ 16 h 32"/>
                  <a:gd name="T2" fmla="*/ 16 w 31"/>
                  <a:gd name="T3" fmla="*/ 32 h 32"/>
                  <a:gd name="T4" fmla="*/ 0 w 31"/>
                  <a:gd name="T5" fmla="*/ 16 h 32"/>
                  <a:gd name="T6" fmla="*/ 15 w 31"/>
                  <a:gd name="T7" fmla="*/ 0 h 32"/>
                  <a:gd name="T8" fmla="*/ 31 w 31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cubicBezTo>
                      <a:pt x="31" y="24"/>
                      <a:pt x="24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8"/>
                      <a:pt x="7" y="0"/>
                      <a:pt x="15" y="0"/>
                    </a:cubicBezTo>
                    <a:cubicBezTo>
                      <a:pt x="24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2" name="Freeform 787"/>
              <p:cNvSpPr>
                <a:spLocks/>
              </p:cNvSpPr>
              <p:nvPr/>
            </p:nvSpPr>
            <p:spPr bwMode="auto">
              <a:xfrm>
                <a:off x="4448" y="1223"/>
                <a:ext cx="30" cy="31"/>
              </a:xfrm>
              <a:custGeom>
                <a:avLst/>
                <a:gdLst>
                  <a:gd name="T0" fmla="*/ 31 w 31"/>
                  <a:gd name="T1" fmla="*/ 16 h 31"/>
                  <a:gd name="T2" fmla="*/ 16 w 31"/>
                  <a:gd name="T3" fmla="*/ 31 h 31"/>
                  <a:gd name="T4" fmla="*/ 1 w 31"/>
                  <a:gd name="T5" fmla="*/ 14 h 31"/>
                  <a:gd name="T6" fmla="*/ 16 w 31"/>
                  <a:gd name="T7" fmla="*/ 0 h 31"/>
                  <a:gd name="T8" fmla="*/ 31 w 31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cubicBezTo>
                      <a:pt x="31" y="24"/>
                      <a:pt x="24" y="31"/>
                      <a:pt x="16" y="31"/>
                    </a:cubicBezTo>
                    <a:cubicBezTo>
                      <a:pt x="7" y="31"/>
                      <a:pt x="0" y="23"/>
                      <a:pt x="1" y="14"/>
                    </a:cubicBezTo>
                    <a:cubicBezTo>
                      <a:pt x="2" y="7"/>
                      <a:pt x="8" y="0"/>
                      <a:pt x="16" y="0"/>
                    </a:cubicBezTo>
                    <a:cubicBezTo>
                      <a:pt x="24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3" name="Freeform 788"/>
              <p:cNvSpPr>
                <a:spLocks/>
              </p:cNvSpPr>
              <p:nvPr/>
            </p:nvSpPr>
            <p:spPr bwMode="auto">
              <a:xfrm>
                <a:off x="4561" y="4533"/>
                <a:ext cx="32" cy="32"/>
              </a:xfrm>
              <a:custGeom>
                <a:avLst/>
                <a:gdLst>
                  <a:gd name="T0" fmla="*/ 32 w 33"/>
                  <a:gd name="T1" fmla="*/ 17 h 32"/>
                  <a:gd name="T2" fmla="*/ 15 w 33"/>
                  <a:gd name="T3" fmla="*/ 32 h 32"/>
                  <a:gd name="T4" fmla="*/ 1 w 33"/>
                  <a:gd name="T5" fmla="*/ 15 h 32"/>
                  <a:gd name="T6" fmla="*/ 17 w 33"/>
                  <a:gd name="T7" fmla="*/ 0 h 32"/>
                  <a:gd name="T8" fmla="*/ 32 w 33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32" y="17"/>
                    </a:moveTo>
                    <a:cubicBezTo>
                      <a:pt x="32" y="25"/>
                      <a:pt x="24" y="32"/>
                      <a:pt x="15" y="32"/>
                    </a:cubicBezTo>
                    <a:cubicBezTo>
                      <a:pt x="7" y="31"/>
                      <a:pt x="0" y="24"/>
                      <a:pt x="1" y="15"/>
                    </a:cubicBezTo>
                    <a:cubicBezTo>
                      <a:pt x="1" y="7"/>
                      <a:pt x="9" y="0"/>
                      <a:pt x="17" y="0"/>
                    </a:cubicBezTo>
                    <a:cubicBezTo>
                      <a:pt x="25" y="1"/>
                      <a:pt x="33" y="9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4" name="Freeform 789"/>
              <p:cNvSpPr>
                <a:spLocks/>
              </p:cNvSpPr>
              <p:nvPr/>
            </p:nvSpPr>
            <p:spPr bwMode="auto">
              <a:xfrm>
                <a:off x="3422" y="3169"/>
                <a:ext cx="30" cy="31"/>
              </a:xfrm>
              <a:custGeom>
                <a:avLst/>
                <a:gdLst>
                  <a:gd name="T0" fmla="*/ 31 w 31"/>
                  <a:gd name="T1" fmla="*/ 16 h 32"/>
                  <a:gd name="T2" fmla="*/ 16 w 31"/>
                  <a:gd name="T3" fmla="*/ 32 h 32"/>
                  <a:gd name="T4" fmla="*/ 0 w 31"/>
                  <a:gd name="T5" fmla="*/ 17 h 32"/>
                  <a:gd name="T6" fmla="*/ 15 w 31"/>
                  <a:gd name="T7" fmla="*/ 1 h 32"/>
                  <a:gd name="T8" fmla="*/ 31 w 31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cubicBezTo>
                      <a:pt x="31" y="24"/>
                      <a:pt x="24" y="32"/>
                      <a:pt x="16" y="32"/>
                    </a:cubicBezTo>
                    <a:cubicBezTo>
                      <a:pt x="7" y="32"/>
                      <a:pt x="0" y="25"/>
                      <a:pt x="0" y="17"/>
                    </a:cubicBezTo>
                    <a:cubicBezTo>
                      <a:pt x="0" y="8"/>
                      <a:pt x="6" y="1"/>
                      <a:pt x="15" y="1"/>
                    </a:cubicBezTo>
                    <a:cubicBezTo>
                      <a:pt x="23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5" name="Freeform 790"/>
              <p:cNvSpPr>
                <a:spLocks/>
              </p:cNvSpPr>
              <p:nvPr/>
            </p:nvSpPr>
            <p:spPr bwMode="auto">
              <a:xfrm>
                <a:off x="3418" y="2572"/>
                <a:ext cx="31" cy="31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4" y="0"/>
                      <a:pt x="31" y="8"/>
                      <a:pt x="32" y="16"/>
                    </a:cubicBezTo>
                    <a:cubicBezTo>
                      <a:pt x="32" y="24"/>
                      <a:pt x="25" y="32"/>
                      <a:pt x="1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6" name="Freeform 791"/>
              <p:cNvSpPr>
                <a:spLocks/>
              </p:cNvSpPr>
              <p:nvPr/>
            </p:nvSpPr>
            <p:spPr bwMode="auto">
              <a:xfrm>
                <a:off x="3905" y="4120"/>
                <a:ext cx="31" cy="32"/>
              </a:xfrm>
              <a:custGeom>
                <a:avLst/>
                <a:gdLst>
                  <a:gd name="T0" fmla="*/ 31 w 32"/>
                  <a:gd name="T1" fmla="*/ 16 h 32"/>
                  <a:gd name="T2" fmla="*/ 14 w 32"/>
                  <a:gd name="T3" fmla="*/ 31 h 32"/>
                  <a:gd name="T4" fmla="*/ 1 w 32"/>
                  <a:gd name="T5" fmla="*/ 14 h 32"/>
                  <a:gd name="T6" fmla="*/ 16 w 32"/>
                  <a:gd name="T7" fmla="*/ 0 h 32"/>
                  <a:gd name="T8" fmla="*/ 31 w 32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1" y="16"/>
                    </a:moveTo>
                    <a:cubicBezTo>
                      <a:pt x="31" y="25"/>
                      <a:pt x="23" y="32"/>
                      <a:pt x="14" y="31"/>
                    </a:cubicBezTo>
                    <a:cubicBezTo>
                      <a:pt x="6" y="30"/>
                      <a:pt x="0" y="23"/>
                      <a:pt x="1" y="14"/>
                    </a:cubicBezTo>
                    <a:cubicBezTo>
                      <a:pt x="2" y="6"/>
                      <a:pt x="9" y="0"/>
                      <a:pt x="16" y="0"/>
                    </a:cubicBezTo>
                    <a:cubicBezTo>
                      <a:pt x="24" y="0"/>
                      <a:pt x="32" y="8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7" name="Freeform 792"/>
              <p:cNvSpPr>
                <a:spLocks/>
              </p:cNvSpPr>
              <p:nvPr/>
            </p:nvSpPr>
            <p:spPr bwMode="auto">
              <a:xfrm>
                <a:off x="4211" y="1343"/>
                <a:ext cx="31" cy="31"/>
              </a:xfrm>
              <a:custGeom>
                <a:avLst/>
                <a:gdLst>
                  <a:gd name="T0" fmla="*/ 15 w 32"/>
                  <a:gd name="T1" fmla="*/ 31 h 31"/>
                  <a:gd name="T2" fmla="*/ 1 w 32"/>
                  <a:gd name="T3" fmla="*/ 14 h 31"/>
                  <a:gd name="T4" fmla="*/ 17 w 32"/>
                  <a:gd name="T5" fmla="*/ 1 h 31"/>
                  <a:gd name="T6" fmla="*/ 30 w 32"/>
                  <a:gd name="T7" fmla="*/ 18 h 31"/>
                  <a:gd name="T8" fmla="*/ 15 w 32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15" y="31"/>
                    </a:moveTo>
                    <a:cubicBezTo>
                      <a:pt x="6" y="30"/>
                      <a:pt x="0" y="22"/>
                      <a:pt x="1" y="14"/>
                    </a:cubicBezTo>
                    <a:cubicBezTo>
                      <a:pt x="2" y="6"/>
                      <a:pt x="9" y="0"/>
                      <a:pt x="17" y="1"/>
                    </a:cubicBezTo>
                    <a:cubicBezTo>
                      <a:pt x="25" y="1"/>
                      <a:pt x="32" y="9"/>
                      <a:pt x="30" y="18"/>
                    </a:cubicBezTo>
                    <a:cubicBezTo>
                      <a:pt x="29" y="25"/>
                      <a:pt x="22" y="31"/>
                      <a:pt x="1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8" name="Freeform 793"/>
              <p:cNvSpPr>
                <a:spLocks/>
              </p:cNvSpPr>
              <p:nvPr/>
            </p:nvSpPr>
            <p:spPr bwMode="auto">
              <a:xfrm>
                <a:off x="3797" y="1704"/>
                <a:ext cx="31" cy="33"/>
              </a:xfrm>
              <a:custGeom>
                <a:avLst/>
                <a:gdLst>
                  <a:gd name="T0" fmla="*/ 31 w 32"/>
                  <a:gd name="T1" fmla="*/ 18 h 33"/>
                  <a:gd name="T2" fmla="*/ 14 w 32"/>
                  <a:gd name="T3" fmla="*/ 31 h 33"/>
                  <a:gd name="T4" fmla="*/ 1 w 32"/>
                  <a:gd name="T5" fmla="*/ 16 h 33"/>
                  <a:gd name="T6" fmla="*/ 17 w 32"/>
                  <a:gd name="T7" fmla="*/ 1 h 33"/>
                  <a:gd name="T8" fmla="*/ 31 w 32"/>
                  <a:gd name="T9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31" y="18"/>
                    </a:moveTo>
                    <a:cubicBezTo>
                      <a:pt x="30" y="27"/>
                      <a:pt x="23" y="33"/>
                      <a:pt x="14" y="31"/>
                    </a:cubicBezTo>
                    <a:cubicBezTo>
                      <a:pt x="6" y="30"/>
                      <a:pt x="0" y="23"/>
                      <a:pt x="1" y="16"/>
                    </a:cubicBezTo>
                    <a:cubicBezTo>
                      <a:pt x="1" y="8"/>
                      <a:pt x="9" y="0"/>
                      <a:pt x="17" y="1"/>
                    </a:cubicBezTo>
                    <a:cubicBezTo>
                      <a:pt x="26" y="2"/>
                      <a:pt x="32" y="10"/>
                      <a:pt x="3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9" name="Freeform 794"/>
              <p:cNvSpPr>
                <a:spLocks/>
              </p:cNvSpPr>
              <p:nvPr/>
            </p:nvSpPr>
            <p:spPr bwMode="auto">
              <a:xfrm>
                <a:off x="3452" y="3378"/>
                <a:ext cx="32" cy="31"/>
              </a:xfrm>
              <a:custGeom>
                <a:avLst/>
                <a:gdLst>
                  <a:gd name="T0" fmla="*/ 32 w 32"/>
                  <a:gd name="T1" fmla="*/ 16 h 31"/>
                  <a:gd name="T2" fmla="*/ 15 w 32"/>
                  <a:gd name="T3" fmla="*/ 30 h 31"/>
                  <a:gd name="T4" fmla="*/ 1 w 32"/>
                  <a:gd name="T5" fmla="*/ 13 h 31"/>
                  <a:gd name="T6" fmla="*/ 17 w 32"/>
                  <a:gd name="T7" fmla="*/ 0 h 31"/>
                  <a:gd name="T8" fmla="*/ 32 w 32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cubicBezTo>
                      <a:pt x="31" y="25"/>
                      <a:pt x="24" y="31"/>
                      <a:pt x="15" y="30"/>
                    </a:cubicBezTo>
                    <a:cubicBezTo>
                      <a:pt x="6" y="29"/>
                      <a:pt x="0" y="22"/>
                      <a:pt x="1" y="13"/>
                    </a:cubicBezTo>
                    <a:cubicBezTo>
                      <a:pt x="2" y="6"/>
                      <a:pt x="9" y="0"/>
                      <a:pt x="17" y="0"/>
                    </a:cubicBezTo>
                    <a:cubicBezTo>
                      <a:pt x="25" y="0"/>
                      <a:pt x="32" y="8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0" name="Freeform 795"/>
              <p:cNvSpPr>
                <a:spLocks/>
              </p:cNvSpPr>
              <p:nvPr/>
            </p:nvSpPr>
            <p:spPr bwMode="auto">
              <a:xfrm>
                <a:off x="3756" y="3972"/>
                <a:ext cx="30" cy="31"/>
              </a:xfrm>
              <a:custGeom>
                <a:avLst/>
                <a:gdLst>
                  <a:gd name="T0" fmla="*/ 16 w 30"/>
                  <a:gd name="T1" fmla="*/ 31 h 32"/>
                  <a:gd name="T2" fmla="*/ 0 w 30"/>
                  <a:gd name="T3" fmla="*/ 16 h 32"/>
                  <a:gd name="T4" fmla="*/ 14 w 30"/>
                  <a:gd name="T5" fmla="*/ 1 h 32"/>
                  <a:gd name="T6" fmla="*/ 30 w 30"/>
                  <a:gd name="T7" fmla="*/ 16 h 32"/>
                  <a:gd name="T8" fmla="*/ 16 w 30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2">
                    <a:moveTo>
                      <a:pt x="16" y="31"/>
                    </a:moveTo>
                    <a:cubicBezTo>
                      <a:pt x="7" y="32"/>
                      <a:pt x="0" y="24"/>
                      <a:pt x="0" y="16"/>
                    </a:cubicBezTo>
                    <a:cubicBezTo>
                      <a:pt x="0" y="8"/>
                      <a:pt x="6" y="1"/>
                      <a:pt x="14" y="1"/>
                    </a:cubicBezTo>
                    <a:cubicBezTo>
                      <a:pt x="22" y="0"/>
                      <a:pt x="30" y="8"/>
                      <a:pt x="30" y="16"/>
                    </a:cubicBezTo>
                    <a:cubicBezTo>
                      <a:pt x="30" y="23"/>
                      <a:pt x="23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1" name="Freeform 796"/>
              <p:cNvSpPr>
                <a:spLocks/>
              </p:cNvSpPr>
              <p:nvPr/>
            </p:nvSpPr>
            <p:spPr bwMode="auto">
              <a:xfrm>
                <a:off x="4567" y="1161"/>
                <a:ext cx="30" cy="31"/>
              </a:xfrm>
              <a:custGeom>
                <a:avLst/>
                <a:gdLst>
                  <a:gd name="T0" fmla="*/ 16 w 31"/>
                  <a:gd name="T1" fmla="*/ 31 h 31"/>
                  <a:gd name="T2" fmla="*/ 0 w 31"/>
                  <a:gd name="T3" fmla="*/ 15 h 31"/>
                  <a:gd name="T4" fmla="*/ 15 w 31"/>
                  <a:gd name="T5" fmla="*/ 1 h 31"/>
                  <a:gd name="T6" fmla="*/ 30 w 31"/>
                  <a:gd name="T7" fmla="*/ 17 h 31"/>
                  <a:gd name="T8" fmla="*/ 16 w 3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6" y="31"/>
                    </a:moveTo>
                    <a:cubicBezTo>
                      <a:pt x="7" y="31"/>
                      <a:pt x="0" y="23"/>
                      <a:pt x="0" y="15"/>
                    </a:cubicBezTo>
                    <a:cubicBezTo>
                      <a:pt x="1" y="7"/>
                      <a:pt x="8" y="1"/>
                      <a:pt x="15" y="1"/>
                    </a:cubicBezTo>
                    <a:cubicBezTo>
                      <a:pt x="23" y="0"/>
                      <a:pt x="31" y="9"/>
                      <a:pt x="30" y="17"/>
                    </a:cubicBezTo>
                    <a:cubicBezTo>
                      <a:pt x="30" y="24"/>
                      <a:pt x="23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2" name="Freeform 797"/>
              <p:cNvSpPr>
                <a:spLocks/>
              </p:cNvSpPr>
              <p:nvPr/>
            </p:nvSpPr>
            <p:spPr bwMode="auto">
              <a:xfrm>
                <a:off x="6174" y="1388"/>
                <a:ext cx="30" cy="31"/>
              </a:xfrm>
              <a:custGeom>
                <a:avLst/>
                <a:gdLst>
                  <a:gd name="T0" fmla="*/ 30 w 30"/>
                  <a:gd name="T1" fmla="*/ 16 h 31"/>
                  <a:gd name="T2" fmla="*/ 16 w 30"/>
                  <a:gd name="T3" fmla="*/ 30 h 31"/>
                  <a:gd name="T4" fmla="*/ 1 w 30"/>
                  <a:gd name="T5" fmla="*/ 15 h 31"/>
                  <a:gd name="T6" fmla="*/ 14 w 30"/>
                  <a:gd name="T7" fmla="*/ 0 h 31"/>
                  <a:gd name="T8" fmla="*/ 30 w 30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30" y="16"/>
                    </a:moveTo>
                    <a:cubicBezTo>
                      <a:pt x="30" y="23"/>
                      <a:pt x="24" y="30"/>
                      <a:pt x="16" y="30"/>
                    </a:cubicBezTo>
                    <a:cubicBezTo>
                      <a:pt x="8" y="31"/>
                      <a:pt x="0" y="24"/>
                      <a:pt x="1" y="15"/>
                    </a:cubicBezTo>
                    <a:cubicBezTo>
                      <a:pt x="1" y="7"/>
                      <a:pt x="7" y="1"/>
                      <a:pt x="14" y="0"/>
                    </a:cubicBezTo>
                    <a:cubicBezTo>
                      <a:pt x="23" y="0"/>
                      <a:pt x="30" y="7"/>
                      <a:pt x="3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3" name="Freeform 798"/>
              <p:cNvSpPr>
                <a:spLocks/>
              </p:cNvSpPr>
              <p:nvPr/>
            </p:nvSpPr>
            <p:spPr bwMode="auto">
              <a:xfrm>
                <a:off x="4382" y="4476"/>
                <a:ext cx="30" cy="30"/>
              </a:xfrm>
              <a:custGeom>
                <a:avLst/>
                <a:gdLst>
                  <a:gd name="T0" fmla="*/ 16 w 31"/>
                  <a:gd name="T1" fmla="*/ 0 h 30"/>
                  <a:gd name="T2" fmla="*/ 31 w 31"/>
                  <a:gd name="T3" fmla="*/ 14 h 30"/>
                  <a:gd name="T4" fmla="*/ 16 w 31"/>
                  <a:gd name="T5" fmla="*/ 30 h 30"/>
                  <a:gd name="T6" fmla="*/ 1 w 31"/>
                  <a:gd name="T7" fmla="*/ 16 h 30"/>
                  <a:gd name="T8" fmla="*/ 16 w 3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16" y="0"/>
                    </a:moveTo>
                    <a:cubicBezTo>
                      <a:pt x="23" y="0"/>
                      <a:pt x="30" y="6"/>
                      <a:pt x="31" y="14"/>
                    </a:cubicBezTo>
                    <a:cubicBezTo>
                      <a:pt x="31" y="23"/>
                      <a:pt x="24" y="30"/>
                      <a:pt x="16" y="30"/>
                    </a:cubicBezTo>
                    <a:cubicBezTo>
                      <a:pt x="8" y="30"/>
                      <a:pt x="1" y="23"/>
                      <a:pt x="1" y="16"/>
                    </a:cubicBezTo>
                    <a:cubicBezTo>
                      <a:pt x="0" y="7"/>
                      <a:pt x="8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4" name="Freeform 799"/>
              <p:cNvSpPr>
                <a:spLocks/>
              </p:cNvSpPr>
              <p:nvPr/>
            </p:nvSpPr>
            <p:spPr bwMode="auto">
              <a:xfrm>
                <a:off x="3945" y="1556"/>
                <a:ext cx="31" cy="30"/>
              </a:xfrm>
              <a:custGeom>
                <a:avLst/>
                <a:gdLst>
                  <a:gd name="T0" fmla="*/ 31 w 31"/>
                  <a:gd name="T1" fmla="*/ 16 h 31"/>
                  <a:gd name="T2" fmla="*/ 14 w 31"/>
                  <a:gd name="T3" fmla="*/ 30 h 31"/>
                  <a:gd name="T4" fmla="*/ 0 w 31"/>
                  <a:gd name="T5" fmla="*/ 13 h 31"/>
                  <a:gd name="T6" fmla="*/ 15 w 31"/>
                  <a:gd name="T7" fmla="*/ 0 h 31"/>
                  <a:gd name="T8" fmla="*/ 31 w 31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cubicBezTo>
                      <a:pt x="30" y="24"/>
                      <a:pt x="23" y="31"/>
                      <a:pt x="14" y="30"/>
                    </a:cubicBezTo>
                    <a:cubicBezTo>
                      <a:pt x="6" y="30"/>
                      <a:pt x="0" y="22"/>
                      <a:pt x="0" y="13"/>
                    </a:cubicBezTo>
                    <a:cubicBezTo>
                      <a:pt x="1" y="5"/>
                      <a:pt x="7" y="0"/>
                      <a:pt x="15" y="0"/>
                    </a:cubicBezTo>
                    <a:cubicBezTo>
                      <a:pt x="24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5" name="Freeform 800"/>
              <p:cNvSpPr>
                <a:spLocks/>
              </p:cNvSpPr>
              <p:nvPr/>
            </p:nvSpPr>
            <p:spPr bwMode="auto">
              <a:xfrm>
                <a:off x="6866" y="2309"/>
                <a:ext cx="30" cy="31"/>
              </a:xfrm>
              <a:custGeom>
                <a:avLst/>
                <a:gdLst>
                  <a:gd name="T0" fmla="*/ 14 w 31"/>
                  <a:gd name="T1" fmla="*/ 0 h 31"/>
                  <a:gd name="T2" fmla="*/ 30 w 31"/>
                  <a:gd name="T3" fmla="*/ 13 h 31"/>
                  <a:gd name="T4" fmla="*/ 16 w 31"/>
                  <a:gd name="T5" fmla="*/ 30 h 31"/>
                  <a:gd name="T6" fmla="*/ 1 w 31"/>
                  <a:gd name="T7" fmla="*/ 17 h 31"/>
                  <a:gd name="T8" fmla="*/ 14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4" y="0"/>
                    </a:moveTo>
                    <a:cubicBezTo>
                      <a:pt x="22" y="0"/>
                      <a:pt x="29" y="6"/>
                      <a:pt x="30" y="13"/>
                    </a:cubicBezTo>
                    <a:cubicBezTo>
                      <a:pt x="31" y="22"/>
                      <a:pt x="25" y="30"/>
                      <a:pt x="16" y="30"/>
                    </a:cubicBezTo>
                    <a:cubicBezTo>
                      <a:pt x="8" y="31"/>
                      <a:pt x="2" y="25"/>
                      <a:pt x="1" y="17"/>
                    </a:cubicBezTo>
                    <a:cubicBezTo>
                      <a:pt x="0" y="9"/>
                      <a:pt x="6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6" name="Freeform 801"/>
              <p:cNvSpPr>
                <a:spLocks/>
              </p:cNvSpPr>
              <p:nvPr/>
            </p:nvSpPr>
            <p:spPr bwMode="auto">
              <a:xfrm>
                <a:off x="4331" y="1283"/>
                <a:ext cx="30" cy="31"/>
              </a:xfrm>
              <a:custGeom>
                <a:avLst/>
                <a:gdLst>
                  <a:gd name="T0" fmla="*/ 16 w 31"/>
                  <a:gd name="T1" fmla="*/ 0 h 31"/>
                  <a:gd name="T2" fmla="*/ 31 w 31"/>
                  <a:gd name="T3" fmla="*/ 16 h 31"/>
                  <a:gd name="T4" fmla="*/ 14 w 31"/>
                  <a:gd name="T5" fmla="*/ 31 h 31"/>
                  <a:gd name="T6" fmla="*/ 0 w 31"/>
                  <a:gd name="T7" fmla="*/ 16 h 31"/>
                  <a:gd name="T8" fmla="*/ 16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6" y="0"/>
                    </a:moveTo>
                    <a:cubicBezTo>
                      <a:pt x="24" y="0"/>
                      <a:pt x="31" y="8"/>
                      <a:pt x="31" y="16"/>
                    </a:cubicBezTo>
                    <a:cubicBezTo>
                      <a:pt x="30" y="25"/>
                      <a:pt x="23" y="31"/>
                      <a:pt x="14" y="31"/>
                    </a:cubicBezTo>
                    <a:cubicBezTo>
                      <a:pt x="6" y="30"/>
                      <a:pt x="1" y="24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7" name="Freeform 802"/>
              <p:cNvSpPr>
                <a:spLocks/>
              </p:cNvSpPr>
              <p:nvPr/>
            </p:nvSpPr>
            <p:spPr bwMode="auto">
              <a:xfrm>
                <a:off x="6685" y="1952"/>
                <a:ext cx="30" cy="30"/>
              </a:xfrm>
              <a:custGeom>
                <a:avLst/>
                <a:gdLst>
                  <a:gd name="T0" fmla="*/ 15 w 31"/>
                  <a:gd name="T1" fmla="*/ 31 h 31"/>
                  <a:gd name="T2" fmla="*/ 0 w 31"/>
                  <a:gd name="T3" fmla="*/ 15 h 31"/>
                  <a:gd name="T4" fmla="*/ 13 w 31"/>
                  <a:gd name="T5" fmla="*/ 0 h 31"/>
                  <a:gd name="T6" fmla="*/ 30 w 31"/>
                  <a:gd name="T7" fmla="*/ 15 h 31"/>
                  <a:gd name="T8" fmla="*/ 15 w 3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5" y="31"/>
                    </a:moveTo>
                    <a:cubicBezTo>
                      <a:pt x="7" y="31"/>
                      <a:pt x="0" y="24"/>
                      <a:pt x="0" y="15"/>
                    </a:cubicBezTo>
                    <a:cubicBezTo>
                      <a:pt x="0" y="7"/>
                      <a:pt x="6" y="1"/>
                      <a:pt x="13" y="0"/>
                    </a:cubicBezTo>
                    <a:cubicBezTo>
                      <a:pt x="22" y="0"/>
                      <a:pt x="30" y="6"/>
                      <a:pt x="30" y="15"/>
                    </a:cubicBezTo>
                    <a:cubicBezTo>
                      <a:pt x="31" y="23"/>
                      <a:pt x="24" y="31"/>
                      <a:pt x="1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8" name="Freeform 803"/>
              <p:cNvSpPr>
                <a:spLocks/>
              </p:cNvSpPr>
              <p:nvPr/>
            </p:nvSpPr>
            <p:spPr bwMode="auto">
              <a:xfrm>
                <a:off x="6804" y="2190"/>
                <a:ext cx="30" cy="31"/>
              </a:xfrm>
              <a:custGeom>
                <a:avLst/>
                <a:gdLst>
                  <a:gd name="T0" fmla="*/ 15 w 31"/>
                  <a:gd name="T1" fmla="*/ 1 h 31"/>
                  <a:gd name="T2" fmla="*/ 31 w 31"/>
                  <a:gd name="T3" fmla="*/ 16 h 31"/>
                  <a:gd name="T4" fmla="*/ 15 w 31"/>
                  <a:gd name="T5" fmla="*/ 31 h 31"/>
                  <a:gd name="T6" fmla="*/ 1 w 31"/>
                  <a:gd name="T7" fmla="*/ 17 h 31"/>
                  <a:gd name="T8" fmla="*/ 15 w 31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5" y="1"/>
                    </a:moveTo>
                    <a:cubicBezTo>
                      <a:pt x="24" y="0"/>
                      <a:pt x="31" y="7"/>
                      <a:pt x="31" y="16"/>
                    </a:cubicBezTo>
                    <a:cubicBezTo>
                      <a:pt x="31" y="25"/>
                      <a:pt x="24" y="31"/>
                      <a:pt x="15" y="31"/>
                    </a:cubicBezTo>
                    <a:cubicBezTo>
                      <a:pt x="7" y="31"/>
                      <a:pt x="1" y="25"/>
                      <a:pt x="1" y="17"/>
                    </a:cubicBezTo>
                    <a:cubicBezTo>
                      <a:pt x="0" y="8"/>
                      <a:pt x="6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9" name="Freeform 804"/>
              <p:cNvSpPr>
                <a:spLocks/>
              </p:cNvSpPr>
              <p:nvPr/>
            </p:nvSpPr>
            <p:spPr bwMode="auto">
              <a:xfrm>
                <a:off x="6344" y="4222"/>
                <a:ext cx="29" cy="30"/>
              </a:xfrm>
              <a:custGeom>
                <a:avLst/>
                <a:gdLst>
                  <a:gd name="T0" fmla="*/ 15 w 29"/>
                  <a:gd name="T1" fmla="*/ 30 h 30"/>
                  <a:gd name="T2" fmla="*/ 0 w 29"/>
                  <a:gd name="T3" fmla="*/ 16 h 30"/>
                  <a:gd name="T4" fmla="*/ 15 w 29"/>
                  <a:gd name="T5" fmla="*/ 0 h 30"/>
                  <a:gd name="T6" fmla="*/ 29 w 29"/>
                  <a:gd name="T7" fmla="*/ 15 h 30"/>
                  <a:gd name="T8" fmla="*/ 15 w 2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cubicBezTo>
                      <a:pt x="8" y="30"/>
                      <a:pt x="1" y="24"/>
                      <a:pt x="0" y="16"/>
                    </a:cubicBezTo>
                    <a:cubicBezTo>
                      <a:pt x="0" y="8"/>
                      <a:pt x="7" y="0"/>
                      <a:pt x="15" y="0"/>
                    </a:cubicBezTo>
                    <a:cubicBezTo>
                      <a:pt x="23" y="1"/>
                      <a:pt x="29" y="8"/>
                      <a:pt x="29" y="15"/>
                    </a:cubicBezTo>
                    <a:cubicBezTo>
                      <a:pt x="29" y="23"/>
                      <a:pt x="22" y="30"/>
                      <a:pt x="1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0" name="Freeform 805"/>
              <p:cNvSpPr>
                <a:spLocks/>
              </p:cNvSpPr>
              <p:nvPr/>
            </p:nvSpPr>
            <p:spPr bwMode="auto">
              <a:xfrm>
                <a:off x="6492" y="4073"/>
                <a:ext cx="30" cy="29"/>
              </a:xfrm>
              <a:custGeom>
                <a:avLst/>
                <a:gdLst>
                  <a:gd name="T0" fmla="*/ 30 w 30"/>
                  <a:gd name="T1" fmla="*/ 14 h 30"/>
                  <a:gd name="T2" fmla="*/ 16 w 30"/>
                  <a:gd name="T3" fmla="*/ 29 h 30"/>
                  <a:gd name="T4" fmla="*/ 0 w 30"/>
                  <a:gd name="T5" fmla="*/ 14 h 30"/>
                  <a:gd name="T6" fmla="*/ 15 w 30"/>
                  <a:gd name="T7" fmla="*/ 0 h 30"/>
                  <a:gd name="T8" fmla="*/ 30 w 30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14"/>
                    </a:moveTo>
                    <a:cubicBezTo>
                      <a:pt x="30" y="21"/>
                      <a:pt x="24" y="28"/>
                      <a:pt x="16" y="29"/>
                    </a:cubicBezTo>
                    <a:cubicBezTo>
                      <a:pt x="8" y="30"/>
                      <a:pt x="0" y="23"/>
                      <a:pt x="0" y="14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2" y="0"/>
                      <a:pt x="29" y="6"/>
                      <a:pt x="3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1" name="Freeform 806"/>
              <p:cNvSpPr>
                <a:spLocks/>
              </p:cNvSpPr>
              <p:nvPr/>
            </p:nvSpPr>
            <p:spPr bwMode="auto">
              <a:xfrm>
                <a:off x="6623" y="1834"/>
                <a:ext cx="30" cy="29"/>
              </a:xfrm>
              <a:custGeom>
                <a:avLst/>
                <a:gdLst>
                  <a:gd name="T0" fmla="*/ 15 w 31"/>
                  <a:gd name="T1" fmla="*/ 0 h 30"/>
                  <a:gd name="T2" fmla="*/ 30 w 31"/>
                  <a:gd name="T3" fmla="*/ 16 h 30"/>
                  <a:gd name="T4" fmla="*/ 16 w 31"/>
                  <a:gd name="T5" fmla="*/ 30 h 30"/>
                  <a:gd name="T6" fmla="*/ 1 w 31"/>
                  <a:gd name="T7" fmla="*/ 16 h 30"/>
                  <a:gd name="T8" fmla="*/ 15 w 3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15" y="0"/>
                    </a:moveTo>
                    <a:cubicBezTo>
                      <a:pt x="24" y="0"/>
                      <a:pt x="31" y="8"/>
                      <a:pt x="30" y="16"/>
                    </a:cubicBezTo>
                    <a:cubicBezTo>
                      <a:pt x="30" y="24"/>
                      <a:pt x="23" y="30"/>
                      <a:pt x="16" y="30"/>
                    </a:cubicBezTo>
                    <a:cubicBezTo>
                      <a:pt x="8" y="30"/>
                      <a:pt x="1" y="24"/>
                      <a:pt x="1" y="16"/>
                    </a:cubicBezTo>
                    <a:cubicBezTo>
                      <a:pt x="0" y="8"/>
                      <a:pt x="7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2" name="Freeform 807"/>
              <p:cNvSpPr>
                <a:spLocks/>
              </p:cNvSpPr>
              <p:nvPr/>
            </p:nvSpPr>
            <p:spPr bwMode="auto">
              <a:xfrm>
                <a:off x="4093" y="1405"/>
                <a:ext cx="30" cy="31"/>
              </a:xfrm>
              <a:custGeom>
                <a:avLst/>
                <a:gdLst>
                  <a:gd name="T0" fmla="*/ 17 w 31"/>
                  <a:gd name="T1" fmla="*/ 30 h 31"/>
                  <a:gd name="T2" fmla="*/ 1 w 31"/>
                  <a:gd name="T3" fmla="*/ 17 h 31"/>
                  <a:gd name="T4" fmla="*/ 14 w 31"/>
                  <a:gd name="T5" fmla="*/ 1 h 31"/>
                  <a:gd name="T6" fmla="*/ 31 w 31"/>
                  <a:gd name="T7" fmla="*/ 15 h 31"/>
                  <a:gd name="T8" fmla="*/ 17 w 31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7" y="30"/>
                    </a:moveTo>
                    <a:cubicBezTo>
                      <a:pt x="10" y="31"/>
                      <a:pt x="2" y="24"/>
                      <a:pt x="1" y="17"/>
                    </a:cubicBezTo>
                    <a:cubicBezTo>
                      <a:pt x="0" y="10"/>
                      <a:pt x="6" y="2"/>
                      <a:pt x="14" y="1"/>
                    </a:cubicBezTo>
                    <a:cubicBezTo>
                      <a:pt x="22" y="0"/>
                      <a:pt x="30" y="7"/>
                      <a:pt x="31" y="15"/>
                    </a:cubicBezTo>
                    <a:cubicBezTo>
                      <a:pt x="31" y="22"/>
                      <a:pt x="24" y="30"/>
                      <a:pt x="1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1" name="Group 1009"/>
            <p:cNvGrpSpPr>
              <a:grpSpLocks/>
            </p:cNvGrpSpPr>
            <p:nvPr/>
          </p:nvGrpSpPr>
          <p:grpSpPr bwMode="auto">
            <a:xfrm>
              <a:off x="5414963" y="1749425"/>
              <a:ext cx="5557838" cy="5559425"/>
              <a:chOff x="3411" y="1102"/>
              <a:chExt cx="3501" cy="3502"/>
            </a:xfrm>
            <a:grpFill/>
          </p:grpSpPr>
          <p:sp>
            <p:nvSpPr>
              <p:cNvPr id="43" name="Freeform 809"/>
              <p:cNvSpPr>
                <a:spLocks/>
              </p:cNvSpPr>
              <p:nvPr/>
            </p:nvSpPr>
            <p:spPr bwMode="auto">
              <a:xfrm>
                <a:off x="5668" y="1125"/>
                <a:ext cx="29" cy="30"/>
              </a:xfrm>
              <a:custGeom>
                <a:avLst/>
                <a:gdLst>
                  <a:gd name="T0" fmla="*/ 14 w 30"/>
                  <a:gd name="T1" fmla="*/ 1 h 31"/>
                  <a:gd name="T2" fmla="*/ 30 w 30"/>
                  <a:gd name="T3" fmla="*/ 14 h 31"/>
                  <a:gd name="T4" fmla="*/ 14 w 30"/>
                  <a:gd name="T5" fmla="*/ 30 h 31"/>
                  <a:gd name="T6" fmla="*/ 0 w 30"/>
                  <a:gd name="T7" fmla="*/ 16 h 31"/>
                  <a:gd name="T8" fmla="*/ 14 w 30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14" y="1"/>
                    </a:moveTo>
                    <a:cubicBezTo>
                      <a:pt x="22" y="0"/>
                      <a:pt x="29" y="7"/>
                      <a:pt x="30" y="14"/>
                    </a:cubicBezTo>
                    <a:cubicBezTo>
                      <a:pt x="30" y="22"/>
                      <a:pt x="23" y="31"/>
                      <a:pt x="14" y="30"/>
                    </a:cubicBezTo>
                    <a:cubicBezTo>
                      <a:pt x="7" y="30"/>
                      <a:pt x="0" y="23"/>
                      <a:pt x="0" y="16"/>
                    </a:cubicBezTo>
                    <a:cubicBezTo>
                      <a:pt x="0" y="8"/>
                      <a:pt x="7" y="1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810"/>
              <p:cNvSpPr>
                <a:spLocks/>
              </p:cNvSpPr>
              <p:nvPr/>
            </p:nvSpPr>
            <p:spPr bwMode="auto">
              <a:xfrm>
                <a:off x="6668" y="3832"/>
                <a:ext cx="31" cy="30"/>
              </a:xfrm>
              <a:custGeom>
                <a:avLst/>
                <a:gdLst>
                  <a:gd name="T0" fmla="*/ 30 w 31"/>
                  <a:gd name="T1" fmla="*/ 15 h 31"/>
                  <a:gd name="T2" fmla="*/ 17 w 31"/>
                  <a:gd name="T3" fmla="*/ 30 h 31"/>
                  <a:gd name="T4" fmla="*/ 0 w 31"/>
                  <a:gd name="T5" fmla="*/ 16 h 31"/>
                  <a:gd name="T6" fmla="*/ 13 w 31"/>
                  <a:gd name="T7" fmla="*/ 1 h 31"/>
                  <a:gd name="T8" fmla="*/ 30 w 31"/>
                  <a:gd name="T9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0" y="15"/>
                    </a:moveTo>
                    <a:cubicBezTo>
                      <a:pt x="31" y="22"/>
                      <a:pt x="24" y="29"/>
                      <a:pt x="17" y="30"/>
                    </a:cubicBezTo>
                    <a:cubicBezTo>
                      <a:pt x="8" y="31"/>
                      <a:pt x="0" y="25"/>
                      <a:pt x="0" y="16"/>
                    </a:cubicBezTo>
                    <a:cubicBezTo>
                      <a:pt x="0" y="8"/>
                      <a:pt x="6" y="1"/>
                      <a:pt x="13" y="1"/>
                    </a:cubicBezTo>
                    <a:cubicBezTo>
                      <a:pt x="22" y="0"/>
                      <a:pt x="30" y="7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811"/>
              <p:cNvSpPr>
                <a:spLocks/>
              </p:cNvSpPr>
              <p:nvPr/>
            </p:nvSpPr>
            <p:spPr bwMode="auto">
              <a:xfrm>
                <a:off x="5758" y="1153"/>
                <a:ext cx="29" cy="30"/>
              </a:xfrm>
              <a:custGeom>
                <a:avLst/>
                <a:gdLst>
                  <a:gd name="T0" fmla="*/ 14 w 29"/>
                  <a:gd name="T1" fmla="*/ 30 h 30"/>
                  <a:gd name="T2" fmla="*/ 0 w 29"/>
                  <a:gd name="T3" fmla="*/ 16 h 30"/>
                  <a:gd name="T4" fmla="*/ 13 w 29"/>
                  <a:gd name="T5" fmla="*/ 1 h 30"/>
                  <a:gd name="T6" fmla="*/ 29 w 29"/>
                  <a:gd name="T7" fmla="*/ 16 h 30"/>
                  <a:gd name="T8" fmla="*/ 14 w 2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4" y="30"/>
                    </a:moveTo>
                    <a:cubicBezTo>
                      <a:pt x="6" y="30"/>
                      <a:pt x="0" y="23"/>
                      <a:pt x="0" y="16"/>
                    </a:cubicBezTo>
                    <a:cubicBezTo>
                      <a:pt x="0" y="8"/>
                      <a:pt x="6" y="1"/>
                      <a:pt x="13" y="1"/>
                    </a:cubicBezTo>
                    <a:cubicBezTo>
                      <a:pt x="22" y="0"/>
                      <a:pt x="29" y="8"/>
                      <a:pt x="29" y="16"/>
                    </a:cubicBezTo>
                    <a:cubicBezTo>
                      <a:pt x="28" y="24"/>
                      <a:pt x="22" y="30"/>
                      <a:pt x="1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812"/>
              <p:cNvSpPr>
                <a:spLocks/>
              </p:cNvSpPr>
              <p:nvPr/>
            </p:nvSpPr>
            <p:spPr bwMode="auto">
              <a:xfrm>
                <a:off x="4472" y="4504"/>
                <a:ext cx="30" cy="30"/>
              </a:xfrm>
              <a:custGeom>
                <a:avLst/>
                <a:gdLst>
                  <a:gd name="T0" fmla="*/ 15 w 30"/>
                  <a:gd name="T1" fmla="*/ 0 h 31"/>
                  <a:gd name="T2" fmla="*/ 30 w 30"/>
                  <a:gd name="T3" fmla="*/ 17 h 31"/>
                  <a:gd name="T4" fmla="*/ 13 w 30"/>
                  <a:gd name="T5" fmla="*/ 31 h 31"/>
                  <a:gd name="T6" fmla="*/ 0 w 30"/>
                  <a:gd name="T7" fmla="*/ 16 h 31"/>
                  <a:gd name="T8" fmla="*/ 15 w 3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cubicBezTo>
                      <a:pt x="24" y="1"/>
                      <a:pt x="30" y="8"/>
                      <a:pt x="30" y="17"/>
                    </a:cubicBezTo>
                    <a:cubicBezTo>
                      <a:pt x="30" y="25"/>
                      <a:pt x="22" y="31"/>
                      <a:pt x="13" y="31"/>
                    </a:cubicBezTo>
                    <a:cubicBezTo>
                      <a:pt x="6" y="30"/>
                      <a:pt x="0" y="24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813"/>
              <p:cNvSpPr>
                <a:spLocks/>
              </p:cNvSpPr>
              <p:nvPr/>
            </p:nvSpPr>
            <p:spPr bwMode="auto">
              <a:xfrm>
                <a:off x="6414" y="1567"/>
                <a:ext cx="29" cy="30"/>
              </a:xfrm>
              <a:custGeom>
                <a:avLst/>
                <a:gdLst>
                  <a:gd name="T0" fmla="*/ 29 w 29"/>
                  <a:gd name="T1" fmla="*/ 14 h 30"/>
                  <a:gd name="T2" fmla="*/ 16 w 29"/>
                  <a:gd name="T3" fmla="*/ 29 h 30"/>
                  <a:gd name="T4" fmla="*/ 0 w 29"/>
                  <a:gd name="T5" fmla="*/ 15 h 30"/>
                  <a:gd name="T6" fmla="*/ 14 w 29"/>
                  <a:gd name="T7" fmla="*/ 0 h 30"/>
                  <a:gd name="T8" fmla="*/ 29 w 29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14"/>
                    </a:moveTo>
                    <a:cubicBezTo>
                      <a:pt x="29" y="22"/>
                      <a:pt x="24" y="29"/>
                      <a:pt x="16" y="29"/>
                    </a:cubicBezTo>
                    <a:cubicBezTo>
                      <a:pt x="8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22" y="0"/>
                      <a:pt x="28" y="6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814"/>
              <p:cNvSpPr>
                <a:spLocks/>
              </p:cNvSpPr>
              <p:nvPr/>
            </p:nvSpPr>
            <p:spPr bwMode="auto">
              <a:xfrm>
                <a:off x="3622" y="1945"/>
                <a:ext cx="29" cy="31"/>
              </a:xfrm>
              <a:custGeom>
                <a:avLst/>
                <a:gdLst>
                  <a:gd name="T0" fmla="*/ 30 w 30"/>
                  <a:gd name="T1" fmla="*/ 16 h 31"/>
                  <a:gd name="T2" fmla="*/ 14 w 30"/>
                  <a:gd name="T3" fmla="*/ 30 h 31"/>
                  <a:gd name="T4" fmla="*/ 0 w 30"/>
                  <a:gd name="T5" fmla="*/ 16 h 31"/>
                  <a:gd name="T6" fmla="*/ 16 w 30"/>
                  <a:gd name="T7" fmla="*/ 1 h 31"/>
                  <a:gd name="T8" fmla="*/ 30 w 30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30" y="16"/>
                    </a:moveTo>
                    <a:cubicBezTo>
                      <a:pt x="30" y="24"/>
                      <a:pt x="23" y="31"/>
                      <a:pt x="14" y="30"/>
                    </a:cubicBezTo>
                    <a:cubicBezTo>
                      <a:pt x="6" y="30"/>
                      <a:pt x="0" y="24"/>
                      <a:pt x="0" y="16"/>
                    </a:cubicBezTo>
                    <a:cubicBezTo>
                      <a:pt x="0" y="7"/>
                      <a:pt x="8" y="0"/>
                      <a:pt x="16" y="1"/>
                    </a:cubicBezTo>
                    <a:cubicBezTo>
                      <a:pt x="23" y="1"/>
                      <a:pt x="30" y="8"/>
                      <a:pt x="3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815"/>
              <p:cNvSpPr>
                <a:spLocks/>
              </p:cNvSpPr>
              <p:nvPr/>
            </p:nvSpPr>
            <p:spPr bwMode="auto">
              <a:xfrm>
                <a:off x="5961" y="4495"/>
                <a:ext cx="28" cy="28"/>
              </a:xfrm>
              <a:custGeom>
                <a:avLst/>
                <a:gdLst>
                  <a:gd name="T0" fmla="*/ 14 w 29"/>
                  <a:gd name="T1" fmla="*/ 29 h 29"/>
                  <a:gd name="T2" fmla="*/ 0 w 29"/>
                  <a:gd name="T3" fmla="*/ 14 h 29"/>
                  <a:gd name="T4" fmla="*/ 15 w 29"/>
                  <a:gd name="T5" fmla="*/ 0 h 29"/>
                  <a:gd name="T6" fmla="*/ 29 w 29"/>
                  <a:gd name="T7" fmla="*/ 15 h 29"/>
                  <a:gd name="T8" fmla="*/ 14 w 2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cubicBezTo>
                      <a:pt x="6" y="29"/>
                      <a:pt x="0" y="21"/>
                      <a:pt x="0" y="14"/>
                    </a:cubicBezTo>
                    <a:cubicBezTo>
                      <a:pt x="0" y="7"/>
                      <a:pt x="8" y="0"/>
                      <a:pt x="15" y="0"/>
                    </a:cubicBezTo>
                    <a:cubicBezTo>
                      <a:pt x="22" y="1"/>
                      <a:pt x="29" y="8"/>
                      <a:pt x="29" y="15"/>
                    </a:cubicBezTo>
                    <a:cubicBezTo>
                      <a:pt x="28" y="23"/>
                      <a:pt x="21" y="29"/>
                      <a:pt x="1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816"/>
              <p:cNvSpPr>
                <a:spLocks/>
              </p:cNvSpPr>
              <p:nvPr/>
            </p:nvSpPr>
            <p:spPr bwMode="auto">
              <a:xfrm>
                <a:off x="5846" y="1184"/>
                <a:ext cx="28" cy="29"/>
              </a:xfrm>
              <a:custGeom>
                <a:avLst/>
                <a:gdLst>
                  <a:gd name="T0" fmla="*/ 14 w 29"/>
                  <a:gd name="T1" fmla="*/ 0 h 30"/>
                  <a:gd name="T2" fmla="*/ 29 w 29"/>
                  <a:gd name="T3" fmla="*/ 14 h 30"/>
                  <a:gd name="T4" fmla="*/ 15 w 29"/>
                  <a:gd name="T5" fmla="*/ 29 h 30"/>
                  <a:gd name="T6" fmla="*/ 1 w 29"/>
                  <a:gd name="T7" fmla="*/ 15 h 30"/>
                  <a:gd name="T8" fmla="*/ 14 w 2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4" y="0"/>
                    </a:moveTo>
                    <a:cubicBezTo>
                      <a:pt x="21" y="0"/>
                      <a:pt x="29" y="7"/>
                      <a:pt x="29" y="14"/>
                    </a:cubicBezTo>
                    <a:cubicBezTo>
                      <a:pt x="29" y="22"/>
                      <a:pt x="23" y="29"/>
                      <a:pt x="15" y="29"/>
                    </a:cubicBezTo>
                    <a:cubicBezTo>
                      <a:pt x="8" y="30"/>
                      <a:pt x="1" y="23"/>
                      <a:pt x="1" y="15"/>
                    </a:cubicBezTo>
                    <a:cubicBezTo>
                      <a:pt x="0" y="8"/>
                      <a:pt x="7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817"/>
              <p:cNvSpPr>
                <a:spLocks/>
              </p:cNvSpPr>
              <p:nvPr/>
            </p:nvSpPr>
            <p:spPr bwMode="auto">
              <a:xfrm>
                <a:off x="6564" y="1714"/>
                <a:ext cx="28" cy="29"/>
              </a:xfrm>
              <a:custGeom>
                <a:avLst/>
                <a:gdLst>
                  <a:gd name="T0" fmla="*/ 29 w 29"/>
                  <a:gd name="T1" fmla="*/ 14 h 30"/>
                  <a:gd name="T2" fmla="*/ 15 w 29"/>
                  <a:gd name="T3" fmla="*/ 29 h 30"/>
                  <a:gd name="T4" fmla="*/ 0 w 29"/>
                  <a:gd name="T5" fmla="*/ 16 h 30"/>
                  <a:gd name="T6" fmla="*/ 14 w 29"/>
                  <a:gd name="T7" fmla="*/ 1 h 30"/>
                  <a:gd name="T8" fmla="*/ 29 w 29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14"/>
                    </a:moveTo>
                    <a:cubicBezTo>
                      <a:pt x="29" y="22"/>
                      <a:pt x="23" y="29"/>
                      <a:pt x="15" y="29"/>
                    </a:cubicBezTo>
                    <a:cubicBezTo>
                      <a:pt x="8" y="30"/>
                      <a:pt x="1" y="24"/>
                      <a:pt x="0" y="16"/>
                    </a:cubicBezTo>
                    <a:cubicBezTo>
                      <a:pt x="0" y="8"/>
                      <a:pt x="6" y="1"/>
                      <a:pt x="14" y="1"/>
                    </a:cubicBezTo>
                    <a:cubicBezTo>
                      <a:pt x="22" y="0"/>
                      <a:pt x="29" y="7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818"/>
              <p:cNvSpPr>
                <a:spLocks/>
              </p:cNvSpPr>
              <p:nvPr/>
            </p:nvSpPr>
            <p:spPr bwMode="auto">
              <a:xfrm>
                <a:off x="4295" y="4446"/>
                <a:ext cx="29" cy="29"/>
              </a:xfrm>
              <a:custGeom>
                <a:avLst/>
                <a:gdLst>
                  <a:gd name="T0" fmla="*/ 29 w 29"/>
                  <a:gd name="T1" fmla="*/ 16 h 30"/>
                  <a:gd name="T2" fmla="*/ 14 w 29"/>
                  <a:gd name="T3" fmla="*/ 30 h 30"/>
                  <a:gd name="T4" fmla="*/ 0 w 29"/>
                  <a:gd name="T5" fmla="*/ 16 h 30"/>
                  <a:gd name="T6" fmla="*/ 16 w 29"/>
                  <a:gd name="T7" fmla="*/ 1 h 30"/>
                  <a:gd name="T8" fmla="*/ 29 w 29"/>
                  <a:gd name="T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16"/>
                    </a:moveTo>
                    <a:cubicBezTo>
                      <a:pt x="28" y="24"/>
                      <a:pt x="22" y="30"/>
                      <a:pt x="14" y="30"/>
                    </a:cubicBezTo>
                    <a:cubicBezTo>
                      <a:pt x="6" y="30"/>
                      <a:pt x="0" y="23"/>
                      <a:pt x="0" y="16"/>
                    </a:cubicBezTo>
                    <a:cubicBezTo>
                      <a:pt x="0" y="7"/>
                      <a:pt x="7" y="0"/>
                      <a:pt x="16" y="1"/>
                    </a:cubicBezTo>
                    <a:cubicBezTo>
                      <a:pt x="23" y="2"/>
                      <a:pt x="29" y="8"/>
                      <a:pt x="2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819"/>
              <p:cNvSpPr>
                <a:spLocks/>
              </p:cNvSpPr>
              <p:nvPr/>
            </p:nvSpPr>
            <p:spPr bwMode="auto">
              <a:xfrm>
                <a:off x="3652" y="1856"/>
                <a:ext cx="29" cy="29"/>
              </a:xfrm>
              <a:custGeom>
                <a:avLst/>
                <a:gdLst>
                  <a:gd name="T0" fmla="*/ 28 w 29"/>
                  <a:gd name="T1" fmla="*/ 14 h 30"/>
                  <a:gd name="T2" fmla="*/ 15 w 29"/>
                  <a:gd name="T3" fmla="*/ 29 h 30"/>
                  <a:gd name="T4" fmla="*/ 0 w 29"/>
                  <a:gd name="T5" fmla="*/ 16 h 30"/>
                  <a:gd name="T6" fmla="*/ 13 w 29"/>
                  <a:gd name="T7" fmla="*/ 1 h 30"/>
                  <a:gd name="T8" fmla="*/ 28 w 29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8" y="14"/>
                    </a:moveTo>
                    <a:cubicBezTo>
                      <a:pt x="29" y="22"/>
                      <a:pt x="23" y="29"/>
                      <a:pt x="15" y="29"/>
                    </a:cubicBezTo>
                    <a:cubicBezTo>
                      <a:pt x="8" y="30"/>
                      <a:pt x="1" y="24"/>
                      <a:pt x="0" y="16"/>
                    </a:cubicBezTo>
                    <a:cubicBezTo>
                      <a:pt x="0" y="8"/>
                      <a:pt x="6" y="1"/>
                      <a:pt x="13" y="1"/>
                    </a:cubicBezTo>
                    <a:cubicBezTo>
                      <a:pt x="20" y="0"/>
                      <a:pt x="28" y="7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820"/>
              <p:cNvSpPr>
                <a:spLocks/>
              </p:cNvSpPr>
              <p:nvPr/>
            </p:nvSpPr>
            <p:spPr bwMode="auto">
              <a:xfrm>
                <a:off x="3828" y="1617"/>
                <a:ext cx="29" cy="27"/>
              </a:xfrm>
              <a:custGeom>
                <a:avLst/>
                <a:gdLst>
                  <a:gd name="T0" fmla="*/ 28 w 29"/>
                  <a:gd name="T1" fmla="*/ 14 h 28"/>
                  <a:gd name="T2" fmla="*/ 14 w 29"/>
                  <a:gd name="T3" fmla="*/ 28 h 28"/>
                  <a:gd name="T4" fmla="*/ 1 w 29"/>
                  <a:gd name="T5" fmla="*/ 13 h 28"/>
                  <a:gd name="T6" fmla="*/ 14 w 29"/>
                  <a:gd name="T7" fmla="*/ 0 h 28"/>
                  <a:gd name="T8" fmla="*/ 28 w 29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8" y="14"/>
                    </a:moveTo>
                    <a:cubicBezTo>
                      <a:pt x="28" y="21"/>
                      <a:pt x="21" y="28"/>
                      <a:pt x="14" y="28"/>
                    </a:cubicBezTo>
                    <a:cubicBezTo>
                      <a:pt x="6" y="28"/>
                      <a:pt x="0" y="20"/>
                      <a:pt x="1" y="13"/>
                    </a:cubicBezTo>
                    <a:cubicBezTo>
                      <a:pt x="1" y="6"/>
                      <a:pt x="8" y="0"/>
                      <a:pt x="14" y="0"/>
                    </a:cubicBezTo>
                    <a:cubicBezTo>
                      <a:pt x="21" y="0"/>
                      <a:pt x="29" y="7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821"/>
              <p:cNvSpPr>
                <a:spLocks/>
              </p:cNvSpPr>
              <p:nvPr/>
            </p:nvSpPr>
            <p:spPr bwMode="auto">
              <a:xfrm>
                <a:off x="6079" y="4434"/>
                <a:ext cx="27" cy="27"/>
              </a:xfrm>
              <a:custGeom>
                <a:avLst/>
                <a:gdLst>
                  <a:gd name="T0" fmla="*/ 0 w 28"/>
                  <a:gd name="T1" fmla="*/ 13 h 28"/>
                  <a:gd name="T2" fmla="*/ 15 w 28"/>
                  <a:gd name="T3" fmla="*/ 0 h 28"/>
                  <a:gd name="T4" fmla="*/ 28 w 28"/>
                  <a:gd name="T5" fmla="*/ 14 h 28"/>
                  <a:gd name="T6" fmla="*/ 14 w 28"/>
                  <a:gd name="T7" fmla="*/ 28 h 28"/>
                  <a:gd name="T8" fmla="*/ 0 w 28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0" y="13"/>
                    </a:moveTo>
                    <a:cubicBezTo>
                      <a:pt x="0" y="6"/>
                      <a:pt x="7" y="0"/>
                      <a:pt x="15" y="0"/>
                    </a:cubicBezTo>
                    <a:cubicBezTo>
                      <a:pt x="23" y="0"/>
                      <a:pt x="28" y="6"/>
                      <a:pt x="28" y="14"/>
                    </a:cubicBezTo>
                    <a:cubicBezTo>
                      <a:pt x="28" y="22"/>
                      <a:pt x="21" y="28"/>
                      <a:pt x="14" y="28"/>
                    </a:cubicBezTo>
                    <a:cubicBezTo>
                      <a:pt x="6" y="27"/>
                      <a:pt x="0" y="21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822"/>
              <p:cNvSpPr>
                <a:spLocks/>
              </p:cNvSpPr>
              <p:nvPr/>
            </p:nvSpPr>
            <p:spPr bwMode="auto">
              <a:xfrm>
                <a:off x="5936" y="1213"/>
                <a:ext cx="28" cy="28"/>
              </a:xfrm>
              <a:custGeom>
                <a:avLst/>
                <a:gdLst>
                  <a:gd name="T0" fmla="*/ 28 w 28"/>
                  <a:gd name="T1" fmla="*/ 13 h 28"/>
                  <a:gd name="T2" fmla="*/ 14 w 28"/>
                  <a:gd name="T3" fmla="*/ 28 h 28"/>
                  <a:gd name="T4" fmla="*/ 0 w 28"/>
                  <a:gd name="T5" fmla="*/ 14 h 28"/>
                  <a:gd name="T6" fmla="*/ 13 w 28"/>
                  <a:gd name="T7" fmla="*/ 0 h 28"/>
                  <a:gd name="T8" fmla="*/ 28 w 28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3"/>
                    </a:moveTo>
                    <a:cubicBezTo>
                      <a:pt x="28" y="21"/>
                      <a:pt x="22" y="28"/>
                      <a:pt x="14" y="28"/>
                    </a:cubicBezTo>
                    <a:cubicBezTo>
                      <a:pt x="7" y="28"/>
                      <a:pt x="0" y="22"/>
                      <a:pt x="0" y="14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22" y="0"/>
                      <a:pt x="28" y="5"/>
                      <a:pt x="2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823"/>
              <p:cNvSpPr>
                <a:spLocks/>
              </p:cNvSpPr>
              <p:nvPr/>
            </p:nvSpPr>
            <p:spPr bwMode="auto">
              <a:xfrm>
                <a:off x="3977" y="1466"/>
                <a:ext cx="26" cy="28"/>
              </a:xfrm>
              <a:custGeom>
                <a:avLst/>
                <a:gdLst>
                  <a:gd name="T0" fmla="*/ 13 w 27"/>
                  <a:gd name="T1" fmla="*/ 28 h 28"/>
                  <a:gd name="T2" fmla="*/ 0 w 27"/>
                  <a:gd name="T3" fmla="*/ 14 h 28"/>
                  <a:gd name="T4" fmla="*/ 15 w 27"/>
                  <a:gd name="T5" fmla="*/ 1 h 28"/>
                  <a:gd name="T6" fmla="*/ 27 w 27"/>
                  <a:gd name="T7" fmla="*/ 14 h 28"/>
                  <a:gd name="T8" fmla="*/ 13 w 2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3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1" y="6"/>
                      <a:pt x="7" y="0"/>
                      <a:pt x="15" y="1"/>
                    </a:cubicBezTo>
                    <a:cubicBezTo>
                      <a:pt x="22" y="2"/>
                      <a:pt x="27" y="7"/>
                      <a:pt x="27" y="14"/>
                    </a:cubicBezTo>
                    <a:cubicBezTo>
                      <a:pt x="27" y="22"/>
                      <a:pt x="21" y="28"/>
                      <a:pt x="1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824"/>
              <p:cNvSpPr>
                <a:spLocks/>
              </p:cNvSpPr>
              <p:nvPr/>
            </p:nvSpPr>
            <p:spPr bwMode="auto">
              <a:xfrm>
                <a:off x="4206" y="4418"/>
                <a:ext cx="27" cy="28"/>
              </a:xfrm>
              <a:custGeom>
                <a:avLst/>
                <a:gdLst>
                  <a:gd name="T0" fmla="*/ 14 w 28"/>
                  <a:gd name="T1" fmla="*/ 28 h 28"/>
                  <a:gd name="T2" fmla="*/ 1 w 28"/>
                  <a:gd name="T3" fmla="*/ 13 h 28"/>
                  <a:gd name="T4" fmla="*/ 14 w 28"/>
                  <a:gd name="T5" fmla="*/ 1 h 28"/>
                  <a:gd name="T6" fmla="*/ 28 w 28"/>
                  <a:gd name="T7" fmla="*/ 14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1"/>
                      <a:pt x="1" y="13"/>
                    </a:cubicBezTo>
                    <a:cubicBezTo>
                      <a:pt x="1" y="7"/>
                      <a:pt x="7" y="1"/>
                      <a:pt x="14" y="1"/>
                    </a:cubicBezTo>
                    <a:cubicBezTo>
                      <a:pt x="21" y="0"/>
                      <a:pt x="28" y="7"/>
                      <a:pt x="28" y="14"/>
                    </a:cubicBezTo>
                    <a:cubicBezTo>
                      <a:pt x="28" y="22"/>
                      <a:pt x="21" y="28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825"/>
              <p:cNvSpPr>
                <a:spLocks/>
              </p:cNvSpPr>
              <p:nvPr/>
            </p:nvSpPr>
            <p:spPr bwMode="auto">
              <a:xfrm>
                <a:off x="6265" y="1419"/>
                <a:ext cx="28" cy="29"/>
              </a:xfrm>
              <a:custGeom>
                <a:avLst/>
                <a:gdLst>
                  <a:gd name="T0" fmla="*/ 15 w 29"/>
                  <a:gd name="T1" fmla="*/ 1 h 30"/>
                  <a:gd name="T2" fmla="*/ 28 w 29"/>
                  <a:gd name="T3" fmla="*/ 16 h 30"/>
                  <a:gd name="T4" fmla="*/ 14 w 29"/>
                  <a:gd name="T5" fmla="*/ 29 h 30"/>
                  <a:gd name="T6" fmla="*/ 0 w 29"/>
                  <a:gd name="T7" fmla="*/ 14 h 30"/>
                  <a:gd name="T8" fmla="*/ 15 w 29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5" y="1"/>
                    </a:moveTo>
                    <a:cubicBezTo>
                      <a:pt x="23" y="1"/>
                      <a:pt x="29" y="8"/>
                      <a:pt x="28" y="16"/>
                    </a:cubicBezTo>
                    <a:cubicBezTo>
                      <a:pt x="28" y="23"/>
                      <a:pt x="21" y="30"/>
                      <a:pt x="14" y="29"/>
                    </a:cubicBezTo>
                    <a:cubicBezTo>
                      <a:pt x="6" y="29"/>
                      <a:pt x="0" y="22"/>
                      <a:pt x="0" y="14"/>
                    </a:cubicBezTo>
                    <a:cubicBezTo>
                      <a:pt x="1" y="7"/>
                      <a:pt x="8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826"/>
              <p:cNvSpPr>
                <a:spLocks/>
              </p:cNvSpPr>
              <p:nvPr/>
            </p:nvSpPr>
            <p:spPr bwMode="auto">
              <a:xfrm>
                <a:off x="6642" y="3923"/>
                <a:ext cx="27" cy="28"/>
              </a:xfrm>
              <a:custGeom>
                <a:avLst/>
                <a:gdLst>
                  <a:gd name="T0" fmla="*/ 14 w 28"/>
                  <a:gd name="T1" fmla="*/ 0 h 28"/>
                  <a:gd name="T2" fmla="*/ 27 w 28"/>
                  <a:gd name="T3" fmla="*/ 15 h 28"/>
                  <a:gd name="T4" fmla="*/ 12 w 28"/>
                  <a:gd name="T5" fmla="*/ 27 h 28"/>
                  <a:gd name="T6" fmla="*/ 0 w 28"/>
                  <a:gd name="T7" fmla="*/ 14 h 28"/>
                  <a:gd name="T8" fmla="*/ 14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22" y="1"/>
                      <a:pt x="28" y="7"/>
                      <a:pt x="27" y="15"/>
                    </a:cubicBezTo>
                    <a:cubicBezTo>
                      <a:pt x="26" y="23"/>
                      <a:pt x="19" y="28"/>
                      <a:pt x="12" y="27"/>
                    </a:cubicBezTo>
                    <a:cubicBezTo>
                      <a:pt x="5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827"/>
              <p:cNvSpPr>
                <a:spLocks/>
              </p:cNvSpPr>
              <p:nvPr/>
            </p:nvSpPr>
            <p:spPr bwMode="auto">
              <a:xfrm>
                <a:off x="4686" y="1102"/>
                <a:ext cx="28" cy="29"/>
              </a:xfrm>
              <a:custGeom>
                <a:avLst/>
                <a:gdLst>
                  <a:gd name="T0" fmla="*/ 28 w 29"/>
                  <a:gd name="T1" fmla="*/ 16 h 29"/>
                  <a:gd name="T2" fmla="*/ 13 w 29"/>
                  <a:gd name="T3" fmla="*/ 29 h 29"/>
                  <a:gd name="T4" fmla="*/ 0 w 29"/>
                  <a:gd name="T5" fmla="*/ 14 h 29"/>
                  <a:gd name="T6" fmla="*/ 15 w 29"/>
                  <a:gd name="T7" fmla="*/ 1 h 29"/>
                  <a:gd name="T8" fmla="*/ 28 w 29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28" y="16"/>
                    </a:moveTo>
                    <a:cubicBezTo>
                      <a:pt x="28" y="24"/>
                      <a:pt x="21" y="29"/>
                      <a:pt x="13" y="29"/>
                    </a:cubicBezTo>
                    <a:cubicBezTo>
                      <a:pt x="5" y="28"/>
                      <a:pt x="0" y="22"/>
                      <a:pt x="0" y="14"/>
                    </a:cubicBezTo>
                    <a:cubicBezTo>
                      <a:pt x="1" y="6"/>
                      <a:pt x="8" y="0"/>
                      <a:pt x="15" y="1"/>
                    </a:cubicBezTo>
                    <a:cubicBezTo>
                      <a:pt x="23" y="1"/>
                      <a:pt x="29" y="8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828"/>
              <p:cNvSpPr>
                <a:spLocks/>
              </p:cNvSpPr>
              <p:nvPr/>
            </p:nvSpPr>
            <p:spPr bwMode="auto">
              <a:xfrm>
                <a:off x="4054" y="4270"/>
                <a:ext cx="31" cy="29"/>
              </a:xfrm>
              <a:custGeom>
                <a:avLst/>
                <a:gdLst>
                  <a:gd name="T0" fmla="*/ 15 w 31"/>
                  <a:gd name="T1" fmla="*/ 29 h 30"/>
                  <a:gd name="T2" fmla="*/ 1 w 31"/>
                  <a:gd name="T3" fmla="*/ 13 h 30"/>
                  <a:gd name="T4" fmla="*/ 17 w 31"/>
                  <a:gd name="T5" fmla="*/ 0 h 30"/>
                  <a:gd name="T6" fmla="*/ 30 w 31"/>
                  <a:gd name="T7" fmla="*/ 16 h 30"/>
                  <a:gd name="T8" fmla="*/ 15 w 31"/>
                  <a:gd name="T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15" y="29"/>
                    </a:moveTo>
                    <a:cubicBezTo>
                      <a:pt x="7" y="29"/>
                      <a:pt x="0" y="21"/>
                      <a:pt x="1" y="13"/>
                    </a:cubicBezTo>
                    <a:cubicBezTo>
                      <a:pt x="2" y="5"/>
                      <a:pt x="9" y="0"/>
                      <a:pt x="17" y="0"/>
                    </a:cubicBezTo>
                    <a:cubicBezTo>
                      <a:pt x="25" y="0"/>
                      <a:pt x="31" y="8"/>
                      <a:pt x="30" y="16"/>
                    </a:cubicBezTo>
                    <a:cubicBezTo>
                      <a:pt x="30" y="24"/>
                      <a:pt x="23" y="30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829"/>
              <p:cNvSpPr>
                <a:spLocks/>
              </p:cNvSpPr>
              <p:nvPr/>
            </p:nvSpPr>
            <p:spPr bwMode="auto">
              <a:xfrm>
                <a:off x="5842" y="4556"/>
                <a:ext cx="27" cy="26"/>
              </a:xfrm>
              <a:custGeom>
                <a:avLst/>
                <a:gdLst>
                  <a:gd name="T0" fmla="*/ 28 w 28"/>
                  <a:gd name="T1" fmla="*/ 14 h 27"/>
                  <a:gd name="T2" fmla="*/ 13 w 28"/>
                  <a:gd name="T3" fmla="*/ 27 h 27"/>
                  <a:gd name="T4" fmla="*/ 0 w 28"/>
                  <a:gd name="T5" fmla="*/ 14 h 27"/>
                  <a:gd name="T6" fmla="*/ 13 w 28"/>
                  <a:gd name="T7" fmla="*/ 0 h 27"/>
                  <a:gd name="T8" fmla="*/ 28 w 28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28" y="14"/>
                    </a:move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21" y="0"/>
                      <a:pt x="28" y="6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830"/>
              <p:cNvSpPr>
                <a:spLocks/>
              </p:cNvSpPr>
              <p:nvPr/>
            </p:nvSpPr>
            <p:spPr bwMode="auto">
              <a:xfrm>
                <a:off x="3606" y="3826"/>
                <a:ext cx="27" cy="27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5 w 28"/>
                  <a:gd name="T5" fmla="*/ 1 h 28"/>
                  <a:gd name="T6" fmla="*/ 27 w 28"/>
                  <a:gd name="T7" fmla="*/ 14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1" y="7"/>
                      <a:pt x="8" y="0"/>
                      <a:pt x="15" y="1"/>
                    </a:cubicBezTo>
                    <a:cubicBezTo>
                      <a:pt x="21" y="1"/>
                      <a:pt x="27" y="7"/>
                      <a:pt x="27" y="14"/>
                    </a:cubicBezTo>
                    <a:cubicBezTo>
                      <a:pt x="28" y="22"/>
                      <a:pt x="22" y="28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831"/>
              <p:cNvSpPr>
                <a:spLocks/>
              </p:cNvSpPr>
              <p:nvPr/>
            </p:nvSpPr>
            <p:spPr bwMode="auto">
              <a:xfrm>
                <a:off x="6845" y="3594"/>
                <a:ext cx="28" cy="26"/>
              </a:xfrm>
              <a:custGeom>
                <a:avLst/>
                <a:gdLst>
                  <a:gd name="T0" fmla="*/ 15 w 28"/>
                  <a:gd name="T1" fmla="*/ 0 h 27"/>
                  <a:gd name="T2" fmla="*/ 27 w 28"/>
                  <a:gd name="T3" fmla="*/ 13 h 27"/>
                  <a:gd name="T4" fmla="*/ 13 w 28"/>
                  <a:gd name="T5" fmla="*/ 27 h 27"/>
                  <a:gd name="T6" fmla="*/ 1 w 28"/>
                  <a:gd name="T7" fmla="*/ 11 h 27"/>
                  <a:gd name="T8" fmla="*/ 15 w 2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15" y="0"/>
                    </a:moveTo>
                    <a:cubicBezTo>
                      <a:pt x="22" y="0"/>
                      <a:pt x="27" y="6"/>
                      <a:pt x="27" y="13"/>
                    </a:cubicBezTo>
                    <a:cubicBezTo>
                      <a:pt x="28" y="21"/>
                      <a:pt x="21" y="27"/>
                      <a:pt x="13" y="27"/>
                    </a:cubicBezTo>
                    <a:cubicBezTo>
                      <a:pt x="6" y="26"/>
                      <a:pt x="0" y="19"/>
                      <a:pt x="1" y="11"/>
                    </a:cubicBezTo>
                    <a:cubicBezTo>
                      <a:pt x="2" y="5"/>
                      <a:pt x="8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832"/>
              <p:cNvSpPr>
                <a:spLocks/>
              </p:cNvSpPr>
              <p:nvPr/>
            </p:nvSpPr>
            <p:spPr bwMode="auto">
              <a:xfrm>
                <a:off x="3486" y="3588"/>
                <a:ext cx="27" cy="27"/>
              </a:xfrm>
              <a:custGeom>
                <a:avLst/>
                <a:gdLst>
                  <a:gd name="T0" fmla="*/ 28 w 28"/>
                  <a:gd name="T1" fmla="*/ 13 h 28"/>
                  <a:gd name="T2" fmla="*/ 15 w 28"/>
                  <a:gd name="T3" fmla="*/ 28 h 28"/>
                  <a:gd name="T4" fmla="*/ 0 w 28"/>
                  <a:gd name="T5" fmla="*/ 14 h 28"/>
                  <a:gd name="T6" fmla="*/ 13 w 28"/>
                  <a:gd name="T7" fmla="*/ 1 h 28"/>
                  <a:gd name="T8" fmla="*/ 28 w 28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3"/>
                    </a:moveTo>
                    <a:cubicBezTo>
                      <a:pt x="28" y="21"/>
                      <a:pt x="22" y="28"/>
                      <a:pt x="15" y="28"/>
                    </a:cubicBezTo>
                    <a:cubicBezTo>
                      <a:pt x="7" y="28"/>
                      <a:pt x="0" y="21"/>
                      <a:pt x="0" y="14"/>
                    </a:cubicBezTo>
                    <a:cubicBezTo>
                      <a:pt x="0" y="7"/>
                      <a:pt x="6" y="2"/>
                      <a:pt x="13" y="1"/>
                    </a:cubicBezTo>
                    <a:cubicBezTo>
                      <a:pt x="21" y="0"/>
                      <a:pt x="27" y="5"/>
                      <a:pt x="2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833"/>
              <p:cNvSpPr>
                <a:spLocks/>
              </p:cNvSpPr>
              <p:nvPr/>
            </p:nvSpPr>
            <p:spPr bwMode="auto">
              <a:xfrm>
                <a:off x="6876" y="3503"/>
                <a:ext cx="27" cy="28"/>
              </a:xfrm>
              <a:custGeom>
                <a:avLst/>
                <a:gdLst>
                  <a:gd name="T0" fmla="*/ 14 w 28"/>
                  <a:gd name="T1" fmla="*/ 0 h 28"/>
                  <a:gd name="T2" fmla="*/ 27 w 28"/>
                  <a:gd name="T3" fmla="*/ 15 h 28"/>
                  <a:gd name="T4" fmla="*/ 12 w 28"/>
                  <a:gd name="T5" fmla="*/ 28 h 28"/>
                  <a:gd name="T6" fmla="*/ 0 w 28"/>
                  <a:gd name="T7" fmla="*/ 14 h 28"/>
                  <a:gd name="T8" fmla="*/ 14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22" y="0"/>
                      <a:pt x="28" y="7"/>
                      <a:pt x="27" y="15"/>
                    </a:cubicBezTo>
                    <a:cubicBezTo>
                      <a:pt x="27" y="22"/>
                      <a:pt x="19" y="28"/>
                      <a:pt x="12" y="28"/>
                    </a:cubicBezTo>
                    <a:cubicBezTo>
                      <a:pt x="5" y="27"/>
                      <a:pt x="0" y="20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834"/>
              <p:cNvSpPr>
                <a:spLocks/>
              </p:cNvSpPr>
              <p:nvPr/>
            </p:nvSpPr>
            <p:spPr bwMode="auto">
              <a:xfrm>
                <a:off x="3967" y="4242"/>
                <a:ext cx="27" cy="28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3 w 28"/>
                  <a:gd name="T5" fmla="*/ 0 h 28"/>
                  <a:gd name="T6" fmla="*/ 28 w 28"/>
                  <a:gd name="T7" fmla="*/ 13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0" y="6"/>
                      <a:pt x="6" y="1"/>
                      <a:pt x="13" y="0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1" y="27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835"/>
              <p:cNvSpPr>
                <a:spLocks/>
              </p:cNvSpPr>
              <p:nvPr/>
            </p:nvSpPr>
            <p:spPr bwMode="auto">
              <a:xfrm>
                <a:off x="6197" y="4373"/>
                <a:ext cx="27" cy="27"/>
              </a:xfrm>
              <a:custGeom>
                <a:avLst/>
                <a:gdLst>
                  <a:gd name="T0" fmla="*/ 28 w 28"/>
                  <a:gd name="T1" fmla="*/ 14 h 28"/>
                  <a:gd name="T2" fmla="*/ 14 w 28"/>
                  <a:gd name="T3" fmla="*/ 28 h 28"/>
                  <a:gd name="T4" fmla="*/ 1 w 28"/>
                  <a:gd name="T5" fmla="*/ 16 h 28"/>
                  <a:gd name="T6" fmla="*/ 13 w 28"/>
                  <a:gd name="T7" fmla="*/ 1 h 28"/>
                  <a:gd name="T8" fmla="*/ 28 w 28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4"/>
                    </a:moveTo>
                    <a:cubicBezTo>
                      <a:pt x="28" y="22"/>
                      <a:pt x="22" y="28"/>
                      <a:pt x="14" y="28"/>
                    </a:cubicBezTo>
                    <a:cubicBezTo>
                      <a:pt x="7" y="28"/>
                      <a:pt x="1" y="23"/>
                      <a:pt x="1" y="16"/>
                    </a:cubicBezTo>
                    <a:cubicBezTo>
                      <a:pt x="0" y="9"/>
                      <a:pt x="6" y="1"/>
                      <a:pt x="13" y="1"/>
                    </a:cubicBezTo>
                    <a:cubicBezTo>
                      <a:pt x="20" y="0"/>
                      <a:pt x="27" y="6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836"/>
              <p:cNvSpPr>
                <a:spLocks/>
              </p:cNvSpPr>
              <p:nvPr/>
            </p:nvSpPr>
            <p:spPr bwMode="auto">
              <a:xfrm>
                <a:off x="3417" y="2276"/>
                <a:ext cx="27" cy="26"/>
              </a:xfrm>
              <a:custGeom>
                <a:avLst/>
                <a:gdLst>
                  <a:gd name="T0" fmla="*/ 13 w 27"/>
                  <a:gd name="T1" fmla="*/ 27 h 27"/>
                  <a:gd name="T2" fmla="*/ 0 w 27"/>
                  <a:gd name="T3" fmla="*/ 14 h 27"/>
                  <a:gd name="T4" fmla="*/ 13 w 27"/>
                  <a:gd name="T5" fmla="*/ 1 h 27"/>
                  <a:gd name="T6" fmla="*/ 27 w 27"/>
                  <a:gd name="T7" fmla="*/ 15 h 27"/>
                  <a:gd name="T8" fmla="*/ 13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3" y="27"/>
                    </a:moveTo>
                    <a:cubicBezTo>
                      <a:pt x="6" y="27"/>
                      <a:pt x="1" y="21"/>
                      <a:pt x="0" y="14"/>
                    </a:cubicBezTo>
                    <a:cubicBezTo>
                      <a:pt x="0" y="7"/>
                      <a:pt x="5" y="1"/>
                      <a:pt x="13" y="1"/>
                    </a:cubicBezTo>
                    <a:cubicBezTo>
                      <a:pt x="21" y="0"/>
                      <a:pt x="27" y="7"/>
                      <a:pt x="27" y="15"/>
                    </a:cubicBezTo>
                    <a:cubicBezTo>
                      <a:pt x="26" y="22"/>
                      <a:pt x="20" y="27"/>
                      <a:pt x="1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837"/>
              <p:cNvSpPr>
                <a:spLocks/>
              </p:cNvSpPr>
              <p:nvPr/>
            </p:nvSpPr>
            <p:spPr bwMode="auto">
              <a:xfrm>
                <a:off x="3817" y="4094"/>
                <a:ext cx="27" cy="27"/>
              </a:xfrm>
              <a:custGeom>
                <a:avLst/>
                <a:gdLst>
                  <a:gd name="T0" fmla="*/ 14 w 27"/>
                  <a:gd name="T1" fmla="*/ 0 h 28"/>
                  <a:gd name="T2" fmla="*/ 27 w 27"/>
                  <a:gd name="T3" fmla="*/ 14 h 28"/>
                  <a:gd name="T4" fmla="*/ 13 w 27"/>
                  <a:gd name="T5" fmla="*/ 27 h 28"/>
                  <a:gd name="T6" fmla="*/ 0 w 27"/>
                  <a:gd name="T7" fmla="*/ 14 h 28"/>
                  <a:gd name="T8" fmla="*/ 14 w 2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4" y="0"/>
                    </a:moveTo>
                    <a:cubicBezTo>
                      <a:pt x="21" y="0"/>
                      <a:pt x="27" y="7"/>
                      <a:pt x="27" y="14"/>
                    </a:cubicBezTo>
                    <a:cubicBezTo>
                      <a:pt x="27" y="22"/>
                      <a:pt x="21" y="28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7"/>
                      <a:pt x="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838"/>
              <p:cNvSpPr>
                <a:spLocks/>
              </p:cNvSpPr>
              <p:nvPr/>
            </p:nvSpPr>
            <p:spPr bwMode="auto">
              <a:xfrm>
                <a:off x="6504" y="1597"/>
                <a:ext cx="28" cy="26"/>
              </a:xfrm>
              <a:custGeom>
                <a:avLst/>
                <a:gdLst>
                  <a:gd name="T0" fmla="*/ 14 w 29"/>
                  <a:gd name="T1" fmla="*/ 27 h 27"/>
                  <a:gd name="T2" fmla="*/ 1 w 29"/>
                  <a:gd name="T3" fmla="*/ 12 h 27"/>
                  <a:gd name="T4" fmla="*/ 15 w 29"/>
                  <a:gd name="T5" fmla="*/ 0 h 27"/>
                  <a:gd name="T6" fmla="*/ 28 w 29"/>
                  <a:gd name="T7" fmla="*/ 15 h 27"/>
                  <a:gd name="T8" fmla="*/ 14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14" y="27"/>
                    </a:moveTo>
                    <a:cubicBezTo>
                      <a:pt x="7" y="27"/>
                      <a:pt x="0" y="20"/>
                      <a:pt x="1" y="12"/>
                    </a:cubicBezTo>
                    <a:cubicBezTo>
                      <a:pt x="2" y="6"/>
                      <a:pt x="8" y="0"/>
                      <a:pt x="15" y="0"/>
                    </a:cubicBezTo>
                    <a:cubicBezTo>
                      <a:pt x="23" y="0"/>
                      <a:pt x="29" y="7"/>
                      <a:pt x="28" y="15"/>
                    </a:cubicBezTo>
                    <a:cubicBezTo>
                      <a:pt x="27" y="22"/>
                      <a:pt x="22" y="27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839"/>
              <p:cNvSpPr>
                <a:spLocks/>
              </p:cNvSpPr>
              <p:nvPr/>
            </p:nvSpPr>
            <p:spPr bwMode="auto">
              <a:xfrm>
                <a:off x="6464" y="4164"/>
                <a:ext cx="27" cy="26"/>
              </a:xfrm>
              <a:custGeom>
                <a:avLst/>
                <a:gdLst>
                  <a:gd name="T0" fmla="*/ 13 w 28"/>
                  <a:gd name="T1" fmla="*/ 0 h 26"/>
                  <a:gd name="T2" fmla="*/ 27 w 28"/>
                  <a:gd name="T3" fmla="*/ 14 h 26"/>
                  <a:gd name="T4" fmla="*/ 14 w 28"/>
                  <a:gd name="T5" fmla="*/ 26 h 26"/>
                  <a:gd name="T6" fmla="*/ 0 w 28"/>
                  <a:gd name="T7" fmla="*/ 12 h 26"/>
                  <a:gd name="T8" fmla="*/ 13 w 2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3" y="0"/>
                    </a:moveTo>
                    <a:cubicBezTo>
                      <a:pt x="21" y="0"/>
                      <a:pt x="28" y="7"/>
                      <a:pt x="27" y="14"/>
                    </a:cubicBezTo>
                    <a:cubicBezTo>
                      <a:pt x="26" y="21"/>
                      <a:pt x="21" y="26"/>
                      <a:pt x="14" y="26"/>
                    </a:cubicBezTo>
                    <a:cubicBezTo>
                      <a:pt x="6" y="26"/>
                      <a:pt x="0" y="20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840"/>
              <p:cNvSpPr>
                <a:spLocks/>
              </p:cNvSpPr>
              <p:nvPr/>
            </p:nvSpPr>
            <p:spPr bwMode="auto">
              <a:xfrm>
                <a:off x="3668" y="3945"/>
                <a:ext cx="26" cy="28"/>
              </a:xfrm>
              <a:custGeom>
                <a:avLst/>
                <a:gdLst>
                  <a:gd name="T0" fmla="*/ 14 w 27"/>
                  <a:gd name="T1" fmla="*/ 27 h 28"/>
                  <a:gd name="T2" fmla="*/ 0 w 27"/>
                  <a:gd name="T3" fmla="*/ 13 h 28"/>
                  <a:gd name="T4" fmla="*/ 13 w 27"/>
                  <a:gd name="T5" fmla="*/ 1 h 28"/>
                  <a:gd name="T6" fmla="*/ 27 w 27"/>
                  <a:gd name="T7" fmla="*/ 14 h 28"/>
                  <a:gd name="T8" fmla="*/ 14 w 2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4" y="27"/>
                    </a:moveTo>
                    <a:cubicBezTo>
                      <a:pt x="7" y="28"/>
                      <a:pt x="0" y="21"/>
                      <a:pt x="0" y="13"/>
                    </a:cubicBezTo>
                    <a:cubicBezTo>
                      <a:pt x="0" y="7"/>
                      <a:pt x="6" y="1"/>
                      <a:pt x="13" y="1"/>
                    </a:cubicBezTo>
                    <a:cubicBezTo>
                      <a:pt x="21" y="0"/>
                      <a:pt x="27" y="6"/>
                      <a:pt x="27" y="14"/>
                    </a:cubicBezTo>
                    <a:cubicBezTo>
                      <a:pt x="26" y="22"/>
                      <a:pt x="21" y="27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841"/>
              <p:cNvSpPr>
                <a:spLocks/>
              </p:cNvSpPr>
              <p:nvPr/>
            </p:nvSpPr>
            <p:spPr bwMode="auto">
              <a:xfrm>
                <a:off x="4123" y="1317"/>
                <a:ext cx="27" cy="26"/>
              </a:xfrm>
              <a:custGeom>
                <a:avLst/>
                <a:gdLst>
                  <a:gd name="T0" fmla="*/ 13 w 27"/>
                  <a:gd name="T1" fmla="*/ 0 h 26"/>
                  <a:gd name="T2" fmla="*/ 27 w 27"/>
                  <a:gd name="T3" fmla="*/ 12 h 26"/>
                  <a:gd name="T4" fmla="*/ 13 w 27"/>
                  <a:gd name="T5" fmla="*/ 26 h 26"/>
                  <a:gd name="T6" fmla="*/ 1 w 27"/>
                  <a:gd name="T7" fmla="*/ 12 h 26"/>
                  <a:gd name="T8" fmla="*/ 13 w 2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6">
                    <a:moveTo>
                      <a:pt x="13" y="0"/>
                    </a:moveTo>
                    <a:cubicBezTo>
                      <a:pt x="20" y="0"/>
                      <a:pt x="26" y="6"/>
                      <a:pt x="27" y="12"/>
                    </a:cubicBezTo>
                    <a:cubicBezTo>
                      <a:pt x="27" y="19"/>
                      <a:pt x="20" y="26"/>
                      <a:pt x="13" y="26"/>
                    </a:cubicBezTo>
                    <a:cubicBezTo>
                      <a:pt x="6" y="25"/>
                      <a:pt x="0" y="19"/>
                      <a:pt x="1" y="12"/>
                    </a:cubicBezTo>
                    <a:cubicBezTo>
                      <a:pt x="1" y="6"/>
                      <a:pt x="7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842"/>
              <p:cNvSpPr>
                <a:spLocks/>
              </p:cNvSpPr>
              <p:nvPr/>
            </p:nvSpPr>
            <p:spPr bwMode="auto">
              <a:xfrm>
                <a:off x="3546" y="3706"/>
                <a:ext cx="27" cy="27"/>
              </a:xfrm>
              <a:custGeom>
                <a:avLst/>
                <a:gdLst>
                  <a:gd name="T0" fmla="*/ 14 w 28"/>
                  <a:gd name="T1" fmla="*/ 28 h 28"/>
                  <a:gd name="T2" fmla="*/ 1 w 28"/>
                  <a:gd name="T3" fmla="*/ 14 h 28"/>
                  <a:gd name="T4" fmla="*/ 13 w 28"/>
                  <a:gd name="T5" fmla="*/ 1 h 28"/>
                  <a:gd name="T6" fmla="*/ 28 w 28"/>
                  <a:gd name="T7" fmla="*/ 14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2"/>
                      <a:pt x="1" y="14"/>
                    </a:cubicBezTo>
                    <a:cubicBezTo>
                      <a:pt x="1" y="7"/>
                      <a:pt x="7" y="1"/>
                      <a:pt x="13" y="1"/>
                    </a:cubicBezTo>
                    <a:cubicBezTo>
                      <a:pt x="21" y="0"/>
                      <a:pt x="28" y="7"/>
                      <a:pt x="28" y="14"/>
                    </a:cubicBezTo>
                    <a:cubicBezTo>
                      <a:pt x="28" y="22"/>
                      <a:pt x="22" y="28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843"/>
              <p:cNvSpPr>
                <a:spLocks/>
              </p:cNvSpPr>
              <p:nvPr/>
            </p:nvSpPr>
            <p:spPr bwMode="auto">
              <a:xfrm>
                <a:off x="3427" y="3469"/>
                <a:ext cx="26" cy="28"/>
              </a:xfrm>
              <a:custGeom>
                <a:avLst/>
                <a:gdLst>
                  <a:gd name="T0" fmla="*/ 27 w 27"/>
                  <a:gd name="T1" fmla="*/ 14 h 29"/>
                  <a:gd name="T2" fmla="*/ 15 w 27"/>
                  <a:gd name="T3" fmla="*/ 28 h 29"/>
                  <a:gd name="T4" fmla="*/ 0 w 27"/>
                  <a:gd name="T5" fmla="*/ 15 h 29"/>
                  <a:gd name="T6" fmla="*/ 12 w 27"/>
                  <a:gd name="T7" fmla="*/ 1 h 29"/>
                  <a:gd name="T8" fmla="*/ 27 w 27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27" y="14"/>
                    </a:moveTo>
                    <a:cubicBezTo>
                      <a:pt x="27" y="21"/>
                      <a:pt x="22" y="27"/>
                      <a:pt x="15" y="28"/>
                    </a:cubicBezTo>
                    <a:cubicBezTo>
                      <a:pt x="7" y="29"/>
                      <a:pt x="1" y="23"/>
                      <a:pt x="0" y="15"/>
                    </a:cubicBezTo>
                    <a:cubicBezTo>
                      <a:pt x="0" y="8"/>
                      <a:pt x="5" y="2"/>
                      <a:pt x="12" y="1"/>
                    </a:cubicBezTo>
                    <a:cubicBezTo>
                      <a:pt x="19" y="0"/>
                      <a:pt x="27" y="7"/>
                      <a:pt x="2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844"/>
              <p:cNvSpPr>
                <a:spLocks/>
              </p:cNvSpPr>
              <p:nvPr/>
            </p:nvSpPr>
            <p:spPr bwMode="auto">
              <a:xfrm>
                <a:off x="3446" y="2186"/>
                <a:ext cx="27" cy="27"/>
              </a:xfrm>
              <a:custGeom>
                <a:avLst/>
                <a:gdLst>
                  <a:gd name="T0" fmla="*/ 14 w 27"/>
                  <a:gd name="T1" fmla="*/ 0 h 27"/>
                  <a:gd name="T2" fmla="*/ 27 w 27"/>
                  <a:gd name="T3" fmla="*/ 13 h 27"/>
                  <a:gd name="T4" fmla="*/ 14 w 27"/>
                  <a:gd name="T5" fmla="*/ 26 h 27"/>
                  <a:gd name="T6" fmla="*/ 0 w 27"/>
                  <a:gd name="T7" fmla="*/ 12 h 27"/>
                  <a:gd name="T8" fmla="*/ 14 w 2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21" y="0"/>
                      <a:pt x="27" y="6"/>
                      <a:pt x="27" y="13"/>
                    </a:cubicBezTo>
                    <a:cubicBezTo>
                      <a:pt x="27" y="20"/>
                      <a:pt x="22" y="26"/>
                      <a:pt x="14" y="26"/>
                    </a:cubicBezTo>
                    <a:cubicBezTo>
                      <a:pt x="7" y="27"/>
                      <a:pt x="0" y="20"/>
                      <a:pt x="0" y="12"/>
                    </a:cubicBezTo>
                    <a:cubicBezTo>
                      <a:pt x="1" y="5"/>
                      <a:pt x="7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845"/>
              <p:cNvSpPr>
                <a:spLocks/>
              </p:cNvSpPr>
              <p:nvPr/>
            </p:nvSpPr>
            <p:spPr bwMode="auto">
              <a:xfrm>
                <a:off x="3681" y="1767"/>
                <a:ext cx="27" cy="27"/>
              </a:xfrm>
              <a:custGeom>
                <a:avLst/>
                <a:gdLst>
                  <a:gd name="T0" fmla="*/ 27 w 28"/>
                  <a:gd name="T1" fmla="*/ 13 h 27"/>
                  <a:gd name="T2" fmla="*/ 16 w 28"/>
                  <a:gd name="T3" fmla="*/ 27 h 27"/>
                  <a:gd name="T4" fmla="*/ 1 w 28"/>
                  <a:gd name="T5" fmla="*/ 14 h 27"/>
                  <a:gd name="T6" fmla="*/ 14 w 28"/>
                  <a:gd name="T7" fmla="*/ 0 h 27"/>
                  <a:gd name="T8" fmla="*/ 27 w 28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27" y="13"/>
                    </a:moveTo>
                    <a:cubicBezTo>
                      <a:pt x="28" y="20"/>
                      <a:pt x="23" y="26"/>
                      <a:pt x="16" y="27"/>
                    </a:cubicBezTo>
                    <a:cubicBezTo>
                      <a:pt x="8" y="27"/>
                      <a:pt x="1" y="22"/>
                      <a:pt x="1" y="14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21" y="0"/>
                      <a:pt x="27" y="6"/>
                      <a:pt x="2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846"/>
              <p:cNvSpPr>
                <a:spLocks/>
              </p:cNvSpPr>
              <p:nvPr/>
            </p:nvSpPr>
            <p:spPr bwMode="auto">
              <a:xfrm>
                <a:off x="4478" y="1134"/>
                <a:ext cx="27" cy="28"/>
              </a:xfrm>
              <a:custGeom>
                <a:avLst/>
                <a:gdLst>
                  <a:gd name="T0" fmla="*/ 15 w 27"/>
                  <a:gd name="T1" fmla="*/ 1 h 28"/>
                  <a:gd name="T2" fmla="*/ 27 w 27"/>
                  <a:gd name="T3" fmla="*/ 15 h 28"/>
                  <a:gd name="T4" fmla="*/ 12 w 27"/>
                  <a:gd name="T5" fmla="*/ 27 h 28"/>
                  <a:gd name="T6" fmla="*/ 1 w 27"/>
                  <a:gd name="T7" fmla="*/ 12 h 28"/>
                  <a:gd name="T8" fmla="*/ 15 w 27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5" y="1"/>
                    </a:moveTo>
                    <a:cubicBezTo>
                      <a:pt x="22" y="1"/>
                      <a:pt x="27" y="8"/>
                      <a:pt x="27" y="15"/>
                    </a:cubicBezTo>
                    <a:cubicBezTo>
                      <a:pt x="27" y="22"/>
                      <a:pt x="19" y="28"/>
                      <a:pt x="12" y="27"/>
                    </a:cubicBezTo>
                    <a:cubicBezTo>
                      <a:pt x="5" y="26"/>
                      <a:pt x="0" y="18"/>
                      <a:pt x="1" y="12"/>
                    </a:cubicBezTo>
                    <a:cubicBezTo>
                      <a:pt x="2" y="6"/>
                      <a:pt x="9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847"/>
              <p:cNvSpPr>
                <a:spLocks/>
              </p:cNvSpPr>
              <p:nvPr/>
            </p:nvSpPr>
            <p:spPr bwMode="auto">
              <a:xfrm>
                <a:off x="4242" y="1255"/>
                <a:ext cx="28" cy="26"/>
              </a:xfrm>
              <a:custGeom>
                <a:avLst/>
                <a:gdLst>
                  <a:gd name="T0" fmla="*/ 15 w 28"/>
                  <a:gd name="T1" fmla="*/ 26 h 26"/>
                  <a:gd name="T2" fmla="*/ 1 w 28"/>
                  <a:gd name="T3" fmla="*/ 15 h 26"/>
                  <a:gd name="T4" fmla="*/ 14 w 28"/>
                  <a:gd name="T5" fmla="*/ 0 h 26"/>
                  <a:gd name="T6" fmla="*/ 27 w 28"/>
                  <a:gd name="T7" fmla="*/ 13 h 26"/>
                  <a:gd name="T8" fmla="*/ 15 w 2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5" y="26"/>
                    </a:moveTo>
                    <a:cubicBezTo>
                      <a:pt x="8" y="26"/>
                      <a:pt x="2" y="21"/>
                      <a:pt x="1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21" y="0"/>
                      <a:pt x="27" y="6"/>
                      <a:pt x="27" y="13"/>
                    </a:cubicBezTo>
                    <a:cubicBezTo>
                      <a:pt x="28" y="19"/>
                      <a:pt x="22" y="25"/>
                      <a:pt x="15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848"/>
              <p:cNvSpPr>
                <a:spLocks/>
              </p:cNvSpPr>
              <p:nvPr/>
            </p:nvSpPr>
            <p:spPr bwMode="auto">
              <a:xfrm>
                <a:off x="6026" y="1244"/>
                <a:ext cx="26" cy="26"/>
              </a:xfrm>
              <a:custGeom>
                <a:avLst/>
                <a:gdLst>
                  <a:gd name="T0" fmla="*/ 15 w 27"/>
                  <a:gd name="T1" fmla="*/ 0 h 27"/>
                  <a:gd name="T2" fmla="*/ 27 w 27"/>
                  <a:gd name="T3" fmla="*/ 13 h 27"/>
                  <a:gd name="T4" fmla="*/ 15 w 27"/>
                  <a:gd name="T5" fmla="*/ 27 h 27"/>
                  <a:gd name="T6" fmla="*/ 1 w 27"/>
                  <a:gd name="T7" fmla="*/ 12 h 27"/>
                  <a:gd name="T8" fmla="*/ 15 w 2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5" y="0"/>
                    </a:moveTo>
                    <a:cubicBezTo>
                      <a:pt x="22" y="0"/>
                      <a:pt x="27" y="6"/>
                      <a:pt x="27" y="13"/>
                    </a:cubicBezTo>
                    <a:cubicBezTo>
                      <a:pt x="27" y="20"/>
                      <a:pt x="21" y="26"/>
                      <a:pt x="15" y="27"/>
                    </a:cubicBezTo>
                    <a:cubicBezTo>
                      <a:pt x="7" y="27"/>
                      <a:pt x="0" y="19"/>
                      <a:pt x="1" y="12"/>
                    </a:cubicBezTo>
                    <a:cubicBezTo>
                      <a:pt x="1" y="5"/>
                      <a:pt x="8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849"/>
              <p:cNvSpPr>
                <a:spLocks/>
              </p:cNvSpPr>
              <p:nvPr/>
            </p:nvSpPr>
            <p:spPr bwMode="auto">
              <a:xfrm>
                <a:off x="6612" y="4014"/>
                <a:ext cx="26" cy="25"/>
              </a:xfrm>
              <a:custGeom>
                <a:avLst/>
                <a:gdLst>
                  <a:gd name="T0" fmla="*/ 13 w 26"/>
                  <a:gd name="T1" fmla="*/ 0 h 26"/>
                  <a:gd name="T2" fmla="*/ 26 w 26"/>
                  <a:gd name="T3" fmla="*/ 13 h 26"/>
                  <a:gd name="T4" fmla="*/ 13 w 26"/>
                  <a:gd name="T5" fmla="*/ 26 h 26"/>
                  <a:gd name="T6" fmla="*/ 0 w 26"/>
                  <a:gd name="T7" fmla="*/ 14 h 26"/>
                  <a:gd name="T8" fmla="*/ 13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19" y="0"/>
                      <a:pt x="25" y="6"/>
                      <a:pt x="26" y="13"/>
                    </a:cubicBezTo>
                    <a:cubicBezTo>
                      <a:pt x="26" y="21"/>
                      <a:pt x="20" y="26"/>
                      <a:pt x="13" y="26"/>
                    </a:cubicBezTo>
                    <a:cubicBezTo>
                      <a:pt x="6" y="26"/>
                      <a:pt x="0" y="21"/>
                      <a:pt x="0" y="14"/>
                    </a:cubicBezTo>
                    <a:cubicBezTo>
                      <a:pt x="0" y="7"/>
                      <a:pt x="6" y="1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Freeform 850"/>
              <p:cNvSpPr>
                <a:spLocks/>
              </p:cNvSpPr>
              <p:nvPr/>
            </p:nvSpPr>
            <p:spPr bwMode="auto">
              <a:xfrm>
                <a:off x="6836" y="2102"/>
                <a:ext cx="27" cy="28"/>
              </a:xfrm>
              <a:custGeom>
                <a:avLst/>
                <a:gdLst>
                  <a:gd name="T0" fmla="*/ 12 w 27"/>
                  <a:gd name="T1" fmla="*/ 0 h 28"/>
                  <a:gd name="T2" fmla="*/ 26 w 27"/>
                  <a:gd name="T3" fmla="*/ 14 h 28"/>
                  <a:gd name="T4" fmla="*/ 14 w 27"/>
                  <a:gd name="T5" fmla="*/ 27 h 28"/>
                  <a:gd name="T6" fmla="*/ 0 w 27"/>
                  <a:gd name="T7" fmla="*/ 13 h 28"/>
                  <a:gd name="T8" fmla="*/ 12 w 2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2" y="0"/>
                    </a:moveTo>
                    <a:cubicBezTo>
                      <a:pt x="20" y="0"/>
                      <a:pt x="27" y="6"/>
                      <a:pt x="26" y="14"/>
                    </a:cubicBezTo>
                    <a:cubicBezTo>
                      <a:pt x="26" y="20"/>
                      <a:pt x="21" y="26"/>
                      <a:pt x="14" y="27"/>
                    </a:cubicBezTo>
                    <a:cubicBezTo>
                      <a:pt x="7" y="28"/>
                      <a:pt x="0" y="21"/>
                      <a:pt x="0" y="13"/>
                    </a:cubicBezTo>
                    <a:cubicBezTo>
                      <a:pt x="0" y="6"/>
                      <a:pt x="5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851"/>
              <p:cNvSpPr>
                <a:spLocks/>
              </p:cNvSpPr>
              <p:nvPr/>
            </p:nvSpPr>
            <p:spPr bwMode="auto">
              <a:xfrm>
                <a:off x="6776" y="1983"/>
                <a:ext cx="26" cy="28"/>
              </a:xfrm>
              <a:custGeom>
                <a:avLst/>
                <a:gdLst>
                  <a:gd name="T0" fmla="*/ 26 w 26"/>
                  <a:gd name="T1" fmla="*/ 14 h 28"/>
                  <a:gd name="T2" fmla="*/ 14 w 26"/>
                  <a:gd name="T3" fmla="*/ 27 h 28"/>
                  <a:gd name="T4" fmla="*/ 0 w 26"/>
                  <a:gd name="T5" fmla="*/ 14 h 28"/>
                  <a:gd name="T6" fmla="*/ 14 w 26"/>
                  <a:gd name="T7" fmla="*/ 1 h 28"/>
                  <a:gd name="T8" fmla="*/ 26 w 26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26" y="14"/>
                    </a:moveTo>
                    <a:cubicBezTo>
                      <a:pt x="26" y="21"/>
                      <a:pt x="21" y="27"/>
                      <a:pt x="14" y="27"/>
                    </a:cubicBezTo>
                    <a:cubicBezTo>
                      <a:pt x="7" y="28"/>
                      <a:pt x="0" y="22"/>
                      <a:pt x="0" y="14"/>
                    </a:cubicBezTo>
                    <a:cubicBezTo>
                      <a:pt x="0" y="7"/>
                      <a:pt x="7" y="0"/>
                      <a:pt x="14" y="1"/>
                    </a:cubicBezTo>
                    <a:cubicBezTo>
                      <a:pt x="21" y="1"/>
                      <a:pt x="26" y="7"/>
                      <a:pt x="2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852"/>
              <p:cNvSpPr>
                <a:spLocks/>
              </p:cNvSpPr>
              <p:nvPr/>
            </p:nvSpPr>
            <p:spPr bwMode="auto">
              <a:xfrm>
                <a:off x="6818" y="3683"/>
                <a:ext cx="26" cy="27"/>
              </a:xfrm>
              <a:custGeom>
                <a:avLst/>
                <a:gdLst>
                  <a:gd name="T0" fmla="*/ 26 w 27"/>
                  <a:gd name="T1" fmla="*/ 14 h 27"/>
                  <a:gd name="T2" fmla="*/ 13 w 27"/>
                  <a:gd name="T3" fmla="*/ 27 h 27"/>
                  <a:gd name="T4" fmla="*/ 1 w 27"/>
                  <a:gd name="T5" fmla="*/ 12 h 27"/>
                  <a:gd name="T6" fmla="*/ 15 w 27"/>
                  <a:gd name="T7" fmla="*/ 1 h 27"/>
                  <a:gd name="T8" fmla="*/ 26 w 27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6" y="14"/>
                    </a:moveTo>
                    <a:cubicBezTo>
                      <a:pt x="26" y="21"/>
                      <a:pt x="20" y="27"/>
                      <a:pt x="13" y="27"/>
                    </a:cubicBezTo>
                    <a:cubicBezTo>
                      <a:pt x="6" y="27"/>
                      <a:pt x="0" y="20"/>
                      <a:pt x="1" y="12"/>
                    </a:cubicBezTo>
                    <a:cubicBezTo>
                      <a:pt x="2" y="5"/>
                      <a:pt x="8" y="0"/>
                      <a:pt x="15" y="1"/>
                    </a:cubicBezTo>
                    <a:cubicBezTo>
                      <a:pt x="21" y="2"/>
                      <a:pt x="27" y="8"/>
                      <a:pt x="2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853"/>
              <p:cNvSpPr>
                <a:spLocks/>
              </p:cNvSpPr>
              <p:nvPr/>
            </p:nvSpPr>
            <p:spPr bwMode="auto">
              <a:xfrm>
                <a:off x="6714" y="1863"/>
                <a:ext cx="27" cy="28"/>
              </a:xfrm>
              <a:custGeom>
                <a:avLst/>
                <a:gdLst>
                  <a:gd name="T0" fmla="*/ 26 w 27"/>
                  <a:gd name="T1" fmla="*/ 13 h 28"/>
                  <a:gd name="T2" fmla="*/ 15 w 27"/>
                  <a:gd name="T3" fmla="*/ 27 h 28"/>
                  <a:gd name="T4" fmla="*/ 1 w 27"/>
                  <a:gd name="T5" fmla="*/ 15 h 28"/>
                  <a:gd name="T6" fmla="*/ 13 w 27"/>
                  <a:gd name="T7" fmla="*/ 1 h 28"/>
                  <a:gd name="T8" fmla="*/ 26 w 27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26" y="13"/>
                    </a:moveTo>
                    <a:cubicBezTo>
                      <a:pt x="27" y="20"/>
                      <a:pt x="22" y="26"/>
                      <a:pt x="15" y="27"/>
                    </a:cubicBez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2"/>
                      <a:pt x="13" y="1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854"/>
              <p:cNvSpPr>
                <a:spLocks/>
              </p:cNvSpPr>
              <p:nvPr/>
            </p:nvSpPr>
            <p:spPr bwMode="auto">
              <a:xfrm>
                <a:off x="3859" y="1528"/>
                <a:ext cx="24" cy="25"/>
              </a:xfrm>
              <a:custGeom>
                <a:avLst/>
                <a:gdLst>
                  <a:gd name="T0" fmla="*/ 13 w 25"/>
                  <a:gd name="T1" fmla="*/ 25 h 25"/>
                  <a:gd name="T2" fmla="*/ 0 w 25"/>
                  <a:gd name="T3" fmla="*/ 12 h 25"/>
                  <a:gd name="T4" fmla="*/ 13 w 25"/>
                  <a:gd name="T5" fmla="*/ 0 h 25"/>
                  <a:gd name="T6" fmla="*/ 25 w 25"/>
                  <a:gd name="T7" fmla="*/ 11 h 25"/>
                  <a:gd name="T8" fmla="*/ 13 w 25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5" y="25"/>
                      <a:pt x="0" y="20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5" y="18"/>
                      <a:pt x="20" y="25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855"/>
              <p:cNvSpPr>
                <a:spLocks/>
              </p:cNvSpPr>
              <p:nvPr/>
            </p:nvSpPr>
            <p:spPr bwMode="auto">
              <a:xfrm>
                <a:off x="6316" y="4315"/>
                <a:ext cx="26" cy="25"/>
              </a:xfrm>
              <a:custGeom>
                <a:avLst/>
                <a:gdLst>
                  <a:gd name="T0" fmla="*/ 26 w 26"/>
                  <a:gd name="T1" fmla="*/ 13 h 26"/>
                  <a:gd name="T2" fmla="*/ 13 w 26"/>
                  <a:gd name="T3" fmla="*/ 26 h 26"/>
                  <a:gd name="T4" fmla="*/ 0 w 26"/>
                  <a:gd name="T5" fmla="*/ 13 h 26"/>
                  <a:gd name="T6" fmla="*/ 13 w 26"/>
                  <a:gd name="T7" fmla="*/ 0 h 26"/>
                  <a:gd name="T8" fmla="*/ 26 w 26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856"/>
              <p:cNvSpPr>
                <a:spLocks/>
              </p:cNvSpPr>
              <p:nvPr/>
            </p:nvSpPr>
            <p:spPr bwMode="auto">
              <a:xfrm>
                <a:off x="6356" y="1449"/>
                <a:ext cx="26" cy="26"/>
              </a:xfrm>
              <a:custGeom>
                <a:avLst/>
                <a:gdLst>
                  <a:gd name="T0" fmla="*/ 13 w 26"/>
                  <a:gd name="T1" fmla="*/ 0 h 26"/>
                  <a:gd name="T2" fmla="*/ 25 w 26"/>
                  <a:gd name="T3" fmla="*/ 13 h 26"/>
                  <a:gd name="T4" fmla="*/ 12 w 26"/>
                  <a:gd name="T5" fmla="*/ 26 h 26"/>
                  <a:gd name="T6" fmla="*/ 0 w 26"/>
                  <a:gd name="T7" fmla="*/ 12 h 26"/>
                  <a:gd name="T8" fmla="*/ 13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20" y="0"/>
                      <a:pt x="26" y="6"/>
                      <a:pt x="25" y="13"/>
                    </a:cubicBezTo>
                    <a:cubicBezTo>
                      <a:pt x="25" y="20"/>
                      <a:pt x="19" y="26"/>
                      <a:pt x="12" y="26"/>
                    </a:cubicBezTo>
                    <a:cubicBezTo>
                      <a:pt x="5" y="26"/>
                      <a:pt x="0" y="19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857"/>
              <p:cNvSpPr>
                <a:spLocks/>
              </p:cNvSpPr>
              <p:nvPr/>
            </p:nvSpPr>
            <p:spPr bwMode="auto">
              <a:xfrm>
                <a:off x="4361" y="1195"/>
                <a:ext cx="26" cy="27"/>
              </a:xfrm>
              <a:custGeom>
                <a:avLst/>
                <a:gdLst>
                  <a:gd name="T0" fmla="*/ 26 w 26"/>
                  <a:gd name="T1" fmla="*/ 13 h 27"/>
                  <a:gd name="T2" fmla="*/ 14 w 26"/>
                  <a:gd name="T3" fmla="*/ 26 h 27"/>
                  <a:gd name="T4" fmla="*/ 1 w 26"/>
                  <a:gd name="T5" fmla="*/ 14 h 27"/>
                  <a:gd name="T6" fmla="*/ 13 w 26"/>
                  <a:gd name="T7" fmla="*/ 0 h 27"/>
                  <a:gd name="T8" fmla="*/ 26 w 26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26" y="13"/>
                    </a:moveTo>
                    <a:cubicBezTo>
                      <a:pt x="26" y="19"/>
                      <a:pt x="21" y="26"/>
                      <a:pt x="14" y="26"/>
                    </a:cubicBezTo>
                    <a:cubicBezTo>
                      <a:pt x="7" y="27"/>
                      <a:pt x="1" y="21"/>
                      <a:pt x="1" y="14"/>
                    </a:cubicBezTo>
                    <a:cubicBezTo>
                      <a:pt x="0" y="6"/>
                      <a:pt x="5" y="1"/>
                      <a:pt x="13" y="0"/>
                    </a:cubicBezTo>
                    <a:cubicBezTo>
                      <a:pt x="20" y="0"/>
                      <a:pt x="26" y="5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858"/>
              <p:cNvSpPr>
                <a:spLocks/>
              </p:cNvSpPr>
              <p:nvPr/>
            </p:nvSpPr>
            <p:spPr bwMode="auto">
              <a:xfrm>
                <a:off x="6788" y="3775"/>
                <a:ext cx="26" cy="24"/>
              </a:xfrm>
              <a:custGeom>
                <a:avLst/>
                <a:gdLst>
                  <a:gd name="T0" fmla="*/ 26 w 26"/>
                  <a:gd name="T1" fmla="*/ 13 h 25"/>
                  <a:gd name="T2" fmla="*/ 12 w 26"/>
                  <a:gd name="T3" fmla="*/ 25 h 25"/>
                  <a:gd name="T4" fmla="*/ 0 w 26"/>
                  <a:gd name="T5" fmla="*/ 11 h 25"/>
                  <a:gd name="T6" fmla="*/ 13 w 26"/>
                  <a:gd name="T7" fmla="*/ 0 h 25"/>
                  <a:gd name="T8" fmla="*/ 26 w 26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cubicBezTo>
                      <a:pt x="25" y="19"/>
                      <a:pt x="19" y="25"/>
                      <a:pt x="12" y="25"/>
                    </a:cubicBezTo>
                    <a:cubicBezTo>
                      <a:pt x="5" y="24"/>
                      <a:pt x="0" y="18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859"/>
              <p:cNvSpPr>
                <a:spLocks/>
              </p:cNvSpPr>
              <p:nvPr/>
            </p:nvSpPr>
            <p:spPr bwMode="auto">
              <a:xfrm>
                <a:off x="3476" y="2099"/>
                <a:ext cx="26" cy="24"/>
              </a:xfrm>
              <a:custGeom>
                <a:avLst/>
                <a:gdLst>
                  <a:gd name="T0" fmla="*/ 13 w 26"/>
                  <a:gd name="T1" fmla="*/ 0 h 25"/>
                  <a:gd name="T2" fmla="*/ 26 w 26"/>
                  <a:gd name="T3" fmla="*/ 12 h 25"/>
                  <a:gd name="T4" fmla="*/ 12 w 26"/>
                  <a:gd name="T5" fmla="*/ 25 h 25"/>
                  <a:gd name="T6" fmla="*/ 0 w 26"/>
                  <a:gd name="T7" fmla="*/ 12 h 25"/>
                  <a:gd name="T8" fmla="*/ 13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cubicBezTo>
                      <a:pt x="20" y="0"/>
                      <a:pt x="26" y="6"/>
                      <a:pt x="26" y="12"/>
                    </a:cubicBezTo>
                    <a:cubicBezTo>
                      <a:pt x="26" y="19"/>
                      <a:pt x="20" y="25"/>
                      <a:pt x="12" y="25"/>
                    </a:cubicBezTo>
                    <a:cubicBezTo>
                      <a:pt x="5" y="25"/>
                      <a:pt x="0" y="20"/>
                      <a:pt x="0" y="12"/>
                    </a:cubicBezTo>
                    <a:cubicBezTo>
                      <a:pt x="0" y="5"/>
                      <a:pt x="5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860"/>
              <p:cNvSpPr>
                <a:spLocks/>
              </p:cNvSpPr>
              <p:nvPr/>
            </p:nvSpPr>
            <p:spPr bwMode="auto">
              <a:xfrm>
                <a:off x="4117" y="4390"/>
                <a:ext cx="25" cy="25"/>
              </a:xfrm>
              <a:custGeom>
                <a:avLst/>
                <a:gdLst>
                  <a:gd name="T0" fmla="*/ 25 w 25"/>
                  <a:gd name="T1" fmla="*/ 13 h 26"/>
                  <a:gd name="T2" fmla="*/ 13 w 25"/>
                  <a:gd name="T3" fmla="*/ 26 h 26"/>
                  <a:gd name="T4" fmla="*/ 0 w 25"/>
                  <a:gd name="T5" fmla="*/ 13 h 26"/>
                  <a:gd name="T6" fmla="*/ 13 w 25"/>
                  <a:gd name="T7" fmla="*/ 0 h 26"/>
                  <a:gd name="T8" fmla="*/ 25 w 25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cubicBezTo>
                      <a:pt x="25" y="20"/>
                      <a:pt x="19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861"/>
              <p:cNvSpPr>
                <a:spLocks/>
              </p:cNvSpPr>
              <p:nvPr/>
            </p:nvSpPr>
            <p:spPr bwMode="auto">
              <a:xfrm>
                <a:off x="6585" y="4103"/>
                <a:ext cx="23" cy="25"/>
              </a:xfrm>
              <a:custGeom>
                <a:avLst/>
                <a:gdLst>
                  <a:gd name="T0" fmla="*/ 24 w 24"/>
                  <a:gd name="T1" fmla="*/ 12 h 25"/>
                  <a:gd name="T2" fmla="*/ 11 w 24"/>
                  <a:gd name="T3" fmla="*/ 24 h 25"/>
                  <a:gd name="T4" fmla="*/ 0 w 24"/>
                  <a:gd name="T5" fmla="*/ 13 h 25"/>
                  <a:gd name="T6" fmla="*/ 13 w 24"/>
                  <a:gd name="T7" fmla="*/ 0 h 25"/>
                  <a:gd name="T8" fmla="*/ 24 w 24"/>
                  <a:gd name="T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4" y="12"/>
                    </a:moveTo>
                    <a:cubicBezTo>
                      <a:pt x="24" y="19"/>
                      <a:pt x="18" y="25"/>
                      <a:pt x="11" y="24"/>
                    </a:cubicBezTo>
                    <a:cubicBezTo>
                      <a:pt x="6" y="24"/>
                      <a:pt x="0" y="19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9" y="1"/>
                      <a:pt x="24" y="6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Oval 862"/>
              <p:cNvSpPr>
                <a:spLocks noChangeArrowheads="1"/>
              </p:cNvSpPr>
              <p:nvPr/>
            </p:nvSpPr>
            <p:spPr bwMode="auto">
              <a:xfrm>
                <a:off x="6117" y="1272"/>
                <a:ext cx="25" cy="2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863"/>
              <p:cNvSpPr>
                <a:spLocks/>
              </p:cNvSpPr>
              <p:nvPr/>
            </p:nvSpPr>
            <p:spPr bwMode="auto">
              <a:xfrm>
                <a:off x="6655" y="1746"/>
                <a:ext cx="26" cy="26"/>
              </a:xfrm>
              <a:custGeom>
                <a:avLst/>
                <a:gdLst>
                  <a:gd name="T0" fmla="*/ 12 w 26"/>
                  <a:gd name="T1" fmla="*/ 0 h 26"/>
                  <a:gd name="T2" fmla="*/ 26 w 26"/>
                  <a:gd name="T3" fmla="*/ 12 h 26"/>
                  <a:gd name="T4" fmla="*/ 15 w 26"/>
                  <a:gd name="T5" fmla="*/ 25 h 26"/>
                  <a:gd name="T6" fmla="*/ 0 w 26"/>
                  <a:gd name="T7" fmla="*/ 14 h 26"/>
                  <a:gd name="T8" fmla="*/ 12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2" y="0"/>
                    </a:moveTo>
                    <a:cubicBezTo>
                      <a:pt x="19" y="0"/>
                      <a:pt x="25" y="6"/>
                      <a:pt x="26" y="12"/>
                    </a:cubicBezTo>
                    <a:cubicBezTo>
                      <a:pt x="26" y="18"/>
                      <a:pt x="20" y="24"/>
                      <a:pt x="15" y="25"/>
                    </a:cubicBezTo>
                    <a:cubicBezTo>
                      <a:pt x="8" y="26"/>
                      <a:pt x="1" y="21"/>
                      <a:pt x="0" y="14"/>
                    </a:cubicBezTo>
                    <a:cubicBezTo>
                      <a:pt x="0" y="7"/>
                      <a:pt x="5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864"/>
              <p:cNvSpPr>
                <a:spLocks/>
              </p:cNvSpPr>
              <p:nvPr/>
            </p:nvSpPr>
            <p:spPr bwMode="auto">
              <a:xfrm>
                <a:off x="6050" y="4525"/>
                <a:ext cx="25" cy="25"/>
              </a:xfrm>
              <a:custGeom>
                <a:avLst/>
                <a:gdLst>
                  <a:gd name="T0" fmla="*/ 13 w 25"/>
                  <a:gd name="T1" fmla="*/ 25 h 25"/>
                  <a:gd name="T2" fmla="*/ 1 w 25"/>
                  <a:gd name="T3" fmla="*/ 14 h 25"/>
                  <a:gd name="T4" fmla="*/ 13 w 25"/>
                  <a:gd name="T5" fmla="*/ 0 h 25"/>
                  <a:gd name="T6" fmla="*/ 25 w 25"/>
                  <a:gd name="T7" fmla="*/ 11 h 25"/>
                  <a:gd name="T8" fmla="*/ 13 w 25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2" y="20"/>
                      <a:pt x="1" y="14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8" y="0"/>
                      <a:pt x="24" y="5"/>
                      <a:pt x="25" y="11"/>
                    </a:cubicBezTo>
                    <a:cubicBezTo>
                      <a:pt x="25" y="18"/>
                      <a:pt x="20" y="24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865"/>
              <p:cNvSpPr>
                <a:spLocks/>
              </p:cNvSpPr>
              <p:nvPr/>
            </p:nvSpPr>
            <p:spPr bwMode="auto">
              <a:xfrm>
                <a:off x="3711" y="1678"/>
                <a:ext cx="26" cy="26"/>
              </a:xfrm>
              <a:custGeom>
                <a:avLst/>
                <a:gdLst>
                  <a:gd name="T0" fmla="*/ 13 w 26"/>
                  <a:gd name="T1" fmla="*/ 0 h 27"/>
                  <a:gd name="T2" fmla="*/ 26 w 26"/>
                  <a:gd name="T3" fmla="*/ 13 h 27"/>
                  <a:gd name="T4" fmla="*/ 15 w 26"/>
                  <a:gd name="T5" fmla="*/ 26 h 27"/>
                  <a:gd name="T6" fmla="*/ 1 w 26"/>
                  <a:gd name="T7" fmla="*/ 15 h 27"/>
                  <a:gd name="T8" fmla="*/ 13 w 26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13" y="0"/>
                    </a:moveTo>
                    <a:cubicBezTo>
                      <a:pt x="19" y="0"/>
                      <a:pt x="26" y="6"/>
                      <a:pt x="26" y="13"/>
                    </a:cubicBezTo>
                    <a:cubicBezTo>
                      <a:pt x="26" y="18"/>
                      <a:pt x="21" y="24"/>
                      <a:pt x="15" y="26"/>
                    </a:cubicBezTo>
                    <a:cubicBezTo>
                      <a:pt x="9" y="27"/>
                      <a:pt x="2" y="21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866"/>
              <p:cNvSpPr>
                <a:spLocks/>
              </p:cNvSpPr>
              <p:nvPr/>
            </p:nvSpPr>
            <p:spPr bwMode="auto">
              <a:xfrm>
                <a:off x="3878" y="4213"/>
                <a:ext cx="25" cy="25"/>
              </a:xfrm>
              <a:custGeom>
                <a:avLst/>
                <a:gdLst>
                  <a:gd name="T0" fmla="*/ 25 w 25"/>
                  <a:gd name="T1" fmla="*/ 13 h 26"/>
                  <a:gd name="T2" fmla="*/ 12 w 25"/>
                  <a:gd name="T3" fmla="*/ 26 h 26"/>
                  <a:gd name="T4" fmla="*/ 0 w 25"/>
                  <a:gd name="T5" fmla="*/ 15 h 26"/>
                  <a:gd name="T6" fmla="*/ 12 w 25"/>
                  <a:gd name="T7" fmla="*/ 1 h 26"/>
                  <a:gd name="T8" fmla="*/ 25 w 25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cubicBezTo>
                      <a:pt x="25" y="20"/>
                      <a:pt x="19" y="26"/>
                      <a:pt x="12" y="26"/>
                    </a:cubicBezTo>
                    <a:cubicBezTo>
                      <a:pt x="7" y="26"/>
                      <a:pt x="1" y="21"/>
                      <a:pt x="0" y="15"/>
                    </a:cubicBezTo>
                    <a:cubicBezTo>
                      <a:pt x="0" y="8"/>
                      <a:pt x="5" y="1"/>
                      <a:pt x="12" y="1"/>
                    </a:cubicBezTo>
                    <a:cubicBezTo>
                      <a:pt x="18" y="0"/>
                      <a:pt x="24" y="6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867"/>
              <p:cNvSpPr>
                <a:spLocks/>
              </p:cNvSpPr>
              <p:nvPr/>
            </p:nvSpPr>
            <p:spPr bwMode="auto">
              <a:xfrm>
                <a:off x="3534" y="1918"/>
                <a:ext cx="25" cy="25"/>
              </a:xfrm>
              <a:custGeom>
                <a:avLst/>
                <a:gdLst>
                  <a:gd name="T0" fmla="*/ 25 w 25"/>
                  <a:gd name="T1" fmla="*/ 13 h 26"/>
                  <a:gd name="T2" fmla="*/ 12 w 25"/>
                  <a:gd name="T3" fmla="*/ 25 h 26"/>
                  <a:gd name="T4" fmla="*/ 1 w 25"/>
                  <a:gd name="T5" fmla="*/ 13 h 26"/>
                  <a:gd name="T6" fmla="*/ 13 w 25"/>
                  <a:gd name="T7" fmla="*/ 1 h 26"/>
                  <a:gd name="T8" fmla="*/ 25 w 25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cubicBezTo>
                      <a:pt x="25" y="20"/>
                      <a:pt x="18" y="26"/>
                      <a:pt x="12" y="25"/>
                    </a:cubicBezTo>
                    <a:cubicBezTo>
                      <a:pt x="6" y="25"/>
                      <a:pt x="1" y="19"/>
                      <a:pt x="1" y="13"/>
                    </a:cubicBezTo>
                    <a:cubicBezTo>
                      <a:pt x="0" y="7"/>
                      <a:pt x="7" y="0"/>
                      <a:pt x="13" y="1"/>
                    </a:cubicBezTo>
                    <a:cubicBezTo>
                      <a:pt x="19" y="2"/>
                      <a:pt x="25" y="7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868"/>
              <p:cNvSpPr>
                <a:spLocks/>
              </p:cNvSpPr>
              <p:nvPr/>
            </p:nvSpPr>
            <p:spPr bwMode="auto">
              <a:xfrm>
                <a:off x="3505" y="2008"/>
                <a:ext cx="26" cy="26"/>
              </a:xfrm>
              <a:custGeom>
                <a:avLst/>
                <a:gdLst>
                  <a:gd name="T0" fmla="*/ 14 w 26"/>
                  <a:gd name="T1" fmla="*/ 25 h 26"/>
                  <a:gd name="T2" fmla="*/ 1 w 26"/>
                  <a:gd name="T3" fmla="*/ 13 h 26"/>
                  <a:gd name="T4" fmla="*/ 13 w 26"/>
                  <a:gd name="T5" fmla="*/ 0 h 26"/>
                  <a:gd name="T6" fmla="*/ 25 w 26"/>
                  <a:gd name="T7" fmla="*/ 11 h 26"/>
                  <a:gd name="T8" fmla="*/ 14 w 26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4" y="25"/>
                    </a:moveTo>
                    <a:cubicBezTo>
                      <a:pt x="7" y="26"/>
                      <a:pt x="1" y="20"/>
                      <a:pt x="1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6" y="18"/>
                      <a:pt x="21" y="24"/>
                      <a:pt x="1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869"/>
              <p:cNvSpPr>
                <a:spLocks/>
              </p:cNvSpPr>
              <p:nvPr/>
            </p:nvSpPr>
            <p:spPr bwMode="auto">
              <a:xfrm>
                <a:off x="3729" y="4065"/>
                <a:ext cx="24" cy="25"/>
              </a:xfrm>
              <a:custGeom>
                <a:avLst/>
                <a:gdLst>
                  <a:gd name="T0" fmla="*/ 12 w 25"/>
                  <a:gd name="T1" fmla="*/ 0 h 25"/>
                  <a:gd name="T2" fmla="*/ 25 w 25"/>
                  <a:gd name="T3" fmla="*/ 12 h 25"/>
                  <a:gd name="T4" fmla="*/ 14 w 25"/>
                  <a:gd name="T5" fmla="*/ 24 h 25"/>
                  <a:gd name="T6" fmla="*/ 0 w 25"/>
                  <a:gd name="T7" fmla="*/ 13 h 25"/>
                  <a:gd name="T8" fmla="*/ 12 w 25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cubicBezTo>
                      <a:pt x="19" y="0"/>
                      <a:pt x="25" y="5"/>
                      <a:pt x="25" y="12"/>
                    </a:cubicBezTo>
                    <a:cubicBezTo>
                      <a:pt x="25" y="18"/>
                      <a:pt x="20" y="24"/>
                      <a:pt x="14" y="24"/>
                    </a:cubicBezTo>
                    <a:cubicBezTo>
                      <a:pt x="7" y="25"/>
                      <a:pt x="1" y="20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Freeform 870"/>
              <p:cNvSpPr>
                <a:spLocks/>
              </p:cNvSpPr>
              <p:nvPr/>
            </p:nvSpPr>
            <p:spPr bwMode="auto">
              <a:xfrm>
                <a:off x="4357" y="4569"/>
                <a:ext cx="24" cy="24"/>
              </a:xfrm>
              <a:custGeom>
                <a:avLst/>
                <a:gdLst>
                  <a:gd name="T0" fmla="*/ 24 w 24"/>
                  <a:gd name="T1" fmla="*/ 12 h 25"/>
                  <a:gd name="T2" fmla="*/ 11 w 24"/>
                  <a:gd name="T3" fmla="*/ 24 h 25"/>
                  <a:gd name="T4" fmla="*/ 0 w 24"/>
                  <a:gd name="T5" fmla="*/ 12 h 25"/>
                  <a:gd name="T6" fmla="*/ 11 w 24"/>
                  <a:gd name="T7" fmla="*/ 0 h 25"/>
                  <a:gd name="T8" fmla="*/ 24 w 24"/>
                  <a:gd name="T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4" y="12"/>
                    </a:moveTo>
                    <a:cubicBezTo>
                      <a:pt x="24" y="19"/>
                      <a:pt x="18" y="25"/>
                      <a:pt x="11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5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Freeform 871"/>
              <p:cNvSpPr>
                <a:spLocks/>
              </p:cNvSpPr>
              <p:nvPr/>
            </p:nvSpPr>
            <p:spPr bwMode="auto">
              <a:xfrm>
                <a:off x="6295" y="1332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23 w 24"/>
                  <a:gd name="T3" fmla="*/ 11 h 24"/>
                  <a:gd name="T4" fmla="*/ 13 w 24"/>
                  <a:gd name="T5" fmla="*/ 23 h 24"/>
                  <a:gd name="T6" fmla="*/ 1 w 24"/>
                  <a:gd name="T7" fmla="*/ 11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18" y="0"/>
                      <a:pt x="23" y="5"/>
                      <a:pt x="23" y="11"/>
                    </a:cubicBezTo>
                    <a:cubicBezTo>
                      <a:pt x="24" y="17"/>
                      <a:pt x="19" y="22"/>
                      <a:pt x="13" y="23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872"/>
              <p:cNvSpPr>
                <a:spLocks/>
              </p:cNvSpPr>
              <p:nvPr/>
            </p:nvSpPr>
            <p:spPr bwMode="auto">
              <a:xfrm>
                <a:off x="4028" y="4362"/>
                <a:ext cx="24" cy="24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1 h 24"/>
                  <a:gd name="T4" fmla="*/ 13 w 25"/>
                  <a:gd name="T5" fmla="*/ 0 h 24"/>
                  <a:gd name="T6" fmla="*/ 25 w 25"/>
                  <a:gd name="T7" fmla="*/ 12 h 24"/>
                  <a:gd name="T8" fmla="*/ 12 w 25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5" y="24"/>
                      <a:pt x="0" y="18"/>
                      <a:pt x="1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9" y="1"/>
                      <a:pt x="24" y="6"/>
                      <a:pt x="25" y="12"/>
                    </a:cubicBezTo>
                    <a:cubicBezTo>
                      <a:pt x="25" y="19"/>
                      <a:pt x="19" y="24"/>
                      <a:pt x="1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Freeform 873"/>
              <p:cNvSpPr>
                <a:spLocks/>
              </p:cNvSpPr>
              <p:nvPr/>
            </p:nvSpPr>
            <p:spPr bwMode="auto">
              <a:xfrm>
                <a:off x="4005" y="1377"/>
                <a:ext cx="26" cy="25"/>
              </a:xfrm>
              <a:custGeom>
                <a:avLst/>
                <a:gdLst>
                  <a:gd name="T0" fmla="*/ 25 w 26"/>
                  <a:gd name="T1" fmla="*/ 15 h 25"/>
                  <a:gd name="T2" fmla="*/ 12 w 26"/>
                  <a:gd name="T3" fmla="*/ 24 h 25"/>
                  <a:gd name="T4" fmla="*/ 2 w 26"/>
                  <a:gd name="T5" fmla="*/ 10 h 25"/>
                  <a:gd name="T6" fmla="*/ 16 w 26"/>
                  <a:gd name="T7" fmla="*/ 1 h 25"/>
                  <a:gd name="T8" fmla="*/ 25 w 26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5" y="15"/>
                    </a:moveTo>
                    <a:cubicBezTo>
                      <a:pt x="24" y="21"/>
                      <a:pt x="18" y="25"/>
                      <a:pt x="12" y="24"/>
                    </a:cubicBezTo>
                    <a:cubicBezTo>
                      <a:pt x="5" y="24"/>
                      <a:pt x="0" y="17"/>
                      <a:pt x="2" y="10"/>
                    </a:cubicBezTo>
                    <a:cubicBezTo>
                      <a:pt x="4" y="3"/>
                      <a:pt x="10" y="0"/>
                      <a:pt x="16" y="1"/>
                    </a:cubicBezTo>
                    <a:cubicBezTo>
                      <a:pt x="23" y="3"/>
                      <a:pt x="26" y="9"/>
                      <a:pt x="2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874"/>
              <p:cNvSpPr>
                <a:spLocks/>
              </p:cNvSpPr>
              <p:nvPr/>
            </p:nvSpPr>
            <p:spPr bwMode="auto">
              <a:xfrm>
                <a:off x="6866" y="2014"/>
                <a:ext cx="23" cy="23"/>
              </a:xfrm>
              <a:custGeom>
                <a:avLst/>
                <a:gdLst>
                  <a:gd name="T0" fmla="*/ 23 w 24"/>
                  <a:gd name="T1" fmla="*/ 13 h 23"/>
                  <a:gd name="T2" fmla="*/ 11 w 24"/>
                  <a:gd name="T3" fmla="*/ 23 h 23"/>
                  <a:gd name="T4" fmla="*/ 1 w 24"/>
                  <a:gd name="T5" fmla="*/ 10 h 23"/>
                  <a:gd name="T6" fmla="*/ 13 w 24"/>
                  <a:gd name="T7" fmla="*/ 1 h 23"/>
                  <a:gd name="T8" fmla="*/ 23 w 24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3" y="13"/>
                    </a:moveTo>
                    <a:cubicBezTo>
                      <a:pt x="23" y="19"/>
                      <a:pt x="18" y="23"/>
                      <a:pt x="11" y="23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3" y="1"/>
                    </a:cubicBezTo>
                    <a:cubicBezTo>
                      <a:pt x="19" y="1"/>
                      <a:pt x="24" y="7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875"/>
              <p:cNvSpPr>
                <a:spLocks/>
              </p:cNvSpPr>
              <p:nvPr/>
            </p:nvSpPr>
            <p:spPr bwMode="auto">
              <a:xfrm>
                <a:off x="6437" y="4255"/>
                <a:ext cx="24" cy="24"/>
              </a:xfrm>
              <a:custGeom>
                <a:avLst/>
                <a:gdLst>
                  <a:gd name="T0" fmla="*/ 13 w 24"/>
                  <a:gd name="T1" fmla="*/ 25 h 25"/>
                  <a:gd name="T2" fmla="*/ 0 w 24"/>
                  <a:gd name="T3" fmla="*/ 14 h 25"/>
                  <a:gd name="T4" fmla="*/ 10 w 24"/>
                  <a:gd name="T5" fmla="*/ 1 h 25"/>
                  <a:gd name="T6" fmla="*/ 24 w 24"/>
                  <a:gd name="T7" fmla="*/ 13 h 25"/>
                  <a:gd name="T8" fmla="*/ 13 w 24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3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7"/>
                      <a:pt x="4" y="2"/>
                      <a:pt x="10" y="1"/>
                    </a:cubicBezTo>
                    <a:cubicBezTo>
                      <a:pt x="17" y="0"/>
                      <a:pt x="24" y="6"/>
                      <a:pt x="24" y="13"/>
                    </a:cubicBezTo>
                    <a:cubicBezTo>
                      <a:pt x="23" y="19"/>
                      <a:pt x="19" y="24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876"/>
              <p:cNvSpPr>
                <a:spLocks/>
              </p:cNvSpPr>
              <p:nvPr/>
            </p:nvSpPr>
            <p:spPr bwMode="auto">
              <a:xfrm>
                <a:off x="6446" y="1480"/>
                <a:ext cx="24" cy="23"/>
              </a:xfrm>
              <a:custGeom>
                <a:avLst/>
                <a:gdLst>
                  <a:gd name="T0" fmla="*/ 25 w 25"/>
                  <a:gd name="T1" fmla="*/ 12 h 24"/>
                  <a:gd name="T2" fmla="*/ 13 w 25"/>
                  <a:gd name="T3" fmla="*/ 24 h 24"/>
                  <a:gd name="T4" fmla="*/ 1 w 25"/>
                  <a:gd name="T5" fmla="*/ 11 h 24"/>
                  <a:gd name="T6" fmla="*/ 13 w 25"/>
                  <a:gd name="T7" fmla="*/ 1 h 24"/>
                  <a:gd name="T8" fmla="*/ 25 w 25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cubicBezTo>
                      <a:pt x="25" y="19"/>
                      <a:pt x="20" y="24"/>
                      <a:pt x="13" y="24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2" y="5"/>
                      <a:pt x="7" y="0"/>
                      <a:pt x="13" y="1"/>
                    </a:cubicBezTo>
                    <a:cubicBezTo>
                      <a:pt x="20" y="1"/>
                      <a:pt x="25" y="6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877"/>
              <p:cNvSpPr>
                <a:spLocks/>
              </p:cNvSpPr>
              <p:nvPr/>
            </p:nvSpPr>
            <p:spPr bwMode="auto">
              <a:xfrm>
                <a:off x="3458" y="3680"/>
                <a:ext cx="23" cy="24"/>
              </a:xfrm>
              <a:custGeom>
                <a:avLst/>
                <a:gdLst>
                  <a:gd name="T0" fmla="*/ 12 w 23"/>
                  <a:gd name="T1" fmla="*/ 0 h 24"/>
                  <a:gd name="T2" fmla="*/ 23 w 23"/>
                  <a:gd name="T3" fmla="*/ 11 h 24"/>
                  <a:gd name="T4" fmla="*/ 13 w 23"/>
                  <a:gd name="T5" fmla="*/ 23 h 24"/>
                  <a:gd name="T6" fmla="*/ 1 w 23"/>
                  <a:gd name="T7" fmla="*/ 11 h 24"/>
                  <a:gd name="T8" fmla="*/ 12 w 2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12" y="0"/>
                    </a:moveTo>
                    <a:cubicBezTo>
                      <a:pt x="18" y="0"/>
                      <a:pt x="23" y="5"/>
                      <a:pt x="23" y="11"/>
                    </a:cubicBezTo>
                    <a:cubicBezTo>
                      <a:pt x="23" y="17"/>
                      <a:pt x="19" y="23"/>
                      <a:pt x="13" y="23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878"/>
              <p:cNvSpPr>
                <a:spLocks/>
              </p:cNvSpPr>
              <p:nvPr/>
            </p:nvSpPr>
            <p:spPr bwMode="auto">
              <a:xfrm>
                <a:off x="6596" y="1628"/>
                <a:ext cx="24" cy="24"/>
              </a:xfrm>
              <a:custGeom>
                <a:avLst/>
                <a:gdLst>
                  <a:gd name="T0" fmla="*/ 11 w 24"/>
                  <a:gd name="T1" fmla="*/ 23 h 24"/>
                  <a:gd name="T2" fmla="*/ 1 w 24"/>
                  <a:gd name="T3" fmla="*/ 11 h 24"/>
                  <a:gd name="T4" fmla="*/ 13 w 24"/>
                  <a:gd name="T5" fmla="*/ 1 h 24"/>
                  <a:gd name="T6" fmla="*/ 23 w 24"/>
                  <a:gd name="T7" fmla="*/ 13 h 24"/>
                  <a:gd name="T8" fmla="*/ 11 w 2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1" y="23"/>
                    </a:moveTo>
                    <a:cubicBezTo>
                      <a:pt x="4" y="23"/>
                      <a:pt x="0" y="17"/>
                      <a:pt x="1" y="11"/>
                    </a:cubicBezTo>
                    <a:cubicBezTo>
                      <a:pt x="2" y="5"/>
                      <a:pt x="7" y="0"/>
                      <a:pt x="13" y="1"/>
                    </a:cubicBezTo>
                    <a:cubicBezTo>
                      <a:pt x="19" y="1"/>
                      <a:pt x="24" y="7"/>
                      <a:pt x="23" y="13"/>
                    </a:cubicBezTo>
                    <a:cubicBezTo>
                      <a:pt x="23" y="19"/>
                      <a:pt x="17" y="24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879"/>
              <p:cNvSpPr>
                <a:spLocks/>
              </p:cNvSpPr>
              <p:nvPr/>
            </p:nvSpPr>
            <p:spPr bwMode="auto">
              <a:xfrm>
                <a:off x="3789" y="4186"/>
                <a:ext cx="23" cy="23"/>
              </a:xfrm>
              <a:custGeom>
                <a:avLst/>
                <a:gdLst>
                  <a:gd name="T0" fmla="*/ 11 w 24"/>
                  <a:gd name="T1" fmla="*/ 0 h 23"/>
                  <a:gd name="T2" fmla="*/ 24 w 24"/>
                  <a:gd name="T3" fmla="*/ 10 h 23"/>
                  <a:gd name="T4" fmla="*/ 14 w 24"/>
                  <a:gd name="T5" fmla="*/ 23 h 23"/>
                  <a:gd name="T6" fmla="*/ 1 w 24"/>
                  <a:gd name="T7" fmla="*/ 13 h 23"/>
                  <a:gd name="T8" fmla="*/ 11 w 24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11" y="0"/>
                    </a:moveTo>
                    <a:cubicBezTo>
                      <a:pt x="17" y="0"/>
                      <a:pt x="23" y="4"/>
                      <a:pt x="24" y="10"/>
                    </a:cubicBezTo>
                    <a:cubicBezTo>
                      <a:pt x="24" y="16"/>
                      <a:pt x="20" y="22"/>
                      <a:pt x="14" y="23"/>
                    </a:cubicBezTo>
                    <a:cubicBezTo>
                      <a:pt x="7" y="23"/>
                      <a:pt x="2" y="19"/>
                      <a:pt x="1" y="13"/>
                    </a:cubicBezTo>
                    <a:cubicBezTo>
                      <a:pt x="0" y="6"/>
                      <a:pt x="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880"/>
              <p:cNvSpPr>
                <a:spLocks/>
              </p:cNvSpPr>
              <p:nvPr/>
            </p:nvSpPr>
            <p:spPr bwMode="auto">
              <a:xfrm>
                <a:off x="6761" y="3864"/>
                <a:ext cx="24" cy="25"/>
              </a:xfrm>
              <a:custGeom>
                <a:avLst/>
                <a:gdLst>
                  <a:gd name="T0" fmla="*/ 24 w 25"/>
                  <a:gd name="T1" fmla="*/ 15 h 25"/>
                  <a:gd name="T2" fmla="*/ 11 w 25"/>
                  <a:gd name="T3" fmla="*/ 24 h 25"/>
                  <a:gd name="T4" fmla="*/ 1 w 25"/>
                  <a:gd name="T5" fmla="*/ 12 h 25"/>
                  <a:gd name="T6" fmla="*/ 15 w 25"/>
                  <a:gd name="T7" fmla="*/ 1 h 25"/>
                  <a:gd name="T8" fmla="*/ 24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4" y="15"/>
                    </a:moveTo>
                    <a:cubicBezTo>
                      <a:pt x="23" y="21"/>
                      <a:pt x="17" y="25"/>
                      <a:pt x="11" y="24"/>
                    </a:cubicBezTo>
                    <a:cubicBezTo>
                      <a:pt x="4" y="24"/>
                      <a:pt x="0" y="18"/>
                      <a:pt x="1" y="12"/>
                    </a:cubicBezTo>
                    <a:cubicBezTo>
                      <a:pt x="1" y="5"/>
                      <a:pt x="8" y="0"/>
                      <a:pt x="15" y="1"/>
                    </a:cubicBezTo>
                    <a:cubicBezTo>
                      <a:pt x="21" y="3"/>
                      <a:pt x="25" y="9"/>
                      <a:pt x="2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881"/>
              <p:cNvSpPr>
                <a:spLocks/>
              </p:cNvSpPr>
              <p:nvPr/>
            </p:nvSpPr>
            <p:spPr bwMode="auto">
              <a:xfrm>
                <a:off x="6208" y="1303"/>
                <a:ext cx="22" cy="23"/>
              </a:xfrm>
              <a:custGeom>
                <a:avLst/>
                <a:gdLst>
                  <a:gd name="T0" fmla="*/ 23 w 23"/>
                  <a:gd name="T1" fmla="*/ 13 h 24"/>
                  <a:gd name="T2" fmla="*/ 11 w 23"/>
                  <a:gd name="T3" fmla="*/ 24 h 24"/>
                  <a:gd name="T4" fmla="*/ 0 w 23"/>
                  <a:gd name="T5" fmla="*/ 13 h 24"/>
                  <a:gd name="T6" fmla="*/ 13 w 23"/>
                  <a:gd name="T7" fmla="*/ 1 h 24"/>
                  <a:gd name="T8" fmla="*/ 23 w 23"/>
                  <a:gd name="T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13"/>
                    </a:moveTo>
                    <a:cubicBezTo>
                      <a:pt x="23" y="19"/>
                      <a:pt x="18" y="24"/>
                      <a:pt x="11" y="24"/>
                    </a:cubicBezTo>
                    <a:cubicBezTo>
                      <a:pt x="5" y="24"/>
                      <a:pt x="0" y="19"/>
                      <a:pt x="0" y="13"/>
                    </a:cubicBezTo>
                    <a:cubicBezTo>
                      <a:pt x="0" y="6"/>
                      <a:pt x="6" y="0"/>
                      <a:pt x="13" y="1"/>
                    </a:cubicBezTo>
                    <a:cubicBezTo>
                      <a:pt x="19" y="1"/>
                      <a:pt x="23" y="7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882"/>
              <p:cNvSpPr>
                <a:spLocks/>
              </p:cNvSpPr>
              <p:nvPr/>
            </p:nvSpPr>
            <p:spPr bwMode="auto">
              <a:xfrm>
                <a:off x="3579" y="3917"/>
                <a:ext cx="24" cy="23"/>
              </a:xfrm>
              <a:custGeom>
                <a:avLst/>
                <a:gdLst>
                  <a:gd name="T0" fmla="*/ 24 w 24"/>
                  <a:gd name="T1" fmla="*/ 11 h 23"/>
                  <a:gd name="T2" fmla="*/ 13 w 24"/>
                  <a:gd name="T3" fmla="*/ 23 h 23"/>
                  <a:gd name="T4" fmla="*/ 1 w 24"/>
                  <a:gd name="T5" fmla="*/ 11 h 23"/>
                  <a:gd name="T6" fmla="*/ 13 w 24"/>
                  <a:gd name="T7" fmla="*/ 0 h 23"/>
                  <a:gd name="T8" fmla="*/ 24 w 24"/>
                  <a:gd name="T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cubicBezTo>
                      <a:pt x="24" y="17"/>
                      <a:pt x="19" y="23"/>
                      <a:pt x="13" y="23"/>
                    </a:cubicBezTo>
                    <a:cubicBezTo>
                      <a:pt x="6" y="23"/>
                      <a:pt x="0" y="17"/>
                      <a:pt x="1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9" y="0"/>
                      <a:pt x="24" y="5"/>
                      <a:pt x="2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883"/>
              <p:cNvSpPr>
                <a:spLocks/>
              </p:cNvSpPr>
              <p:nvPr/>
            </p:nvSpPr>
            <p:spPr bwMode="auto">
              <a:xfrm>
                <a:off x="3565" y="1828"/>
                <a:ext cx="23" cy="24"/>
              </a:xfrm>
              <a:custGeom>
                <a:avLst/>
                <a:gdLst>
                  <a:gd name="T0" fmla="*/ 23 w 24"/>
                  <a:gd name="T1" fmla="*/ 12 h 24"/>
                  <a:gd name="T2" fmla="*/ 13 w 24"/>
                  <a:gd name="T3" fmla="*/ 24 h 24"/>
                  <a:gd name="T4" fmla="*/ 1 w 24"/>
                  <a:gd name="T5" fmla="*/ 13 h 24"/>
                  <a:gd name="T6" fmla="*/ 11 w 24"/>
                  <a:gd name="T7" fmla="*/ 1 h 24"/>
                  <a:gd name="T8" fmla="*/ 23 w 2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3" y="12"/>
                    </a:moveTo>
                    <a:cubicBezTo>
                      <a:pt x="24" y="18"/>
                      <a:pt x="19" y="23"/>
                      <a:pt x="13" y="24"/>
                    </a:cubicBezTo>
                    <a:cubicBezTo>
                      <a:pt x="6" y="24"/>
                      <a:pt x="1" y="19"/>
                      <a:pt x="1" y="13"/>
                    </a:cubicBezTo>
                    <a:cubicBezTo>
                      <a:pt x="0" y="7"/>
                      <a:pt x="5" y="2"/>
                      <a:pt x="11" y="1"/>
                    </a:cubicBezTo>
                    <a:cubicBezTo>
                      <a:pt x="17" y="0"/>
                      <a:pt x="23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Freeform 884"/>
              <p:cNvSpPr>
                <a:spLocks/>
              </p:cNvSpPr>
              <p:nvPr/>
            </p:nvSpPr>
            <p:spPr bwMode="auto">
              <a:xfrm>
                <a:off x="4268" y="4539"/>
                <a:ext cx="23" cy="24"/>
              </a:xfrm>
              <a:custGeom>
                <a:avLst/>
                <a:gdLst>
                  <a:gd name="T0" fmla="*/ 23 w 24"/>
                  <a:gd name="T1" fmla="*/ 12 h 24"/>
                  <a:gd name="T2" fmla="*/ 13 w 24"/>
                  <a:gd name="T3" fmla="*/ 24 h 24"/>
                  <a:gd name="T4" fmla="*/ 1 w 24"/>
                  <a:gd name="T5" fmla="*/ 11 h 24"/>
                  <a:gd name="T6" fmla="*/ 12 w 24"/>
                  <a:gd name="T7" fmla="*/ 0 h 24"/>
                  <a:gd name="T8" fmla="*/ 23 w 2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3" y="12"/>
                    </a:moveTo>
                    <a:cubicBezTo>
                      <a:pt x="24" y="17"/>
                      <a:pt x="19" y="23"/>
                      <a:pt x="13" y="24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8" y="1"/>
                      <a:pt x="23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885"/>
              <p:cNvSpPr>
                <a:spLocks/>
              </p:cNvSpPr>
              <p:nvPr/>
            </p:nvSpPr>
            <p:spPr bwMode="auto">
              <a:xfrm>
                <a:off x="6806" y="1896"/>
                <a:ext cx="22" cy="23"/>
              </a:xfrm>
              <a:custGeom>
                <a:avLst/>
                <a:gdLst>
                  <a:gd name="T0" fmla="*/ 23 w 23"/>
                  <a:gd name="T1" fmla="*/ 12 h 23"/>
                  <a:gd name="T2" fmla="*/ 11 w 23"/>
                  <a:gd name="T3" fmla="*/ 22 h 23"/>
                  <a:gd name="T4" fmla="*/ 1 w 23"/>
                  <a:gd name="T5" fmla="*/ 12 h 23"/>
                  <a:gd name="T6" fmla="*/ 12 w 23"/>
                  <a:gd name="T7" fmla="*/ 0 h 23"/>
                  <a:gd name="T8" fmla="*/ 23 w 23"/>
                  <a:gd name="T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cubicBezTo>
                      <a:pt x="23" y="18"/>
                      <a:pt x="17" y="23"/>
                      <a:pt x="11" y="22"/>
                    </a:cubicBezTo>
                    <a:cubicBezTo>
                      <a:pt x="6" y="22"/>
                      <a:pt x="1" y="17"/>
                      <a:pt x="1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7" y="0"/>
                      <a:pt x="23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886"/>
              <p:cNvSpPr>
                <a:spLocks/>
              </p:cNvSpPr>
              <p:nvPr/>
            </p:nvSpPr>
            <p:spPr bwMode="auto">
              <a:xfrm>
                <a:off x="3742" y="1589"/>
                <a:ext cx="21" cy="23"/>
              </a:xfrm>
              <a:custGeom>
                <a:avLst/>
                <a:gdLst>
                  <a:gd name="T0" fmla="*/ 10 w 22"/>
                  <a:gd name="T1" fmla="*/ 22 h 23"/>
                  <a:gd name="T2" fmla="*/ 1 w 22"/>
                  <a:gd name="T3" fmla="*/ 10 h 23"/>
                  <a:gd name="T4" fmla="*/ 11 w 22"/>
                  <a:gd name="T5" fmla="*/ 0 h 23"/>
                  <a:gd name="T6" fmla="*/ 22 w 22"/>
                  <a:gd name="T7" fmla="*/ 12 h 23"/>
                  <a:gd name="T8" fmla="*/ 10 w 22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0" y="22"/>
                    </a:moveTo>
                    <a:cubicBezTo>
                      <a:pt x="4" y="22"/>
                      <a:pt x="0" y="16"/>
                      <a:pt x="1" y="10"/>
                    </a:cubicBezTo>
                    <a:cubicBezTo>
                      <a:pt x="1" y="5"/>
                      <a:pt x="6" y="0"/>
                      <a:pt x="11" y="0"/>
                    </a:cubicBezTo>
                    <a:cubicBezTo>
                      <a:pt x="17" y="0"/>
                      <a:pt x="22" y="6"/>
                      <a:pt x="22" y="12"/>
                    </a:cubicBezTo>
                    <a:cubicBezTo>
                      <a:pt x="22" y="17"/>
                      <a:pt x="17" y="23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887"/>
              <p:cNvSpPr>
                <a:spLocks/>
              </p:cNvSpPr>
              <p:nvPr/>
            </p:nvSpPr>
            <p:spPr bwMode="auto">
              <a:xfrm>
                <a:off x="6171" y="4466"/>
                <a:ext cx="23" cy="23"/>
              </a:xfrm>
              <a:custGeom>
                <a:avLst/>
                <a:gdLst>
                  <a:gd name="T0" fmla="*/ 11 w 23"/>
                  <a:gd name="T1" fmla="*/ 0 h 23"/>
                  <a:gd name="T2" fmla="*/ 23 w 23"/>
                  <a:gd name="T3" fmla="*/ 11 h 23"/>
                  <a:gd name="T4" fmla="*/ 12 w 23"/>
                  <a:gd name="T5" fmla="*/ 23 h 23"/>
                  <a:gd name="T6" fmla="*/ 0 w 23"/>
                  <a:gd name="T7" fmla="*/ 12 h 23"/>
                  <a:gd name="T8" fmla="*/ 11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0"/>
                    </a:moveTo>
                    <a:cubicBezTo>
                      <a:pt x="17" y="0"/>
                      <a:pt x="23" y="5"/>
                      <a:pt x="23" y="11"/>
                    </a:cubicBezTo>
                    <a:cubicBezTo>
                      <a:pt x="23" y="17"/>
                      <a:pt x="18" y="22"/>
                      <a:pt x="12" y="23"/>
                    </a:cubicBez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" name="Freeform 888"/>
              <p:cNvSpPr>
                <a:spLocks/>
              </p:cNvSpPr>
              <p:nvPr/>
            </p:nvSpPr>
            <p:spPr bwMode="auto">
              <a:xfrm>
                <a:off x="6704" y="4044"/>
                <a:ext cx="21" cy="23"/>
              </a:xfrm>
              <a:custGeom>
                <a:avLst/>
                <a:gdLst>
                  <a:gd name="T0" fmla="*/ 22 w 22"/>
                  <a:gd name="T1" fmla="*/ 10 h 23"/>
                  <a:gd name="T2" fmla="*/ 13 w 22"/>
                  <a:gd name="T3" fmla="*/ 21 h 23"/>
                  <a:gd name="T4" fmla="*/ 1 w 22"/>
                  <a:gd name="T5" fmla="*/ 12 h 23"/>
                  <a:gd name="T6" fmla="*/ 9 w 22"/>
                  <a:gd name="T7" fmla="*/ 1 h 23"/>
                  <a:gd name="T8" fmla="*/ 22 w 22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10"/>
                    </a:moveTo>
                    <a:cubicBezTo>
                      <a:pt x="22" y="15"/>
                      <a:pt x="18" y="20"/>
                      <a:pt x="13" y="21"/>
                    </a:cubicBezTo>
                    <a:cubicBezTo>
                      <a:pt x="7" y="23"/>
                      <a:pt x="1" y="18"/>
                      <a:pt x="1" y="12"/>
                    </a:cubicBezTo>
                    <a:cubicBezTo>
                      <a:pt x="0" y="7"/>
                      <a:pt x="4" y="2"/>
                      <a:pt x="9" y="1"/>
                    </a:cubicBezTo>
                    <a:cubicBezTo>
                      <a:pt x="15" y="0"/>
                      <a:pt x="21" y="4"/>
                      <a:pt x="2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" name="Freeform 889"/>
              <p:cNvSpPr>
                <a:spLocks/>
              </p:cNvSpPr>
              <p:nvPr/>
            </p:nvSpPr>
            <p:spPr bwMode="auto">
              <a:xfrm>
                <a:off x="3520" y="3798"/>
                <a:ext cx="23" cy="24"/>
              </a:xfrm>
              <a:custGeom>
                <a:avLst/>
                <a:gdLst>
                  <a:gd name="T0" fmla="*/ 12 w 23"/>
                  <a:gd name="T1" fmla="*/ 1 h 24"/>
                  <a:gd name="T2" fmla="*/ 23 w 23"/>
                  <a:gd name="T3" fmla="*/ 13 h 24"/>
                  <a:gd name="T4" fmla="*/ 11 w 23"/>
                  <a:gd name="T5" fmla="*/ 23 h 24"/>
                  <a:gd name="T6" fmla="*/ 0 w 23"/>
                  <a:gd name="T7" fmla="*/ 11 h 24"/>
                  <a:gd name="T8" fmla="*/ 12 w 23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12" y="1"/>
                    </a:moveTo>
                    <a:cubicBezTo>
                      <a:pt x="19" y="1"/>
                      <a:pt x="23" y="7"/>
                      <a:pt x="23" y="13"/>
                    </a:cubicBezTo>
                    <a:cubicBezTo>
                      <a:pt x="22" y="19"/>
                      <a:pt x="17" y="24"/>
                      <a:pt x="11" y="23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5"/>
                      <a:pt x="6" y="0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4" name="Freeform 890"/>
              <p:cNvSpPr>
                <a:spLocks/>
              </p:cNvSpPr>
              <p:nvPr/>
            </p:nvSpPr>
            <p:spPr bwMode="auto">
              <a:xfrm>
                <a:off x="3639" y="4038"/>
                <a:ext cx="24" cy="22"/>
              </a:xfrm>
              <a:custGeom>
                <a:avLst/>
                <a:gdLst>
                  <a:gd name="T0" fmla="*/ 23 w 24"/>
                  <a:gd name="T1" fmla="*/ 11 h 22"/>
                  <a:gd name="T2" fmla="*/ 11 w 24"/>
                  <a:gd name="T3" fmla="*/ 22 h 22"/>
                  <a:gd name="T4" fmla="*/ 1 w 24"/>
                  <a:gd name="T5" fmla="*/ 9 h 22"/>
                  <a:gd name="T6" fmla="*/ 12 w 24"/>
                  <a:gd name="T7" fmla="*/ 0 h 22"/>
                  <a:gd name="T8" fmla="*/ 23 w 24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23" y="11"/>
                    </a:moveTo>
                    <a:cubicBezTo>
                      <a:pt x="23" y="17"/>
                      <a:pt x="17" y="22"/>
                      <a:pt x="11" y="22"/>
                    </a:cubicBezTo>
                    <a:cubicBezTo>
                      <a:pt x="5" y="21"/>
                      <a:pt x="0" y="15"/>
                      <a:pt x="1" y="9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8" y="0"/>
                      <a:pt x="24" y="5"/>
                      <a:pt x="2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Freeform 891"/>
              <p:cNvSpPr>
                <a:spLocks/>
              </p:cNvSpPr>
              <p:nvPr/>
            </p:nvSpPr>
            <p:spPr bwMode="auto">
              <a:xfrm>
                <a:off x="4273" y="1169"/>
                <a:ext cx="22" cy="23"/>
              </a:xfrm>
              <a:custGeom>
                <a:avLst/>
                <a:gdLst>
                  <a:gd name="T0" fmla="*/ 11 w 23"/>
                  <a:gd name="T1" fmla="*/ 0 h 23"/>
                  <a:gd name="T2" fmla="*/ 23 w 23"/>
                  <a:gd name="T3" fmla="*/ 11 h 23"/>
                  <a:gd name="T4" fmla="*/ 12 w 23"/>
                  <a:gd name="T5" fmla="*/ 22 h 23"/>
                  <a:gd name="T6" fmla="*/ 1 w 23"/>
                  <a:gd name="T7" fmla="*/ 13 h 23"/>
                  <a:gd name="T8" fmla="*/ 11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0"/>
                    </a:moveTo>
                    <a:cubicBezTo>
                      <a:pt x="17" y="0"/>
                      <a:pt x="23" y="5"/>
                      <a:pt x="23" y="11"/>
                    </a:cubicBezTo>
                    <a:cubicBezTo>
                      <a:pt x="23" y="16"/>
                      <a:pt x="18" y="22"/>
                      <a:pt x="12" y="22"/>
                    </a:cubicBezTo>
                    <a:cubicBezTo>
                      <a:pt x="7" y="23"/>
                      <a:pt x="2" y="18"/>
                      <a:pt x="1" y="13"/>
                    </a:cubicBezTo>
                    <a:cubicBezTo>
                      <a:pt x="0" y="6"/>
                      <a:pt x="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Freeform 892"/>
              <p:cNvSpPr>
                <a:spLocks/>
              </p:cNvSpPr>
              <p:nvPr/>
            </p:nvSpPr>
            <p:spPr bwMode="auto">
              <a:xfrm>
                <a:off x="4393" y="1107"/>
                <a:ext cx="22" cy="23"/>
              </a:xfrm>
              <a:custGeom>
                <a:avLst/>
                <a:gdLst>
                  <a:gd name="T0" fmla="*/ 11 w 23"/>
                  <a:gd name="T1" fmla="*/ 1 h 23"/>
                  <a:gd name="T2" fmla="*/ 23 w 23"/>
                  <a:gd name="T3" fmla="*/ 11 h 23"/>
                  <a:gd name="T4" fmla="*/ 11 w 23"/>
                  <a:gd name="T5" fmla="*/ 23 h 23"/>
                  <a:gd name="T6" fmla="*/ 1 w 23"/>
                  <a:gd name="T7" fmla="*/ 13 h 23"/>
                  <a:gd name="T8" fmla="*/ 11 w 23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1"/>
                    </a:moveTo>
                    <a:cubicBezTo>
                      <a:pt x="17" y="0"/>
                      <a:pt x="23" y="5"/>
                      <a:pt x="23" y="11"/>
                    </a:cubicBezTo>
                    <a:cubicBezTo>
                      <a:pt x="23" y="17"/>
                      <a:pt x="17" y="23"/>
                      <a:pt x="11" y="23"/>
                    </a:cubicBezTo>
                    <a:cubicBezTo>
                      <a:pt x="6" y="22"/>
                      <a:pt x="2" y="18"/>
                      <a:pt x="1" y="13"/>
                    </a:cubicBezTo>
                    <a:cubicBezTo>
                      <a:pt x="0" y="6"/>
                      <a:pt x="5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Freeform 893"/>
              <p:cNvSpPr>
                <a:spLocks/>
              </p:cNvSpPr>
              <p:nvPr/>
            </p:nvSpPr>
            <p:spPr bwMode="auto">
              <a:xfrm>
                <a:off x="3939" y="4333"/>
                <a:ext cx="22" cy="22"/>
              </a:xfrm>
              <a:custGeom>
                <a:avLst/>
                <a:gdLst>
                  <a:gd name="T0" fmla="*/ 11 w 22"/>
                  <a:gd name="T1" fmla="*/ 1 h 23"/>
                  <a:gd name="T2" fmla="*/ 22 w 22"/>
                  <a:gd name="T3" fmla="*/ 12 h 23"/>
                  <a:gd name="T4" fmla="*/ 13 w 22"/>
                  <a:gd name="T5" fmla="*/ 23 h 23"/>
                  <a:gd name="T6" fmla="*/ 0 w 22"/>
                  <a:gd name="T7" fmla="*/ 13 h 23"/>
                  <a:gd name="T8" fmla="*/ 11 w 22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1" y="1"/>
                    </a:moveTo>
                    <a:cubicBezTo>
                      <a:pt x="17" y="0"/>
                      <a:pt x="22" y="5"/>
                      <a:pt x="22" y="12"/>
                    </a:cubicBezTo>
                    <a:cubicBezTo>
                      <a:pt x="22" y="17"/>
                      <a:pt x="18" y="22"/>
                      <a:pt x="13" y="23"/>
                    </a:cubicBezTo>
                    <a:cubicBezTo>
                      <a:pt x="7" y="23"/>
                      <a:pt x="1" y="18"/>
                      <a:pt x="0" y="13"/>
                    </a:cubicBezTo>
                    <a:cubicBezTo>
                      <a:pt x="0" y="7"/>
                      <a:pt x="5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Freeform 894"/>
              <p:cNvSpPr>
                <a:spLocks/>
              </p:cNvSpPr>
              <p:nvPr/>
            </p:nvSpPr>
            <p:spPr bwMode="auto">
              <a:xfrm>
                <a:off x="4156" y="1229"/>
                <a:ext cx="21" cy="23"/>
              </a:xfrm>
              <a:custGeom>
                <a:avLst/>
                <a:gdLst>
                  <a:gd name="T0" fmla="*/ 22 w 22"/>
                  <a:gd name="T1" fmla="*/ 12 h 23"/>
                  <a:gd name="T2" fmla="*/ 9 w 22"/>
                  <a:gd name="T3" fmla="*/ 22 h 23"/>
                  <a:gd name="T4" fmla="*/ 0 w 22"/>
                  <a:gd name="T5" fmla="*/ 11 h 23"/>
                  <a:gd name="T6" fmla="*/ 11 w 22"/>
                  <a:gd name="T7" fmla="*/ 0 h 23"/>
                  <a:gd name="T8" fmla="*/ 22 w 22"/>
                  <a:gd name="T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12"/>
                    </a:moveTo>
                    <a:cubicBezTo>
                      <a:pt x="21" y="18"/>
                      <a:pt x="16" y="23"/>
                      <a:pt x="9" y="22"/>
                    </a:cubicBezTo>
                    <a:cubicBezTo>
                      <a:pt x="4" y="21"/>
                      <a:pt x="0" y="16"/>
                      <a:pt x="0" y="11"/>
                    </a:cubicBezTo>
                    <a:cubicBezTo>
                      <a:pt x="0" y="6"/>
                      <a:pt x="6" y="0"/>
                      <a:pt x="11" y="0"/>
                    </a:cubicBezTo>
                    <a:cubicBezTo>
                      <a:pt x="17" y="0"/>
                      <a:pt x="22" y="6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895"/>
              <p:cNvSpPr>
                <a:spLocks/>
              </p:cNvSpPr>
              <p:nvPr/>
            </p:nvSpPr>
            <p:spPr bwMode="auto">
              <a:xfrm>
                <a:off x="6731" y="3955"/>
                <a:ext cx="23" cy="21"/>
              </a:xfrm>
              <a:custGeom>
                <a:avLst/>
                <a:gdLst>
                  <a:gd name="T0" fmla="*/ 13 w 23"/>
                  <a:gd name="T1" fmla="*/ 22 h 22"/>
                  <a:gd name="T2" fmla="*/ 1 w 23"/>
                  <a:gd name="T3" fmla="*/ 12 h 22"/>
                  <a:gd name="T4" fmla="*/ 12 w 23"/>
                  <a:gd name="T5" fmla="*/ 0 h 22"/>
                  <a:gd name="T6" fmla="*/ 22 w 23"/>
                  <a:gd name="T7" fmla="*/ 9 h 22"/>
                  <a:gd name="T8" fmla="*/ 13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3" y="22"/>
                    </a:moveTo>
                    <a:cubicBezTo>
                      <a:pt x="7" y="22"/>
                      <a:pt x="1" y="17"/>
                      <a:pt x="1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7" y="0"/>
                      <a:pt x="22" y="3"/>
                      <a:pt x="22" y="9"/>
                    </a:cubicBezTo>
                    <a:cubicBezTo>
                      <a:pt x="23" y="15"/>
                      <a:pt x="19" y="21"/>
                      <a:pt x="1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896"/>
              <p:cNvSpPr>
                <a:spLocks/>
              </p:cNvSpPr>
              <p:nvPr/>
            </p:nvSpPr>
            <p:spPr bwMode="auto">
              <a:xfrm>
                <a:off x="3889" y="1439"/>
                <a:ext cx="23" cy="22"/>
              </a:xfrm>
              <a:custGeom>
                <a:avLst/>
                <a:gdLst>
                  <a:gd name="T0" fmla="*/ 12 w 23"/>
                  <a:gd name="T1" fmla="*/ 22 h 22"/>
                  <a:gd name="T2" fmla="*/ 0 w 23"/>
                  <a:gd name="T3" fmla="*/ 11 h 22"/>
                  <a:gd name="T4" fmla="*/ 12 w 23"/>
                  <a:gd name="T5" fmla="*/ 0 h 22"/>
                  <a:gd name="T6" fmla="*/ 22 w 23"/>
                  <a:gd name="T7" fmla="*/ 10 h 22"/>
                  <a:gd name="T8" fmla="*/ 12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2" y="22"/>
                    </a:moveTo>
                    <a:cubicBezTo>
                      <a:pt x="6" y="22"/>
                      <a:pt x="0" y="16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8" y="0"/>
                      <a:pt x="22" y="5"/>
                      <a:pt x="22" y="10"/>
                    </a:cubicBezTo>
                    <a:cubicBezTo>
                      <a:pt x="23" y="17"/>
                      <a:pt x="18" y="22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Freeform 897"/>
              <p:cNvSpPr>
                <a:spLocks/>
              </p:cNvSpPr>
              <p:nvPr/>
            </p:nvSpPr>
            <p:spPr bwMode="auto">
              <a:xfrm>
                <a:off x="5969" y="1126"/>
                <a:ext cx="21" cy="22"/>
              </a:xfrm>
              <a:custGeom>
                <a:avLst/>
                <a:gdLst>
                  <a:gd name="T0" fmla="*/ 22 w 22"/>
                  <a:gd name="T1" fmla="*/ 12 h 23"/>
                  <a:gd name="T2" fmla="*/ 10 w 22"/>
                  <a:gd name="T3" fmla="*/ 22 h 23"/>
                  <a:gd name="T4" fmla="*/ 0 w 22"/>
                  <a:gd name="T5" fmla="*/ 12 h 23"/>
                  <a:gd name="T6" fmla="*/ 11 w 22"/>
                  <a:gd name="T7" fmla="*/ 0 h 23"/>
                  <a:gd name="T8" fmla="*/ 22 w 22"/>
                  <a:gd name="T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12"/>
                    </a:moveTo>
                    <a:cubicBezTo>
                      <a:pt x="22" y="18"/>
                      <a:pt x="16" y="23"/>
                      <a:pt x="10" y="22"/>
                    </a:cubicBezTo>
                    <a:cubicBezTo>
                      <a:pt x="5" y="21"/>
                      <a:pt x="0" y="16"/>
                      <a:pt x="0" y="12"/>
                    </a:cubicBezTo>
                    <a:cubicBezTo>
                      <a:pt x="0" y="6"/>
                      <a:pt x="6" y="0"/>
                      <a:pt x="11" y="0"/>
                    </a:cubicBezTo>
                    <a:cubicBezTo>
                      <a:pt x="17" y="0"/>
                      <a:pt x="22" y="5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Freeform 898"/>
              <p:cNvSpPr>
                <a:spLocks/>
              </p:cNvSpPr>
              <p:nvPr/>
            </p:nvSpPr>
            <p:spPr bwMode="auto">
              <a:xfrm>
                <a:off x="6290" y="4406"/>
                <a:ext cx="22" cy="23"/>
              </a:xfrm>
              <a:custGeom>
                <a:avLst/>
                <a:gdLst>
                  <a:gd name="T0" fmla="*/ 21 w 22"/>
                  <a:gd name="T1" fmla="*/ 10 h 23"/>
                  <a:gd name="T2" fmla="*/ 11 w 22"/>
                  <a:gd name="T3" fmla="*/ 22 h 23"/>
                  <a:gd name="T4" fmla="*/ 0 w 22"/>
                  <a:gd name="T5" fmla="*/ 11 h 23"/>
                  <a:gd name="T6" fmla="*/ 9 w 22"/>
                  <a:gd name="T7" fmla="*/ 1 h 23"/>
                  <a:gd name="T8" fmla="*/ 21 w 22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1" y="10"/>
                    </a:moveTo>
                    <a:cubicBezTo>
                      <a:pt x="22" y="16"/>
                      <a:pt x="17" y="22"/>
                      <a:pt x="11" y="22"/>
                    </a:cubicBezTo>
                    <a:cubicBezTo>
                      <a:pt x="5" y="23"/>
                      <a:pt x="0" y="17"/>
                      <a:pt x="0" y="11"/>
                    </a:cubicBezTo>
                    <a:cubicBezTo>
                      <a:pt x="0" y="6"/>
                      <a:pt x="3" y="1"/>
                      <a:pt x="9" y="1"/>
                    </a:cubicBezTo>
                    <a:cubicBezTo>
                      <a:pt x="15" y="0"/>
                      <a:pt x="21" y="4"/>
                      <a:pt x="2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Freeform 899"/>
              <p:cNvSpPr>
                <a:spLocks/>
              </p:cNvSpPr>
              <p:nvPr/>
            </p:nvSpPr>
            <p:spPr bwMode="auto">
              <a:xfrm>
                <a:off x="4178" y="4512"/>
                <a:ext cx="23" cy="21"/>
              </a:xfrm>
              <a:custGeom>
                <a:avLst/>
                <a:gdLst>
                  <a:gd name="T0" fmla="*/ 12 w 23"/>
                  <a:gd name="T1" fmla="*/ 0 h 22"/>
                  <a:gd name="T2" fmla="*/ 22 w 23"/>
                  <a:gd name="T3" fmla="*/ 12 h 22"/>
                  <a:gd name="T4" fmla="*/ 12 w 23"/>
                  <a:gd name="T5" fmla="*/ 22 h 22"/>
                  <a:gd name="T6" fmla="*/ 0 w 23"/>
                  <a:gd name="T7" fmla="*/ 11 h 22"/>
                  <a:gd name="T8" fmla="*/ 12 w 23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2" y="0"/>
                    </a:moveTo>
                    <a:cubicBezTo>
                      <a:pt x="18" y="0"/>
                      <a:pt x="23" y="6"/>
                      <a:pt x="22" y="12"/>
                    </a:cubicBezTo>
                    <a:cubicBezTo>
                      <a:pt x="22" y="17"/>
                      <a:pt x="18" y="22"/>
                      <a:pt x="12" y="22"/>
                    </a:cubicBezTo>
                    <a:cubicBezTo>
                      <a:pt x="6" y="22"/>
                      <a:pt x="0" y="17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Freeform 900"/>
              <p:cNvSpPr>
                <a:spLocks/>
              </p:cNvSpPr>
              <p:nvPr/>
            </p:nvSpPr>
            <p:spPr bwMode="auto">
              <a:xfrm>
                <a:off x="6747" y="1775"/>
                <a:ext cx="22" cy="23"/>
              </a:xfrm>
              <a:custGeom>
                <a:avLst/>
                <a:gdLst>
                  <a:gd name="T0" fmla="*/ 12 w 23"/>
                  <a:gd name="T1" fmla="*/ 23 h 23"/>
                  <a:gd name="T2" fmla="*/ 0 w 23"/>
                  <a:gd name="T3" fmla="*/ 12 h 23"/>
                  <a:gd name="T4" fmla="*/ 9 w 23"/>
                  <a:gd name="T5" fmla="*/ 1 h 23"/>
                  <a:gd name="T6" fmla="*/ 22 w 23"/>
                  <a:gd name="T7" fmla="*/ 11 h 23"/>
                  <a:gd name="T8" fmla="*/ 12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2" y="23"/>
                    </a:moveTo>
                    <a:cubicBezTo>
                      <a:pt x="5" y="23"/>
                      <a:pt x="0" y="19"/>
                      <a:pt x="0" y="12"/>
                    </a:cubicBezTo>
                    <a:cubicBezTo>
                      <a:pt x="0" y="7"/>
                      <a:pt x="5" y="2"/>
                      <a:pt x="9" y="1"/>
                    </a:cubicBezTo>
                    <a:cubicBezTo>
                      <a:pt x="15" y="0"/>
                      <a:pt x="21" y="5"/>
                      <a:pt x="22" y="11"/>
                    </a:cubicBezTo>
                    <a:cubicBezTo>
                      <a:pt x="23" y="17"/>
                      <a:pt x="18" y="23"/>
                      <a:pt x="1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5" name="Freeform 901"/>
              <p:cNvSpPr>
                <a:spLocks/>
              </p:cNvSpPr>
              <p:nvPr/>
            </p:nvSpPr>
            <p:spPr bwMode="auto">
              <a:xfrm>
                <a:off x="6386" y="1363"/>
                <a:ext cx="22" cy="20"/>
              </a:xfrm>
              <a:custGeom>
                <a:avLst/>
                <a:gdLst>
                  <a:gd name="T0" fmla="*/ 11 w 23"/>
                  <a:gd name="T1" fmla="*/ 0 h 21"/>
                  <a:gd name="T2" fmla="*/ 21 w 23"/>
                  <a:gd name="T3" fmla="*/ 9 h 21"/>
                  <a:gd name="T4" fmla="*/ 12 w 23"/>
                  <a:gd name="T5" fmla="*/ 21 h 21"/>
                  <a:gd name="T6" fmla="*/ 1 w 23"/>
                  <a:gd name="T7" fmla="*/ 13 h 21"/>
                  <a:gd name="T8" fmla="*/ 11 w 23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1">
                    <a:moveTo>
                      <a:pt x="11" y="0"/>
                    </a:moveTo>
                    <a:cubicBezTo>
                      <a:pt x="16" y="0"/>
                      <a:pt x="20" y="4"/>
                      <a:pt x="21" y="9"/>
                    </a:cubicBezTo>
                    <a:cubicBezTo>
                      <a:pt x="23" y="15"/>
                      <a:pt x="19" y="21"/>
                      <a:pt x="12" y="21"/>
                    </a:cubicBezTo>
                    <a:cubicBezTo>
                      <a:pt x="7" y="21"/>
                      <a:pt x="2" y="18"/>
                      <a:pt x="1" y="13"/>
                    </a:cubicBezTo>
                    <a:cubicBezTo>
                      <a:pt x="0" y="7"/>
                      <a:pt x="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6" name="Freeform 902"/>
              <p:cNvSpPr>
                <a:spLocks/>
              </p:cNvSpPr>
              <p:nvPr/>
            </p:nvSpPr>
            <p:spPr bwMode="auto">
              <a:xfrm>
                <a:off x="4038" y="1290"/>
                <a:ext cx="21" cy="21"/>
              </a:xfrm>
              <a:custGeom>
                <a:avLst/>
                <a:gdLst>
                  <a:gd name="T0" fmla="*/ 11 w 22"/>
                  <a:gd name="T1" fmla="*/ 0 h 21"/>
                  <a:gd name="T2" fmla="*/ 21 w 22"/>
                  <a:gd name="T3" fmla="*/ 9 h 21"/>
                  <a:gd name="T4" fmla="*/ 11 w 22"/>
                  <a:gd name="T5" fmla="*/ 21 h 21"/>
                  <a:gd name="T6" fmla="*/ 1 w 22"/>
                  <a:gd name="T7" fmla="*/ 9 h 21"/>
                  <a:gd name="T8" fmla="*/ 11 w 2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1" y="0"/>
                    </a:moveTo>
                    <a:cubicBezTo>
                      <a:pt x="16" y="0"/>
                      <a:pt x="21" y="4"/>
                      <a:pt x="21" y="9"/>
                    </a:cubicBezTo>
                    <a:cubicBezTo>
                      <a:pt x="22" y="15"/>
                      <a:pt x="17" y="21"/>
                      <a:pt x="11" y="21"/>
                    </a:cubicBezTo>
                    <a:cubicBezTo>
                      <a:pt x="5" y="21"/>
                      <a:pt x="0" y="16"/>
                      <a:pt x="1" y="9"/>
                    </a:cubicBezTo>
                    <a:cubicBezTo>
                      <a:pt x="1" y="4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Freeform 903"/>
              <p:cNvSpPr>
                <a:spLocks/>
              </p:cNvSpPr>
              <p:nvPr/>
            </p:nvSpPr>
            <p:spPr bwMode="auto">
              <a:xfrm>
                <a:off x="6536" y="1509"/>
                <a:ext cx="22" cy="22"/>
              </a:xfrm>
              <a:custGeom>
                <a:avLst/>
                <a:gdLst>
                  <a:gd name="T0" fmla="*/ 12 w 22"/>
                  <a:gd name="T1" fmla="*/ 1 h 22"/>
                  <a:gd name="T2" fmla="*/ 21 w 22"/>
                  <a:gd name="T3" fmla="*/ 13 h 22"/>
                  <a:gd name="T4" fmla="*/ 9 w 22"/>
                  <a:gd name="T5" fmla="*/ 21 h 22"/>
                  <a:gd name="T6" fmla="*/ 0 w 22"/>
                  <a:gd name="T7" fmla="*/ 11 h 22"/>
                  <a:gd name="T8" fmla="*/ 12 w 22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2" y="1"/>
                    </a:moveTo>
                    <a:cubicBezTo>
                      <a:pt x="18" y="1"/>
                      <a:pt x="22" y="8"/>
                      <a:pt x="21" y="13"/>
                    </a:cubicBezTo>
                    <a:cubicBezTo>
                      <a:pt x="20" y="18"/>
                      <a:pt x="15" y="22"/>
                      <a:pt x="9" y="21"/>
                    </a:cubicBez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6" y="0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8" name="Freeform 904"/>
              <p:cNvSpPr>
                <a:spLocks/>
              </p:cNvSpPr>
              <p:nvPr/>
            </p:nvSpPr>
            <p:spPr bwMode="auto">
              <a:xfrm>
                <a:off x="6556" y="4195"/>
                <a:ext cx="22" cy="21"/>
              </a:xfrm>
              <a:custGeom>
                <a:avLst/>
                <a:gdLst>
                  <a:gd name="T0" fmla="*/ 1 w 22"/>
                  <a:gd name="T1" fmla="*/ 10 h 22"/>
                  <a:gd name="T2" fmla="*/ 11 w 22"/>
                  <a:gd name="T3" fmla="*/ 0 h 22"/>
                  <a:gd name="T4" fmla="*/ 21 w 22"/>
                  <a:gd name="T5" fmla="*/ 12 h 22"/>
                  <a:gd name="T6" fmla="*/ 11 w 22"/>
                  <a:gd name="T7" fmla="*/ 22 h 22"/>
                  <a:gd name="T8" fmla="*/ 1 w 22"/>
                  <a:gd name="T9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" y="10"/>
                    </a:moveTo>
                    <a:cubicBezTo>
                      <a:pt x="1" y="5"/>
                      <a:pt x="5" y="0"/>
                      <a:pt x="11" y="0"/>
                    </a:cubicBezTo>
                    <a:cubicBezTo>
                      <a:pt x="17" y="0"/>
                      <a:pt x="22" y="6"/>
                      <a:pt x="21" y="12"/>
                    </a:cubicBezTo>
                    <a:cubicBezTo>
                      <a:pt x="21" y="17"/>
                      <a:pt x="16" y="22"/>
                      <a:pt x="11" y="22"/>
                    </a:cubicBezTo>
                    <a:cubicBezTo>
                      <a:pt x="5" y="22"/>
                      <a:pt x="0" y="16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9" name="Freeform 905"/>
              <p:cNvSpPr>
                <a:spLocks/>
              </p:cNvSpPr>
              <p:nvPr/>
            </p:nvSpPr>
            <p:spPr bwMode="auto">
              <a:xfrm>
                <a:off x="3594" y="1739"/>
                <a:ext cx="21" cy="22"/>
              </a:xfrm>
              <a:custGeom>
                <a:avLst/>
                <a:gdLst>
                  <a:gd name="T0" fmla="*/ 12 w 21"/>
                  <a:gd name="T1" fmla="*/ 22 h 22"/>
                  <a:gd name="T2" fmla="*/ 0 w 21"/>
                  <a:gd name="T3" fmla="*/ 11 h 22"/>
                  <a:gd name="T4" fmla="*/ 10 w 21"/>
                  <a:gd name="T5" fmla="*/ 0 h 22"/>
                  <a:gd name="T6" fmla="*/ 21 w 21"/>
                  <a:gd name="T7" fmla="*/ 11 h 22"/>
                  <a:gd name="T8" fmla="*/ 12 w 21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12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1" y="6"/>
                      <a:pt x="5" y="1"/>
                      <a:pt x="10" y="0"/>
                    </a:cubicBezTo>
                    <a:cubicBezTo>
                      <a:pt x="16" y="0"/>
                      <a:pt x="21" y="5"/>
                      <a:pt x="21" y="11"/>
                    </a:cubicBezTo>
                    <a:cubicBezTo>
                      <a:pt x="21" y="17"/>
                      <a:pt x="17" y="21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0" name="Freeform 906"/>
              <p:cNvSpPr>
                <a:spLocks/>
              </p:cNvSpPr>
              <p:nvPr/>
            </p:nvSpPr>
            <p:spPr bwMode="auto">
              <a:xfrm>
                <a:off x="6407" y="4345"/>
                <a:ext cx="22" cy="21"/>
              </a:xfrm>
              <a:custGeom>
                <a:avLst/>
                <a:gdLst>
                  <a:gd name="T0" fmla="*/ 22 w 22"/>
                  <a:gd name="T1" fmla="*/ 9 h 21"/>
                  <a:gd name="T2" fmla="*/ 11 w 22"/>
                  <a:gd name="T3" fmla="*/ 21 h 21"/>
                  <a:gd name="T4" fmla="*/ 1 w 22"/>
                  <a:gd name="T5" fmla="*/ 12 h 21"/>
                  <a:gd name="T6" fmla="*/ 11 w 22"/>
                  <a:gd name="T7" fmla="*/ 0 h 21"/>
                  <a:gd name="T8" fmla="*/ 22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22" y="9"/>
                    </a:moveTo>
                    <a:cubicBezTo>
                      <a:pt x="22" y="16"/>
                      <a:pt x="17" y="21"/>
                      <a:pt x="11" y="21"/>
                    </a:cubicBezTo>
                    <a:cubicBezTo>
                      <a:pt x="6" y="21"/>
                      <a:pt x="2" y="17"/>
                      <a:pt x="1" y="12"/>
                    </a:cubicBezTo>
                    <a:cubicBezTo>
                      <a:pt x="0" y="6"/>
                      <a:pt x="5" y="0"/>
                      <a:pt x="11" y="0"/>
                    </a:cubicBezTo>
                    <a:cubicBezTo>
                      <a:pt x="17" y="0"/>
                      <a:pt x="21" y="4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1" name="Freeform 907"/>
              <p:cNvSpPr>
                <a:spLocks/>
              </p:cNvSpPr>
              <p:nvPr/>
            </p:nvSpPr>
            <p:spPr bwMode="auto">
              <a:xfrm>
                <a:off x="3702" y="4157"/>
                <a:ext cx="21" cy="20"/>
              </a:xfrm>
              <a:custGeom>
                <a:avLst/>
                <a:gdLst>
                  <a:gd name="T0" fmla="*/ 10 w 21"/>
                  <a:gd name="T1" fmla="*/ 0 h 20"/>
                  <a:gd name="T2" fmla="*/ 21 w 21"/>
                  <a:gd name="T3" fmla="*/ 9 h 20"/>
                  <a:gd name="T4" fmla="*/ 11 w 21"/>
                  <a:gd name="T5" fmla="*/ 20 h 20"/>
                  <a:gd name="T6" fmla="*/ 1 w 21"/>
                  <a:gd name="T7" fmla="*/ 11 h 20"/>
                  <a:gd name="T8" fmla="*/ 10 w 2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10" y="0"/>
                    </a:moveTo>
                    <a:cubicBezTo>
                      <a:pt x="15" y="0"/>
                      <a:pt x="20" y="4"/>
                      <a:pt x="21" y="9"/>
                    </a:cubicBezTo>
                    <a:cubicBezTo>
                      <a:pt x="21" y="15"/>
                      <a:pt x="17" y="19"/>
                      <a:pt x="11" y="20"/>
                    </a:cubicBezTo>
                    <a:cubicBezTo>
                      <a:pt x="6" y="20"/>
                      <a:pt x="1" y="16"/>
                      <a:pt x="1" y="11"/>
                    </a:cubicBezTo>
                    <a:cubicBezTo>
                      <a:pt x="0" y="5"/>
                      <a:pt x="4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2" name="Freeform 908"/>
              <p:cNvSpPr>
                <a:spLocks/>
              </p:cNvSpPr>
              <p:nvPr/>
            </p:nvSpPr>
            <p:spPr bwMode="auto">
              <a:xfrm>
                <a:off x="6059" y="1156"/>
                <a:ext cx="21" cy="22"/>
              </a:xfrm>
              <a:custGeom>
                <a:avLst/>
                <a:gdLst>
                  <a:gd name="T0" fmla="*/ 11 w 21"/>
                  <a:gd name="T1" fmla="*/ 0 h 22"/>
                  <a:gd name="T2" fmla="*/ 21 w 21"/>
                  <a:gd name="T3" fmla="*/ 11 h 22"/>
                  <a:gd name="T4" fmla="*/ 9 w 21"/>
                  <a:gd name="T5" fmla="*/ 21 h 22"/>
                  <a:gd name="T6" fmla="*/ 1 w 21"/>
                  <a:gd name="T7" fmla="*/ 9 h 22"/>
                  <a:gd name="T8" fmla="*/ 11 w 2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11" y="0"/>
                    </a:moveTo>
                    <a:cubicBezTo>
                      <a:pt x="17" y="1"/>
                      <a:pt x="21" y="5"/>
                      <a:pt x="21" y="11"/>
                    </a:cubicBezTo>
                    <a:cubicBezTo>
                      <a:pt x="21" y="17"/>
                      <a:pt x="14" y="22"/>
                      <a:pt x="9" y="21"/>
                    </a:cubicBezTo>
                    <a:cubicBezTo>
                      <a:pt x="4" y="20"/>
                      <a:pt x="0" y="15"/>
                      <a:pt x="1" y="9"/>
                    </a:cubicBezTo>
                    <a:cubicBezTo>
                      <a:pt x="1" y="4"/>
                      <a:pt x="6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Freeform 909"/>
              <p:cNvSpPr>
                <a:spLocks/>
              </p:cNvSpPr>
              <p:nvPr/>
            </p:nvSpPr>
            <p:spPr bwMode="auto">
              <a:xfrm>
                <a:off x="3492" y="3890"/>
                <a:ext cx="19" cy="21"/>
              </a:xfrm>
              <a:custGeom>
                <a:avLst/>
                <a:gdLst>
                  <a:gd name="T0" fmla="*/ 11 w 20"/>
                  <a:gd name="T1" fmla="*/ 20 h 21"/>
                  <a:gd name="T2" fmla="*/ 0 w 20"/>
                  <a:gd name="T3" fmla="*/ 12 h 21"/>
                  <a:gd name="T4" fmla="*/ 9 w 20"/>
                  <a:gd name="T5" fmla="*/ 1 h 21"/>
                  <a:gd name="T6" fmla="*/ 20 w 20"/>
                  <a:gd name="T7" fmla="*/ 10 h 21"/>
                  <a:gd name="T8" fmla="*/ 11 w 20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11" y="20"/>
                    </a:moveTo>
                    <a:cubicBezTo>
                      <a:pt x="6" y="21"/>
                      <a:pt x="1" y="17"/>
                      <a:pt x="0" y="12"/>
                    </a:cubicBezTo>
                    <a:cubicBezTo>
                      <a:pt x="0" y="6"/>
                      <a:pt x="4" y="1"/>
                      <a:pt x="9" y="1"/>
                    </a:cubicBezTo>
                    <a:cubicBezTo>
                      <a:pt x="15" y="0"/>
                      <a:pt x="20" y="4"/>
                      <a:pt x="20" y="10"/>
                    </a:cubicBezTo>
                    <a:cubicBezTo>
                      <a:pt x="20" y="15"/>
                      <a:pt x="17" y="20"/>
                      <a:pt x="1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Freeform 910"/>
              <p:cNvSpPr>
                <a:spLocks/>
              </p:cNvSpPr>
              <p:nvPr/>
            </p:nvSpPr>
            <p:spPr bwMode="auto">
              <a:xfrm>
                <a:off x="6142" y="4557"/>
                <a:ext cx="21" cy="20"/>
              </a:xfrm>
              <a:custGeom>
                <a:avLst/>
                <a:gdLst>
                  <a:gd name="T0" fmla="*/ 21 w 22"/>
                  <a:gd name="T1" fmla="*/ 13 h 21"/>
                  <a:gd name="T2" fmla="*/ 9 w 22"/>
                  <a:gd name="T3" fmla="*/ 20 h 21"/>
                  <a:gd name="T4" fmla="*/ 1 w 22"/>
                  <a:gd name="T5" fmla="*/ 9 h 21"/>
                  <a:gd name="T6" fmla="*/ 13 w 22"/>
                  <a:gd name="T7" fmla="*/ 1 h 21"/>
                  <a:gd name="T8" fmla="*/ 21 w 22"/>
                  <a:gd name="T9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21" y="13"/>
                    </a:moveTo>
                    <a:cubicBezTo>
                      <a:pt x="20" y="18"/>
                      <a:pt x="15" y="21"/>
                      <a:pt x="9" y="20"/>
                    </a:cubicBezTo>
                    <a:cubicBezTo>
                      <a:pt x="4" y="20"/>
                      <a:pt x="0" y="14"/>
                      <a:pt x="1" y="9"/>
                    </a:cubicBezTo>
                    <a:cubicBezTo>
                      <a:pt x="2" y="4"/>
                      <a:pt x="8" y="0"/>
                      <a:pt x="13" y="1"/>
                    </a:cubicBezTo>
                    <a:cubicBezTo>
                      <a:pt x="18" y="2"/>
                      <a:pt x="22" y="8"/>
                      <a:pt x="2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5" name="Freeform 911"/>
              <p:cNvSpPr>
                <a:spLocks/>
              </p:cNvSpPr>
              <p:nvPr/>
            </p:nvSpPr>
            <p:spPr bwMode="auto">
              <a:xfrm>
                <a:off x="6686" y="1659"/>
                <a:ext cx="20" cy="19"/>
              </a:xfrm>
              <a:custGeom>
                <a:avLst/>
                <a:gdLst>
                  <a:gd name="T0" fmla="*/ 20 w 21"/>
                  <a:gd name="T1" fmla="*/ 9 h 20"/>
                  <a:gd name="T2" fmla="*/ 11 w 21"/>
                  <a:gd name="T3" fmla="*/ 20 h 20"/>
                  <a:gd name="T4" fmla="*/ 1 w 21"/>
                  <a:gd name="T5" fmla="*/ 11 h 20"/>
                  <a:gd name="T6" fmla="*/ 10 w 21"/>
                  <a:gd name="T7" fmla="*/ 0 h 20"/>
                  <a:gd name="T8" fmla="*/ 20 w 21"/>
                  <a:gd name="T9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20" y="9"/>
                    </a:moveTo>
                    <a:cubicBezTo>
                      <a:pt x="21" y="15"/>
                      <a:pt x="16" y="20"/>
                      <a:pt x="11" y="20"/>
                    </a:cubicBezTo>
                    <a:cubicBezTo>
                      <a:pt x="6" y="20"/>
                      <a:pt x="1" y="16"/>
                      <a:pt x="1" y="11"/>
                    </a:cubicBezTo>
                    <a:cubicBezTo>
                      <a:pt x="0" y="5"/>
                      <a:pt x="4" y="1"/>
                      <a:pt x="10" y="0"/>
                    </a:cubicBezTo>
                    <a:cubicBezTo>
                      <a:pt x="15" y="0"/>
                      <a:pt x="20" y="4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Freeform 912"/>
              <p:cNvSpPr>
                <a:spLocks/>
              </p:cNvSpPr>
              <p:nvPr/>
            </p:nvSpPr>
            <p:spPr bwMode="auto">
              <a:xfrm>
                <a:off x="3625" y="1652"/>
                <a:ext cx="20" cy="21"/>
              </a:xfrm>
              <a:custGeom>
                <a:avLst/>
                <a:gdLst>
                  <a:gd name="T0" fmla="*/ 11 w 21"/>
                  <a:gd name="T1" fmla="*/ 0 h 21"/>
                  <a:gd name="T2" fmla="*/ 20 w 21"/>
                  <a:gd name="T3" fmla="*/ 11 h 21"/>
                  <a:gd name="T4" fmla="*/ 10 w 21"/>
                  <a:gd name="T5" fmla="*/ 20 h 21"/>
                  <a:gd name="T6" fmla="*/ 0 w 21"/>
                  <a:gd name="T7" fmla="*/ 10 h 21"/>
                  <a:gd name="T8" fmla="*/ 11 w 21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11" y="0"/>
                    </a:moveTo>
                    <a:cubicBezTo>
                      <a:pt x="16" y="1"/>
                      <a:pt x="21" y="6"/>
                      <a:pt x="20" y="11"/>
                    </a:cubicBezTo>
                    <a:cubicBezTo>
                      <a:pt x="20" y="16"/>
                      <a:pt x="15" y="21"/>
                      <a:pt x="10" y="20"/>
                    </a:cubicBezTo>
                    <a:cubicBezTo>
                      <a:pt x="4" y="20"/>
                      <a:pt x="0" y="15"/>
                      <a:pt x="0" y="10"/>
                    </a:cubicBezTo>
                    <a:cubicBezTo>
                      <a:pt x="1" y="4"/>
                      <a:pt x="6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Freeform 913"/>
              <p:cNvSpPr>
                <a:spLocks/>
              </p:cNvSpPr>
              <p:nvPr/>
            </p:nvSpPr>
            <p:spPr bwMode="auto">
              <a:xfrm>
                <a:off x="3419" y="1980"/>
                <a:ext cx="20" cy="21"/>
              </a:xfrm>
              <a:custGeom>
                <a:avLst/>
                <a:gdLst>
                  <a:gd name="T0" fmla="*/ 20 w 20"/>
                  <a:gd name="T1" fmla="*/ 10 h 21"/>
                  <a:gd name="T2" fmla="*/ 10 w 20"/>
                  <a:gd name="T3" fmla="*/ 20 h 21"/>
                  <a:gd name="T4" fmla="*/ 0 w 20"/>
                  <a:gd name="T5" fmla="*/ 11 h 21"/>
                  <a:gd name="T6" fmla="*/ 9 w 20"/>
                  <a:gd name="T7" fmla="*/ 0 h 21"/>
                  <a:gd name="T8" fmla="*/ 20 w 20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10"/>
                    </a:moveTo>
                    <a:cubicBezTo>
                      <a:pt x="20" y="15"/>
                      <a:pt x="15" y="20"/>
                      <a:pt x="10" y="20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9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8" name="Freeform 914"/>
              <p:cNvSpPr>
                <a:spLocks/>
              </p:cNvSpPr>
              <p:nvPr/>
            </p:nvSpPr>
            <p:spPr bwMode="auto">
              <a:xfrm>
                <a:off x="6528" y="4286"/>
                <a:ext cx="20" cy="20"/>
              </a:xfrm>
              <a:custGeom>
                <a:avLst/>
                <a:gdLst>
                  <a:gd name="T0" fmla="*/ 20 w 20"/>
                  <a:gd name="T1" fmla="*/ 10 h 20"/>
                  <a:gd name="T2" fmla="*/ 9 w 20"/>
                  <a:gd name="T3" fmla="*/ 19 h 20"/>
                  <a:gd name="T4" fmla="*/ 1 w 20"/>
                  <a:gd name="T5" fmla="*/ 8 h 20"/>
                  <a:gd name="T6" fmla="*/ 10 w 20"/>
                  <a:gd name="T7" fmla="*/ 0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19" y="15"/>
                      <a:pt x="14" y="20"/>
                      <a:pt x="9" y="19"/>
                    </a:cubicBezTo>
                    <a:cubicBezTo>
                      <a:pt x="4" y="18"/>
                      <a:pt x="0" y="13"/>
                      <a:pt x="1" y="8"/>
                    </a:cubicBezTo>
                    <a:cubicBezTo>
                      <a:pt x="2" y="4"/>
                      <a:pt x="6" y="0"/>
                      <a:pt x="10" y="0"/>
                    </a:cubicBezTo>
                    <a:cubicBezTo>
                      <a:pt x="15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9" name="Freeform 915"/>
              <p:cNvSpPr>
                <a:spLocks/>
              </p:cNvSpPr>
              <p:nvPr/>
            </p:nvSpPr>
            <p:spPr bwMode="auto">
              <a:xfrm>
                <a:off x="6881" y="3805"/>
                <a:ext cx="19" cy="20"/>
              </a:xfrm>
              <a:custGeom>
                <a:avLst/>
                <a:gdLst>
                  <a:gd name="T0" fmla="*/ 1 w 20"/>
                  <a:gd name="T1" fmla="*/ 10 h 20"/>
                  <a:gd name="T2" fmla="*/ 11 w 20"/>
                  <a:gd name="T3" fmla="*/ 0 h 20"/>
                  <a:gd name="T4" fmla="*/ 20 w 20"/>
                  <a:gd name="T5" fmla="*/ 11 h 20"/>
                  <a:gd name="T6" fmla="*/ 10 w 20"/>
                  <a:gd name="T7" fmla="*/ 20 h 20"/>
                  <a:gd name="T8" fmla="*/ 1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1" y="10"/>
                    </a:moveTo>
                    <a:cubicBezTo>
                      <a:pt x="1" y="4"/>
                      <a:pt x="5" y="0"/>
                      <a:pt x="11" y="0"/>
                    </a:cubicBezTo>
                    <a:cubicBezTo>
                      <a:pt x="16" y="1"/>
                      <a:pt x="20" y="5"/>
                      <a:pt x="20" y="11"/>
                    </a:cubicBezTo>
                    <a:cubicBezTo>
                      <a:pt x="20" y="16"/>
                      <a:pt x="15" y="20"/>
                      <a:pt x="10" y="20"/>
                    </a:cubicBezTo>
                    <a:cubicBezTo>
                      <a:pt x="4" y="20"/>
                      <a:pt x="0" y="15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0" name="Freeform 916"/>
              <p:cNvSpPr>
                <a:spLocks/>
              </p:cNvSpPr>
              <p:nvPr/>
            </p:nvSpPr>
            <p:spPr bwMode="auto">
              <a:xfrm>
                <a:off x="3432" y="3772"/>
                <a:ext cx="19" cy="20"/>
              </a:xfrm>
              <a:custGeom>
                <a:avLst/>
                <a:gdLst>
                  <a:gd name="T0" fmla="*/ 10 w 20"/>
                  <a:gd name="T1" fmla="*/ 0 h 20"/>
                  <a:gd name="T2" fmla="*/ 20 w 20"/>
                  <a:gd name="T3" fmla="*/ 10 h 20"/>
                  <a:gd name="T4" fmla="*/ 11 w 20"/>
                  <a:gd name="T5" fmla="*/ 20 h 20"/>
                  <a:gd name="T6" fmla="*/ 0 w 20"/>
                  <a:gd name="T7" fmla="*/ 11 h 20"/>
                  <a:gd name="T8" fmla="*/ 10 w 2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15" y="0"/>
                      <a:pt x="20" y="4"/>
                      <a:pt x="20" y="10"/>
                    </a:cubicBezTo>
                    <a:cubicBezTo>
                      <a:pt x="20" y="15"/>
                      <a:pt x="16" y="20"/>
                      <a:pt x="11" y="20"/>
                    </a:cubicBezTo>
                    <a:cubicBezTo>
                      <a:pt x="5" y="20"/>
                      <a:pt x="1" y="16"/>
                      <a:pt x="0" y="11"/>
                    </a:cubicBezTo>
                    <a:cubicBezTo>
                      <a:pt x="0" y="5"/>
                      <a:pt x="4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1" name="Freeform 917"/>
              <p:cNvSpPr>
                <a:spLocks/>
              </p:cNvSpPr>
              <p:nvPr/>
            </p:nvSpPr>
            <p:spPr bwMode="auto">
              <a:xfrm>
                <a:off x="6148" y="1186"/>
                <a:ext cx="19" cy="18"/>
              </a:xfrm>
              <a:custGeom>
                <a:avLst/>
                <a:gdLst>
                  <a:gd name="T0" fmla="*/ 10 w 20"/>
                  <a:gd name="T1" fmla="*/ 19 h 19"/>
                  <a:gd name="T2" fmla="*/ 0 w 20"/>
                  <a:gd name="T3" fmla="*/ 10 h 19"/>
                  <a:gd name="T4" fmla="*/ 10 w 20"/>
                  <a:gd name="T5" fmla="*/ 0 h 19"/>
                  <a:gd name="T6" fmla="*/ 20 w 20"/>
                  <a:gd name="T7" fmla="*/ 9 h 19"/>
                  <a:gd name="T8" fmla="*/ 10 w 2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10" y="19"/>
                    </a:moveTo>
                    <a:cubicBezTo>
                      <a:pt x="5" y="19"/>
                      <a:pt x="0" y="15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5" y="0"/>
                      <a:pt x="20" y="4"/>
                      <a:pt x="20" y="9"/>
                    </a:cubicBezTo>
                    <a:cubicBezTo>
                      <a:pt x="20" y="15"/>
                      <a:pt x="16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2" name="Freeform 918"/>
              <p:cNvSpPr>
                <a:spLocks/>
              </p:cNvSpPr>
              <p:nvPr/>
            </p:nvSpPr>
            <p:spPr bwMode="auto">
              <a:xfrm>
                <a:off x="3853" y="4306"/>
                <a:ext cx="18" cy="20"/>
              </a:xfrm>
              <a:custGeom>
                <a:avLst/>
                <a:gdLst>
                  <a:gd name="T0" fmla="*/ 19 w 19"/>
                  <a:gd name="T1" fmla="*/ 11 h 20"/>
                  <a:gd name="T2" fmla="*/ 8 w 19"/>
                  <a:gd name="T3" fmla="*/ 19 h 20"/>
                  <a:gd name="T4" fmla="*/ 0 w 19"/>
                  <a:gd name="T5" fmla="*/ 10 h 20"/>
                  <a:gd name="T6" fmla="*/ 10 w 19"/>
                  <a:gd name="T7" fmla="*/ 0 h 20"/>
                  <a:gd name="T8" fmla="*/ 19 w 19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1"/>
                    </a:moveTo>
                    <a:cubicBezTo>
                      <a:pt x="19" y="16"/>
                      <a:pt x="14" y="20"/>
                      <a:pt x="8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5" y="0"/>
                      <a:pt x="19" y="5"/>
                      <a:pt x="1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3" name="Freeform 919"/>
              <p:cNvSpPr>
                <a:spLocks/>
              </p:cNvSpPr>
              <p:nvPr/>
            </p:nvSpPr>
            <p:spPr bwMode="auto">
              <a:xfrm>
                <a:off x="6837" y="1806"/>
                <a:ext cx="20" cy="21"/>
              </a:xfrm>
              <a:custGeom>
                <a:avLst/>
                <a:gdLst>
                  <a:gd name="T0" fmla="*/ 20 w 20"/>
                  <a:gd name="T1" fmla="*/ 10 h 21"/>
                  <a:gd name="T2" fmla="*/ 11 w 20"/>
                  <a:gd name="T3" fmla="*/ 21 h 21"/>
                  <a:gd name="T4" fmla="*/ 1 w 20"/>
                  <a:gd name="T5" fmla="*/ 11 h 21"/>
                  <a:gd name="T6" fmla="*/ 9 w 20"/>
                  <a:gd name="T7" fmla="*/ 2 h 21"/>
                  <a:gd name="T8" fmla="*/ 20 w 20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10"/>
                    </a:moveTo>
                    <a:cubicBezTo>
                      <a:pt x="20" y="15"/>
                      <a:pt x="16" y="20"/>
                      <a:pt x="11" y="21"/>
                    </a:cubicBezTo>
                    <a:cubicBezTo>
                      <a:pt x="6" y="21"/>
                      <a:pt x="0" y="16"/>
                      <a:pt x="1" y="11"/>
                    </a:cubicBezTo>
                    <a:cubicBezTo>
                      <a:pt x="1" y="6"/>
                      <a:pt x="4" y="3"/>
                      <a:pt x="9" y="2"/>
                    </a:cubicBezTo>
                    <a:cubicBezTo>
                      <a:pt x="14" y="0"/>
                      <a:pt x="19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4" name="Freeform 920"/>
              <p:cNvSpPr>
                <a:spLocks/>
              </p:cNvSpPr>
              <p:nvPr/>
            </p:nvSpPr>
            <p:spPr bwMode="auto">
              <a:xfrm>
                <a:off x="3552" y="4009"/>
                <a:ext cx="18" cy="20"/>
              </a:xfrm>
              <a:custGeom>
                <a:avLst/>
                <a:gdLst>
                  <a:gd name="T0" fmla="*/ 19 w 19"/>
                  <a:gd name="T1" fmla="*/ 10 h 20"/>
                  <a:gd name="T2" fmla="*/ 9 w 19"/>
                  <a:gd name="T3" fmla="*/ 19 h 20"/>
                  <a:gd name="T4" fmla="*/ 1 w 19"/>
                  <a:gd name="T5" fmla="*/ 11 h 20"/>
                  <a:gd name="T6" fmla="*/ 9 w 19"/>
                  <a:gd name="T7" fmla="*/ 1 h 20"/>
                  <a:gd name="T8" fmla="*/ 19 w 19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0"/>
                    </a:moveTo>
                    <a:cubicBezTo>
                      <a:pt x="19" y="15"/>
                      <a:pt x="14" y="20"/>
                      <a:pt x="9" y="19"/>
                    </a:cubicBezTo>
                    <a:cubicBezTo>
                      <a:pt x="5" y="19"/>
                      <a:pt x="1" y="16"/>
                      <a:pt x="1" y="11"/>
                    </a:cubicBezTo>
                    <a:cubicBezTo>
                      <a:pt x="0" y="6"/>
                      <a:pt x="4" y="1"/>
                      <a:pt x="9" y="1"/>
                    </a:cubicBezTo>
                    <a:cubicBezTo>
                      <a:pt x="14" y="0"/>
                      <a:pt x="19" y="5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5" name="Freeform 921"/>
              <p:cNvSpPr>
                <a:spLocks/>
              </p:cNvSpPr>
              <p:nvPr/>
            </p:nvSpPr>
            <p:spPr bwMode="auto">
              <a:xfrm>
                <a:off x="6627" y="1541"/>
                <a:ext cx="18" cy="18"/>
              </a:xfrm>
              <a:custGeom>
                <a:avLst/>
                <a:gdLst>
                  <a:gd name="T0" fmla="*/ 19 w 19"/>
                  <a:gd name="T1" fmla="*/ 10 h 19"/>
                  <a:gd name="T2" fmla="*/ 9 w 19"/>
                  <a:gd name="T3" fmla="*/ 19 h 19"/>
                  <a:gd name="T4" fmla="*/ 1 w 19"/>
                  <a:gd name="T5" fmla="*/ 9 h 19"/>
                  <a:gd name="T6" fmla="*/ 9 w 19"/>
                  <a:gd name="T7" fmla="*/ 0 h 19"/>
                  <a:gd name="T8" fmla="*/ 19 w 19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cubicBezTo>
                      <a:pt x="19" y="15"/>
                      <a:pt x="14" y="19"/>
                      <a:pt x="9" y="19"/>
                    </a:cubicBezTo>
                    <a:cubicBezTo>
                      <a:pt x="4" y="19"/>
                      <a:pt x="0" y="14"/>
                      <a:pt x="1" y="9"/>
                    </a:cubicBezTo>
                    <a:cubicBezTo>
                      <a:pt x="1" y="4"/>
                      <a:pt x="5" y="0"/>
                      <a:pt x="9" y="0"/>
                    </a:cubicBezTo>
                    <a:cubicBezTo>
                      <a:pt x="14" y="0"/>
                      <a:pt x="19" y="5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6" name="Freeform 922"/>
              <p:cNvSpPr>
                <a:spLocks/>
              </p:cNvSpPr>
              <p:nvPr/>
            </p:nvSpPr>
            <p:spPr bwMode="auto">
              <a:xfrm>
                <a:off x="4092" y="4482"/>
                <a:ext cx="20" cy="21"/>
              </a:xfrm>
              <a:custGeom>
                <a:avLst/>
                <a:gdLst>
                  <a:gd name="T0" fmla="*/ 9 w 21"/>
                  <a:gd name="T1" fmla="*/ 21 h 21"/>
                  <a:gd name="T2" fmla="*/ 0 w 21"/>
                  <a:gd name="T3" fmla="*/ 10 h 21"/>
                  <a:gd name="T4" fmla="*/ 12 w 21"/>
                  <a:gd name="T5" fmla="*/ 1 h 21"/>
                  <a:gd name="T6" fmla="*/ 20 w 21"/>
                  <a:gd name="T7" fmla="*/ 12 h 21"/>
                  <a:gd name="T8" fmla="*/ 9 w 21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9" y="21"/>
                    </a:moveTo>
                    <a:cubicBezTo>
                      <a:pt x="4" y="20"/>
                      <a:pt x="0" y="16"/>
                      <a:pt x="0" y="10"/>
                    </a:cubicBezTo>
                    <a:cubicBezTo>
                      <a:pt x="0" y="4"/>
                      <a:pt x="6" y="0"/>
                      <a:pt x="12" y="1"/>
                    </a:cubicBezTo>
                    <a:cubicBezTo>
                      <a:pt x="17" y="1"/>
                      <a:pt x="21" y="6"/>
                      <a:pt x="20" y="12"/>
                    </a:cubicBezTo>
                    <a:cubicBezTo>
                      <a:pt x="19" y="17"/>
                      <a:pt x="15" y="21"/>
                      <a:pt x="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Freeform 923"/>
              <p:cNvSpPr>
                <a:spLocks/>
              </p:cNvSpPr>
              <p:nvPr/>
            </p:nvSpPr>
            <p:spPr bwMode="auto">
              <a:xfrm>
                <a:off x="6237" y="1215"/>
                <a:ext cx="20" cy="20"/>
              </a:xfrm>
              <a:custGeom>
                <a:avLst/>
                <a:gdLst>
                  <a:gd name="T0" fmla="*/ 20 w 20"/>
                  <a:gd name="T1" fmla="*/ 10 h 20"/>
                  <a:gd name="T2" fmla="*/ 10 w 20"/>
                  <a:gd name="T3" fmla="*/ 19 h 20"/>
                  <a:gd name="T4" fmla="*/ 1 w 20"/>
                  <a:gd name="T5" fmla="*/ 11 h 20"/>
                  <a:gd name="T6" fmla="*/ 10 w 20"/>
                  <a:gd name="T7" fmla="*/ 1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5"/>
                      <a:pt x="15" y="20"/>
                      <a:pt x="10" y="19"/>
                    </a:cubicBezTo>
                    <a:cubicBezTo>
                      <a:pt x="5" y="19"/>
                      <a:pt x="2" y="16"/>
                      <a:pt x="1" y="11"/>
                    </a:cubicBezTo>
                    <a:cubicBezTo>
                      <a:pt x="0" y="6"/>
                      <a:pt x="5" y="1"/>
                      <a:pt x="10" y="1"/>
                    </a:cubicBezTo>
                    <a:cubicBezTo>
                      <a:pt x="15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Freeform 924"/>
              <p:cNvSpPr>
                <a:spLocks/>
              </p:cNvSpPr>
              <p:nvPr/>
            </p:nvSpPr>
            <p:spPr bwMode="auto">
              <a:xfrm>
                <a:off x="3920" y="1352"/>
                <a:ext cx="18" cy="20"/>
              </a:xfrm>
              <a:custGeom>
                <a:avLst/>
                <a:gdLst>
                  <a:gd name="T0" fmla="*/ 19 w 19"/>
                  <a:gd name="T1" fmla="*/ 11 h 20"/>
                  <a:gd name="T2" fmla="*/ 8 w 19"/>
                  <a:gd name="T3" fmla="*/ 19 h 20"/>
                  <a:gd name="T4" fmla="*/ 0 w 19"/>
                  <a:gd name="T5" fmla="*/ 10 h 20"/>
                  <a:gd name="T6" fmla="*/ 10 w 19"/>
                  <a:gd name="T7" fmla="*/ 0 h 20"/>
                  <a:gd name="T8" fmla="*/ 19 w 19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1"/>
                    </a:moveTo>
                    <a:cubicBezTo>
                      <a:pt x="18" y="16"/>
                      <a:pt x="13" y="20"/>
                      <a:pt x="8" y="19"/>
                    </a:cubicBezTo>
                    <a:cubicBezTo>
                      <a:pt x="3" y="19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5" y="1"/>
                      <a:pt x="19" y="5"/>
                      <a:pt x="1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Freeform 925"/>
              <p:cNvSpPr>
                <a:spLocks/>
              </p:cNvSpPr>
              <p:nvPr/>
            </p:nvSpPr>
            <p:spPr bwMode="auto">
              <a:xfrm>
                <a:off x="3772" y="1502"/>
                <a:ext cx="20" cy="20"/>
              </a:xfrm>
              <a:custGeom>
                <a:avLst/>
                <a:gdLst>
                  <a:gd name="T0" fmla="*/ 20 w 20"/>
                  <a:gd name="T1" fmla="*/ 10 h 20"/>
                  <a:gd name="T2" fmla="*/ 9 w 20"/>
                  <a:gd name="T3" fmla="*/ 19 h 20"/>
                  <a:gd name="T4" fmla="*/ 1 w 20"/>
                  <a:gd name="T5" fmla="*/ 8 h 20"/>
                  <a:gd name="T6" fmla="*/ 11 w 20"/>
                  <a:gd name="T7" fmla="*/ 0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6"/>
                      <a:pt x="15" y="20"/>
                      <a:pt x="9" y="19"/>
                    </a:cubicBezTo>
                    <a:cubicBezTo>
                      <a:pt x="4" y="18"/>
                      <a:pt x="0" y="13"/>
                      <a:pt x="1" y="8"/>
                    </a:cubicBezTo>
                    <a:cubicBezTo>
                      <a:pt x="2" y="3"/>
                      <a:pt x="6" y="0"/>
                      <a:pt x="11" y="0"/>
                    </a:cubicBezTo>
                    <a:cubicBezTo>
                      <a:pt x="16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0" name="Freeform 926"/>
              <p:cNvSpPr>
                <a:spLocks/>
              </p:cNvSpPr>
              <p:nvPr/>
            </p:nvSpPr>
            <p:spPr bwMode="auto">
              <a:xfrm>
                <a:off x="4185" y="1139"/>
                <a:ext cx="19" cy="21"/>
              </a:xfrm>
              <a:custGeom>
                <a:avLst/>
                <a:gdLst>
                  <a:gd name="T0" fmla="*/ 19 w 19"/>
                  <a:gd name="T1" fmla="*/ 10 h 21"/>
                  <a:gd name="T2" fmla="*/ 10 w 19"/>
                  <a:gd name="T3" fmla="*/ 20 h 21"/>
                  <a:gd name="T4" fmla="*/ 0 w 19"/>
                  <a:gd name="T5" fmla="*/ 11 h 21"/>
                  <a:gd name="T6" fmla="*/ 8 w 19"/>
                  <a:gd name="T7" fmla="*/ 1 h 21"/>
                  <a:gd name="T8" fmla="*/ 19 w 19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9" y="10"/>
                    </a:moveTo>
                    <a:cubicBezTo>
                      <a:pt x="19" y="15"/>
                      <a:pt x="15" y="20"/>
                      <a:pt x="10" y="20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7"/>
                      <a:pt x="4" y="2"/>
                      <a:pt x="8" y="1"/>
                    </a:cubicBezTo>
                    <a:cubicBezTo>
                      <a:pt x="13" y="0"/>
                      <a:pt x="18" y="4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1" name="Freeform 927"/>
              <p:cNvSpPr>
                <a:spLocks/>
              </p:cNvSpPr>
              <p:nvPr/>
            </p:nvSpPr>
            <p:spPr bwMode="auto">
              <a:xfrm>
                <a:off x="4003" y="4454"/>
                <a:ext cx="19" cy="20"/>
              </a:xfrm>
              <a:custGeom>
                <a:avLst/>
                <a:gdLst>
                  <a:gd name="T0" fmla="*/ 9 w 19"/>
                  <a:gd name="T1" fmla="*/ 20 h 21"/>
                  <a:gd name="T2" fmla="*/ 0 w 19"/>
                  <a:gd name="T3" fmla="*/ 11 h 21"/>
                  <a:gd name="T4" fmla="*/ 7 w 19"/>
                  <a:gd name="T5" fmla="*/ 1 h 21"/>
                  <a:gd name="T6" fmla="*/ 18 w 19"/>
                  <a:gd name="T7" fmla="*/ 10 h 21"/>
                  <a:gd name="T8" fmla="*/ 9 w 19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9" y="20"/>
                    </a:moveTo>
                    <a:cubicBezTo>
                      <a:pt x="5" y="21"/>
                      <a:pt x="0" y="16"/>
                      <a:pt x="0" y="11"/>
                    </a:cubicBezTo>
                    <a:cubicBezTo>
                      <a:pt x="0" y="7"/>
                      <a:pt x="4" y="2"/>
                      <a:pt x="7" y="1"/>
                    </a:cubicBezTo>
                    <a:cubicBezTo>
                      <a:pt x="12" y="0"/>
                      <a:pt x="17" y="5"/>
                      <a:pt x="18" y="10"/>
                    </a:cubicBezTo>
                    <a:cubicBezTo>
                      <a:pt x="19" y="15"/>
                      <a:pt x="15" y="20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2" name="Freeform 928"/>
              <p:cNvSpPr>
                <a:spLocks/>
              </p:cNvSpPr>
              <p:nvPr/>
            </p:nvSpPr>
            <p:spPr bwMode="auto">
              <a:xfrm>
                <a:off x="3913" y="4424"/>
                <a:ext cx="20" cy="20"/>
              </a:xfrm>
              <a:custGeom>
                <a:avLst/>
                <a:gdLst>
                  <a:gd name="T0" fmla="*/ 21 w 21"/>
                  <a:gd name="T1" fmla="*/ 11 h 20"/>
                  <a:gd name="T2" fmla="*/ 10 w 21"/>
                  <a:gd name="T3" fmla="*/ 19 h 20"/>
                  <a:gd name="T4" fmla="*/ 1 w 21"/>
                  <a:gd name="T5" fmla="*/ 9 h 20"/>
                  <a:gd name="T6" fmla="*/ 11 w 21"/>
                  <a:gd name="T7" fmla="*/ 2 h 20"/>
                  <a:gd name="T8" fmla="*/ 21 w 21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21" y="11"/>
                    </a:moveTo>
                    <a:cubicBezTo>
                      <a:pt x="16" y="14"/>
                      <a:pt x="13" y="18"/>
                      <a:pt x="10" y="19"/>
                    </a:cubicBezTo>
                    <a:cubicBezTo>
                      <a:pt x="5" y="20"/>
                      <a:pt x="0" y="14"/>
                      <a:pt x="1" y="9"/>
                    </a:cubicBezTo>
                    <a:cubicBezTo>
                      <a:pt x="2" y="4"/>
                      <a:pt x="7" y="0"/>
                      <a:pt x="11" y="2"/>
                    </a:cubicBezTo>
                    <a:cubicBezTo>
                      <a:pt x="14" y="3"/>
                      <a:pt x="16" y="7"/>
                      <a:pt x="2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3" name="Freeform 929"/>
              <p:cNvSpPr>
                <a:spLocks/>
              </p:cNvSpPr>
              <p:nvPr/>
            </p:nvSpPr>
            <p:spPr bwMode="auto">
              <a:xfrm>
                <a:off x="3449" y="1892"/>
                <a:ext cx="18" cy="21"/>
              </a:xfrm>
              <a:custGeom>
                <a:avLst/>
                <a:gdLst>
                  <a:gd name="T0" fmla="*/ 18 w 18"/>
                  <a:gd name="T1" fmla="*/ 9 h 21"/>
                  <a:gd name="T2" fmla="*/ 7 w 18"/>
                  <a:gd name="T3" fmla="*/ 20 h 21"/>
                  <a:gd name="T4" fmla="*/ 0 w 18"/>
                  <a:gd name="T5" fmla="*/ 10 h 21"/>
                  <a:gd name="T6" fmla="*/ 11 w 18"/>
                  <a:gd name="T7" fmla="*/ 2 h 21"/>
                  <a:gd name="T8" fmla="*/ 18 w 18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8" y="9"/>
                    </a:moveTo>
                    <a:cubicBezTo>
                      <a:pt x="18" y="17"/>
                      <a:pt x="12" y="21"/>
                      <a:pt x="7" y="20"/>
                    </a:cubicBezTo>
                    <a:cubicBezTo>
                      <a:pt x="3" y="19"/>
                      <a:pt x="0" y="14"/>
                      <a:pt x="0" y="10"/>
                    </a:cubicBezTo>
                    <a:cubicBezTo>
                      <a:pt x="0" y="4"/>
                      <a:pt x="6" y="0"/>
                      <a:pt x="11" y="2"/>
                    </a:cubicBezTo>
                    <a:cubicBezTo>
                      <a:pt x="14" y="3"/>
                      <a:pt x="17" y="7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4" name="Freeform 930"/>
              <p:cNvSpPr>
                <a:spLocks/>
              </p:cNvSpPr>
              <p:nvPr/>
            </p:nvSpPr>
            <p:spPr bwMode="auto">
              <a:xfrm>
                <a:off x="6853" y="3896"/>
                <a:ext cx="19" cy="18"/>
              </a:xfrm>
              <a:custGeom>
                <a:avLst/>
                <a:gdLst>
                  <a:gd name="T0" fmla="*/ 19 w 19"/>
                  <a:gd name="T1" fmla="*/ 9 h 19"/>
                  <a:gd name="T2" fmla="*/ 9 w 19"/>
                  <a:gd name="T3" fmla="*/ 19 h 19"/>
                  <a:gd name="T4" fmla="*/ 1 w 19"/>
                  <a:gd name="T5" fmla="*/ 10 h 19"/>
                  <a:gd name="T6" fmla="*/ 8 w 19"/>
                  <a:gd name="T7" fmla="*/ 1 h 19"/>
                  <a:gd name="T8" fmla="*/ 19 w 19"/>
                  <a:gd name="T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9"/>
                    </a:moveTo>
                    <a:cubicBezTo>
                      <a:pt x="19" y="15"/>
                      <a:pt x="15" y="19"/>
                      <a:pt x="9" y="19"/>
                    </a:cubicBezTo>
                    <a:cubicBezTo>
                      <a:pt x="4" y="19"/>
                      <a:pt x="1" y="15"/>
                      <a:pt x="1" y="10"/>
                    </a:cubicBezTo>
                    <a:cubicBezTo>
                      <a:pt x="0" y="5"/>
                      <a:pt x="4" y="1"/>
                      <a:pt x="8" y="1"/>
                    </a:cubicBezTo>
                    <a:cubicBezTo>
                      <a:pt x="13" y="0"/>
                      <a:pt x="19" y="4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5" name="Freeform 931"/>
              <p:cNvSpPr>
                <a:spLocks/>
              </p:cNvSpPr>
              <p:nvPr/>
            </p:nvSpPr>
            <p:spPr bwMode="auto">
              <a:xfrm>
                <a:off x="6329" y="1245"/>
                <a:ext cx="18" cy="18"/>
              </a:xfrm>
              <a:custGeom>
                <a:avLst/>
                <a:gdLst>
                  <a:gd name="T0" fmla="*/ 19 w 19"/>
                  <a:gd name="T1" fmla="*/ 7 h 19"/>
                  <a:gd name="T2" fmla="*/ 10 w 19"/>
                  <a:gd name="T3" fmla="*/ 17 h 19"/>
                  <a:gd name="T4" fmla="*/ 0 w 19"/>
                  <a:gd name="T5" fmla="*/ 9 h 19"/>
                  <a:gd name="T6" fmla="*/ 8 w 19"/>
                  <a:gd name="T7" fmla="*/ 1 h 19"/>
                  <a:gd name="T8" fmla="*/ 19 w 19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7"/>
                    </a:moveTo>
                    <a:cubicBezTo>
                      <a:pt x="15" y="12"/>
                      <a:pt x="13" y="16"/>
                      <a:pt x="10" y="17"/>
                    </a:cubicBezTo>
                    <a:cubicBezTo>
                      <a:pt x="6" y="19"/>
                      <a:pt x="0" y="14"/>
                      <a:pt x="0" y="9"/>
                    </a:cubicBezTo>
                    <a:cubicBezTo>
                      <a:pt x="0" y="5"/>
                      <a:pt x="4" y="0"/>
                      <a:pt x="8" y="1"/>
                    </a:cubicBezTo>
                    <a:cubicBezTo>
                      <a:pt x="11" y="1"/>
                      <a:pt x="15" y="4"/>
                      <a:pt x="1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6" name="Freeform 932"/>
              <p:cNvSpPr>
                <a:spLocks/>
              </p:cNvSpPr>
              <p:nvPr/>
            </p:nvSpPr>
            <p:spPr bwMode="auto">
              <a:xfrm>
                <a:off x="3764" y="4276"/>
                <a:ext cx="17" cy="18"/>
              </a:xfrm>
              <a:custGeom>
                <a:avLst/>
                <a:gdLst>
                  <a:gd name="T0" fmla="*/ 17 w 17"/>
                  <a:gd name="T1" fmla="*/ 12 h 18"/>
                  <a:gd name="T2" fmla="*/ 8 w 17"/>
                  <a:gd name="T3" fmla="*/ 17 h 18"/>
                  <a:gd name="T4" fmla="*/ 0 w 17"/>
                  <a:gd name="T5" fmla="*/ 9 h 18"/>
                  <a:gd name="T6" fmla="*/ 9 w 17"/>
                  <a:gd name="T7" fmla="*/ 1 h 18"/>
                  <a:gd name="T8" fmla="*/ 17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7" y="12"/>
                    </a:moveTo>
                    <a:cubicBezTo>
                      <a:pt x="15" y="13"/>
                      <a:pt x="11" y="17"/>
                      <a:pt x="8" y="17"/>
                    </a:cubicBezTo>
                    <a:cubicBezTo>
                      <a:pt x="3" y="18"/>
                      <a:pt x="0" y="14"/>
                      <a:pt x="0" y="9"/>
                    </a:cubicBezTo>
                    <a:cubicBezTo>
                      <a:pt x="1" y="4"/>
                      <a:pt x="5" y="0"/>
                      <a:pt x="9" y="1"/>
                    </a:cubicBezTo>
                    <a:cubicBezTo>
                      <a:pt x="14" y="1"/>
                      <a:pt x="17" y="5"/>
                      <a:pt x="1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7" name="Freeform 933"/>
              <p:cNvSpPr>
                <a:spLocks/>
              </p:cNvSpPr>
              <p:nvPr/>
            </p:nvSpPr>
            <p:spPr bwMode="auto">
              <a:xfrm>
                <a:off x="3613" y="4130"/>
                <a:ext cx="18" cy="18"/>
              </a:xfrm>
              <a:custGeom>
                <a:avLst/>
                <a:gdLst>
                  <a:gd name="T0" fmla="*/ 9 w 19"/>
                  <a:gd name="T1" fmla="*/ 18 h 18"/>
                  <a:gd name="T2" fmla="*/ 2 w 19"/>
                  <a:gd name="T3" fmla="*/ 10 h 18"/>
                  <a:gd name="T4" fmla="*/ 11 w 19"/>
                  <a:gd name="T5" fmla="*/ 0 h 18"/>
                  <a:gd name="T6" fmla="*/ 19 w 19"/>
                  <a:gd name="T7" fmla="*/ 9 h 18"/>
                  <a:gd name="T8" fmla="*/ 9 w 1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9" y="18"/>
                    </a:moveTo>
                    <a:cubicBezTo>
                      <a:pt x="7" y="16"/>
                      <a:pt x="3" y="14"/>
                      <a:pt x="2" y="10"/>
                    </a:cubicBezTo>
                    <a:cubicBezTo>
                      <a:pt x="0" y="6"/>
                      <a:pt x="6" y="0"/>
                      <a:pt x="11" y="0"/>
                    </a:cubicBezTo>
                    <a:cubicBezTo>
                      <a:pt x="15" y="1"/>
                      <a:pt x="19" y="4"/>
                      <a:pt x="19" y="9"/>
                    </a:cubicBezTo>
                    <a:cubicBezTo>
                      <a:pt x="19" y="13"/>
                      <a:pt x="16" y="17"/>
                      <a:pt x="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8" name="Freeform 934"/>
              <p:cNvSpPr>
                <a:spLocks/>
              </p:cNvSpPr>
              <p:nvPr/>
            </p:nvSpPr>
            <p:spPr bwMode="auto">
              <a:xfrm>
                <a:off x="3654" y="1561"/>
                <a:ext cx="20" cy="20"/>
              </a:xfrm>
              <a:custGeom>
                <a:avLst/>
                <a:gdLst>
                  <a:gd name="T0" fmla="*/ 20 w 20"/>
                  <a:gd name="T1" fmla="*/ 12 h 20"/>
                  <a:gd name="T2" fmla="*/ 9 w 20"/>
                  <a:gd name="T3" fmla="*/ 19 h 20"/>
                  <a:gd name="T4" fmla="*/ 0 w 20"/>
                  <a:gd name="T5" fmla="*/ 11 h 20"/>
                  <a:gd name="T6" fmla="*/ 10 w 20"/>
                  <a:gd name="T7" fmla="*/ 2 h 20"/>
                  <a:gd name="T8" fmla="*/ 20 w 20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2"/>
                    </a:moveTo>
                    <a:cubicBezTo>
                      <a:pt x="15" y="15"/>
                      <a:pt x="12" y="18"/>
                      <a:pt x="9" y="19"/>
                    </a:cubicBezTo>
                    <a:cubicBezTo>
                      <a:pt x="4" y="20"/>
                      <a:pt x="0" y="15"/>
                      <a:pt x="0" y="11"/>
                    </a:cubicBezTo>
                    <a:cubicBezTo>
                      <a:pt x="0" y="6"/>
                      <a:pt x="6" y="0"/>
                      <a:pt x="10" y="2"/>
                    </a:cubicBezTo>
                    <a:cubicBezTo>
                      <a:pt x="14" y="4"/>
                      <a:pt x="16" y="8"/>
                      <a:pt x="2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9" name="Freeform 935"/>
              <p:cNvSpPr>
                <a:spLocks/>
              </p:cNvSpPr>
              <p:nvPr/>
            </p:nvSpPr>
            <p:spPr bwMode="auto">
              <a:xfrm>
                <a:off x="6824" y="3985"/>
                <a:ext cx="19" cy="19"/>
              </a:xfrm>
              <a:custGeom>
                <a:avLst/>
                <a:gdLst>
                  <a:gd name="T0" fmla="*/ 20 w 20"/>
                  <a:gd name="T1" fmla="*/ 11 h 19"/>
                  <a:gd name="T2" fmla="*/ 9 w 20"/>
                  <a:gd name="T3" fmla="*/ 18 h 19"/>
                  <a:gd name="T4" fmla="*/ 0 w 20"/>
                  <a:gd name="T5" fmla="*/ 11 h 19"/>
                  <a:gd name="T6" fmla="*/ 10 w 20"/>
                  <a:gd name="T7" fmla="*/ 2 h 19"/>
                  <a:gd name="T8" fmla="*/ 20 w 20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20" y="11"/>
                    </a:moveTo>
                    <a:cubicBezTo>
                      <a:pt x="15" y="14"/>
                      <a:pt x="13" y="17"/>
                      <a:pt x="9" y="18"/>
                    </a:cubicBezTo>
                    <a:cubicBezTo>
                      <a:pt x="5" y="19"/>
                      <a:pt x="1" y="15"/>
                      <a:pt x="0" y="11"/>
                    </a:cubicBezTo>
                    <a:cubicBezTo>
                      <a:pt x="0" y="6"/>
                      <a:pt x="5" y="0"/>
                      <a:pt x="10" y="2"/>
                    </a:cubicBezTo>
                    <a:cubicBezTo>
                      <a:pt x="13" y="3"/>
                      <a:pt x="16" y="7"/>
                      <a:pt x="2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0" name="Freeform 936"/>
              <p:cNvSpPr>
                <a:spLocks/>
              </p:cNvSpPr>
              <p:nvPr/>
            </p:nvSpPr>
            <p:spPr bwMode="auto">
              <a:xfrm>
                <a:off x="6260" y="4497"/>
                <a:ext cx="22" cy="18"/>
              </a:xfrm>
              <a:custGeom>
                <a:avLst/>
                <a:gdLst>
                  <a:gd name="T0" fmla="*/ 12 w 22"/>
                  <a:gd name="T1" fmla="*/ 0 h 18"/>
                  <a:gd name="T2" fmla="*/ 20 w 22"/>
                  <a:gd name="T3" fmla="*/ 7 h 18"/>
                  <a:gd name="T4" fmla="*/ 12 w 22"/>
                  <a:gd name="T5" fmla="*/ 18 h 18"/>
                  <a:gd name="T6" fmla="*/ 2 w 22"/>
                  <a:gd name="T7" fmla="*/ 11 h 18"/>
                  <a:gd name="T8" fmla="*/ 12 w 2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2" y="0"/>
                    </a:moveTo>
                    <a:cubicBezTo>
                      <a:pt x="14" y="2"/>
                      <a:pt x="18" y="4"/>
                      <a:pt x="20" y="7"/>
                    </a:cubicBezTo>
                    <a:cubicBezTo>
                      <a:pt x="22" y="12"/>
                      <a:pt x="17" y="18"/>
                      <a:pt x="12" y="18"/>
                    </a:cubicBezTo>
                    <a:cubicBezTo>
                      <a:pt x="6" y="18"/>
                      <a:pt x="3" y="15"/>
                      <a:pt x="2" y="11"/>
                    </a:cubicBezTo>
                    <a:cubicBezTo>
                      <a:pt x="0" y="6"/>
                      <a:pt x="5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1" name="Freeform 937"/>
              <p:cNvSpPr>
                <a:spLocks/>
              </p:cNvSpPr>
              <p:nvPr/>
            </p:nvSpPr>
            <p:spPr bwMode="auto">
              <a:xfrm>
                <a:off x="4067" y="1201"/>
                <a:ext cx="18" cy="18"/>
              </a:xfrm>
              <a:custGeom>
                <a:avLst/>
                <a:gdLst>
                  <a:gd name="T0" fmla="*/ 18 w 18"/>
                  <a:gd name="T1" fmla="*/ 8 h 18"/>
                  <a:gd name="T2" fmla="*/ 10 w 18"/>
                  <a:gd name="T3" fmla="*/ 17 h 18"/>
                  <a:gd name="T4" fmla="*/ 1 w 18"/>
                  <a:gd name="T5" fmla="*/ 10 h 18"/>
                  <a:gd name="T6" fmla="*/ 10 w 18"/>
                  <a:gd name="T7" fmla="*/ 0 h 18"/>
                  <a:gd name="T8" fmla="*/ 18 w 18"/>
                  <a:gd name="T9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8"/>
                    </a:moveTo>
                    <a:cubicBezTo>
                      <a:pt x="18" y="13"/>
                      <a:pt x="15" y="17"/>
                      <a:pt x="10" y="17"/>
                    </a:cubicBezTo>
                    <a:cubicBezTo>
                      <a:pt x="6" y="18"/>
                      <a:pt x="2" y="14"/>
                      <a:pt x="1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4" y="0"/>
                      <a:pt x="18" y="4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2" name="Freeform 938"/>
              <p:cNvSpPr>
                <a:spLocks/>
              </p:cNvSpPr>
              <p:nvPr/>
            </p:nvSpPr>
            <p:spPr bwMode="auto">
              <a:xfrm>
                <a:off x="6676" y="4135"/>
                <a:ext cx="18" cy="20"/>
              </a:xfrm>
              <a:custGeom>
                <a:avLst/>
                <a:gdLst>
                  <a:gd name="T0" fmla="*/ 18 w 18"/>
                  <a:gd name="T1" fmla="*/ 9 h 21"/>
                  <a:gd name="T2" fmla="*/ 7 w 18"/>
                  <a:gd name="T3" fmla="*/ 20 h 21"/>
                  <a:gd name="T4" fmla="*/ 0 w 18"/>
                  <a:gd name="T5" fmla="*/ 10 h 21"/>
                  <a:gd name="T6" fmla="*/ 10 w 18"/>
                  <a:gd name="T7" fmla="*/ 2 h 21"/>
                  <a:gd name="T8" fmla="*/ 18 w 18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8" y="9"/>
                    </a:moveTo>
                    <a:cubicBezTo>
                      <a:pt x="18" y="17"/>
                      <a:pt x="12" y="21"/>
                      <a:pt x="7" y="20"/>
                    </a:cubicBezTo>
                    <a:cubicBezTo>
                      <a:pt x="3" y="19"/>
                      <a:pt x="0" y="15"/>
                      <a:pt x="0" y="10"/>
                    </a:cubicBezTo>
                    <a:cubicBezTo>
                      <a:pt x="0" y="5"/>
                      <a:pt x="5" y="0"/>
                      <a:pt x="10" y="2"/>
                    </a:cubicBezTo>
                    <a:cubicBezTo>
                      <a:pt x="14" y="4"/>
                      <a:pt x="16" y="7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3" name="Freeform 939"/>
              <p:cNvSpPr>
                <a:spLocks/>
              </p:cNvSpPr>
              <p:nvPr/>
            </p:nvSpPr>
            <p:spPr bwMode="auto">
              <a:xfrm>
                <a:off x="6476" y="1392"/>
                <a:ext cx="20" cy="19"/>
              </a:xfrm>
              <a:custGeom>
                <a:avLst/>
                <a:gdLst>
                  <a:gd name="T0" fmla="*/ 9 w 20"/>
                  <a:gd name="T1" fmla="*/ 19 h 19"/>
                  <a:gd name="T2" fmla="*/ 2 w 20"/>
                  <a:gd name="T3" fmla="*/ 11 h 19"/>
                  <a:gd name="T4" fmla="*/ 10 w 20"/>
                  <a:gd name="T5" fmla="*/ 0 h 19"/>
                  <a:gd name="T6" fmla="*/ 20 w 20"/>
                  <a:gd name="T7" fmla="*/ 11 h 19"/>
                  <a:gd name="T8" fmla="*/ 9 w 2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cubicBezTo>
                      <a:pt x="7" y="17"/>
                      <a:pt x="3" y="14"/>
                      <a:pt x="2" y="11"/>
                    </a:cubicBezTo>
                    <a:cubicBezTo>
                      <a:pt x="0" y="6"/>
                      <a:pt x="5" y="1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19" y="15"/>
                      <a:pt x="15" y="19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4" name="Freeform 940"/>
              <p:cNvSpPr>
                <a:spLocks/>
              </p:cNvSpPr>
              <p:nvPr/>
            </p:nvSpPr>
            <p:spPr bwMode="auto">
              <a:xfrm>
                <a:off x="6777" y="1689"/>
                <a:ext cx="20" cy="20"/>
              </a:xfrm>
              <a:custGeom>
                <a:avLst/>
                <a:gdLst>
                  <a:gd name="T0" fmla="*/ 20 w 20"/>
                  <a:gd name="T1" fmla="*/ 8 h 20"/>
                  <a:gd name="T2" fmla="*/ 10 w 20"/>
                  <a:gd name="T3" fmla="*/ 18 h 20"/>
                  <a:gd name="T4" fmla="*/ 0 w 20"/>
                  <a:gd name="T5" fmla="*/ 10 h 20"/>
                  <a:gd name="T6" fmla="*/ 8 w 20"/>
                  <a:gd name="T7" fmla="*/ 1 h 20"/>
                  <a:gd name="T8" fmla="*/ 20 w 20"/>
                  <a:gd name="T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8"/>
                    </a:moveTo>
                    <a:cubicBezTo>
                      <a:pt x="16" y="12"/>
                      <a:pt x="14" y="16"/>
                      <a:pt x="10" y="18"/>
                    </a:cubicBezTo>
                    <a:cubicBezTo>
                      <a:pt x="6" y="20"/>
                      <a:pt x="1" y="15"/>
                      <a:pt x="0" y="10"/>
                    </a:cubicBezTo>
                    <a:cubicBezTo>
                      <a:pt x="0" y="5"/>
                      <a:pt x="4" y="0"/>
                      <a:pt x="8" y="1"/>
                    </a:cubicBezTo>
                    <a:cubicBezTo>
                      <a:pt x="12" y="2"/>
                      <a:pt x="15" y="5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5" name="Freeform 941"/>
              <p:cNvSpPr>
                <a:spLocks/>
              </p:cNvSpPr>
              <p:nvPr/>
            </p:nvSpPr>
            <p:spPr bwMode="auto">
              <a:xfrm>
                <a:off x="3477" y="1802"/>
                <a:ext cx="21" cy="19"/>
              </a:xfrm>
              <a:custGeom>
                <a:avLst/>
                <a:gdLst>
                  <a:gd name="T0" fmla="*/ 21 w 21"/>
                  <a:gd name="T1" fmla="*/ 10 h 19"/>
                  <a:gd name="T2" fmla="*/ 10 w 21"/>
                  <a:gd name="T3" fmla="*/ 18 h 19"/>
                  <a:gd name="T4" fmla="*/ 1 w 21"/>
                  <a:gd name="T5" fmla="*/ 11 h 19"/>
                  <a:gd name="T6" fmla="*/ 10 w 21"/>
                  <a:gd name="T7" fmla="*/ 1 h 19"/>
                  <a:gd name="T8" fmla="*/ 21 w 21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21" y="10"/>
                    </a:moveTo>
                    <a:cubicBezTo>
                      <a:pt x="16" y="13"/>
                      <a:pt x="14" y="17"/>
                      <a:pt x="10" y="18"/>
                    </a:cubicBezTo>
                    <a:cubicBezTo>
                      <a:pt x="6" y="19"/>
                      <a:pt x="2" y="15"/>
                      <a:pt x="1" y="11"/>
                    </a:cubicBezTo>
                    <a:cubicBezTo>
                      <a:pt x="0" y="6"/>
                      <a:pt x="6" y="0"/>
                      <a:pt x="10" y="1"/>
                    </a:cubicBezTo>
                    <a:cubicBezTo>
                      <a:pt x="14" y="2"/>
                      <a:pt x="16" y="6"/>
                      <a:pt x="2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6" name="Freeform 942"/>
              <p:cNvSpPr>
                <a:spLocks/>
              </p:cNvSpPr>
              <p:nvPr/>
            </p:nvSpPr>
            <p:spPr bwMode="auto">
              <a:xfrm>
                <a:off x="3685" y="1474"/>
                <a:ext cx="16" cy="17"/>
              </a:xfrm>
              <a:custGeom>
                <a:avLst/>
                <a:gdLst>
                  <a:gd name="T0" fmla="*/ 11 w 17"/>
                  <a:gd name="T1" fmla="*/ 0 h 17"/>
                  <a:gd name="T2" fmla="*/ 16 w 17"/>
                  <a:gd name="T3" fmla="*/ 9 h 17"/>
                  <a:gd name="T4" fmla="*/ 7 w 17"/>
                  <a:gd name="T5" fmla="*/ 16 h 17"/>
                  <a:gd name="T6" fmla="*/ 0 w 17"/>
                  <a:gd name="T7" fmla="*/ 8 h 17"/>
                  <a:gd name="T8" fmla="*/ 11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0"/>
                    </a:moveTo>
                    <a:cubicBezTo>
                      <a:pt x="12" y="2"/>
                      <a:pt x="15" y="5"/>
                      <a:pt x="16" y="9"/>
                    </a:cubicBezTo>
                    <a:cubicBezTo>
                      <a:pt x="17" y="13"/>
                      <a:pt x="11" y="17"/>
                      <a:pt x="7" y="16"/>
                    </a:cubicBezTo>
                    <a:cubicBezTo>
                      <a:pt x="3" y="15"/>
                      <a:pt x="1" y="13"/>
                      <a:pt x="0" y="8"/>
                    </a:cubicBezTo>
                    <a:cubicBezTo>
                      <a:pt x="0" y="4"/>
                      <a:pt x="4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7" name="Freeform 943"/>
              <p:cNvSpPr>
                <a:spLocks/>
              </p:cNvSpPr>
              <p:nvPr/>
            </p:nvSpPr>
            <p:spPr bwMode="auto">
              <a:xfrm>
                <a:off x="6568" y="1424"/>
                <a:ext cx="17" cy="16"/>
              </a:xfrm>
              <a:custGeom>
                <a:avLst/>
                <a:gdLst>
                  <a:gd name="T0" fmla="*/ 17 w 17"/>
                  <a:gd name="T1" fmla="*/ 9 h 17"/>
                  <a:gd name="T2" fmla="*/ 8 w 17"/>
                  <a:gd name="T3" fmla="*/ 16 h 17"/>
                  <a:gd name="T4" fmla="*/ 1 w 17"/>
                  <a:gd name="T5" fmla="*/ 7 h 17"/>
                  <a:gd name="T6" fmla="*/ 9 w 17"/>
                  <a:gd name="T7" fmla="*/ 0 h 17"/>
                  <a:gd name="T8" fmla="*/ 17 w 17"/>
                  <a:gd name="T9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7" y="9"/>
                    </a:moveTo>
                    <a:cubicBezTo>
                      <a:pt x="16" y="13"/>
                      <a:pt x="12" y="17"/>
                      <a:pt x="8" y="16"/>
                    </a:cubicBezTo>
                    <a:cubicBezTo>
                      <a:pt x="4" y="16"/>
                      <a:pt x="0" y="11"/>
                      <a:pt x="1" y="7"/>
                    </a:cubicBezTo>
                    <a:cubicBezTo>
                      <a:pt x="2" y="3"/>
                      <a:pt x="4" y="0"/>
                      <a:pt x="9" y="0"/>
                    </a:cubicBezTo>
                    <a:cubicBezTo>
                      <a:pt x="13" y="0"/>
                      <a:pt x="17" y="4"/>
                      <a:pt x="1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8" name="Freeform 944"/>
              <p:cNvSpPr>
                <a:spLocks/>
              </p:cNvSpPr>
              <p:nvPr/>
            </p:nvSpPr>
            <p:spPr bwMode="auto">
              <a:xfrm>
                <a:off x="3802" y="1412"/>
                <a:ext cx="19" cy="20"/>
              </a:xfrm>
              <a:custGeom>
                <a:avLst/>
                <a:gdLst>
                  <a:gd name="T0" fmla="*/ 20 w 20"/>
                  <a:gd name="T1" fmla="*/ 10 h 20"/>
                  <a:gd name="T2" fmla="*/ 9 w 20"/>
                  <a:gd name="T3" fmla="*/ 19 h 20"/>
                  <a:gd name="T4" fmla="*/ 1 w 20"/>
                  <a:gd name="T5" fmla="*/ 9 h 20"/>
                  <a:gd name="T6" fmla="*/ 10 w 20"/>
                  <a:gd name="T7" fmla="*/ 2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16" y="14"/>
                      <a:pt x="13" y="18"/>
                      <a:pt x="9" y="19"/>
                    </a:cubicBezTo>
                    <a:cubicBezTo>
                      <a:pt x="5" y="20"/>
                      <a:pt x="0" y="13"/>
                      <a:pt x="1" y="9"/>
                    </a:cubicBezTo>
                    <a:cubicBezTo>
                      <a:pt x="1" y="5"/>
                      <a:pt x="6" y="0"/>
                      <a:pt x="10" y="2"/>
                    </a:cubicBezTo>
                    <a:cubicBezTo>
                      <a:pt x="13" y="3"/>
                      <a:pt x="16" y="7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9" name="Freeform 945"/>
              <p:cNvSpPr>
                <a:spLocks/>
              </p:cNvSpPr>
              <p:nvPr/>
            </p:nvSpPr>
            <p:spPr bwMode="auto">
              <a:xfrm>
                <a:off x="3465" y="3981"/>
                <a:ext cx="16" cy="17"/>
              </a:xfrm>
              <a:custGeom>
                <a:avLst/>
                <a:gdLst>
                  <a:gd name="T0" fmla="*/ 8 w 16"/>
                  <a:gd name="T1" fmla="*/ 17 h 17"/>
                  <a:gd name="T2" fmla="*/ 1 w 16"/>
                  <a:gd name="T3" fmla="*/ 9 h 17"/>
                  <a:gd name="T4" fmla="*/ 9 w 16"/>
                  <a:gd name="T5" fmla="*/ 1 h 17"/>
                  <a:gd name="T6" fmla="*/ 16 w 16"/>
                  <a:gd name="T7" fmla="*/ 9 h 17"/>
                  <a:gd name="T8" fmla="*/ 8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4" y="17"/>
                      <a:pt x="0" y="13"/>
                      <a:pt x="1" y="9"/>
                    </a:cubicBezTo>
                    <a:cubicBezTo>
                      <a:pt x="1" y="4"/>
                      <a:pt x="5" y="0"/>
                      <a:pt x="9" y="1"/>
                    </a:cubicBezTo>
                    <a:cubicBezTo>
                      <a:pt x="13" y="2"/>
                      <a:pt x="16" y="4"/>
                      <a:pt x="16" y="9"/>
                    </a:cubicBezTo>
                    <a:cubicBezTo>
                      <a:pt x="16" y="13"/>
                      <a:pt x="1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0" name="Freeform 946"/>
              <p:cNvSpPr>
                <a:spLocks/>
              </p:cNvSpPr>
              <p:nvPr/>
            </p:nvSpPr>
            <p:spPr bwMode="auto">
              <a:xfrm>
                <a:off x="3508" y="1714"/>
                <a:ext cx="16" cy="17"/>
              </a:xfrm>
              <a:custGeom>
                <a:avLst/>
                <a:gdLst>
                  <a:gd name="T0" fmla="*/ 6 w 16"/>
                  <a:gd name="T1" fmla="*/ 0 h 17"/>
                  <a:gd name="T2" fmla="*/ 16 w 16"/>
                  <a:gd name="T3" fmla="*/ 8 h 17"/>
                  <a:gd name="T4" fmla="*/ 10 w 16"/>
                  <a:gd name="T5" fmla="*/ 16 h 17"/>
                  <a:gd name="T6" fmla="*/ 0 w 16"/>
                  <a:gd name="T7" fmla="*/ 10 h 17"/>
                  <a:gd name="T8" fmla="*/ 6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6" y="0"/>
                    </a:moveTo>
                    <a:cubicBezTo>
                      <a:pt x="12" y="0"/>
                      <a:pt x="16" y="4"/>
                      <a:pt x="16" y="8"/>
                    </a:cubicBezTo>
                    <a:cubicBezTo>
                      <a:pt x="16" y="12"/>
                      <a:pt x="14" y="15"/>
                      <a:pt x="10" y="16"/>
                    </a:cubicBezTo>
                    <a:cubicBezTo>
                      <a:pt x="6" y="17"/>
                      <a:pt x="0" y="13"/>
                      <a:pt x="0" y="10"/>
                    </a:cubicBezTo>
                    <a:cubicBezTo>
                      <a:pt x="1" y="6"/>
                      <a:pt x="4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1" name="Freeform 947"/>
              <p:cNvSpPr>
                <a:spLocks/>
              </p:cNvSpPr>
              <p:nvPr/>
            </p:nvSpPr>
            <p:spPr bwMode="auto">
              <a:xfrm>
                <a:off x="6648" y="4227"/>
                <a:ext cx="16" cy="17"/>
              </a:xfrm>
              <a:custGeom>
                <a:avLst/>
                <a:gdLst>
                  <a:gd name="T0" fmla="*/ 5 w 16"/>
                  <a:gd name="T1" fmla="*/ 1 h 17"/>
                  <a:gd name="T2" fmla="*/ 16 w 16"/>
                  <a:gd name="T3" fmla="*/ 8 h 17"/>
                  <a:gd name="T4" fmla="*/ 10 w 16"/>
                  <a:gd name="T5" fmla="*/ 16 h 17"/>
                  <a:gd name="T6" fmla="*/ 0 w 16"/>
                  <a:gd name="T7" fmla="*/ 10 h 17"/>
                  <a:gd name="T8" fmla="*/ 5 w 1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5" y="1"/>
                    </a:moveTo>
                    <a:cubicBezTo>
                      <a:pt x="11" y="0"/>
                      <a:pt x="16" y="4"/>
                      <a:pt x="16" y="8"/>
                    </a:cubicBezTo>
                    <a:cubicBezTo>
                      <a:pt x="16" y="12"/>
                      <a:pt x="14" y="15"/>
                      <a:pt x="10" y="16"/>
                    </a:cubicBezTo>
                    <a:cubicBezTo>
                      <a:pt x="6" y="17"/>
                      <a:pt x="0" y="14"/>
                      <a:pt x="0" y="10"/>
                    </a:cubicBezTo>
                    <a:cubicBezTo>
                      <a:pt x="1" y="6"/>
                      <a:pt x="4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2" name="Freeform 948"/>
              <p:cNvSpPr>
                <a:spLocks/>
              </p:cNvSpPr>
              <p:nvPr/>
            </p:nvSpPr>
            <p:spPr bwMode="auto">
              <a:xfrm>
                <a:off x="6381" y="4437"/>
                <a:ext cx="19" cy="19"/>
              </a:xfrm>
              <a:custGeom>
                <a:avLst/>
                <a:gdLst>
                  <a:gd name="T0" fmla="*/ 10 w 19"/>
                  <a:gd name="T1" fmla="*/ 20 h 20"/>
                  <a:gd name="T2" fmla="*/ 1 w 19"/>
                  <a:gd name="T3" fmla="*/ 10 h 20"/>
                  <a:gd name="T4" fmla="*/ 11 w 19"/>
                  <a:gd name="T5" fmla="*/ 0 h 20"/>
                  <a:gd name="T6" fmla="*/ 18 w 19"/>
                  <a:gd name="T7" fmla="*/ 9 h 20"/>
                  <a:gd name="T8" fmla="*/ 10 w 1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0" y="20"/>
                    </a:moveTo>
                    <a:cubicBezTo>
                      <a:pt x="6" y="16"/>
                      <a:pt x="2" y="13"/>
                      <a:pt x="1" y="10"/>
                    </a:cubicBezTo>
                    <a:cubicBezTo>
                      <a:pt x="0" y="5"/>
                      <a:pt x="6" y="0"/>
                      <a:pt x="11" y="0"/>
                    </a:cubicBezTo>
                    <a:cubicBezTo>
                      <a:pt x="15" y="1"/>
                      <a:pt x="19" y="6"/>
                      <a:pt x="18" y="9"/>
                    </a:cubicBezTo>
                    <a:cubicBezTo>
                      <a:pt x="17" y="13"/>
                      <a:pt x="13" y="16"/>
                      <a:pt x="1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3" name="Freeform 949"/>
              <p:cNvSpPr>
                <a:spLocks/>
              </p:cNvSpPr>
              <p:nvPr/>
            </p:nvSpPr>
            <p:spPr bwMode="auto">
              <a:xfrm>
                <a:off x="4064" y="4575"/>
                <a:ext cx="16" cy="16"/>
              </a:xfrm>
              <a:custGeom>
                <a:avLst/>
                <a:gdLst>
                  <a:gd name="T0" fmla="*/ 10 w 16"/>
                  <a:gd name="T1" fmla="*/ 0 h 17"/>
                  <a:gd name="T2" fmla="*/ 15 w 16"/>
                  <a:gd name="T3" fmla="*/ 9 h 17"/>
                  <a:gd name="T4" fmla="*/ 8 w 16"/>
                  <a:gd name="T5" fmla="*/ 16 h 17"/>
                  <a:gd name="T6" fmla="*/ 0 w 16"/>
                  <a:gd name="T7" fmla="*/ 8 h 17"/>
                  <a:gd name="T8" fmla="*/ 10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0" y="0"/>
                    </a:moveTo>
                    <a:cubicBezTo>
                      <a:pt x="11" y="2"/>
                      <a:pt x="14" y="5"/>
                      <a:pt x="15" y="9"/>
                    </a:cubicBezTo>
                    <a:cubicBezTo>
                      <a:pt x="16" y="13"/>
                      <a:pt x="13" y="15"/>
                      <a:pt x="8" y="16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4"/>
                      <a:pt x="4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4" name="Freeform 950"/>
              <p:cNvSpPr>
                <a:spLocks/>
              </p:cNvSpPr>
              <p:nvPr/>
            </p:nvSpPr>
            <p:spPr bwMode="auto">
              <a:xfrm>
                <a:off x="6500" y="4378"/>
                <a:ext cx="17" cy="17"/>
              </a:xfrm>
              <a:custGeom>
                <a:avLst/>
                <a:gdLst>
                  <a:gd name="T0" fmla="*/ 9 w 17"/>
                  <a:gd name="T1" fmla="*/ 0 h 17"/>
                  <a:gd name="T2" fmla="*/ 17 w 17"/>
                  <a:gd name="T3" fmla="*/ 9 h 17"/>
                  <a:gd name="T4" fmla="*/ 7 w 17"/>
                  <a:gd name="T5" fmla="*/ 16 h 17"/>
                  <a:gd name="T6" fmla="*/ 1 w 17"/>
                  <a:gd name="T7" fmla="*/ 8 h 17"/>
                  <a:gd name="T8" fmla="*/ 9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cubicBezTo>
                      <a:pt x="13" y="0"/>
                      <a:pt x="17" y="4"/>
                      <a:pt x="17" y="9"/>
                    </a:cubicBezTo>
                    <a:cubicBezTo>
                      <a:pt x="16" y="13"/>
                      <a:pt x="11" y="17"/>
                      <a:pt x="7" y="16"/>
                    </a:cubicBezTo>
                    <a:cubicBezTo>
                      <a:pt x="4" y="15"/>
                      <a:pt x="1" y="13"/>
                      <a:pt x="1" y="8"/>
                    </a:cubicBezTo>
                    <a:cubicBezTo>
                      <a:pt x="0" y="4"/>
                      <a:pt x="4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5" name="Freeform 951"/>
              <p:cNvSpPr>
                <a:spLocks/>
              </p:cNvSpPr>
              <p:nvPr/>
            </p:nvSpPr>
            <p:spPr bwMode="auto">
              <a:xfrm>
                <a:off x="6233" y="4586"/>
                <a:ext cx="18" cy="18"/>
              </a:xfrm>
              <a:custGeom>
                <a:avLst/>
                <a:gdLst>
                  <a:gd name="T0" fmla="*/ 8 w 18"/>
                  <a:gd name="T1" fmla="*/ 18 h 18"/>
                  <a:gd name="T2" fmla="*/ 1 w 18"/>
                  <a:gd name="T3" fmla="*/ 8 h 18"/>
                  <a:gd name="T4" fmla="*/ 11 w 18"/>
                  <a:gd name="T5" fmla="*/ 2 h 18"/>
                  <a:gd name="T6" fmla="*/ 17 w 18"/>
                  <a:gd name="T7" fmla="*/ 10 h 18"/>
                  <a:gd name="T8" fmla="*/ 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8" y="18"/>
                    </a:moveTo>
                    <a:cubicBezTo>
                      <a:pt x="4" y="17"/>
                      <a:pt x="0" y="13"/>
                      <a:pt x="1" y="8"/>
                    </a:cubicBezTo>
                    <a:cubicBezTo>
                      <a:pt x="2" y="4"/>
                      <a:pt x="8" y="0"/>
                      <a:pt x="11" y="2"/>
                    </a:cubicBezTo>
                    <a:cubicBezTo>
                      <a:pt x="14" y="3"/>
                      <a:pt x="16" y="7"/>
                      <a:pt x="17" y="10"/>
                    </a:cubicBezTo>
                    <a:cubicBezTo>
                      <a:pt x="18" y="14"/>
                      <a:pt x="13" y="18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6" name="Freeform 952"/>
              <p:cNvSpPr>
                <a:spLocks/>
              </p:cNvSpPr>
              <p:nvPr/>
            </p:nvSpPr>
            <p:spPr bwMode="auto">
              <a:xfrm>
                <a:off x="3950" y="1263"/>
                <a:ext cx="20" cy="16"/>
              </a:xfrm>
              <a:custGeom>
                <a:avLst/>
                <a:gdLst>
                  <a:gd name="T0" fmla="*/ 20 w 20"/>
                  <a:gd name="T1" fmla="*/ 8 h 16"/>
                  <a:gd name="T2" fmla="*/ 8 w 20"/>
                  <a:gd name="T3" fmla="*/ 16 h 16"/>
                  <a:gd name="T4" fmla="*/ 1 w 20"/>
                  <a:gd name="T5" fmla="*/ 9 h 16"/>
                  <a:gd name="T6" fmla="*/ 8 w 20"/>
                  <a:gd name="T7" fmla="*/ 1 h 16"/>
                  <a:gd name="T8" fmla="*/ 20 w 20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20" y="8"/>
                    </a:moveTo>
                    <a:cubicBezTo>
                      <a:pt x="15" y="12"/>
                      <a:pt x="12" y="16"/>
                      <a:pt x="8" y="16"/>
                    </a:cubicBezTo>
                    <a:cubicBezTo>
                      <a:pt x="6" y="16"/>
                      <a:pt x="2" y="12"/>
                      <a:pt x="1" y="9"/>
                    </a:cubicBezTo>
                    <a:cubicBezTo>
                      <a:pt x="0" y="5"/>
                      <a:pt x="4" y="0"/>
                      <a:pt x="8" y="1"/>
                    </a:cubicBezTo>
                    <a:cubicBezTo>
                      <a:pt x="12" y="1"/>
                      <a:pt x="15" y="5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7" name="Freeform 953"/>
              <p:cNvSpPr>
                <a:spLocks/>
              </p:cNvSpPr>
              <p:nvPr/>
            </p:nvSpPr>
            <p:spPr bwMode="auto">
              <a:xfrm>
                <a:off x="6717" y="1570"/>
                <a:ext cx="17" cy="18"/>
              </a:xfrm>
              <a:custGeom>
                <a:avLst/>
                <a:gdLst>
                  <a:gd name="T0" fmla="*/ 9 w 17"/>
                  <a:gd name="T1" fmla="*/ 0 h 18"/>
                  <a:gd name="T2" fmla="*/ 17 w 17"/>
                  <a:gd name="T3" fmla="*/ 9 h 18"/>
                  <a:gd name="T4" fmla="*/ 8 w 17"/>
                  <a:gd name="T5" fmla="*/ 16 h 18"/>
                  <a:gd name="T6" fmla="*/ 1 w 17"/>
                  <a:gd name="T7" fmla="*/ 9 h 18"/>
                  <a:gd name="T8" fmla="*/ 9 w 1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9" y="0"/>
                    </a:moveTo>
                    <a:cubicBezTo>
                      <a:pt x="14" y="1"/>
                      <a:pt x="17" y="5"/>
                      <a:pt x="17" y="9"/>
                    </a:cubicBezTo>
                    <a:cubicBezTo>
                      <a:pt x="16" y="14"/>
                      <a:pt x="11" y="18"/>
                      <a:pt x="8" y="16"/>
                    </a:cubicBezTo>
                    <a:cubicBezTo>
                      <a:pt x="5" y="15"/>
                      <a:pt x="2" y="12"/>
                      <a:pt x="1" y="9"/>
                    </a:cubicBezTo>
                    <a:cubicBezTo>
                      <a:pt x="0" y="5"/>
                      <a:pt x="5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8" name="Freeform 954"/>
              <p:cNvSpPr>
                <a:spLocks/>
              </p:cNvSpPr>
              <p:nvPr/>
            </p:nvSpPr>
            <p:spPr bwMode="auto">
              <a:xfrm>
                <a:off x="6509" y="1302"/>
                <a:ext cx="16" cy="18"/>
              </a:xfrm>
              <a:custGeom>
                <a:avLst/>
                <a:gdLst>
                  <a:gd name="T0" fmla="*/ 7 w 16"/>
                  <a:gd name="T1" fmla="*/ 0 h 19"/>
                  <a:gd name="T2" fmla="*/ 15 w 16"/>
                  <a:gd name="T3" fmla="*/ 9 h 19"/>
                  <a:gd name="T4" fmla="*/ 10 w 16"/>
                  <a:gd name="T5" fmla="*/ 17 h 19"/>
                  <a:gd name="T6" fmla="*/ 1 w 16"/>
                  <a:gd name="T7" fmla="*/ 10 h 19"/>
                  <a:gd name="T8" fmla="*/ 7 w 1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7" y="0"/>
                    </a:moveTo>
                    <a:cubicBezTo>
                      <a:pt x="11" y="4"/>
                      <a:pt x="14" y="6"/>
                      <a:pt x="15" y="9"/>
                    </a:cubicBezTo>
                    <a:cubicBezTo>
                      <a:pt x="16" y="13"/>
                      <a:pt x="13" y="16"/>
                      <a:pt x="10" y="17"/>
                    </a:cubicBezTo>
                    <a:cubicBezTo>
                      <a:pt x="6" y="19"/>
                      <a:pt x="0" y="14"/>
                      <a:pt x="1" y="10"/>
                    </a:cubicBezTo>
                    <a:cubicBezTo>
                      <a:pt x="2" y="7"/>
                      <a:pt x="4" y="5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9" name="Freeform 955"/>
              <p:cNvSpPr>
                <a:spLocks/>
              </p:cNvSpPr>
              <p:nvPr/>
            </p:nvSpPr>
            <p:spPr bwMode="auto">
              <a:xfrm>
                <a:off x="3675" y="4249"/>
                <a:ext cx="16" cy="17"/>
              </a:xfrm>
              <a:custGeom>
                <a:avLst/>
                <a:gdLst>
                  <a:gd name="T0" fmla="*/ 9 w 17"/>
                  <a:gd name="T1" fmla="*/ 0 h 17"/>
                  <a:gd name="T2" fmla="*/ 16 w 17"/>
                  <a:gd name="T3" fmla="*/ 7 h 17"/>
                  <a:gd name="T4" fmla="*/ 9 w 17"/>
                  <a:gd name="T5" fmla="*/ 16 h 17"/>
                  <a:gd name="T6" fmla="*/ 1 w 17"/>
                  <a:gd name="T7" fmla="*/ 10 h 17"/>
                  <a:gd name="T8" fmla="*/ 9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cubicBezTo>
                      <a:pt x="11" y="2"/>
                      <a:pt x="14" y="4"/>
                      <a:pt x="16" y="7"/>
                    </a:cubicBezTo>
                    <a:cubicBezTo>
                      <a:pt x="17" y="11"/>
                      <a:pt x="13" y="16"/>
                      <a:pt x="9" y="16"/>
                    </a:cubicBezTo>
                    <a:cubicBezTo>
                      <a:pt x="5" y="17"/>
                      <a:pt x="2" y="14"/>
                      <a:pt x="1" y="10"/>
                    </a:cubicBezTo>
                    <a:cubicBezTo>
                      <a:pt x="0" y="6"/>
                      <a:pt x="3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0" name="Freeform 956"/>
              <p:cNvSpPr>
                <a:spLocks/>
              </p:cNvSpPr>
              <p:nvPr/>
            </p:nvSpPr>
            <p:spPr bwMode="auto">
              <a:xfrm>
                <a:off x="3824" y="4397"/>
                <a:ext cx="17" cy="17"/>
              </a:xfrm>
              <a:custGeom>
                <a:avLst/>
                <a:gdLst>
                  <a:gd name="T0" fmla="*/ 11 w 17"/>
                  <a:gd name="T1" fmla="*/ 1 h 17"/>
                  <a:gd name="T2" fmla="*/ 16 w 17"/>
                  <a:gd name="T3" fmla="*/ 8 h 17"/>
                  <a:gd name="T4" fmla="*/ 7 w 17"/>
                  <a:gd name="T5" fmla="*/ 16 h 17"/>
                  <a:gd name="T6" fmla="*/ 1 w 17"/>
                  <a:gd name="T7" fmla="*/ 8 h 17"/>
                  <a:gd name="T8" fmla="*/ 11 w 17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1"/>
                    </a:moveTo>
                    <a:cubicBezTo>
                      <a:pt x="12" y="3"/>
                      <a:pt x="15" y="5"/>
                      <a:pt x="16" y="8"/>
                    </a:cubicBezTo>
                    <a:cubicBezTo>
                      <a:pt x="17" y="13"/>
                      <a:pt x="12" y="17"/>
                      <a:pt x="7" y="16"/>
                    </a:cubicBezTo>
                    <a:cubicBezTo>
                      <a:pt x="3" y="15"/>
                      <a:pt x="1" y="13"/>
                      <a:pt x="1" y="8"/>
                    </a:cubicBezTo>
                    <a:cubicBezTo>
                      <a:pt x="0" y="4"/>
                      <a:pt x="5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1" name="Freeform 957"/>
              <p:cNvSpPr>
                <a:spLocks/>
              </p:cNvSpPr>
              <p:nvPr/>
            </p:nvSpPr>
            <p:spPr bwMode="auto">
              <a:xfrm>
                <a:off x="6419" y="1275"/>
                <a:ext cx="16" cy="17"/>
              </a:xfrm>
              <a:custGeom>
                <a:avLst/>
                <a:gdLst>
                  <a:gd name="T0" fmla="*/ 11 w 16"/>
                  <a:gd name="T1" fmla="*/ 1 h 17"/>
                  <a:gd name="T2" fmla="*/ 15 w 16"/>
                  <a:gd name="T3" fmla="*/ 8 h 17"/>
                  <a:gd name="T4" fmla="*/ 7 w 16"/>
                  <a:gd name="T5" fmla="*/ 16 h 17"/>
                  <a:gd name="T6" fmla="*/ 0 w 16"/>
                  <a:gd name="T7" fmla="*/ 9 h 17"/>
                  <a:gd name="T8" fmla="*/ 11 w 1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1" y="1"/>
                    </a:moveTo>
                    <a:cubicBezTo>
                      <a:pt x="12" y="3"/>
                      <a:pt x="15" y="5"/>
                      <a:pt x="15" y="8"/>
                    </a:cubicBezTo>
                    <a:cubicBezTo>
                      <a:pt x="16" y="13"/>
                      <a:pt x="12" y="17"/>
                      <a:pt x="7" y="16"/>
                    </a:cubicBezTo>
                    <a:cubicBezTo>
                      <a:pt x="3" y="15"/>
                      <a:pt x="0" y="13"/>
                      <a:pt x="0" y="9"/>
                    </a:cubicBezTo>
                    <a:cubicBezTo>
                      <a:pt x="0" y="3"/>
                      <a:pt x="4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2" name="Freeform 958"/>
              <p:cNvSpPr>
                <a:spLocks/>
              </p:cNvSpPr>
              <p:nvPr/>
            </p:nvSpPr>
            <p:spPr bwMode="auto">
              <a:xfrm>
                <a:off x="6766" y="4164"/>
                <a:ext cx="15" cy="17"/>
              </a:xfrm>
              <a:custGeom>
                <a:avLst/>
                <a:gdLst>
                  <a:gd name="T0" fmla="*/ 9 w 16"/>
                  <a:gd name="T1" fmla="*/ 0 h 17"/>
                  <a:gd name="T2" fmla="*/ 16 w 16"/>
                  <a:gd name="T3" fmla="*/ 10 h 17"/>
                  <a:gd name="T4" fmla="*/ 9 w 16"/>
                  <a:gd name="T5" fmla="*/ 17 h 17"/>
                  <a:gd name="T6" fmla="*/ 2 w 16"/>
                  <a:gd name="T7" fmla="*/ 9 h 17"/>
                  <a:gd name="T8" fmla="*/ 9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9" y="0"/>
                    </a:moveTo>
                    <a:cubicBezTo>
                      <a:pt x="12" y="5"/>
                      <a:pt x="16" y="7"/>
                      <a:pt x="16" y="10"/>
                    </a:cubicBezTo>
                    <a:cubicBezTo>
                      <a:pt x="16" y="13"/>
                      <a:pt x="14" y="17"/>
                      <a:pt x="9" y="17"/>
                    </a:cubicBezTo>
                    <a:cubicBezTo>
                      <a:pt x="5" y="17"/>
                      <a:pt x="0" y="13"/>
                      <a:pt x="2" y="9"/>
                    </a:cubicBezTo>
                    <a:cubicBezTo>
                      <a:pt x="3" y="6"/>
                      <a:pt x="6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3" name="Freeform 959"/>
              <p:cNvSpPr>
                <a:spLocks/>
              </p:cNvSpPr>
              <p:nvPr/>
            </p:nvSpPr>
            <p:spPr bwMode="auto">
              <a:xfrm>
                <a:off x="6269" y="1126"/>
                <a:ext cx="16" cy="17"/>
              </a:xfrm>
              <a:custGeom>
                <a:avLst/>
                <a:gdLst>
                  <a:gd name="T0" fmla="*/ 9 w 17"/>
                  <a:gd name="T1" fmla="*/ 0 h 18"/>
                  <a:gd name="T2" fmla="*/ 16 w 17"/>
                  <a:gd name="T3" fmla="*/ 9 h 18"/>
                  <a:gd name="T4" fmla="*/ 7 w 17"/>
                  <a:gd name="T5" fmla="*/ 17 h 18"/>
                  <a:gd name="T6" fmla="*/ 2 w 17"/>
                  <a:gd name="T7" fmla="*/ 9 h 18"/>
                  <a:gd name="T8" fmla="*/ 9 w 1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9" y="0"/>
                    </a:moveTo>
                    <a:cubicBezTo>
                      <a:pt x="12" y="4"/>
                      <a:pt x="15" y="6"/>
                      <a:pt x="16" y="9"/>
                    </a:cubicBezTo>
                    <a:cubicBezTo>
                      <a:pt x="17" y="14"/>
                      <a:pt x="11" y="18"/>
                      <a:pt x="7" y="17"/>
                    </a:cubicBezTo>
                    <a:cubicBezTo>
                      <a:pt x="4" y="16"/>
                      <a:pt x="0" y="13"/>
                      <a:pt x="2" y="9"/>
                    </a:cubicBezTo>
                    <a:cubicBezTo>
                      <a:pt x="3" y="6"/>
                      <a:pt x="6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" name="Freeform 960"/>
              <p:cNvSpPr>
                <a:spLocks/>
              </p:cNvSpPr>
              <p:nvPr/>
            </p:nvSpPr>
            <p:spPr bwMode="auto">
              <a:xfrm>
                <a:off x="6796" y="4078"/>
                <a:ext cx="17" cy="15"/>
              </a:xfrm>
              <a:custGeom>
                <a:avLst/>
                <a:gdLst>
                  <a:gd name="T0" fmla="*/ 6 w 17"/>
                  <a:gd name="T1" fmla="*/ 15 h 15"/>
                  <a:gd name="T2" fmla="*/ 1 w 17"/>
                  <a:gd name="T3" fmla="*/ 9 h 15"/>
                  <a:gd name="T4" fmla="*/ 9 w 17"/>
                  <a:gd name="T5" fmla="*/ 0 h 15"/>
                  <a:gd name="T6" fmla="*/ 16 w 17"/>
                  <a:gd name="T7" fmla="*/ 7 h 15"/>
                  <a:gd name="T8" fmla="*/ 6 w 17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6" y="15"/>
                    </a:moveTo>
                    <a:cubicBezTo>
                      <a:pt x="5" y="14"/>
                      <a:pt x="2" y="12"/>
                      <a:pt x="1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" y="1"/>
                      <a:pt x="15" y="3"/>
                      <a:pt x="16" y="7"/>
                    </a:cubicBezTo>
                    <a:cubicBezTo>
                      <a:pt x="17" y="12"/>
                      <a:pt x="13" y="15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5" name="Freeform 961"/>
              <p:cNvSpPr>
                <a:spLocks/>
              </p:cNvSpPr>
              <p:nvPr/>
            </p:nvSpPr>
            <p:spPr bwMode="auto">
              <a:xfrm>
                <a:off x="4099" y="1114"/>
                <a:ext cx="17" cy="16"/>
              </a:xfrm>
              <a:custGeom>
                <a:avLst/>
                <a:gdLst>
                  <a:gd name="T0" fmla="*/ 18 w 18"/>
                  <a:gd name="T1" fmla="*/ 8 h 16"/>
                  <a:gd name="T2" fmla="*/ 9 w 18"/>
                  <a:gd name="T3" fmla="*/ 15 h 16"/>
                  <a:gd name="T4" fmla="*/ 1 w 18"/>
                  <a:gd name="T5" fmla="*/ 7 h 16"/>
                  <a:gd name="T6" fmla="*/ 9 w 18"/>
                  <a:gd name="T7" fmla="*/ 1 h 16"/>
                  <a:gd name="T8" fmla="*/ 18 w 18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8"/>
                    </a:moveTo>
                    <a:cubicBezTo>
                      <a:pt x="14" y="11"/>
                      <a:pt x="11" y="14"/>
                      <a:pt x="9" y="15"/>
                    </a:cubicBezTo>
                    <a:cubicBezTo>
                      <a:pt x="4" y="16"/>
                      <a:pt x="0" y="11"/>
                      <a:pt x="1" y="7"/>
                    </a:cubicBezTo>
                    <a:cubicBezTo>
                      <a:pt x="2" y="3"/>
                      <a:pt x="5" y="0"/>
                      <a:pt x="9" y="1"/>
                    </a:cubicBezTo>
                    <a:cubicBezTo>
                      <a:pt x="12" y="2"/>
                      <a:pt x="14" y="5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6" name="Freeform 962"/>
              <p:cNvSpPr>
                <a:spLocks/>
              </p:cNvSpPr>
              <p:nvPr/>
            </p:nvSpPr>
            <p:spPr bwMode="auto">
              <a:xfrm>
                <a:off x="6868" y="1720"/>
                <a:ext cx="17" cy="16"/>
              </a:xfrm>
              <a:custGeom>
                <a:avLst/>
                <a:gdLst>
                  <a:gd name="T0" fmla="*/ 17 w 17"/>
                  <a:gd name="T1" fmla="*/ 6 h 16"/>
                  <a:gd name="T2" fmla="*/ 9 w 17"/>
                  <a:gd name="T3" fmla="*/ 14 h 16"/>
                  <a:gd name="T4" fmla="*/ 1 w 17"/>
                  <a:gd name="T5" fmla="*/ 7 h 16"/>
                  <a:gd name="T6" fmla="*/ 7 w 17"/>
                  <a:gd name="T7" fmla="*/ 1 h 16"/>
                  <a:gd name="T8" fmla="*/ 17 w 17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7" y="6"/>
                    </a:moveTo>
                    <a:cubicBezTo>
                      <a:pt x="14" y="10"/>
                      <a:pt x="12" y="13"/>
                      <a:pt x="9" y="14"/>
                    </a:cubicBezTo>
                    <a:cubicBezTo>
                      <a:pt x="6" y="16"/>
                      <a:pt x="0" y="12"/>
                      <a:pt x="1" y="7"/>
                    </a:cubicBezTo>
                    <a:cubicBezTo>
                      <a:pt x="1" y="3"/>
                      <a:pt x="3" y="0"/>
                      <a:pt x="7" y="1"/>
                    </a:cubicBezTo>
                    <a:cubicBezTo>
                      <a:pt x="10" y="1"/>
                      <a:pt x="13" y="3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7" name="Freeform 963"/>
              <p:cNvSpPr>
                <a:spLocks/>
              </p:cNvSpPr>
              <p:nvPr/>
            </p:nvSpPr>
            <p:spPr bwMode="auto">
              <a:xfrm>
                <a:off x="3537" y="1622"/>
                <a:ext cx="16" cy="18"/>
              </a:xfrm>
              <a:custGeom>
                <a:avLst/>
                <a:gdLst>
                  <a:gd name="T0" fmla="*/ 8 w 16"/>
                  <a:gd name="T1" fmla="*/ 0 h 18"/>
                  <a:gd name="T2" fmla="*/ 15 w 16"/>
                  <a:gd name="T3" fmla="*/ 9 h 18"/>
                  <a:gd name="T4" fmla="*/ 7 w 16"/>
                  <a:gd name="T5" fmla="*/ 17 h 18"/>
                  <a:gd name="T6" fmla="*/ 1 w 16"/>
                  <a:gd name="T7" fmla="*/ 9 h 18"/>
                  <a:gd name="T8" fmla="*/ 8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11" y="4"/>
                      <a:pt x="14" y="6"/>
                      <a:pt x="15" y="9"/>
                    </a:cubicBezTo>
                    <a:cubicBezTo>
                      <a:pt x="16" y="14"/>
                      <a:pt x="11" y="18"/>
                      <a:pt x="7" y="17"/>
                    </a:cubicBezTo>
                    <a:cubicBezTo>
                      <a:pt x="3" y="16"/>
                      <a:pt x="0" y="13"/>
                      <a:pt x="1" y="9"/>
                    </a:cubicBezTo>
                    <a:cubicBezTo>
                      <a:pt x="2" y="6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8" name="Freeform 964"/>
              <p:cNvSpPr>
                <a:spLocks/>
              </p:cNvSpPr>
              <p:nvPr/>
            </p:nvSpPr>
            <p:spPr bwMode="auto">
              <a:xfrm>
                <a:off x="3833" y="1324"/>
                <a:ext cx="17" cy="16"/>
              </a:xfrm>
              <a:custGeom>
                <a:avLst/>
                <a:gdLst>
                  <a:gd name="T0" fmla="*/ 17 w 17"/>
                  <a:gd name="T1" fmla="*/ 7 h 16"/>
                  <a:gd name="T2" fmla="*/ 8 w 17"/>
                  <a:gd name="T3" fmla="*/ 14 h 16"/>
                  <a:gd name="T4" fmla="*/ 1 w 17"/>
                  <a:gd name="T5" fmla="*/ 7 h 16"/>
                  <a:gd name="T6" fmla="*/ 8 w 17"/>
                  <a:gd name="T7" fmla="*/ 1 h 16"/>
                  <a:gd name="T8" fmla="*/ 17 w 17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7" y="7"/>
                    </a:moveTo>
                    <a:cubicBezTo>
                      <a:pt x="14" y="11"/>
                      <a:pt x="11" y="14"/>
                      <a:pt x="8" y="14"/>
                    </a:cubicBezTo>
                    <a:cubicBezTo>
                      <a:pt x="4" y="16"/>
                      <a:pt x="0" y="11"/>
                      <a:pt x="1" y="7"/>
                    </a:cubicBezTo>
                    <a:cubicBezTo>
                      <a:pt x="2" y="3"/>
                      <a:pt x="4" y="0"/>
                      <a:pt x="8" y="1"/>
                    </a:cubicBezTo>
                    <a:cubicBezTo>
                      <a:pt x="11" y="2"/>
                      <a:pt x="14" y="4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9" name="Freeform 965"/>
              <p:cNvSpPr>
                <a:spLocks/>
              </p:cNvSpPr>
              <p:nvPr/>
            </p:nvSpPr>
            <p:spPr bwMode="auto">
              <a:xfrm>
                <a:off x="6471" y="4468"/>
                <a:ext cx="16" cy="17"/>
              </a:xfrm>
              <a:custGeom>
                <a:avLst/>
                <a:gdLst>
                  <a:gd name="T0" fmla="*/ 10 w 16"/>
                  <a:gd name="T1" fmla="*/ 17 h 17"/>
                  <a:gd name="T2" fmla="*/ 2 w 16"/>
                  <a:gd name="T3" fmla="*/ 9 h 17"/>
                  <a:gd name="T4" fmla="*/ 9 w 16"/>
                  <a:gd name="T5" fmla="*/ 0 h 17"/>
                  <a:gd name="T6" fmla="*/ 16 w 16"/>
                  <a:gd name="T7" fmla="*/ 7 h 17"/>
                  <a:gd name="T8" fmla="*/ 10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7" y="14"/>
                      <a:pt x="3" y="12"/>
                      <a:pt x="2" y="9"/>
                    </a:cubicBezTo>
                    <a:cubicBezTo>
                      <a:pt x="0" y="6"/>
                      <a:pt x="5" y="0"/>
                      <a:pt x="9" y="0"/>
                    </a:cubicBezTo>
                    <a:cubicBezTo>
                      <a:pt x="13" y="1"/>
                      <a:pt x="16" y="3"/>
                      <a:pt x="16" y="7"/>
                    </a:cubicBezTo>
                    <a:cubicBezTo>
                      <a:pt x="15" y="10"/>
                      <a:pt x="13" y="13"/>
                      <a:pt x="1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0" name="Freeform 966"/>
              <p:cNvSpPr>
                <a:spLocks/>
              </p:cNvSpPr>
              <p:nvPr/>
            </p:nvSpPr>
            <p:spPr bwMode="auto">
              <a:xfrm>
                <a:off x="3526" y="4101"/>
                <a:ext cx="15" cy="17"/>
              </a:xfrm>
              <a:custGeom>
                <a:avLst/>
                <a:gdLst>
                  <a:gd name="T0" fmla="*/ 6 w 15"/>
                  <a:gd name="T1" fmla="*/ 17 h 17"/>
                  <a:gd name="T2" fmla="*/ 0 w 15"/>
                  <a:gd name="T3" fmla="*/ 7 h 17"/>
                  <a:gd name="T4" fmla="*/ 7 w 15"/>
                  <a:gd name="T5" fmla="*/ 0 h 17"/>
                  <a:gd name="T6" fmla="*/ 14 w 15"/>
                  <a:gd name="T7" fmla="*/ 8 h 17"/>
                  <a:gd name="T8" fmla="*/ 6 w 1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6" y="17"/>
                    </a:moveTo>
                    <a:cubicBezTo>
                      <a:pt x="3" y="13"/>
                      <a:pt x="0" y="10"/>
                      <a:pt x="0" y="7"/>
                    </a:cubicBezTo>
                    <a:cubicBezTo>
                      <a:pt x="0" y="4"/>
                      <a:pt x="2" y="1"/>
                      <a:pt x="7" y="0"/>
                    </a:cubicBezTo>
                    <a:cubicBezTo>
                      <a:pt x="11" y="0"/>
                      <a:pt x="15" y="4"/>
                      <a:pt x="14" y="8"/>
                    </a:cubicBezTo>
                    <a:cubicBezTo>
                      <a:pt x="13" y="11"/>
                      <a:pt x="10" y="13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1" name="Freeform 967"/>
              <p:cNvSpPr>
                <a:spLocks/>
              </p:cNvSpPr>
              <p:nvPr/>
            </p:nvSpPr>
            <p:spPr bwMode="auto">
              <a:xfrm>
                <a:off x="3885" y="4517"/>
                <a:ext cx="15" cy="14"/>
              </a:xfrm>
              <a:custGeom>
                <a:avLst/>
                <a:gdLst>
                  <a:gd name="T0" fmla="*/ 15 w 15"/>
                  <a:gd name="T1" fmla="*/ 7 h 14"/>
                  <a:gd name="T2" fmla="*/ 8 w 15"/>
                  <a:gd name="T3" fmla="*/ 13 h 14"/>
                  <a:gd name="T4" fmla="*/ 0 w 15"/>
                  <a:gd name="T5" fmla="*/ 7 h 14"/>
                  <a:gd name="T6" fmla="*/ 8 w 15"/>
                  <a:gd name="T7" fmla="*/ 1 h 14"/>
                  <a:gd name="T8" fmla="*/ 15 w 15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cubicBezTo>
                      <a:pt x="12" y="10"/>
                      <a:pt x="10" y="12"/>
                      <a:pt x="8" y="13"/>
                    </a:cubicBezTo>
                    <a:cubicBezTo>
                      <a:pt x="4" y="14"/>
                      <a:pt x="0" y="10"/>
                      <a:pt x="0" y="7"/>
                    </a:cubicBezTo>
                    <a:cubicBezTo>
                      <a:pt x="1" y="3"/>
                      <a:pt x="4" y="0"/>
                      <a:pt x="8" y="1"/>
                    </a:cubicBezTo>
                    <a:cubicBezTo>
                      <a:pt x="10" y="2"/>
                      <a:pt x="12" y="4"/>
                      <a:pt x="1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2" name="Freeform 968"/>
              <p:cNvSpPr>
                <a:spLocks/>
              </p:cNvSpPr>
              <p:nvPr/>
            </p:nvSpPr>
            <p:spPr bwMode="auto">
              <a:xfrm>
                <a:off x="6358" y="1157"/>
                <a:ext cx="16" cy="13"/>
              </a:xfrm>
              <a:custGeom>
                <a:avLst/>
                <a:gdLst>
                  <a:gd name="T0" fmla="*/ 16 w 16"/>
                  <a:gd name="T1" fmla="*/ 8 h 13"/>
                  <a:gd name="T2" fmla="*/ 7 w 16"/>
                  <a:gd name="T3" fmla="*/ 12 h 13"/>
                  <a:gd name="T4" fmla="*/ 1 w 16"/>
                  <a:gd name="T5" fmla="*/ 5 h 13"/>
                  <a:gd name="T6" fmla="*/ 7 w 16"/>
                  <a:gd name="T7" fmla="*/ 0 h 13"/>
                  <a:gd name="T8" fmla="*/ 16 w 16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6" y="8"/>
                    </a:moveTo>
                    <a:cubicBezTo>
                      <a:pt x="12" y="10"/>
                      <a:pt x="10" y="12"/>
                      <a:pt x="7" y="12"/>
                    </a:cubicBezTo>
                    <a:cubicBezTo>
                      <a:pt x="4" y="13"/>
                      <a:pt x="0" y="8"/>
                      <a:pt x="1" y="5"/>
                    </a:cubicBezTo>
                    <a:cubicBezTo>
                      <a:pt x="2" y="3"/>
                      <a:pt x="6" y="0"/>
                      <a:pt x="7" y="0"/>
                    </a:cubicBezTo>
                    <a:cubicBezTo>
                      <a:pt x="10" y="1"/>
                      <a:pt x="12" y="4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3" name="Freeform 969"/>
              <p:cNvSpPr>
                <a:spLocks/>
              </p:cNvSpPr>
              <p:nvPr/>
            </p:nvSpPr>
            <p:spPr bwMode="auto">
              <a:xfrm>
                <a:off x="3974" y="4545"/>
                <a:ext cx="17" cy="16"/>
              </a:xfrm>
              <a:custGeom>
                <a:avLst/>
                <a:gdLst>
                  <a:gd name="T0" fmla="*/ 18 w 18"/>
                  <a:gd name="T1" fmla="*/ 8 h 16"/>
                  <a:gd name="T2" fmla="*/ 9 w 18"/>
                  <a:gd name="T3" fmla="*/ 14 h 16"/>
                  <a:gd name="T4" fmla="*/ 1 w 18"/>
                  <a:gd name="T5" fmla="*/ 7 h 16"/>
                  <a:gd name="T6" fmla="*/ 9 w 18"/>
                  <a:gd name="T7" fmla="*/ 1 h 16"/>
                  <a:gd name="T8" fmla="*/ 18 w 18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8"/>
                    </a:moveTo>
                    <a:cubicBezTo>
                      <a:pt x="14" y="11"/>
                      <a:pt x="12" y="14"/>
                      <a:pt x="9" y="14"/>
                    </a:cubicBezTo>
                    <a:cubicBezTo>
                      <a:pt x="5" y="16"/>
                      <a:pt x="0" y="11"/>
                      <a:pt x="1" y="7"/>
                    </a:cubicBezTo>
                    <a:cubicBezTo>
                      <a:pt x="2" y="3"/>
                      <a:pt x="5" y="0"/>
                      <a:pt x="9" y="1"/>
                    </a:cubicBezTo>
                    <a:cubicBezTo>
                      <a:pt x="12" y="2"/>
                      <a:pt x="14" y="5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4" name="Freeform 970"/>
              <p:cNvSpPr>
                <a:spLocks/>
              </p:cNvSpPr>
              <p:nvPr/>
            </p:nvSpPr>
            <p:spPr bwMode="auto">
              <a:xfrm>
                <a:off x="6353" y="4528"/>
                <a:ext cx="14" cy="17"/>
              </a:xfrm>
              <a:custGeom>
                <a:avLst/>
                <a:gdLst>
                  <a:gd name="T0" fmla="*/ 8 w 14"/>
                  <a:gd name="T1" fmla="*/ 17 h 17"/>
                  <a:gd name="T2" fmla="*/ 1 w 14"/>
                  <a:gd name="T3" fmla="*/ 8 h 17"/>
                  <a:gd name="T4" fmla="*/ 7 w 14"/>
                  <a:gd name="T5" fmla="*/ 1 h 17"/>
                  <a:gd name="T6" fmla="*/ 14 w 14"/>
                  <a:gd name="T7" fmla="*/ 7 h 17"/>
                  <a:gd name="T8" fmla="*/ 8 w 1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8" y="17"/>
                    </a:moveTo>
                    <a:cubicBezTo>
                      <a:pt x="5" y="13"/>
                      <a:pt x="1" y="11"/>
                      <a:pt x="1" y="8"/>
                    </a:cubicBezTo>
                    <a:cubicBezTo>
                      <a:pt x="0" y="4"/>
                      <a:pt x="2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10"/>
                      <a:pt x="11" y="12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5" name="Freeform 971"/>
              <p:cNvSpPr>
                <a:spLocks/>
              </p:cNvSpPr>
              <p:nvPr/>
            </p:nvSpPr>
            <p:spPr bwMode="auto">
              <a:xfrm>
                <a:off x="6740" y="4255"/>
                <a:ext cx="12" cy="15"/>
              </a:xfrm>
              <a:custGeom>
                <a:avLst/>
                <a:gdLst>
                  <a:gd name="T0" fmla="*/ 6 w 12"/>
                  <a:gd name="T1" fmla="*/ 0 h 15"/>
                  <a:gd name="T2" fmla="*/ 12 w 12"/>
                  <a:gd name="T3" fmla="*/ 10 h 15"/>
                  <a:gd name="T4" fmla="*/ 6 w 12"/>
                  <a:gd name="T5" fmla="*/ 15 h 15"/>
                  <a:gd name="T6" fmla="*/ 0 w 12"/>
                  <a:gd name="T7" fmla="*/ 10 h 15"/>
                  <a:gd name="T8" fmla="*/ 6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6" y="0"/>
                    </a:moveTo>
                    <a:cubicBezTo>
                      <a:pt x="9" y="5"/>
                      <a:pt x="12" y="7"/>
                      <a:pt x="12" y="10"/>
                    </a:cubicBezTo>
                    <a:cubicBezTo>
                      <a:pt x="12" y="12"/>
                      <a:pt x="8" y="15"/>
                      <a:pt x="6" y="15"/>
                    </a:cubicBezTo>
                    <a:cubicBezTo>
                      <a:pt x="4" y="15"/>
                      <a:pt x="0" y="12"/>
                      <a:pt x="0" y="10"/>
                    </a:cubicBezTo>
                    <a:cubicBezTo>
                      <a:pt x="1" y="7"/>
                      <a:pt x="3" y="5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" name="Freeform 972"/>
              <p:cNvSpPr>
                <a:spLocks/>
              </p:cNvSpPr>
              <p:nvPr/>
            </p:nvSpPr>
            <p:spPr bwMode="auto">
              <a:xfrm>
                <a:off x="6619" y="4317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4 w 15"/>
                  <a:gd name="T3" fmla="*/ 9 h 16"/>
                  <a:gd name="T4" fmla="*/ 8 w 15"/>
                  <a:gd name="T5" fmla="*/ 16 h 16"/>
                  <a:gd name="T6" fmla="*/ 1 w 15"/>
                  <a:gd name="T7" fmla="*/ 9 h 16"/>
                  <a:gd name="T8" fmla="*/ 8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11" y="4"/>
                      <a:pt x="14" y="6"/>
                      <a:pt x="14" y="9"/>
                    </a:cubicBezTo>
                    <a:cubicBezTo>
                      <a:pt x="15" y="13"/>
                      <a:pt x="12" y="16"/>
                      <a:pt x="8" y="16"/>
                    </a:cubicBezTo>
                    <a:cubicBezTo>
                      <a:pt x="3" y="16"/>
                      <a:pt x="0" y="13"/>
                      <a:pt x="1" y="9"/>
                    </a:cubicBezTo>
                    <a:cubicBezTo>
                      <a:pt x="1" y="6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" name="Freeform 973"/>
              <p:cNvSpPr>
                <a:spLocks/>
              </p:cNvSpPr>
              <p:nvPr/>
            </p:nvSpPr>
            <p:spPr bwMode="auto">
              <a:xfrm>
                <a:off x="6658" y="1451"/>
                <a:ext cx="15" cy="17"/>
              </a:xfrm>
              <a:custGeom>
                <a:avLst/>
                <a:gdLst>
                  <a:gd name="T0" fmla="*/ 9 w 15"/>
                  <a:gd name="T1" fmla="*/ 0 h 17"/>
                  <a:gd name="T2" fmla="*/ 15 w 15"/>
                  <a:gd name="T3" fmla="*/ 10 h 17"/>
                  <a:gd name="T4" fmla="*/ 7 w 15"/>
                  <a:gd name="T5" fmla="*/ 16 h 17"/>
                  <a:gd name="T6" fmla="*/ 2 w 15"/>
                  <a:gd name="T7" fmla="*/ 8 h 17"/>
                  <a:gd name="T8" fmla="*/ 9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9" y="0"/>
                    </a:moveTo>
                    <a:cubicBezTo>
                      <a:pt x="12" y="4"/>
                      <a:pt x="15" y="7"/>
                      <a:pt x="15" y="10"/>
                    </a:cubicBezTo>
                    <a:cubicBezTo>
                      <a:pt x="15" y="14"/>
                      <a:pt x="12" y="17"/>
                      <a:pt x="7" y="16"/>
                    </a:cubicBezTo>
                    <a:cubicBezTo>
                      <a:pt x="3" y="16"/>
                      <a:pt x="0" y="12"/>
                      <a:pt x="2" y="8"/>
                    </a:cubicBezTo>
                    <a:cubicBezTo>
                      <a:pt x="2" y="6"/>
                      <a:pt x="6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" name="Freeform 974"/>
              <p:cNvSpPr>
                <a:spLocks/>
              </p:cNvSpPr>
              <p:nvPr/>
            </p:nvSpPr>
            <p:spPr bwMode="auto">
              <a:xfrm>
                <a:off x="3713" y="1384"/>
                <a:ext cx="15" cy="14"/>
              </a:xfrm>
              <a:custGeom>
                <a:avLst/>
                <a:gdLst>
                  <a:gd name="T0" fmla="*/ 0 w 15"/>
                  <a:gd name="T1" fmla="*/ 9 h 14"/>
                  <a:gd name="T2" fmla="*/ 6 w 15"/>
                  <a:gd name="T3" fmla="*/ 2 h 14"/>
                  <a:gd name="T4" fmla="*/ 15 w 15"/>
                  <a:gd name="T5" fmla="*/ 6 h 14"/>
                  <a:gd name="T6" fmla="*/ 8 w 15"/>
                  <a:gd name="T7" fmla="*/ 14 h 14"/>
                  <a:gd name="T8" fmla="*/ 0 w 15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0" y="9"/>
                    </a:moveTo>
                    <a:cubicBezTo>
                      <a:pt x="3" y="6"/>
                      <a:pt x="4" y="3"/>
                      <a:pt x="6" y="2"/>
                    </a:cubicBezTo>
                    <a:cubicBezTo>
                      <a:pt x="9" y="0"/>
                      <a:pt x="14" y="3"/>
                      <a:pt x="15" y="6"/>
                    </a:cubicBezTo>
                    <a:cubicBezTo>
                      <a:pt x="15" y="10"/>
                      <a:pt x="12" y="14"/>
                      <a:pt x="8" y="14"/>
                    </a:cubicBezTo>
                    <a:cubicBezTo>
                      <a:pt x="6" y="13"/>
                      <a:pt x="4" y="11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" name="Freeform 975"/>
              <p:cNvSpPr>
                <a:spLocks/>
              </p:cNvSpPr>
              <p:nvPr/>
            </p:nvSpPr>
            <p:spPr bwMode="auto">
              <a:xfrm>
                <a:off x="3980" y="1173"/>
                <a:ext cx="13" cy="16"/>
              </a:xfrm>
              <a:custGeom>
                <a:avLst/>
                <a:gdLst>
                  <a:gd name="T0" fmla="*/ 8 w 14"/>
                  <a:gd name="T1" fmla="*/ 0 h 16"/>
                  <a:gd name="T2" fmla="*/ 13 w 14"/>
                  <a:gd name="T3" fmla="*/ 10 h 16"/>
                  <a:gd name="T4" fmla="*/ 7 w 14"/>
                  <a:gd name="T5" fmla="*/ 15 h 16"/>
                  <a:gd name="T6" fmla="*/ 2 w 14"/>
                  <a:gd name="T7" fmla="*/ 8 h 16"/>
                  <a:gd name="T8" fmla="*/ 8 w 1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8" y="0"/>
                    </a:moveTo>
                    <a:cubicBezTo>
                      <a:pt x="10" y="4"/>
                      <a:pt x="13" y="7"/>
                      <a:pt x="13" y="10"/>
                    </a:cubicBezTo>
                    <a:cubicBezTo>
                      <a:pt x="14" y="11"/>
                      <a:pt x="10" y="14"/>
                      <a:pt x="7" y="15"/>
                    </a:cubicBezTo>
                    <a:cubicBezTo>
                      <a:pt x="4" y="16"/>
                      <a:pt x="0" y="12"/>
                      <a:pt x="2" y="8"/>
                    </a:cubicBezTo>
                    <a:cubicBezTo>
                      <a:pt x="3" y="5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" name="Freeform 976"/>
              <p:cNvSpPr>
                <a:spLocks/>
              </p:cNvSpPr>
              <p:nvPr/>
            </p:nvSpPr>
            <p:spPr bwMode="auto">
              <a:xfrm>
                <a:off x="6563" y="4499"/>
                <a:ext cx="13" cy="11"/>
              </a:xfrm>
              <a:custGeom>
                <a:avLst/>
                <a:gdLst>
                  <a:gd name="T0" fmla="*/ 13 w 13"/>
                  <a:gd name="T1" fmla="*/ 5 h 11"/>
                  <a:gd name="T2" fmla="*/ 6 w 13"/>
                  <a:gd name="T3" fmla="*/ 11 h 11"/>
                  <a:gd name="T4" fmla="*/ 0 w 13"/>
                  <a:gd name="T5" fmla="*/ 5 h 11"/>
                  <a:gd name="T6" fmla="*/ 6 w 13"/>
                  <a:gd name="T7" fmla="*/ 0 h 11"/>
                  <a:gd name="T8" fmla="*/ 13 w 13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3" y="5"/>
                    </a:moveTo>
                    <a:cubicBezTo>
                      <a:pt x="10" y="8"/>
                      <a:pt x="8" y="11"/>
                      <a:pt x="6" y="11"/>
                    </a:cubicBezTo>
                    <a:cubicBezTo>
                      <a:pt x="3" y="11"/>
                      <a:pt x="0" y="7"/>
                      <a:pt x="0" y="5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8" y="0"/>
                      <a:pt x="10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" name="Freeform 977"/>
              <p:cNvSpPr>
                <a:spLocks/>
              </p:cNvSpPr>
              <p:nvPr/>
            </p:nvSpPr>
            <p:spPr bwMode="auto">
              <a:xfrm>
                <a:off x="6747" y="1484"/>
                <a:ext cx="17" cy="13"/>
              </a:xfrm>
              <a:custGeom>
                <a:avLst/>
                <a:gdLst>
                  <a:gd name="T0" fmla="*/ 17 w 17"/>
                  <a:gd name="T1" fmla="*/ 7 h 13"/>
                  <a:gd name="T2" fmla="*/ 7 w 17"/>
                  <a:gd name="T3" fmla="*/ 13 h 13"/>
                  <a:gd name="T4" fmla="*/ 2 w 17"/>
                  <a:gd name="T5" fmla="*/ 5 h 13"/>
                  <a:gd name="T6" fmla="*/ 8 w 17"/>
                  <a:gd name="T7" fmla="*/ 0 h 13"/>
                  <a:gd name="T8" fmla="*/ 17 w 17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7" y="7"/>
                    </a:moveTo>
                    <a:cubicBezTo>
                      <a:pt x="12" y="10"/>
                      <a:pt x="10" y="12"/>
                      <a:pt x="7" y="13"/>
                    </a:cubicBezTo>
                    <a:cubicBezTo>
                      <a:pt x="3" y="13"/>
                      <a:pt x="0" y="8"/>
                      <a:pt x="2" y="5"/>
                    </a:cubicBezTo>
                    <a:cubicBezTo>
                      <a:pt x="3" y="3"/>
                      <a:pt x="6" y="0"/>
                      <a:pt x="8" y="0"/>
                    </a:cubicBezTo>
                    <a:cubicBezTo>
                      <a:pt x="11" y="1"/>
                      <a:pt x="13" y="4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" name="Freeform 978"/>
              <p:cNvSpPr>
                <a:spLocks/>
              </p:cNvSpPr>
              <p:nvPr/>
            </p:nvSpPr>
            <p:spPr bwMode="auto">
              <a:xfrm>
                <a:off x="3587" y="4221"/>
                <a:ext cx="16" cy="12"/>
              </a:xfrm>
              <a:custGeom>
                <a:avLst/>
                <a:gdLst>
                  <a:gd name="T0" fmla="*/ 16 w 16"/>
                  <a:gd name="T1" fmla="*/ 6 h 12"/>
                  <a:gd name="T2" fmla="*/ 5 w 16"/>
                  <a:gd name="T3" fmla="*/ 12 h 12"/>
                  <a:gd name="T4" fmla="*/ 0 w 16"/>
                  <a:gd name="T5" fmla="*/ 6 h 12"/>
                  <a:gd name="T6" fmla="*/ 5 w 16"/>
                  <a:gd name="T7" fmla="*/ 0 h 12"/>
                  <a:gd name="T8" fmla="*/ 16 w 16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6" y="6"/>
                    </a:moveTo>
                    <a:cubicBezTo>
                      <a:pt x="11" y="9"/>
                      <a:pt x="8" y="12"/>
                      <a:pt x="5" y="12"/>
                    </a:cubicBezTo>
                    <a:cubicBezTo>
                      <a:pt x="3" y="12"/>
                      <a:pt x="0" y="8"/>
                      <a:pt x="0" y="6"/>
                    </a:cubicBezTo>
                    <a:cubicBezTo>
                      <a:pt x="0" y="4"/>
                      <a:pt x="3" y="0"/>
                      <a:pt x="5" y="0"/>
                    </a:cubicBezTo>
                    <a:cubicBezTo>
                      <a:pt x="8" y="1"/>
                      <a:pt x="11" y="3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" name="Freeform 979"/>
              <p:cNvSpPr>
                <a:spLocks/>
              </p:cNvSpPr>
              <p:nvPr/>
            </p:nvSpPr>
            <p:spPr bwMode="auto">
              <a:xfrm>
                <a:off x="6598" y="1334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8 w 15"/>
                  <a:gd name="T3" fmla="*/ 13 h 15"/>
                  <a:gd name="T4" fmla="*/ 0 w 15"/>
                  <a:gd name="T5" fmla="*/ 8 h 15"/>
                  <a:gd name="T6" fmla="*/ 8 w 15"/>
                  <a:gd name="T7" fmla="*/ 2 h 15"/>
                  <a:gd name="T8" fmla="*/ 15 w 15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cubicBezTo>
                      <a:pt x="12" y="10"/>
                      <a:pt x="10" y="13"/>
                      <a:pt x="8" y="13"/>
                    </a:cubicBezTo>
                    <a:cubicBezTo>
                      <a:pt x="4" y="15"/>
                      <a:pt x="0" y="11"/>
                      <a:pt x="0" y="8"/>
                    </a:cubicBezTo>
                    <a:cubicBezTo>
                      <a:pt x="0" y="4"/>
                      <a:pt x="4" y="0"/>
                      <a:pt x="8" y="2"/>
                    </a:cubicBezTo>
                    <a:cubicBezTo>
                      <a:pt x="10" y="2"/>
                      <a:pt x="12" y="5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" name="Freeform 980"/>
              <p:cNvSpPr>
                <a:spLocks/>
              </p:cNvSpPr>
              <p:nvPr/>
            </p:nvSpPr>
            <p:spPr bwMode="auto">
              <a:xfrm>
                <a:off x="3863" y="1233"/>
                <a:ext cx="12" cy="17"/>
              </a:xfrm>
              <a:custGeom>
                <a:avLst/>
                <a:gdLst>
                  <a:gd name="T0" fmla="*/ 8 w 13"/>
                  <a:gd name="T1" fmla="*/ 0 h 17"/>
                  <a:gd name="T2" fmla="*/ 13 w 13"/>
                  <a:gd name="T3" fmla="*/ 9 h 17"/>
                  <a:gd name="T4" fmla="*/ 5 w 13"/>
                  <a:gd name="T5" fmla="*/ 15 h 17"/>
                  <a:gd name="T6" fmla="*/ 0 w 13"/>
                  <a:gd name="T7" fmla="*/ 9 h 17"/>
                  <a:gd name="T8" fmla="*/ 8 w 1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8" y="0"/>
                    </a:moveTo>
                    <a:cubicBezTo>
                      <a:pt x="10" y="5"/>
                      <a:pt x="12" y="7"/>
                      <a:pt x="13" y="9"/>
                    </a:cubicBezTo>
                    <a:cubicBezTo>
                      <a:pt x="13" y="13"/>
                      <a:pt x="8" y="17"/>
                      <a:pt x="5" y="15"/>
                    </a:cubicBezTo>
                    <a:cubicBezTo>
                      <a:pt x="3" y="14"/>
                      <a:pt x="0" y="11"/>
                      <a:pt x="0" y="9"/>
                    </a:cubicBezTo>
                    <a:cubicBezTo>
                      <a:pt x="1" y="6"/>
                      <a:pt x="4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" name="Freeform 981"/>
              <p:cNvSpPr>
                <a:spLocks/>
              </p:cNvSpPr>
              <p:nvPr/>
            </p:nvSpPr>
            <p:spPr bwMode="auto">
              <a:xfrm>
                <a:off x="3567" y="1536"/>
                <a:ext cx="14" cy="13"/>
              </a:xfrm>
              <a:custGeom>
                <a:avLst/>
                <a:gdLst>
                  <a:gd name="T0" fmla="*/ 14 w 14"/>
                  <a:gd name="T1" fmla="*/ 5 h 13"/>
                  <a:gd name="T2" fmla="*/ 5 w 14"/>
                  <a:gd name="T3" fmla="*/ 12 h 13"/>
                  <a:gd name="T4" fmla="*/ 2 w 14"/>
                  <a:gd name="T5" fmla="*/ 5 h 13"/>
                  <a:gd name="T6" fmla="*/ 7 w 14"/>
                  <a:gd name="T7" fmla="*/ 0 h 13"/>
                  <a:gd name="T8" fmla="*/ 14 w 14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4" y="5"/>
                    </a:moveTo>
                    <a:cubicBezTo>
                      <a:pt x="13" y="11"/>
                      <a:pt x="9" y="13"/>
                      <a:pt x="5" y="12"/>
                    </a:cubicBezTo>
                    <a:cubicBezTo>
                      <a:pt x="2" y="11"/>
                      <a:pt x="0" y="8"/>
                      <a:pt x="2" y="5"/>
                    </a:cubicBezTo>
                    <a:cubicBezTo>
                      <a:pt x="3" y="3"/>
                      <a:pt x="6" y="0"/>
                      <a:pt x="7" y="0"/>
                    </a:cubicBezTo>
                    <a:cubicBezTo>
                      <a:pt x="10" y="1"/>
                      <a:pt x="12" y="4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" name="Freeform 982"/>
              <p:cNvSpPr>
                <a:spLocks/>
              </p:cNvSpPr>
              <p:nvPr/>
            </p:nvSpPr>
            <p:spPr bwMode="auto">
              <a:xfrm>
                <a:off x="6808" y="1602"/>
                <a:ext cx="16" cy="14"/>
              </a:xfrm>
              <a:custGeom>
                <a:avLst/>
                <a:gdLst>
                  <a:gd name="T0" fmla="*/ 0 w 16"/>
                  <a:gd name="T1" fmla="*/ 8 h 14"/>
                  <a:gd name="T2" fmla="*/ 8 w 16"/>
                  <a:gd name="T3" fmla="*/ 1 h 14"/>
                  <a:gd name="T4" fmla="*/ 14 w 16"/>
                  <a:gd name="T5" fmla="*/ 6 h 14"/>
                  <a:gd name="T6" fmla="*/ 8 w 16"/>
                  <a:gd name="T7" fmla="*/ 13 h 14"/>
                  <a:gd name="T8" fmla="*/ 0 w 16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0" y="8"/>
                    </a:moveTo>
                    <a:cubicBezTo>
                      <a:pt x="4" y="5"/>
                      <a:pt x="6" y="2"/>
                      <a:pt x="8" y="1"/>
                    </a:cubicBezTo>
                    <a:cubicBezTo>
                      <a:pt x="10" y="0"/>
                      <a:pt x="13" y="4"/>
                      <a:pt x="14" y="6"/>
                    </a:cubicBezTo>
                    <a:cubicBezTo>
                      <a:pt x="16" y="9"/>
                      <a:pt x="12" y="14"/>
                      <a:pt x="8" y="13"/>
                    </a:cubicBezTo>
                    <a:cubicBezTo>
                      <a:pt x="6" y="13"/>
                      <a:pt x="4" y="11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7" name="Freeform 983"/>
              <p:cNvSpPr>
                <a:spLocks/>
              </p:cNvSpPr>
              <p:nvPr/>
            </p:nvSpPr>
            <p:spPr bwMode="auto">
              <a:xfrm>
                <a:off x="3736" y="4369"/>
                <a:ext cx="15" cy="14"/>
              </a:xfrm>
              <a:custGeom>
                <a:avLst/>
                <a:gdLst>
                  <a:gd name="T0" fmla="*/ 16 w 16"/>
                  <a:gd name="T1" fmla="*/ 6 h 14"/>
                  <a:gd name="T2" fmla="*/ 8 w 16"/>
                  <a:gd name="T3" fmla="*/ 13 h 14"/>
                  <a:gd name="T4" fmla="*/ 1 w 16"/>
                  <a:gd name="T5" fmla="*/ 7 h 14"/>
                  <a:gd name="T6" fmla="*/ 6 w 16"/>
                  <a:gd name="T7" fmla="*/ 1 h 14"/>
                  <a:gd name="T8" fmla="*/ 16 w 16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6" y="6"/>
                    </a:moveTo>
                    <a:cubicBezTo>
                      <a:pt x="12" y="9"/>
                      <a:pt x="11" y="12"/>
                      <a:pt x="8" y="13"/>
                    </a:cubicBezTo>
                    <a:cubicBezTo>
                      <a:pt x="5" y="14"/>
                      <a:pt x="0" y="10"/>
                      <a:pt x="1" y="7"/>
                    </a:cubicBezTo>
                    <a:cubicBezTo>
                      <a:pt x="2" y="4"/>
                      <a:pt x="4" y="0"/>
                      <a:pt x="6" y="1"/>
                    </a:cubicBezTo>
                    <a:cubicBezTo>
                      <a:pt x="9" y="1"/>
                      <a:pt x="12" y="4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8" name="Freeform 984"/>
              <p:cNvSpPr>
                <a:spLocks/>
              </p:cNvSpPr>
              <p:nvPr/>
            </p:nvSpPr>
            <p:spPr bwMode="auto">
              <a:xfrm>
                <a:off x="6592" y="4406"/>
                <a:ext cx="12" cy="14"/>
              </a:xfrm>
              <a:custGeom>
                <a:avLst/>
                <a:gdLst>
                  <a:gd name="T0" fmla="*/ 12 w 12"/>
                  <a:gd name="T1" fmla="*/ 9 h 14"/>
                  <a:gd name="T2" fmla="*/ 6 w 12"/>
                  <a:gd name="T3" fmla="*/ 14 h 14"/>
                  <a:gd name="T4" fmla="*/ 0 w 12"/>
                  <a:gd name="T5" fmla="*/ 9 h 14"/>
                  <a:gd name="T6" fmla="*/ 4 w 12"/>
                  <a:gd name="T7" fmla="*/ 2 h 14"/>
                  <a:gd name="T8" fmla="*/ 12 w 12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9"/>
                    </a:moveTo>
                    <a:cubicBezTo>
                      <a:pt x="11" y="10"/>
                      <a:pt x="9" y="13"/>
                      <a:pt x="6" y="14"/>
                    </a:cubicBezTo>
                    <a:cubicBezTo>
                      <a:pt x="5" y="14"/>
                      <a:pt x="1" y="11"/>
                      <a:pt x="0" y="9"/>
                    </a:cubicBezTo>
                    <a:cubicBezTo>
                      <a:pt x="0" y="7"/>
                      <a:pt x="2" y="4"/>
                      <a:pt x="4" y="2"/>
                    </a:cubicBezTo>
                    <a:cubicBezTo>
                      <a:pt x="7" y="0"/>
                      <a:pt x="12" y="3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9" name="Freeform 985"/>
              <p:cNvSpPr>
                <a:spLocks/>
              </p:cNvSpPr>
              <p:nvPr/>
            </p:nvSpPr>
            <p:spPr bwMode="auto">
              <a:xfrm>
                <a:off x="3649" y="4339"/>
                <a:ext cx="11" cy="14"/>
              </a:xfrm>
              <a:custGeom>
                <a:avLst/>
                <a:gdLst>
                  <a:gd name="T0" fmla="*/ 5 w 11"/>
                  <a:gd name="T1" fmla="*/ 0 h 14"/>
                  <a:gd name="T2" fmla="*/ 11 w 11"/>
                  <a:gd name="T3" fmla="*/ 8 h 14"/>
                  <a:gd name="T4" fmla="*/ 5 w 11"/>
                  <a:gd name="T5" fmla="*/ 14 h 14"/>
                  <a:gd name="T6" fmla="*/ 0 w 11"/>
                  <a:gd name="T7" fmla="*/ 8 h 14"/>
                  <a:gd name="T8" fmla="*/ 5 w 1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0"/>
                    </a:moveTo>
                    <a:cubicBezTo>
                      <a:pt x="8" y="4"/>
                      <a:pt x="11" y="6"/>
                      <a:pt x="11" y="8"/>
                    </a:cubicBezTo>
                    <a:cubicBezTo>
                      <a:pt x="11" y="10"/>
                      <a:pt x="7" y="12"/>
                      <a:pt x="5" y="14"/>
                    </a:cubicBezTo>
                    <a:cubicBezTo>
                      <a:pt x="4" y="12"/>
                      <a:pt x="1" y="10"/>
                      <a:pt x="0" y="8"/>
                    </a:cubicBezTo>
                    <a:cubicBezTo>
                      <a:pt x="0" y="6"/>
                      <a:pt x="3" y="4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0" name="Freeform 986"/>
              <p:cNvSpPr>
                <a:spLocks/>
              </p:cNvSpPr>
              <p:nvPr/>
            </p:nvSpPr>
            <p:spPr bwMode="auto">
              <a:xfrm>
                <a:off x="3449" y="1598"/>
                <a:ext cx="14" cy="11"/>
              </a:xfrm>
              <a:custGeom>
                <a:avLst/>
                <a:gdLst>
                  <a:gd name="T0" fmla="*/ 14 w 14"/>
                  <a:gd name="T1" fmla="*/ 7 h 11"/>
                  <a:gd name="T2" fmla="*/ 5 w 14"/>
                  <a:gd name="T3" fmla="*/ 11 h 11"/>
                  <a:gd name="T4" fmla="*/ 1 w 14"/>
                  <a:gd name="T5" fmla="*/ 5 h 11"/>
                  <a:gd name="T6" fmla="*/ 6 w 14"/>
                  <a:gd name="T7" fmla="*/ 0 h 11"/>
                  <a:gd name="T8" fmla="*/ 14 w 14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7"/>
                    </a:moveTo>
                    <a:cubicBezTo>
                      <a:pt x="10" y="9"/>
                      <a:pt x="7" y="11"/>
                      <a:pt x="5" y="11"/>
                    </a:cubicBezTo>
                    <a:cubicBezTo>
                      <a:pt x="3" y="11"/>
                      <a:pt x="1" y="7"/>
                      <a:pt x="1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1"/>
                      <a:pt x="10" y="4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1" name="Freeform 987"/>
              <p:cNvSpPr>
                <a:spLocks/>
              </p:cNvSpPr>
              <p:nvPr/>
            </p:nvSpPr>
            <p:spPr bwMode="auto">
              <a:xfrm>
                <a:off x="3438" y="4075"/>
                <a:ext cx="10" cy="14"/>
              </a:xfrm>
              <a:custGeom>
                <a:avLst/>
                <a:gdLst>
                  <a:gd name="T0" fmla="*/ 5 w 11"/>
                  <a:gd name="T1" fmla="*/ 14 h 14"/>
                  <a:gd name="T2" fmla="*/ 1 w 11"/>
                  <a:gd name="T3" fmla="*/ 5 h 14"/>
                  <a:gd name="T4" fmla="*/ 7 w 11"/>
                  <a:gd name="T5" fmla="*/ 1 h 14"/>
                  <a:gd name="T6" fmla="*/ 11 w 11"/>
                  <a:gd name="T7" fmla="*/ 6 h 14"/>
                  <a:gd name="T8" fmla="*/ 5 w 1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14"/>
                    </a:moveTo>
                    <a:cubicBezTo>
                      <a:pt x="3" y="10"/>
                      <a:pt x="0" y="7"/>
                      <a:pt x="1" y="5"/>
                    </a:cubicBezTo>
                    <a:cubicBezTo>
                      <a:pt x="1" y="3"/>
                      <a:pt x="5" y="0"/>
                      <a:pt x="7" y="1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1" y="8"/>
                      <a:pt x="8" y="10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2" name="Freeform 988"/>
              <p:cNvSpPr>
                <a:spLocks/>
              </p:cNvSpPr>
              <p:nvPr/>
            </p:nvSpPr>
            <p:spPr bwMode="auto">
              <a:xfrm>
                <a:off x="6539" y="1216"/>
                <a:ext cx="14" cy="12"/>
              </a:xfrm>
              <a:custGeom>
                <a:avLst/>
                <a:gdLst>
                  <a:gd name="T0" fmla="*/ 14 w 14"/>
                  <a:gd name="T1" fmla="*/ 5 h 12"/>
                  <a:gd name="T2" fmla="*/ 6 w 14"/>
                  <a:gd name="T3" fmla="*/ 11 h 12"/>
                  <a:gd name="T4" fmla="*/ 1 w 14"/>
                  <a:gd name="T5" fmla="*/ 6 h 12"/>
                  <a:gd name="T6" fmla="*/ 5 w 14"/>
                  <a:gd name="T7" fmla="*/ 0 h 12"/>
                  <a:gd name="T8" fmla="*/ 14 w 14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4" y="5"/>
                    </a:moveTo>
                    <a:cubicBezTo>
                      <a:pt x="10" y="8"/>
                      <a:pt x="9" y="10"/>
                      <a:pt x="6" y="11"/>
                    </a:cubicBezTo>
                    <a:cubicBezTo>
                      <a:pt x="3" y="12"/>
                      <a:pt x="0" y="10"/>
                      <a:pt x="1" y="6"/>
                    </a:cubicBezTo>
                    <a:cubicBezTo>
                      <a:pt x="1" y="4"/>
                      <a:pt x="3" y="1"/>
                      <a:pt x="5" y="0"/>
                    </a:cubicBezTo>
                    <a:cubicBezTo>
                      <a:pt x="7" y="0"/>
                      <a:pt x="10" y="2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3" name="Freeform 989"/>
              <p:cNvSpPr>
                <a:spLocks/>
              </p:cNvSpPr>
              <p:nvPr/>
            </p:nvSpPr>
            <p:spPr bwMode="auto">
              <a:xfrm>
                <a:off x="3422" y="1686"/>
                <a:ext cx="13" cy="11"/>
              </a:xfrm>
              <a:custGeom>
                <a:avLst/>
                <a:gdLst>
                  <a:gd name="T0" fmla="*/ 13 w 13"/>
                  <a:gd name="T1" fmla="*/ 5 h 11"/>
                  <a:gd name="T2" fmla="*/ 6 w 13"/>
                  <a:gd name="T3" fmla="*/ 11 h 11"/>
                  <a:gd name="T4" fmla="*/ 0 w 13"/>
                  <a:gd name="T5" fmla="*/ 6 h 11"/>
                  <a:gd name="T6" fmla="*/ 4 w 13"/>
                  <a:gd name="T7" fmla="*/ 1 h 11"/>
                  <a:gd name="T8" fmla="*/ 13 w 13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3" y="5"/>
                    </a:moveTo>
                    <a:cubicBezTo>
                      <a:pt x="9" y="8"/>
                      <a:pt x="8" y="11"/>
                      <a:pt x="6" y="11"/>
                    </a:cubicBezTo>
                    <a:cubicBezTo>
                      <a:pt x="4" y="11"/>
                      <a:pt x="0" y="8"/>
                      <a:pt x="0" y="6"/>
                    </a:cubicBezTo>
                    <a:cubicBezTo>
                      <a:pt x="0" y="5"/>
                      <a:pt x="2" y="1"/>
                      <a:pt x="4" y="1"/>
                    </a:cubicBezTo>
                    <a:cubicBezTo>
                      <a:pt x="6" y="0"/>
                      <a:pt x="9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4" name="Freeform 990"/>
              <p:cNvSpPr>
                <a:spLocks/>
              </p:cNvSpPr>
              <p:nvPr/>
            </p:nvSpPr>
            <p:spPr bwMode="auto">
              <a:xfrm>
                <a:off x="6887" y="4108"/>
                <a:ext cx="13" cy="11"/>
              </a:xfrm>
              <a:custGeom>
                <a:avLst/>
                <a:gdLst>
                  <a:gd name="T0" fmla="*/ 14 w 14"/>
                  <a:gd name="T1" fmla="*/ 6 h 11"/>
                  <a:gd name="T2" fmla="*/ 6 w 14"/>
                  <a:gd name="T3" fmla="*/ 11 h 11"/>
                  <a:gd name="T4" fmla="*/ 0 w 14"/>
                  <a:gd name="T5" fmla="*/ 6 h 11"/>
                  <a:gd name="T6" fmla="*/ 6 w 14"/>
                  <a:gd name="T7" fmla="*/ 0 h 11"/>
                  <a:gd name="T8" fmla="*/ 14 w 14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6"/>
                    </a:moveTo>
                    <a:cubicBezTo>
                      <a:pt x="10" y="8"/>
                      <a:pt x="8" y="11"/>
                      <a:pt x="6" y="11"/>
                    </a:cubicBezTo>
                    <a:cubicBezTo>
                      <a:pt x="4" y="11"/>
                      <a:pt x="2" y="8"/>
                      <a:pt x="0" y="6"/>
                    </a:cubicBezTo>
                    <a:cubicBezTo>
                      <a:pt x="2" y="4"/>
                      <a:pt x="4" y="0"/>
                      <a:pt x="6" y="0"/>
                    </a:cubicBezTo>
                    <a:cubicBezTo>
                      <a:pt x="8" y="0"/>
                      <a:pt x="10" y="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5" name="Freeform 991"/>
              <p:cNvSpPr>
                <a:spLocks/>
              </p:cNvSpPr>
              <p:nvPr/>
            </p:nvSpPr>
            <p:spPr bwMode="auto">
              <a:xfrm>
                <a:off x="3597" y="1448"/>
                <a:ext cx="14" cy="11"/>
              </a:xfrm>
              <a:custGeom>
                <a:avLst/>
                <a:gdLst>
                  <a:gd name="T0" fmla="*/ 14 w 14"/>
                  <a:gd name="T1" fmla="*/ 6 h 11"/>
                  <a:gd name="T2" fmla="*/ 6 w 14"/>
                  <a:gd name="T3" fmla="*/ 10 h 11"/>
                  <a:gd name="T4" fmla="*/ 0 w 14"/>
                  <a:gd name="T5" fmla="*/ 5 h 11"/>
                  <a:gd name="T6" fmla="*/ 6 w 14"/>
                  <a:gd name="T7" fmla="*/ 0 h 11"/>
                  <a:gd name="T8" fmla="*/ 14 w 14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6"/>
                    </a:moveTo>
                    <a:cubicBezTo>
                      <a:pt x="10" y="8"/>
                      <a:pt x="8" y="11"/>
                      <a:pt x="6" y="10"/>
                    </a:cubicBezTo>
                    <a:cubicBezTo>
                      <a:pt x="4" y="10"/>
                      <a:pt x="2" y="7"/>
                      <a:pt x="0" y="5"/>
                    </a:cubicBezTo>
                    <a:cubicBezTo>
                      <a:pt x="2" y="3"/>
                      <a:pt x="4" y="0"/>
                      <a:pt x="6" y="0"/>
                    </a:cubicBezTo>
                    <a:cubicBezTo>
                      <a:pt x="8" y="0"/>
                      <a:pt x="10" y="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6" name="Freeform 992"/>
              <p:cNvSpPr>
                <a:spLocks/>
              </p:cNvSpPr>
              <p:nvPr/>
            </p:nvSpPr>
            <p:spPr bwMode="auto">
              <a:xfrm>
                <a:off x="3656" y="1268"/>
                <a:ext cx="11" cy="9"/>
              </a:xfrm>
              <a:custGeom>
                <a:avLst/>
                <a:gdLst>
                  <a:gd name="T0" fmla="*/ 11 w 11"/>
                  <a:gd name="T1" fmla="*/ 4 h 9"/>
                  <a:gd name="T2" fmla="*/ 7 w 11"/>
                  <a:gd name="T3" fmla="*/ 9 h 9"/>
                  <a:gd name="T4" fmla="*/ 1 w 11"/>
                  <a:gd name="T5" fmla="*/ 7 h 9"/>
                  <a:gd name="T6" fmla="*/ 5 w 11"/>
                  <a:gd name="T7" fmla="*/ 1 h 9"/>
                  <a:gd name="T8" fmla="*/ 11 w 1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4"/>
                    </a:moveTo>
                    <a:cubicBezTo>
                      <a:pt x="9" y="6"/>
                      <a:pt x="8" y="8"/>
                      <a:pt x="7" y="9"/>
                    </a:cubicBezTo>
                    <a:cubicBezTo>
                      <a:pt x="5" y="9"/>
                      <a:pt x="3" y="8"/>
                      <a:pt x="1" y="7"/>
                    </a:cubicBezTo>
                    <a:cubicBezTo>
                      <a:pt x="0" y="5"/>
                      <a:pt x="2" y="0"/>
                      <a:pt x="5" y="1"/>
                    </a:cubicBezTo>
                    <a:cubicBezTo>
                      <a:pt x="7" y="1"/>
                      <a:pt x="8" y="2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7" name="Freeform 993"/>
              <p:cNvSpPr>
                <a:spLocks/>
              </p:cNvSpPr>
              <p:nvPr/>
            </p:nvSpPr>
            <p:spPr bwMode="auto">
              <a:xfrm>
                <a:off x="6450" y="1189"/>
                <a:ext cx="13" cy="9"/>
              </a:xfrm>
              <a:custGeom>
                <a:avLst/>
                <a:gdLst>
                  <a:gd name="T0" fmla="*/ 13 w 13"/>
                  <a:gd name="T1" fmla="*/ 5 h 10"/>
                  <a:gd name="T2" fmla="*/ 5 w 13"/>
                  <a:gd name="T3" fmla="*/ 10 h 10"/>
                  <a:gd name="T4" fmla="*/ 1 w 13"/>
                  <a:gd name="T5" fmla="*/ 4 h 10"/>
                  <a:gd name="T6" fmla="*/ 5 w 13"/>
                  <a:gd name="T7" fmla="*/ 0 h 10"/>
                  <a:gd name="T8" fmla="*/ 13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5"/>
                    </a:moveTo>
                    <a:cubicBezTo>
                      <a:pt x="9" y="7"/>
                      <a:pt x="7" y="10"/>
                      <a:pt x="5" y="10"/>
                    </a:cubicBezTo>
                    <a:cubicBezTo>
                      <a:pt x="2" y="10"/>
                      <a:pt x="0" y="7"/>
                      <a:pt x="1" y="4"/>
                    </a:cubicBezTo>
                    <a:cubicBezTo>
                      <a:pt x="1" y="2"/>
                      <a:pt x="4" y="0"/>
                      <a:pt x="5" y="0"/>
                    </a:cubicBezTo>
                    <a:cubicBezTo>
                      <a:pt x="7" y="0"/>
                      <a:pt x="9" y="2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8" name="Freeform 994"/>
              <p:cNvSpPr>
                <a:spLocks/>
              </p:cNvSpPr>
              <p:nvPr/>
            </p:nvSpPr>
            <p:spPr bwMode="auto">
              <a:xfrm>
                <a:off x="3893" y="1147"/>
                <a:ext cx="14" cy="10"/>
              </a:xfrm>
              <a:custGeom>
                <a:avLst/>
                <a:gdLst>
                  <a:gd name="T0" fmla="*/ 14 w 14"/>
                  <a:gd name="T1" fmla="*/ 4 h 10"/>
                  <a:gd name="T2" fmla="*/ 6 w 14"/>
                  <a:gd name="T3" fmla="*/ 9 h 10"/>
                  <a:gd name="T4" fmla="*/ 1 w 14"/>
                  <a:gd name="T5" fmla="*/ 6 h 10"/>
                  <a:gd name="T6" fmla="*/ 5 w 14"/>
                  <a:gd name="T7" fmla="*/ 0 h 10"/>
                  <a:gd name="T8" fmla="*/ 14 w 14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4" y="4"/>
                    </a:moveTo>
                    <a:cubicBezTo>
                      <a:pt x="10" y="7"/>
                      <a:pt x="8" y="9"/>
                      <a:pt x="6" y="9"/>
                    </a:cubicBezTo>
                    <a:cubicBezTo>
                      <a:pt x="4" y="10"/>
                      <a:pt x="1" y="8"/>
                      <a:pt x="1" y="6"/>
                    </a:cubicBezTo>
                    <a:cubicBezTo>
                      <a:pt x="0" y="3"/>
                      <a:pt x="1" y="0"/>
                      <a:pt x="5" y="0"/>
                    </a:cubicBezTo>
                    <a:cubicBezTo>
                      <a:pt x="7" y="0"/>
                      <a:pt x="9" y="2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9" name="Freeform 995"/>
              <p:cNvSpPr>
                <a:spLocks/>
              </p:cNvSpPr>
              <p:nvPr/>
            </p:nvSpPr>
            <p:spPr bwMode="auto">
              <a:xfrm>
                <a:off x="3561" y="4312"/>
                <a:ext cx="7" cy="11"/>
              </a:xfrm>
              <a:custGeom>
                <a:avLst/>
                <a:gdLst>
                  <a:gd name="T0" fmla="*/ 3 w 8"/>
                  <a:gd name="T1" fmla="*/ 0 h 11"/>
                  <a:gd name="T2" fmla="*/ 8 w 8"/>
                  <a:gd name="T3" fmla="*/ 4 h 11"/>
                  <a:gd name="T4" fmla="*/ 6 w 8"/>
                  <a:gd name="T5" fmla="*/ 9 h 11"/>
                  <a:gd name="T6" fmla="*/ 0 w 8"/>
                  <a:gd name="T7" fmla="*/ 6 h 11"/>
                  <a:gd name="T8" fmla="*/ 3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3" y="0"/>
                    </a:moveTo>
                    <a:cubicBezTo>
                      <a:pt x="5" y="2"/>
                      <a:pt x="8" y="3"/>
                      <a:pt x="8" y="4"/>
                    </a:cubicBezTo>
                    <a:cubicBezTo>
                      <a:pt x="8" y="6"/>
                      <a:pt x="7" y="8"/>
                      <a:pt x="6" y="9"/>
                    </a:cubicBezTo>
                    <a:cubicBezTo>
                      <a:pt x="4" y="11"/>
                      <a:pt x="0" y="9"/>
                      <a:pt x="0" y="6"/>
                    </a:cubicBezTo>
                    <a:cubicBezTo>
                      <a:pt x="0" y="4"/>
                      <a:pt x="2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0" name="Freeform 996"/>
              <p:cNvSpPr>
                <a:spLocks/>
              </p:cNvSpPr>
              <p:nvPr/>
            </p:nvSpPr>
            <p:spPr bwMode="auto">
              <a:xfrm>
                <a:off x="6710" y="4348"/>
                <a:ext cx="11" cy="14"/>
              </a:xfrm>
              <a:custGeom>
                <a:avLst/>
                <a:gdLst>
                  <a:gd name="T0" fmla="*/ 5 w 11"/>
                  <a:gd name="T1" fmla="*/ 14 h 14"/>
                  <a:gd name="T2" fmla="*/ 1 w 11"/>
                  <a:gd name="T3" fmla="*/ 5 h 14"/>
                  <a:gd name="T4" fmla="*/ 7 w 11"/>
                  <a:gd name="T5" fmla="*/ 0 h 14"/>
                  <a:gd name="T6" fmla="*/ 11 w 11"/>
                  <a:gd name="T7" fmla="*/ 7 h 14"/>
                  <a:gd name="T8" fmla="*/ 5 w 1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14"/>
                    </a:moveTo>
                    <a:cubicBezTo>
                      <a:pt x="3" y="10"/>
                      <a:pt x="0" y="7"/>
                      <a:pt x="1" y="5"/>
                    </a:cubicBezTo>
                    <a:cubicBezTo>
                      <a:pt x="1" y="3"/>
                      <a:pt x="5" y="2"/>
                      <a:pt x="7" y="0"/>
                    </a:cubicBezTo>
                    <a:cubicBezTo>
                      <a:pt x="8" y="2"/>
                      <a:pt x="11" y="4"/>
                      <a:pt x="11" y="7"/>
                    </a:cubicBezTo>
                    <a:cubicBezTo>
                      <a:pt x="11" y="8"/>
                      <a:pt x="8" y="10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1" name="Freeform 997"/>
              <p:cNvSpPr>
                <a:spLocks/>
              </p:cNvSpPr>
              <p:nvPr/>
            </p:nvSpPr>
            <p:spPr bwMode="auto">
              <a:xfrm>
                <a:off x="6684" y="4440"/>
                <a:ext cx="9" cy="8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6 h 8"/>
                  <a:gd name="T6" fmla="*/ 4 w 9"/>
                  <a:gd name="T7" fmla="*/ 0 h 8"/>
                  <a:gd name="T8" fmla="*/ 9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7" y="6"/>
                      <a:pt x="6" y="8"/>
                      <a:pt x="5" y="8"/>
                    </a:cubicBezTo>
                    <a:cubicBezTo>
                      <a:pt x="3" y="8"/>
                      <a:pt x="1" y="7"/>
                      <a:pt x="0" y="6"/>
                    </a:cubicBezTo>
                    <a:cubicBezTo>
                      <a:pt x="1" y="4"/>
                      <a:pt x="3" y="2"/>
                      <a:pt x="4" y="0"/>
                    </a:cubicBezTo>
                    <a:cubicBezTo>
                      <a:pt x="6" y="1"/>
                      <a:pt x="7" y="2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2" name="Freeform 998"/>
              <p:cNvSpPr>
                <a:spLocks/>
              </p:cNvSpPr>
              <p:nvPr/>
            </p:nvSpPr>
            <p:spPr bwMode="auto">
              <a:xfrm>
                <a:off x="3799" y="4489"/>
                <a:ext cx="12" cy="10"/>
              </a:xfrm>
              <a:custGeom>
                <a:avLst/>
                <a:gdLst>
                  <a:gd name="T0" fmla="*/ 13 w 13"/>
                  <a:gd name="T1" fmla="*/ 5 h 10"/>
                  <a:gd name="T2" fmla="*/ 5 w 13"/>
                  <a:gd name="T3" fmla="*/ 10 h 10"/>
                  <a:gd name="T4" fmla="*/ 1 w 13"/>
                  <a:gd name="T5" fmla="*/ 4 h 10"/>
                  <a:gd name="T6" fmla="*/ 5 w 13"/>
                  <a:gd name="T7" fmla="*/ 0 h 10"/>
                  <a:gd name="T8" fmla="*/ 13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5"/>
                    </a:moveTo>
                    <a:cubicBezTo>
                      <a:pt x="9" y="8"/>
                      <a:pt x="7" y="10"/>
                      <a:pt x="5" y="10"/>
                    </a:cubicBezTo>
                    <a:cubicBezTo>
                      <a:pt x="2" y="10"/>
                      <a:pt x="0" y="7"/>
                      <a:pt x="1" y="4"/>
                    </a:cubicBezTo>
                    <a:cubicBezTo>
                      <a:pt x="1" y="3"/>
                      <a:pt x="4" y="0"/>
                      <a:pt x="5" y="0"/>
                    </a:cubicBezTo>
                    <a:cubicBezTo>
                      <a:pt x="7" y="1"/>
                      <a:pt x="9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3" name="Freeform 999"/>
              <p:cNvSpPr>
                <a:spLocks/>
              </p:cNvSpPr>
              <p:nvPr/>
            </p:nvSpPr>
            <p:spPr bwMode="auto">
              <a:xfrm>
                <a:off x="6446" y="4559"/>
                <a:ext cx="10" cy="13"/>
              </a:xfrm>
              <a:custGeom>
                <a:avLst/>
                <a:gdLst>
                  <a:gd name="T0" fmla="*/ 6 w 10"/>
                  <a:gd name="T1" fmla="*/ 13 h 13"/>
                  <a:gd name="T2" fmla="*/ 0 w 10"/>
                  <a:gd name="T3" fmla="*/ 6 h 13"/>
                  <a:gd name="T4" fmla="*/ 5 w 10"/>
                  <a:gd name="T5" fmla="*/ 1 h 13"/>
                  <a:gd name="T6" fmla="*/ 9 w 10"/>
                  <a:gd name="T7" fmla="*/ 4 h 13"/>
                  <a:gd name="T8" fmla="*/ 6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6" y="13"/>
                    </a:moveTo>
                    <a:cubicBezTo>
                      <a:pt x="3" y="9"/>
                      <a:pt x="0" y="8"/>
                      <a:pt x="0" y="6"/>
                    </a:cubicBezTo>
                    <a:cubicBezTo>
                      <a:pt x="0" y="4"/>
                      <a:pt x="3" y="2"/>
                      <a:pt x="5" y="1"/>
                    </a:cubicBezTo>
                    <a:cubicBezTo>
                      <a:pt x="6" y="0"/>
                      <a:pt x="9" y="2"/>
                      <a:pt x="9" y="4"/>
                    </a:cubicBezTo>
                    <a:cubicBezTo>
                      <a:pt x="10" y="6"/>
                      <a:pt x="8" y="8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4" name="Freeform 1000"/>
              <p:cNvSpPr>
                <a:spLocks/>
              </p:cNvSpPr>
              <p:nvPr/>
            </p:nvSpPr>
            <p:spPr bwMode="auto">
              <a:xfrm>
                <a:off x="6899" y="1632"/>
                <a:ext cx="13" cy="10"/>
              </a:xfrm>
              <a:custGeom>
                <a:avLst/>
                <a:gdLst>
                  <a:gd name="T0" fmla="*/ 13 w 13"/>
                  <a:gd name="T1" fmla="*/ 4 h 10"/>
                  <a:gd name="T2" fmla="*/ 5 w 13"/>
                  <a:gd name="T3" fmla="*/ 10 h 10"/>
                  <a:gd name="T4" fmla="*/ 0 w 13"/>
                  <a:gd name="T5" fmla="*/ 7 h 10"/>
                  <a:gd name="T6" fmla="*/ 4 w 13"/>
                  <a:gd name="T7" fmla="*/ 0 h 10"/>
                  <a:gd name="T8" fmla="*/ 13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4"/>
                    </a:moveTo>
                    <a:cubicBezTo>
                      <a:pt x="9" y="7"/>
                      <a:pt x="7" y="9"/>
                      <a:pt x="5" y="10"/>
                    </a:cubicBezTo>
                    <a:cubicBezTo>
                      <a:pt x="3" y="10"/>
                      <a:pt x="0" y="7"/>
                      <a:pt x="0" y="7"/>
                    </a:cubicBezTo>
                    <a:cubicBezTo>
                      <a:pt x="0" y="4"/>
                      <a:pt x="2" y="1"/>
                      <a:pt x="4" y="0"/>
                    </a:cubicBezTo>
                    <a:cubicBezTo>
                      <a:pt x="5" y="0"/>
                      <a:pt x="8" y="2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5" name="Freeform 1001"/>
              <p:cNvSpPr>
                <a:spLocks/>
              </p:cNvSpPr>
              <p:nvPr/>
            </p:nvSpPr>
            <p:spPr bwMode="auto">
              <a:xfrm>
                <a:off x="3620" y="4429"/>
                <a:ext cx="8" cy="12"/>
              </a:xfrm>
              <a:custGeom>
                <a:avLst/>
                <a:gdLst>
                  <a:gd name="T0" fmla="*/ 4 w 9"/>
                  <a:gd name="T1" fmla="*/ 0 h 12"/>
                  <a:gd name="T2" fmla="*/ 9 w 9"/>
                  <a:gd name="T3" fmla="*/ 7 h 12"/>
                  <a:gd name="T4" fmla="*/ 6 w 9"/>
                  <a:gd name="T5" fmla="*/ 11 h 12"/>
                  <a:gd name="T6" fmla="*/ 1 w 9"/>
                  <a:gd name="T7" fmla="*/ 6 h 12"/>
                  <a:gd name="T8" fmla="*/ 4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4" y="0"/>
                    </a:moveTo>
                    <a:cubicBezTo>
                      <a:pt x="7" y="3"/>
                      <a:pt x="9" y="5"/>
                      <a:pt x="9" y="7"/>
                    </a:cubicBezTo>
                    <a:cubicBezTo>
                      <a:pt x="9" y="8"/>
                      <a:pt x="7" y="10"/>
                      <a:pt x="6" y="11"/>
                    </a:cubicBezTo>
                    <a:cubicBezTo>
                      <a:pt x="3" y="12"/>
                      <a:pt x="0" y="9"/>
                      <a:pt x="1" y="6"/>
                    </a:cubicBezTo>
                    <a:cubicBezTo>
                      <a:pt x="1" y="4"/>
                      <a:pt x="3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6" name="Freeform 1002"/>
              <p:cNvSpPr>
                <a:spLocks/>
              </p:cNvSpPr>
              <p:nvPr/>
            </p:nvSpPr>
            <p:spPr bwMode="auto">
              <a:xfrm>
                <a:off x="3627" y="1359"/>
                <a:ext cx="11" cy="10"/>
              </a:xfrm>
              <a:custGeom>
                <a:avLst/>
                <a:gdLst>
                  <a:gd name="T0" fmla="*/ 11 w 11"/>
                  <a:gd name="T1" fmla="*/ 4 h 10"/>
                  <a:gd name="T2" fmla="*/ 6 w 11"/>
                  <a:gd name="T3" fmla="*/ 9 h 10"/>
                  <a:gd name="T4" fmla="*/ 1 w 11"/>
                  <a:gd name="T5" fmla="*/ 4 h 10"/>
                  <a:gd name="T6" fmla="*/ 5 w 11"/>
                  <a:gd name="T7" fmla="*/ 0 h 10"/>
                  <a:gd name="T8" fmla="*/ 11 w 1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9" y="6"/>
                      <a:pt x="8" y="8"/>
                      <a:pt x="6" y="9"/>
                    </a:cubicBezTo>
                    <a:cubicBezTo>
                      <a:pt x="4" y="10"/>
                      <a:pt x="0" y="7"/>
                      <a:pt x="1" y="4"/>
                    </a:cubicBezTo>
                    <a:cubicBezTo>
                      <a:pt x="2" y="3"/>
                      <a:pt x="4" y="0"/>
                      <a:pt x="5" y="0"/>
                    </a:cubicBezTo>
                    <a:cubicBezTo>
                      <a:pt x="7" y="0"/>
                      <a:pt x="9" y="3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7" name="Freeform 1003"/>
              <p:cNvSpPr>
                <a:spLocks/>
              </p:cNvSpPr>
              <p:nvPr/>
            </p:nvSpPr>
            <p:spPr bwMode="auto">
              <a:xfrm>
                <a:off x="6629" y="1247"/>
                <a:ext cx="13" cy="9"/>
              </a:xfrm>
              <a:custGeom>
                <a:avLst/>
                <a:gdLst>
                  <a:gd name="T0" fmla="*/ 13 w 13"/>
                  <a:gd name="T1" fmla="*/ 6 h 10"/>
                  <a:gd name="T2" fmla="*/ 7 w 13"/>
                  <a:gd name="T3" fmla="*/ 10 h 10"/>
                  <a:gd name="T4" fmla="*/ 2 w 13"/>
                  <a:gd name="T5" fmla="*/ 4 h 10"/>
                  <a:gd name="T6" fmla="*/ 6 w 13"/>
                  <a:gd name="T7" fmla="*/ 1 h 10"/>
                  <a:gd name="T8" fmla="*/ 13 w 13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6"/>
                    </a:moveTo>
                    <a:cubicBezTo>
                      <a:pt x="10" y="7"/>
                      <a:pt x="9" y="9"/>
                      <a:pt x="7" y="10"/>
                    </a:cubicBezTo>
                    <a:cubicBezTo>
                      <a:pt x="4" y="10"/>
                      <a:pt x="0" y="7"/>
                      <a:pt x="2" y="4"/>
                    </a:cubicBezTo>
                    <a:cubicBezTo>
                      <a:pt x="2" y="3"/>
                      <a:pt x="5" y="0"/>
                      <a:pt x="6" y="1"/>
                    </a:cubicBezTo>
                    <a:cubicBezTo>
                      <a:pt x="8" y="1"/>
                      <a:pt x="10" y="3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8" name="Freeform 1004"/>
              <p:cNvSpPr>
                <a:spLocks/>
              </p:cNvSpPr>
              <p:nvPr/>
            </p:nvSpPr>
            <p:spPr bwMode="auto">
              <a:xfrm>
                <a:off x="6828" y="4288"/>
                <a:ext cx="10" cy="11"/>
              </a:xfrm>
              <a:custGeom>
                <a:avLst/>
                <a:gdLst>
                  <a:gd name="T0" fmla="*/ 6 w 10"/>
                  <a:gd name="T1" fmla="*/ 11 h 11"/>
                  <a:gd name="T2" fmla="*/ 1 w 10"/>
                  <a:gd name="T3" fmla="*/ 6 h 11"/>
                  <a:gd name="T4" fmla="*/ 6 w 10"/>
                  <a:gd name="T5" fmla="*/ 1 h 11"/>
                  <a:gd name="T6" fmla="*/ 10 w 10"/>
                  <a:gd name="T7" fmla="*/ 6 h 11"/>
                  <a:gd name="T8" fmla="*/ 6 w 10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4" y="9"/>
                      <a:pt x="2" y="8"/>
                      <a:pt x="1" y="6"/>
                    </a:cubicBezTo>
                    <a:cubicBezTo>
                      <a:pt x="0" y="4"/>
                      <a:pt x="4" y="0"/>
                      <a:pt x="6" y="1"/>
                    </a:cubicBezTo>
                    <a:cubicBezTo>
                      <a:pt x="8" y="2"/>
                      <a:pt x="10" y="4"/>
                      <a:pt x="10" y="6"/>
                    </a:cubicBezTo>
                    <a:cubicBezTo>
                      <a:pt x="10" y="7"/>
                      <a:pt x="8" y="9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9" name="Freeform 1005"/>
              <p:cNvSpPr>
                <a:spLocks/>
              </p:cNvSpPr>
              <p:nvPr/>
            </p:nvSpPr>
            <p:spPr bwMode="auto">
              <a:xfrm>
                <a:off x="3775" y="1209"/>
                <a:ext cx="9" cy="9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9 h 9"/>
                  <a:gd name="T4" fmla="*/ 0 w 9"/>
                  <a:gd name="T5" fmla="*/ 3 h 9"/>
                  <a:gd name="T6" fmla="*/ 5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7" y="6"/>
                      <a:pt x="6" y="7"/>
                      <a:pt x="4" y="9"/>
                    </a:cubicBezTo>
                    <a:cubicBezTo>
                      <a:pt x="3" y="7"/>
                      <a:pt x="1" y="5"/>
                      <a:pt x="0" y="3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6" y="1"/>
                      <a:pt x="7" y="3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0" name="Freeform 1006"/>
              <p:cNvSpPr>
                <a:spLocks/>
              </p:cNvSpPr>
              <p:nvPr/>
            </p:nvSpPr>
            <p:spPr bwMode="auto">
              <a:xfrm>
                <a:off x="6840" y="1513"/>
                <a:ext cx="10" cy="11"/>
              </a:xfrm>
              <a:custGeom>
                <a:avLst/>
                <a:gdLst>
                  <a:gd name="T0" fmla="*/ 3 w 10"/>
                  <a:gd name="T1" fmla="*/ 0 h 11"/>
                  <a:gd name="T2" fmla="*/ 8 w 10"/>
                  <a:gd name="T3" fmla="*/ 4 h 11"/>
                  <a:gd name="T4" fmla="*/ 4 w 10"/>
                  <a:gd name="T5" fmla="*/ 10 h 11"/>
                  <a:gd name="T6" fmla="*/ 0 w 10"/>
                  <a:gd name="T7" fmla="*/ 6 h 11"/>
                  <a:gd name="T8" fmla="*/ 3 w 1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3" y="0"/>
                    </a:moveTo>
                    <a:cubicBezTo>
                      <a:pt x="5" y="1"/>
                      <a:pt x="7" y="2"/>
                      <a:pt x="8" y="4"/>
                    </a:cubicBezTo>
                    <a:cubicBezTo>
                      <a:pt x="10" y="6"/>
                      <a:pt x="7" y="11"/>
                      <a:pt x="4" y="10"/>
                    </a:cubicBezTo>
                    <a:cubicBezTo>
                      <a:pt x="2" y="9"/>
                      <a:pt x="0" y="7"/>
                      <a:pt x="0" y="6"/>
                    </a:cubicBezTo>
                    <a:cubicBezTo>
                      <a:pt x="0" y="4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1" name="Freeform 1007"/>
              <p:cNvSpPr>
                <a:spLocks/>
              </p:cNvSpPr>
              <p:nvPr/>
            </p:nvSpPr>
            <p:spPr bwMode="auto">
              <a:xfrm>
                <a:off x="3711" y="4460"/>
                <a:ext cx="8" cy="9"/>
              </a:xfrm>
              <a:custGeom>
                <a:avLst/>
                <a:gdLst>
                  <a:gd name="T0" fmla="*/ 4 w 8"/>
                  <a:gd name="T1" fmla="*/ 0 h 9"/>
                  <a:gd name="T2" fmla="*/ 7 w 8"/>
                  <a:gd name="T3" fmla="*/ 6 h 9"/>
                  <a:gd name="T4" fmla="*/ 3 w 8"/>
                  <a:gd name="T5" fmla="*/ 9 h 9"/>
                  <a:gd name="T6" fmla="*/ 0 w 8"/>
                  <a:gd name="T7" fmla="*/ 5 h 9"/>
                  <a:gd name="T8" fmla="*/ 4 w 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0"/>
                    </a:moveTo>
                    <a:cubicBezTo>
                      <a:pt x="6" y="3"/>
                      <a:pt x="8" y="5"/>
                      <a:pt x="7" y="6"/>
                    </a:cubicBezTo>
                    <a:cubicBezTo>
                      <a:pt x="7" y="7"/>
                      <a:pt x="4" y="9"/>
                      <a:pt x="3" y="9"/>
                    </a:cubicBezTo>
                    <a:cubicBezTo>
                      <a:pt x="2" y="9"/>
                      <a:pt x="0" y="6"/>
                      <a:pt x="0" y="5"/>
                    </a:cubicBezTo>
                    <a:cubicBezTo>
                      <a:pt x="0" y="4"/>
                      <a:pt x="2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2" name="Freeform 1008"/>
              <p:cNvSpPr>
                <a:spLocks/>
              </p:cNvSpPr>
              <p:nvPr/>
            </p:nvSpPr>
            <p:spPr bwMode="auto">
              <a:xfrm>
                <a:off x="3411" y="4164"/>
                <a:ext cx="9" cy="8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1 h 8"/>
                  <a:gd name="T8" fmla="*/ 9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7" y="6"/>
                      <a:pt x="6" y="8"/>
                      <a:pt x="5" y="8"/>
                    </a:cubicBezTo>
                    <a:cubicBezTo>
                      <a:pt x="3" y="8"/>
                      <a:pt x="2" y="6"/>
                      <a:pt x="0" y="5"/>
                    </a:cubicBezTo>
                    <a:cubicBezTo>
                      <a:pt x="1" y="4"/>
                      <a:pt x="2" y="1"/>
                      <a:pt x="4" y="1"/>
                    </a:cubicBezTo>
                    <a:cubicBezTo>
                      <a:pt x="5" y="0"/>
                      <a:pt x="7" y="2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2" name="Freeform 1010"/>
            <p:cNvSpPr>
              <a:spLocks/>
            </p:cNvSpPr>
            <p:nvPr/>
          </p:nvSpPr>
          <p:spPr bwMode="auto">
            <a:xfrm>
              <a:off x="10433050" y="1795463"/>
              <a:ext cx="9525" cy="793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1 h 6"/>
                <a:gd name="T6" fmla="*/ 4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4"/>
                    <a:pt x="4" y="5"/>
                    <a:pt x="3" y="6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11"/>
            <p:cNvSpPr>
              <a:spLocks/>
            </p:cNvSpPr>
            <p:nvPr/>
          </p:nvSpPr>
          <p:spPr bwMode="auto">
            <a:xfrm>
              <a:off x="5846763" y="7227888"/>
              <a:ext cx="6350" cy="9525"/>
            </a:xfrm>
            <a:custGeom>
              <a:avLst/>
              <a:gdLst>
                <a:gd name="T0" fmla="*/ 5 w 5"/>
                <a:gd name="T1" fmla="*/ 4 h 6"/>
                <a:gd name="T2" fmla="*/ 1 w 5"/>
                <a:gd name="T3" fmla="*/ 6 h 6"/>
                <a:gd name="T4" fmla="*/ 0 w 5"/>
                <a:gd name="T5" fmla="*/ 1 h 6"/>
                <a:gd name="T6" fmla="*/ 3 w 5"/>
                <a:gd name="T7" fmla="*/ 0 h 6"/>
                <a:gd name="T8" fmla="*/ 5 w 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cubicBezTo>
                    <a:pt x="4" y="5"/>
                    <a:pt x="3" y="5"/>
                    <a:pt x="1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1"/>
                    <a:pt x="3" y="0"/>
                    <a:pt x="3" y="0"/>
                  </a:cubicBezTo>
                  <a:cubicBezTo>
                    <a:pt x="4" y="1"/>
                    <a:pt x="5" y="3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012"/>
            <p:cNvSpPr>
              <a:spLocks/>
            </p:cNvSpPr>
            <p:nvPr/>
          </p:nvSpPr>
          <p:spPr bwMode="auto">
            <a:xfrm>
              <a:off x="10620375" y="2168525"/>
              <a:ext cx="17463" cy="15875"/>
            </a:xfrm>
            <a:custGeom>
              <a:avLst/>
              <a:gdLst>
                <a:gd name="T0" fmla="*/ 11 w 11"/>
                <a:gd name="T1" fmla="*/ 3 h 10"/>
                <a:gd name="T2" fmla="*/ 6 w 11"/>
                <a:gd name="T3" fmla="*/ 9 h 10"/>
                <a:gd name="T4" fmla="*/ 0 w 11"/>
                <a:gd name="T5" fmla="*/ 5 h 10"/>
                <a:gd name="T6" fmla="*/ 3 w 11"/>
                <a:gd name="T7" fmla="*/ 0 h 10"/>
                <a:gd name="T8" fmla="*/ 11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3"/>
                  </a:moveTo>
                  <a:cubicBezTo>
                    <a:pt x="9" y="6"/>
                    <a:pt x="8" y="8"/>
                    <a:pt x="6" y="9"/>
                  </a:cubicBezTo>
                  <a:cubicBezTo>
                    <a:pt x="3" y="10"/>
                    <a:pt x="0" y="9"/>
                    <a:pt x="0" y="5"/>
                  </a:cubicBezTo>
                  <a:cubicBezTo>
                    <a:pt x="1" y="3"/>
                    <a:pt x="2" y="0"/>
                    <a:pt x="3" y="0"/>
                  </a:cubicBezTo>
                  <a:cubicBezTo>
                    <a:pt x="6" y="0"/>
                    <a:pt x="8" y="2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013"/>
            <p:cNvSpPr>
              <a:spLocks/>
            </p:cNvSpPr>
            <p:nvPr/>
          </p:nvSpPr>
          <p:spPr bwMode="auto">
            <a:xfrm>
              <a:off x="10375900" y="7286625"/>
              <a:ext cx="19050" cy="12700"/>
            </a:xfrm>
            <a:custGeom>
              <a:avLst/>
              <a:gdLst>
                <a:gd name="T0" fmla="*/ 12 w 12"/>
                <a:gd name="T1" fmla="*/ 5 h 8"/>
                <a:gd name="T2" fmla="*/ 4 w 12"/>
                <a:gd name="T3" fmla="*/ 8 h 8"/>
                <a:gd name="T4" fmla="*/ 0 w 12"/>
                <a:gd name="T5" fmla="*/ 4 h 8"/>
                <a:gd name="T6" fmla="*/ 3 w 12"/>
                <a:gd name="T7" fmla="*/ 1 h 8"/>
                <a:gd name="T8" fmla="*/ 12 w 12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2" y="5"/>
                  </a:moveTo>
                  <a:cubicBezTo>
                    <a:pt x="8" y="7"/>
                    <a:pt x="6" y="8"/>
                    <a:pt x="4" y="8"/>
                  </a:cubicBezTo>
                  <a:cubicBezTo>
                    <a:pt x="3" y="8"/>
                    <a:pt x="0" y="6"/>
                    <a:pt x="0" y="4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5" y="0"/>
                    <a:pt x="6" y="2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014"/>
            <p:cNvSpPr>
              <a:spLocks/>
            </p:cNvSpPr>
            <p:nvPr/>
          </p:nvSpPr>
          <p:spPr bwMode="auto">
            <a:xfrm>
              <a:off x="5526088" y="2395538"/>
              <a:ext cx="14288" cy="12700"/>
            </a:xfrm>
            <a:custGeom>
              <a:avLst/>
              <a:gdLst>
                <a:gd name="T0" fmla="*/ 9 w 9"/>
                <a:gd name="T1" fmla="*/ 5 h 8"/>
                <a:gd name="T2" fmla="*/ 4 w 9"/>
                <a:gd name="T3" fmla="*/ 8 h 8"/>
                <a:gd name="T4" fmla="*/ 1 w 9"/>
                <a:gd name="T5" fmla="*/ 4 h 8"/>
                <a:gd name="T6" fmla="*/ 5 w 9"/>
                <a:gd name="T7" fmla="*/ 0 h 8"/>
                <a:gd name="T8" fmla="*/ 9 w 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9" y="5"/>
                  </a:moveTo>
                  <a:cubicBezTo>
                    <a:pt x="7" y="6"/>
                    <a:pt x="5" y="8"/>
                    <a:pt x="4" y="8"/>
                  </a:cubicBezTo>
                  <a:cubicBezTo>
                    <a:pt x="2" y="7"/>
                    <a:pt x="0" y="5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1"/>
                    <a:pt x="7" y="3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015"/>
            <p:cNvSpPr>
              <a:spLocks/>
            </p:cNvSpPr>
            <p:nvPr/>
          </p:nvSpPr>
          <p:spPr bwMode="auto">
            <a:xfrm>
              <a:off x="5946775" y="2060575"/>
              <a:ext cx="17463" cy="15875"/>
            </a:xfrm>
            <a:custGeom>
              <a:avLst/>
              <a:gdLst>
                <a:gd name="T0" fmla="*/ 11 w 11"/>
                <a:gd name="T1" fmla="*/ 8 h 10"/>
                <a:gd name="T2" fmla="*/ 3 w 11"/>
                <a:gd name="T3" fmla="*/ 10 h 10"/>
                <a:gd name="T4" fmla="*/ 0 w 11"/>
                <a:gd name="T5" fmla="*/ 5 h 10"/>
                <a:gd name="T6" fmla="*/ 6 w 11"/>
                <a:gd name="T7" fmla="*/ 1 h 10"/>
                <a:gd name="T8" fmla="*/ 11 w 1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8"/>
                  </a:moveTo>
                  <a:cubicBezTo>
                    <a:pt x="7" y="9"/>
                    <a:pt x="5" y="10"/>
                    <a:pt x="3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8" y="2"/>
                    <a:pt x="9" y="4"/>
                    <a:pt x="1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016"/>
            <p:cNvSpPr>
              <a:spLocks/>
            </p:cNvSpPr>
            <p:nvPr/>
          </p:nvSpPr>
          <p:spPr bwMode="auto">
            <a:xfrm>
              <a:off x="5619750" y="2112963"/>
              <a:ext cx="9525" cy="7938"/>
            </a:xfrm>
            <a:custGeom>
              <a:avLst/>
              <a:gdLst>
                <a:gd name="T0" fmla="*/ 3 w 6"/>
                <a:gd name="T1" fmla="*/ 5 h 5"/>
                <a:gd name="T2" fmla="*/ 0 w 6"/>
                <a:gd name="T3" fmla="*/ 2 h 5"/>
                <a:gd name="T4" fmla="*/ 5 w 6"/>
                <a:gd name="T5" fmla="*/ 0 h 5"/>
                <a:gd name="T6" fmla="*/ 6 w 6"/>
                <a:gd name="T7" fmla="*/ 3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2" y="4"/>
                    <a:pt x="1" y="3"/>
                    <a:pt x="0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" y="1"/>
                    <a:pt x="6" y="2"/>
                    <a:pt x="6" y="3"/>
                  </a:cubicBezTo>
                  <a:cubicBezTo>
                    <a:pt x="6" y="4"/>
                    <a:pt x="4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017"/>
            <p:cNvSpPr>
              <a:spLocks/>
            </p:cNvSpPr>
            <p:nvPr/>
          </p:nvSpPr>
          <p:spPr bwMode="auto">
            <a:xfrm>
              <a:off x="5465763" y="6943725"/>
              <a:ext cx="7938" cy="9525"/>
            </a:xfrm>
            <a:custGeom>
              <a:avLst/>
              <a:gdLst>
                <a:gd name="T0" fmla="*/ 6 w 6"/>
                <a:gd name="T1" fmla="*/ 5 h 6"/>
                <a:gd name="T2" fmla="*/ 2 w 6"/>
                <a:gd name="T3" fmla="*/ 6 h 6"/>
                <a:gd name="T4" fmla="*/ 0 w 6"/>
                <a:gd name="T5" fmla="*/ 2 h 6"/>
                <a:gd name="T6" fmla="*/ 4 w 6"/>
                <a:gd name="T7" fmla="*/ 1 h 6"/>
                <a:gd name="T8" fmla="*/ 6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5"/>
                  </a:moveTo>
                  <a:cubicBezTo>
                    <a:pt x="4" y="5"/>
                    <a:pt x="3" y="6"/>
                    <a:pt x="2" y="6"/>
                  </a:cubicBezTo>
                  <a:cubicBezTo>
                    <a:pt x="1" y="5"/>
                    <a:pt x="1" y="3"/>
                    <a:pt x="0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3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018"/>
            <p:cNvSpPr>
              <a:spLocks/>
            </p:cNvSpPr>
            <p:nvPr/>
          </p:nvSpPr>
          <p:spPr bwMode="auto">
            <a:xfrm>
              <a:off x="10763250" y="2217738"/>
              <a:ext cx="14288" cy="11113"/>
            </a:xfrm>
            <a:custGeom>
              <a:avLst/>
              <a:gdLst>
                <a:gd name="T0" fmla="*/ 9 w 9"/>
                <a:gd name="T1" fmla="*/ 4 h 7"/>
                <a:gd name="T2" fmla="*/ 4 w 9"/>
                <a:gd name="T3" fmla="*/ 7 h 7"/>
                <a:gd name="T4" fmla="*/ 0 w 9"/>
                <a:gd name="T5" fmla="*/ 3 h 7"/>
                <a:gd name="T6" fmla="*/ 5 w 9"/>
                <a:gd name="T7" fmla="*/ 0 h 7"/>
                <a:gd name="T8" fmla="*/ 9 w 9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9" y="4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6"/>
                    <a:pt x="1" y="4"/>
                    <a:pt x="0" y="3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6" y="0"/>
                    <a:pt x="7" y="2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019"/>
            <p:cNvSpPr>
              <a:spLocks/>
            </p:cNvSpPr>
            <p:nvPr/>
          </p:nvSpPr>
          <p:spPr bwMode="auto">
            <a:xfrm>
              <a:off x="10890250" y="6665913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8 w 8"/>
                <a:gd name="T3" fmla="*/ 5 h 9"/>
                <a:gd name="T4" fmla="*/ 5 w 8"/>
                <a:gd name="T5" fmla="*/ 9 h 9"/>
                <a:gd name="T6" fmla="*/ 0 w 8"/>
                <a:gd name="T7" fmla="*/ 6 h 9"/>
                <a:gd name="T8" fmla="*/ 4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cubicBezTo>
                    <a:pt x="5" y="2"/>
                    <a:pt x="8" y="3"/>
                    <a:pt x="8" y="5"/>
                  </a:cubicBezTo>
                  <a:cubicBezTo>
                    <a:pt x="8" y="6"/>
                    <a:pt x="6" y="8"/>
                    <a:pt x="5" y="9"/>
                  </a:cubicBezTo>
                  <a:cubicBezTo>
                    <a:pt x="3" y="8"/>
                    <a:pt x="1" y="7"/>
                    <a:pt x="0" y="6"/>
                  </a:cubicBezTo>
                  <a:cubicBezTo>
                    <a:pt x="0" y="4"/>
                    <a:pt x="2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020"/>
            <p:cNvSpPr>
              <a:spLocks/>
            </p:cNvSpPr>
            <p:nvPr/>
          </p:nvSpPr>
          <p:spPr bwMode="auto">
            <a:xfrm>
              <a:off x="5553075" y="6657975"/>
              <a:ext cx="14288" cy="15875"/>
            </a:xfrm>
            <a:custGeom>
              <a:avLst/>
              <a:gdLst>
                <a:gd name="T0" fmla="*/ 0 w 10"/>
                <a:gd name="T1" fmla="*/ 7 h 10"/>
                <a:gd name="T2" fmla="*/ 4 w 10"/>
                <a:gd name="T3" fmla="*/ 1 h 10"/>
                <a:gd name="T4" fmla="*/ 10 w 10"/>
                <a:gd name="T5" fmla="*/ 4 h 10"/>
                <a:gd name="T6" fmla="*/ 8 w 10"/>
                <a:gd name="T7" fmla="*/ 10 h 10"/>
                <a:gd name="T8" fmla="*/ 0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7"/>
                  </a:moveTo>
                  <a:cubicBezTo>
                    <a:pt x="2" y="4"/>
                    <a:pt x="2" y="1"/>
                    <a:pt x="4" y="1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10" y="6"/>
                    <a:pt x="9" y="9"/>
                    <a:pt x="8" y="10"/>
                  </a:cubicBezTo>
                  <a:cubicBezTo>
                    <a:pt x="5" y="10"/>
                    <a:pt x="3" y="8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021"/>
            <p:cNvSpPr>
              <a:spLocks/>
            </p:cNvSpPr>
            <p:nvPr/>
          </p:nvSpPr>
          <p:spPr bwMode="auto">
            <a:xfrm>
              <a:off x="5511800" y="6804025"/>
              <a:ext cx="9525" cy="9525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2 h 6"/>
                <a:gd name="T4" fmla="*/ 2 w 6"/>
                <a:gd name="T5" fmla="*/ 6 h 6"/>
                <a:gd name="T6" fmla="*/ 0 w 6"/>
                <a:gd name="T7" fmla="*/ 2 h 6"/>
                <a:gd name="T8" fmla="*/ 3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022"/>
            <p:cNvSpPr>
              <a:spLocks/>
            </p:cNvSpPr>
            <p:nvPr/>
          </p:nvSpPr>
          <p:spPr bwMode="auto">
            <a:xfrm>
              <a:off x="10810875" y="2076450"/>
              <a:ext cx="9525" cy="7938"/>
            </a:xfrm>
            <a:custGeom>
              <a:avLst/>
              <a:gdLst>
                <a:gd name="T0" fmla="*/ 2 w 6"/>
                <a:gd name="T1" fmla="*/ 0 h 5"/>
                <a:gd name="T2" fmla="*/ 6 w 6"/>
                <a:gd name="T3" fmla="*/ 1 h 5"/>
                <a:gd name="T4" fmla="*/ 4 w 6"/>
                <a:gd name="T5" fmla="*/ 5 h 5"/>
                <a:gd name="T6" fmla="*/ 0 w 6"/>
                <a:gd name="T7" fmla="*/ 3 h 5"/>
                <a:gd name="T8" fmla="*/ 2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cubicBezTo>
                    <a:pt x="3" y="0"/>
                    <a:pt x="4" y="1"/>
                    <a:pt x="6" y="1"/>
                  </a:cubicBezTo>
                  <a:cubicBezTo>
                    <a:pt x="5" y="3"/>
                    <a:pt x="5" y="5"/>
                    <a:pt x="4" y="5"/>
                  </a:cubicBezTo>
                  <a:cubicBezTo>
                    <a:pt x="3" y="5"/>
                    <a:pt x="1" y="4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023"/>
            <p:cNvSpPr>
              <a:spLocks/>
            </p:cNvSpPr>
            <p:nvPr/>
          </p:nvSpPr>
          <p:spPr bwMode="auto">
            <a:xfrm>
              <a:off x="5607050" y="6991350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3 w 6"/>
                <a:gd name="T3" fmla="*/ 6 h 6"/>
                <a:gd name="T4" fmla="*/ 0 w 6"/>
                <a:gd name="T5" fmla="*/ 1 h 6"/>
                <a:gd name="T6" fmla="*/ 4 w 6"/>
                <a:gd name="T7" fmla="*/ 0 h 6"/>
                <a:gd name="T8" fmla="*/ 6 w 6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5" y="5"/>
                    <a:pt x="4" y="5"/>
                    <a:pt x="3" y="6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1"/>
                    <a:pt x="5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024"/>
            <p:cNvSpPr>
              <a:spLocks/>
            </p:cNvSpPr>
            <p:nvPr/>
          </p:nvSpPr>
          <p:spPr bwMode="auto">
            <a:xfrm>
              <a:off x="10564813" y="7192963"/>
              <a:ext cx="7938" cy="9525"/>
            </a:xfrm>
            <a:custGeom>
              <a:avLst/>
              <a:gdLst>
                <a:gd name="T0" fmla="*/ 3 w 5"/>
                <a:gd name="T1" fmla="*/ 0 h 6"/>
                <a:gd name="T2" fmla="*/ 5 w 5"/>
                <a:gd name="T3" fmla="*/ 3 h 6"/>
                <a:gd name="T4" fmla="*/ 1 w 5"/>
                <a:gd name="T5" fmla="*/ 6 h 6"/>
                <a:gd name="T6" fmla="*/ 0 w 5"/>
                <a:gd name="T7" fmla="*/ 2 h 6"/>
                <a:gd name="T8" fmla="*/ 3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3" y="5"/>
                    <a:pt x="1" y="6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025"/>
            <p:cNvSpPr>
              <a:spLocks/>
            </p:cNvSpPr>
            <p:nvPr/>
          </p:nvSpPr>
          <p:spPr bwMode="auto">
            <a:xfrm>
              <a:off x="10572750" y="1839913"/>
              <a:ext cx="9525" cy="9525"/>
            </a:xfrm>
            <a:custGeom>
              <a:avLst/>
              <a:gdLst>
                <a:gd name="T0" fmla="*/ 2 w 6"/>
                <a:gd name="T1" fmla="*/ 6 h 6"/>
                <a:gd name="T2" fmla="*/ 0 w 6"/>
                <a:gd name="T3" fmla="*/ 2 h 6"/>
                <a:gd name="T4" fmla="*/ 4 w 6"/>
                <a:gd name="T5" fmla="*/ 0 h 6"/>
                <a:gd name="T6" fmla="*/ 6 w 6"/>
                <a:gd name="T7" fmla="*/ 4 h 6"/>
                <a:gd name="T8" fmla="*/ 2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5" y="2"/>
                    <a:pt x="6" y="4"/>
                    <a:pt x="6" y="4"/>
                  </a:cubicBezTo>
                  <a:cubicBezTo>
                    <a:pt x="5" y="5"/>
                    <a:pt x="3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026"/>
            <p:cNvSpPr>
              <a:spLocks/>
            </p:cNvSpPr>
            <p:nvPr/>
          </p:nvSpPr>
          <p:spPr bwMode="auto">
            <a:xfrm>
              <a:off x="5429250" y="2209800"/>
              <a:ext cx="11113" cy="7938"/>
            </a:xfrm>
            <a:custGeom>
              <a:avLst/>
              <a:gdLst>
                <a:gd name="T0" fmla="*/ 4 w 7"/>
                <a:gd name="T1" fmla="*/ 0 h 5"/>
                <a:gd name="T2" fmla="*/ 7 w 7"/>
                <a:gd name="T3" fmla="*/ 3 h 5"/>
                <a:gd name="T4" fmla="*/ 2 w 7"/>
                <a:gd name="T5" fmla="*/ 5 h 5"/>
                <a:gd name="T6" fmla="*/ 0 w 7"/>
                <a:gd name="T7" fmla="*/ 2 h 5"/>
                <a:gd name="T8" fmla="*/ 4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5" y="1"/>
                    <a:pt x="6" y="2"/>
                    <a:pt x="7" y="3"/>
                  </a:cubicBezTo>
                  <a:cubicBezTo>
                    <a:pt x="5" y="3"/>
                    <a:pt x="4" y="4"/>
                    <a:pt x="2" y="5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027"/>
            <p:cNvSpPr>
              <a:spLocks/>
            </p:cNvSpPr>
            <p:nvPr/>
          </p:nvSpPr>
          <p:spPr bwMode="auto">
            <a:xfrm>
              <a:off x="5573713" y="2255838"/>
              <a:ext cx="7938" cy="9525"/>
            </a:xfrm>
            <a:custGeom>
              <a:avLst/>
              <a:gdLst>
                <a:gd name="T0" fmla="*/ 5 w 5"/>
                <a:gd name="T1" fmla="*/ 3 h 6"/>
                <a:gd name="T2" fmla="*/ 2 w 5"/>
                <a:gd name="T3" fmla="*/ 6 h 6"/>
                <a:gd name="T4" fmla="*/ 0 w 5"/>
                <a:gd name="T5" fmla="*/ 1 h 6"/>
                <a:gd name="T6" fmla="*/ 3 w 5"/>
                <a:gd name="T7" fmla="*/ 0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4" y="4"/>
                    <a:pt x="3" y="5"/>
                    <a:pt x="2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4" y="2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028"/>
            <p:cNvSpPr>
              <a:spLocks/>
            </p:cNvSpPr>
            <p:nvPr/>
          </p:nvSpPr>
          <p:spPr bwMode="auto">
            <a:xfrm>
              <a:off x="10752138" y="7094538"/>
              <a:ext cx="7938" cy="9525"/>
            </a:xfrm>
            <a:custGeom>
              <a:avLst/>
              <a:gdLst>
                <a:gd name="T0" fmla="*/ 3 w 5"/>
                <a:gd name="T1" fmla="*/ 0 h 6"/>
                <a:gd name="T2" fmla="*/ 5 w 5"/>
                <a:gd name="T3" fmla="*/ 3 h 6"/>
                <a:gd name="T4" fmla="*/ 2 w 5"/>
                <a:gd name="T5" fmla="*/ 6 h 6"/>
                <a:gd name="T6" fmla="*/ 0 w 5"/>
                <a:gd name="T7" fmla="*/ 3 h 6"/>
                <a:gd name="T8" fmla="*/ 3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029"/>
            <p:cNvSpPr>
              <a:spLocks/>
            </p:cNvSpPr>
            <p:nvPr/>
          </p:nvSpPr>
          <p:spPr bwMode="auto">
            <a:xfrm>
              <a:off x="10909300" y="2263775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2 w 5"/>
                <a:gd name="T3" fmla="*/ 6 h 6"/>
                <a:gd name="T4" fmla="*/ 0 w 5"/>
                <a:gd name="T5" fmla="*/ 1 h 6"/>
                <a:gd name="T6" fmla="*/ 4 w 5"/>
                <a:gd name="T7" fmla="*/ 0 h 6"/>
                <a:gd name="T8" fmla="*/ 5 w 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cubicBezTo>
                    <a:pt x="4" y="4"/>
                    <a:pt x="3" y="5"/>
                    <a:pt x="2" y="6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4" y="1"/>
                    <a:pt x="5" y="2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030"/>
            <p:cNvSpPr>
              <a:spLocks/>
            </p:cNvSpPr>
            <p:nvPr/>
          </p:nvSpPr>
          <p:spPr bwMode="auto">
            <a:xfrm>
              <a:off x="10669588" y="2027238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6 h 6"/>
                <a:gd name="T4" fmla="*/ 0 w 6"/>
                <a:gd name="T5" fmla="*/ 2 h 6"/>
                <a:gd name="T6" fmla="*/ 4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2" y="5"/>
                    <a:pt x="1" y="3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0"/>
                    <a:pt x="5" y="2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031"/>
            <p:cNvSpPr>
              <a:spLocks/>
            </p:cNvSpPr>
            <p:nvPr/>
          </p:nvSpPr>
          <p:spPr bwMode="auto">
            <a:xfrm>
              <a:off x="5988050" y="7273925"/>
              <a:ext cx="7938" cy="6350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1 h 4"/>
                <a:gd name="T4" fmla="*/ 3 w 5"/>
                <a:gd name="T5" fmla="*/ 4 h 4"/>
                <a:gd name="T6" fmla="*/ 0 w 5"/>
                <a:gd name="T7" fmla="*/ 2 h 4"/>
                <a:gd name="T8" fmla="*/ 2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3" y="0"/>
                    <a:pt x="4" y="1"/>
                    <a:pt x="5" y="1"/>
                  </a:cubicBezTo>
                  <a:cubicBezTo>
                    <a:pt x="4" y="2"/>
                    <a:pt x="4" y="4"/>
                    <a:pt x="3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032"/>
            <p:cNvSpPr>
              <a:spLocks/>
            </p:cNvSpPr>
            <p:nvPr/>
          </p:nvSpPr>
          <p:spPr bwMode="auto">
            <a:xfrm>
              <a:off x="5856288" y="1873250"/>
              <a:ext cx="6350" cy="11113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4 h 7"/>
                <a:gd name="T4" fmla="*/ 2 w 4"/>
                <a:gd name="T5" fmla="*/ 7 h 7"/>
                <a:gd name="T6" fmla="*/ 0 w 4"/>
                <a:gd name="T7" fmla="*/ 4 h 7"/>
                <a:gd name="T8" fmla="*/ 2 w 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3" y="1"/>
                    <a:pt x="4" y="3"/>
                    <a:pt x="4" y="4"/>
                  </a:cubicBezTo>
                  <a:cubicBezTo>
                    <a:pt x="4" y="5"/>
                    <a:pt x="2" y="6"/>
                    <a:pt x="2" y="7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033"/>
            <p:cNvSpPr>
              <a:spLocks/>
            </p:cNvSpPr>
            <p:nvPr/>
          </p:nvSpPr>
          <p:spPr bwMode="auto">
            <a:xfrm>
              <a:off x="5705475" y="7180263"/>
              <a:ext cx="7938" cy="7938"/>
            </a:xfrm>
            <a:custGeom>
              <a:avLst/>
              <a:gdLst>
                <a:gd name="T0" fmla="*/ 5 w 5"/>
                <a:gd name="T1" fmla="*/ 2 h 5"/>
                <a:gd name="T2" fmla="*/ 3 w 5"/>
                <a:gd name="T3" fmla="*/ 5 h 5"/>
                <a:gd name="T4" fmla="*/ 0 w 5"/>
                <a:gd name="T5" fmla="*/ 3 h 5"/>
                <a:gd name="T6" fmla="*/ 2 w 5"/>
                <a:gd name="T7" fmla="*/ 1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4" y="3"/>
                    <a:pt x="4" y="5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034"/>
            <p:cNvSpPr>
              <a:spLocks/>
            </p:cNvSpPr>
            <p:nvPr/>
          </p:nvSpPr>
          <p:spPr bwMode="auto">
            <a:xfrm>
              <a:off x="10710863" y="72421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035"/>
            <p:cNvSpPr>
              <a:spLocks/>
            </p:cNvSpPr>
            <p:nvPr/>
          </p:nvSpPr>
          <p:spPr bwMode="auto">
            <a:xfrm>
              <a:off x="10906125" y="1793875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036"/>
            <p:cNvSpPr>
              <a:spLocks/>
            </p:cNvSpPr>
            <p:nvPr/>
          </p:nvSpPr>
          <p:spPr bwMode="auto">
            <a:xfrm>
              <a:off x="10799763" y="6956425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4 w 6"/>
                <a:gd name="T3" fmla="*/ 0 h 4"/>
                <a:gd name="T4" fmla="*/ 6 w 6"/>
                <a:gd name="T5" fmla="*/ 3 h 4"/>
                <a:gd name="T6" fmla="*/ 2 w 6"/>
                <a:gd name="T7" fmla="*/ 4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5" y="2"/>
                    <a:pt x="6" y="3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037"/>
            <p:cNvSpPr>
              <a:spLocks/>
            </p:cNvSpPr>
            <p:nvPr/>
          </p:nvSpPr>
          <p:spPr bwMode="auto">
            <a:xfrm>
              <a:off x="6042025" y="1779588"/>
              <a:ext cx="9525" cy="6350"/>
            </a:xfrm>
            <a:custGeom>
              <a:avLst/>
              <a:gdLst>
                <a:gd name="T0" fmla="*/ 7 w 7"/>
                <a:gd name="T1" fmla="*/ 3 h 4"/>
                <a:gd name="T2" fmla="*/ 4 w 7"/>
                <a:gd name="T3" fmla="*/ 4 h 4"/>
                <a:gd name="T4" fmla="*/ 0 w 7"/>
                <a:gd name="T5" fmla="*/ 2 h 4"/>
                <a:gd name="T6" fmla="*/ 4 w 7"/>
                <a:gd name="T7" fmla="*/ 0 h 4"/>
                <a:gd name="T8" fmla="*/ 7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6" y="3"/>
                    <a:pt x="5" y="4"/>
                    <a:pt x="4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6" y="2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038"/>
            <p:cNvSpPr>
              <a:spLocks/>
            </p:cNvSpPr>
            <p:nvPr/>
          </p:nvSpPr>
          <p:spPr bwMode="auto">
            <a:xfrm>
              <a:off x="5665788" y="1971675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4 w 4"/>
                <a:gd name="T3" fmla="*/ 3 h 6"/>
                <a:gd name="T4" fmla="*/ 2 w 4"/>
                <a:gd name="T5" fmla="*/ 6 h 6"/>
                <a:gd name="T6" fmla="*/ 0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039"/>
            <p:cNvSpPr>
              <a:spLocks/>
            </p:cNvSpPr>
            <p:nvPr/>
          </p:nvSpPr>
          <p:spPr bwMode="auto">
            <a:xfrm>
              <a:off x="6854825" y="4171950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2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040"/>
            <p:cNvSpPr>
              <a:spLocks/>
            </p:cNvSpPr>
            <p:nvPr/>
          </p:nvSpPr>
          <p:spPr bwMode="auto">
            <a:xfrm>
              <a:off x="9296400" y="3614738"/>
              <a:ext cx="1588" cy="476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0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969" y="1259933"/>
            <a:ext cx="6126459" cy="43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982438"/>
            <a:ext cx="6466514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/>
              <a:t>SECTION COVER SLIDE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77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982438"/>
            <a:ext cx="6466514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/>
              <a:t>SECTION COVER SLIDE</a:t>
            </a:r>
            <a:endParaRPr lang="ko-KR" altLang="en-US" dirty="0"/>
          </a:p>
        </p:txBody>
      </p: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7199605" y="546538"/>
            <a:ext cx="6409336" cy="6095321"/>
            <a:chOff x="5414963" y="1749425"/>
            <a:chExt cx="5557838" cy="5559425"/>
          </a:xfrm>
          <a:solidFill>
            <a:schemeClr val="bg1">
              <a:lumMod val="85000"/>
              <a:alpha val="60000"/>
            </a:schemeClr>
          </a:solidFill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6246813" y="2562225"/>
              <a:ext cx="3937000" cy="3954463"/>
              <a:chOff x="3935" y="1614"/>
              <a:chExt cx="2480" cy="2491"/>
            </a:xfrm>
            <a:grpFill/>
          </p:grpSpPr>
          <p:sp>
            <p:nvSpPr>
              <p:cNvPr id="844" name="Freeform 5"/>
              <p:cNvSpPr>
                <a:spLocks noEditPoints="1"/>
              </p:cNvSpPr>
              <p:nvPr/>
            </p:nvSpPr>
            <p:spPr bwMode="auto">
              <a:xfrm>
                <a:off x="4189" y="1870"/>
                <a:ext cx="1997" cy="2009"/>
              </a:xfrm>
              <a:custGeom>
                <a:avLst/>
                <a:gdLst>
                  <a:gd name="T0" fmla="*/ 60 w 2030"/>
                  <a:gd name="T1" fmla="*/ 954 h 2042"/>
                  <a:gd name="T2" fmla="*/ 234 w 2030"/>
                  <a:gd name="T3" fmla="*/ 515 h 2042"/>
                  <a:gd name="T4" fmla="*/ 474 w 2030"/>
                  <a:gd name="T5" fmla="*/ 276 h 2042"/>
                  <a:gd name="T6" fmla="*/ 870 w 2030"/>
                  <a:gd name="T7" fmla="*/ 119 h 2042"/>
                  <a:gd name="T8" fmla="*/ 1422 w 2030"/>
                  <a:gd name="T9" fmla="*/ 184 h 2042"/>
                  <a:gd name="T10" fmla="*/ 1749 w 2030"/>
                  <a:gd name="T11" fmla="*/ 482 h 2042"/>
                  <a:gd name="T12" fmla="*/ 1991 w 2030"/>
                  <a:gd name="T13" fmla="*/ 965 h 2042"/>
                  <a:gd name="T14" fmla="*/ 1871 w 2030"/>
                  <a:gd name="T15" fmla="*/ 1333 h 2042"/>
                  <a:gd name="T16" fmla="*/ 1648 w 2030"/>
                  <a:gd name="T17" fmla="*/ 1669 h 2042"/>
                  <a:gd name="T18" fmla="*/ 1098 w 2030"/>
                  <a:gd name="T19" fmla="*/ 1951 h 2042"/>
                  <a:gd name="T20" fmla="*/ 705 w 2030"/>
                  <a:gd name="T21" fmla="*/ 1913 h 2042"/>
                  <a:gd name="T22" fmla="*/ 258 w 2030"/>
                  <a:gd name="T23" fmla="*/ 1700 h 2042"/>
                  <a:gd name="T24" fmla="*/ 134 w 2030"/>
                  <a:gd name="T25" fmla="*/ 774 h 2042"/>
                  <a:gd name="T26" fmla="*/ 417 w 2030"/>
                  <a:gd name="T27" fmla="*/ 1673 h 2042"/>
                  <a:gd name="T28" fmla="*/ 733 w 2030"/>
                  <a:gd name="T29" fmla="*/ 160 h 2042"/>
                  <a:gd name="T30" fmla="*/ 114 w 2030"/>
                  <a:gd name="T31" fmla="*/ 877 h 2042"/>
                  <a:gd name="T32" fmla="*/ 1147 w 2030"/>
                  <a:gd name="T33" fmla="*/ 1910 h 2042"/>
                  <a:gd name="T34" fmla="*/ 1770 w 2030"/>
                  <a:gd name="T35" fmla="*/ 600 h 2042"/>
                  <a:gd name="T36" fmla="*/ 1088 w 2030"/>
                  <a:gd name="T37" fmla="*/ 159 h 2042"/>
                  <a:gd name="T38" fmla="*/ 1447 w 2030"/>
                  <a:gd name="T39" fmla="*/ 253 h 2042"/>
                  <a:gd name="T40" fmla="*/ 1190 w 2030"/>
                  <a:gd name="T41" fmla="*/ 207 h 2042"/>
                  <a:gd name="T42" fmla="*/ 1353 w 2030"/>
                  <a:gd name="T43" fmla="*/ 228 h 2042"/>
                  <a:gd name="T44" fmla="*/ 221 w 2030"/>
                  <a:gd name="T45" fmla="*/ 1238 h 2042"/>
                  <a:gd name="T46" fmla="*/ 849 w 2030"/>
                  <a:gd name="T47" fmla="*/ 1829 h 2042"/>
                  <a:gd name="T48" fmla="*/ 1658 w 2030"/>
                  <a:gd name="T49" fmla="*/ 532 h 2042"/>
                  <a:gd name="T50" fmla="*/ 1135 w 2030"/>
                  <a:gd name="T51" fmla="*/ 1837 h 2042"/>
                  <a:gd name="T52" fmla="*/ 1239 w 2030"/>
                  <a:gd name="T53" fmla="*/ 1739 h 2042"/>
                  <a:gd name="T54" fmla="*/ 296 w 2030"/>
                  <a:gd name="T55" fmla="*/ 697 h 2042"/>
                  <a:gd name="T56" fmla="*/ 1737 w 2030"/>
                  <a:gd name="T57" fmla="*/ 1222 h 2042"/>
                  <a:gd name="T58" fmla="*/ 1414 w 2030"/>
                  <a:gd name="T59" fmla="*/ 351 h 2042"/>
                  <a:gd name="T60" fmla="*/ 1199 w 2030"/>
                  <a:gd name="T61" fmla="*/ 310 h 2042"/>
                  <a:gd name="T62" fmla="*/ 1613 w 2030"/>
                  <a:gd name="T63" fmla="*/ 674 h 2042"/>
                  <a:gd name="T64" fmla="*/ 938 w 2030"/>
                  <a:gd name="T65" fmla="*/ 1741 h 2042"/>
                  <a:gd name="T66" fmla="*/ 1166 w 2030"/>
                  <a:gd name="T67" fmla="*/ 1742 h 2042"/>
                  <a:gd name="T68" fmla="*/ 1461 w 2030"/>
                  <a:gd name="T69" fmla="*/ 521 h 2042"/>
                  <a:gd name="T70" fmla="*/ 1572 w 2030"/>
                  <a:gd name="T71" fmla="*/ 1456 h 2042"/>
                  <a:gd name="T72" fmla="*/ 1075 w 2030"/>
                  <a:gd name="T73" fmla="*/ 1710 h 2042"/>
                  <a:gd name="T74" fmla="*/ 1383 w 2030"/>
                  <a:gd name="T75" fmla="*/ 449 h 2042"/>
                  <a:gd name="T76" fmla="*/ 406 w 2030"/>
                  <a:gd name="T77" fmla="*/ 1288 h 2042"/>
                  <a:gd name="T78" fmla="*/ 506 w 2030"/>
                  <a:gd name="T79" fmla="*/ 592 h 2042"/>
                  <a:gd name="T80" fmla="*/ 1433 w 2030"/>
                  <a:gd name="T81" fmla="*/ 610 h 2042"/>
                  <a:gd name="T82" fmla="*/ 375 w 2030"/>
                  <a:gd name="T83" fmla="*/ 1075 h 2042"/>
                  <a:gd name="T84" fmla="*/ 989 w 2030"/>
                  <a:gd name="T85" fmla="*/ 424 h 2042"/>
                  <a:gd name="T86" fmla="*/ 1518 w 2030"/>
                  <a:gd name="T87" fmla="*/ 718 h 2042"/>
                  <a:gd name="T88" fmla="*/ 1352 w 2030"/>
                  <a:gd name="T89" fmla="*/ 543 h 2042"/>
                  <a:gd name="T90" fmla="*/ 1089 w 2030"/>
                  <a:gd name="T91" fmla="*/ 478 h 2042"/>
                  <a:gd name="T92" fmla="*/ 1378 w 2030"/>
                  <a:gd name="T93" fmla="*/ 1398 h 2042"/>
                  <a:gd name="T94" fmla="*/ 497 w 2030"/>
                  <a:gd name="T95" fmla="*/ 1008 h 2042"/>
                  <a:gd name="T96" fmla="*/ 937 w 2030"/>
                  <a:gd name="T97" fmla="*/ 529 h 2042"/>
                  <a:gd name="T98" fmla="*/ 1488 w 2030"/>
                  <a:gd name="T99" fmla="*/ 1011 h 2042"/>
                  <a:gd name="T100" fmla="*/ 560 w 2030"/>
                  <a:gd name="T101" fmla="*/ 1128 h 2042"/>
                  <a:gd name="T102" fmla="*/ 1038 w 2030"/>
                  <a:gd name="T103" fmla="*/ 1473 h 2042"/>
                  <a:gd name="T104" fmla="*/ 948 w 2030"/>
                  <a:gd name="T105" fmla="*/ 1442 h 2042"/>
                  <a:gd name="T106" fmla="*/ 920 w 2030"/>
                  <a:gd name="T107" fmla="*/ 636 h 2042"/>
                  <a:gd name="T108" fmla="*/ 656 w 2030"/>
                  <a:gd name="T109" fmla="*/ 1134 h 2042"/>
                  <a:gd name="T110" fmla="*/ 1314 w 2030"/>
                  <a:gd name="T111" fmla="*/ 952 h 2042"/>
                  <a:gd name="T112" fmla="*/ 1109 w 2030"/>
                  <a:gd name="T113" fmla="*/ 1300 h 2042"/>
                  <a:gd name="T114" fmla="*/ 739 w 2030"/>
                  <a:gd name="T115" fmla="*/ 863 h 2042"/>
                  <a:gd name="T116" fmla="*/ 1230 w 2030"/>
                  <a:gd name="T117" fmla="*/ 918 h 2042"/>
                  <a:gd name="T118" fmla="*/ 1054 w 2030"/>
                  <a:gd name="T119" fmla="*/ 1169 h 2042"/>
                  <a:gd name="T120" fmla="*/ 805 w 2030"/>
                  <a:gd name="T121" fmla="*/ 986 h 2042"/>
                  <a:gd name="T122" fmla="*/ 1041 w 2030"/>
                  <a:gd name="T123" fmla="*/ 866 h 2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30" h="2042">
                    <a:moveTo>
                      <a:pt x="132" y="1377"/>
                    </a:moveTo>
                    <a:cubicBezTo>
                      <a:pt x="127" y="1374"/>
                      <a:pt x="122" y="1372"/>
                      <a:pt x="117" y="1368"/>
                    </a:cubicBezTo>
                    <a:cubicBezTo>
                      <a:pt x="102" y="1357"/>
                      <a:pt x="94" y="1342"/>
                      <a:pt x="96" y="1323"/>
                    </a:cubicBezTo>
                    <a:cubicBezTo>
                      <a:pt x="99" y="1305"/>
                      <a:pt x="110" y="1292"/>
                      <a:pt x="128" y="1286"/>
                    </a:cubicBezTo>
                    <a:cubicBezTo>
                      <a:pt x="133" y="1284"/>
                      <a:pt x="139" y="1282"/>
                      <a:pt x="145" y="1281"/>
                    </a:cubicBezTo>
                    <a:cubicBezTo>
                      <a:pt x="128" y="1261"/>
                      <a:pt x="128" y="1261"/>
                      <a:pt x="121" y="1237"/>
                    </a:cubicBezTo>
                    <a:cubicBezTo>
                      <a:pt x="114" y="1242"/>
                      <a:pt x="107" y="1248"/>
                      <a:pt x="99" y="1251"/>
                    </a:cubicBezTo>
                    <a:cubicBezTo>
                      <a:pt x="91" y="1254"/>
                      <a:pt x="82" y="1255"/>
                      <a:pt x="73" y="1257"/>
                    </a:cubicBezTo>
                    <a:cubicBezTo>
                      <a:pt x="77" y="1262"/>
                      <a:pt x="81" y="1265"/>
                      <a:pt x="85" y="1270"/>
                    </a:cubicBezTo>
                    <a:cubicBezTo>
                      <a:pt x="97" y="1284"/>
                      <a:pt x="99" y="1305"/>
                      <a:pt x="90" y="1320"/>
                    </a:cubicBezTo>
                    <a:cubicBezTo>
                      <a:pt x="81" y="1337"/>
                      <a:pt x="63" y="1346"/>
                      <a:pt x="45" y="1343"/>
                    </a:cubicBezTo>
                    <a:cubicBezTo>
                      <a:pt x="26" y="1340"/>
                      <a:pt x="11" y="1326"/>
                      <a:pt x="7" y="1307"/>
                    </a:cubicBezTo>
                    <a:cubicBezTo>
                      <a:pt x="3" y="1284"/>
                      <a:pt x="18" y="1261"/>
                      <a:pt x="41" y="1255"/>
                    </a:cubicBezTo>
                    <a:cubicBezTo>
                      <a:pt x="47" y="1254"/>
                      <a:pt x="53" y="1254"/>
                      <a:pt x="61" y="1254"/>
                    </a:cubicBezTo>
                    <a:cubicBezTo>
                      <a:pt x="57" y="1249"/>
                      <a:pt x="54" y="1246"/>
                      <a:pt x="51" y="1244"/>
                    </a:cubicBezTo>
                    <a:cubicBezTo>
                      <a:pt x="37" y="1230"/>
                      <a:pt x="32" y="1213"/>
                      <a:pt x="38" y="1194"/>
                    </a:cubicBezTo>
                    <a:cubicBezTo>
                      <a:pt x="45" y="1176"/>
                      <a:pt x="59" y="1165"/>
                      <a:pt x="79" y="1163"/>
                    </a:cubicBezTo>
                    <a:cubicBezTo>
                      <a:pt x="82" y="1163"/>
                      <a:pt x="85" y="1163"/>
                      <a:pt x="88" y="1163"/>
                    </a:cubicBezTo>
                    <a:cubicBezTo>
                      <a:pt x="87" y="1161"/>
                      <a:pt x="87" y="1159"/>
                      <a:pt x="86" y="1158"/>
                    </a:cubicBezTo>
                    <a:cubicBezTo>
                      <a:pt x="66" y="1144"/>
                      <a:pt x="61" y="1124"/>
                      <a:pt x="64" y="1101"/>
                    </a:cubicBezTo>
                    <a:cubicBezTo>
                      <a:pt x="64" y="1102"/>
                      <a:pt x="64" y="1102"/>
                      <a:pt x="64" y="1102"/>
                    </a:cubicBezTo>
                    <a:cubicBezTo>
                      <a:pt x="75" y="1084"/>
                      <a:pt x="90" y="1071"/>
                      <a:pt x="112" y="1069"/>
                    </a:cubicBezTo>
                    <a:cubicBezTo>
                      <a:pt x="112" y="1069"/>
                      <a:pt x="113" y="1068"/>
                      <a:pt x="113" y="1068"/>
                    </a:cubicBezTo>
                    <a:cubicBezTo>
                      <a:pt x="108" y="1060"/>
                      <a:pt x="102" y="1054"/>
                      <a:pt x="98" y="1046"/>
                    </a:cubicBezTo>
                    <a:cubicBezTo>
                      <a:pt x="94" y="1038"/>
                      <a:pt x="93" y="1029"/>
                      <a:pt x="90" y="1018"/>
                    </a:cubicBezTo>
                    <a:cubicBezTo>
                      <a:pt x="77" y="1040"/>
                      <a:pt x="58" y="1045"/>
                      <a:pt x="36" y="1043"/>
                    </a:cubicBezTo>
                    <a:cubicBezTo>
                      <a:pt x="35" y="1042"/>
                      <a:pt x="33" y="1042"/>
                      <a:pt x="32" y="1042"/>
                    </a:cubicBezTo>
                    <a:cubicBezTo>
                      <a:pt x="33" y="1043"/>
                      <a:pt x="33" y="1043"/>
                      <a:pt x="33" y="1043"/>
                    </a:cubicBezTo>
                    <a:cubicBezTo>
                      <a:pt x="28" y="1038"/>
                      <a:pt x="22" y="1034"/>
                      <a:pt x="18" y="1030"/>
                    </a:cubicBezTo>
                    <a:cubicBezTo>
                      <a:pt x="3" y="1015"/>
                      <a:pt x="0" y="993"/>
                      <a:pt x="10" y="976"/>
                    </a:cubicBezTo>
                    <a:cubicBezTo>
                      <a:pt x="20" y="957"/>
                      <a:pt x="38" y="949"/>
                      <a:pt x="60" y="954"/>
                    </a:cubicBezTo>
                    <a:cubicBezTo>
                      <a:pt x="87" y="958"/>
                      <a:pt x="93" y="979"/>
                      <a:pt x="97" y="1001"/>
                    </a:cubicBezTo>
                    <a:cubicBezTo>
                      <a:pt x="117" y="983"/>
                      <a:pt x="117" y="983"/>
                      <a:pt x="141" y="976"/>
                    </a:cubicBezTo>
                    <a:cubicBezTo>
                      <a:pt x="137" y="971"/>
                      <a:pt x="133" y="967"/>
                      <a:pt x="130" y="962"/>
                    </a:cubicBezTo>
                    <a:cubicBezTo>
                      <a:pt x="127" y="957"/>
                      <a:pt x="125" y="952"/>
                      <a:pt x="123" y="948"/>
                    </a:cubicBezTo>
                    <a:cubicBezTo>
                      <a:pt x="122" y="942"/>
                      <a:pt x="121" y="937"/>
                      <a:pt x="120" y="931"/>
                    </a:cubicBezTo>
                    <a:cubicBezTo>
                      <a:pt x="118" y="932"/>
                      <a:pt x="116" y="933"/>
                      <a:pt x="115" y="934"/>
                    </a:cubicBezTo>
                    <a:cubicBezTo>
                      <a:pt x="105" y="946"/>
                      <a:pt x="92" y="952"/>
                      <a:pt x="76" y="952"/>
                    </a:cubicBezTo>
                    <a:cubicBezTo>
                      <a:pt x="71" y="952"/>
                      <a:pt x="65" y="954"/>
                      <a:pt x="60" y="954"/>
                    </a:cubicBezTo>
                    <a:cubicBezTo>
                      <a:pt x="59" y="952"/>
                      <a:pt x="58" y="948"/>
                      <a:pt x="56" y="947"/>
                    </a:cubicBezTo>
                    <a:cubicBezTo>
                      <a:pt x="35" y="933"/>
                      <a:pt x="29" y="912"/>
                      <a:pt x="34" y="888"/>
                    </a:cubicBezTo>
                    <a:cubicBezTo>
                      <a:pt x="34" y="887"/>
                      <a:pt x="34" y="886"/>
                      <a:pt x="34" y="886"/>
                    </a:cubicBezTo>
                    <a:cubicBezTo>
                      <a:pt x="34" y="886"/>
                      <a:pt x="34" y="886"/>
                      <a:pt x="34" y="886"/>
                    </a:cubicBezTo>
                    <a:cubicBezTo>
                      <a:pt x="35" y="886"/>
                      <a:pt x="36" y="885"/>
                      <a:pt x="37" y="884"/>
                    </a:cubicBezTo>
                    <a:cubicBezTo>
                      <a:pt x="49" y="866"/>
                      <a:pt x="65" y="857"/>
                      <a:pt x="90" y="860"/>
                    </a:cubicBezTo>
                    <a:cubicBezTo>
                      <a:pt x="86" y="856"/>
                      <a:pt x="84" y="854"/>
                      <a:pt x="81" y="852"/>
                    </a:cubicBezTo>
                    <a:cubicBezTo>
                      <a:pt x="65" y="839"/>
                      <a:pt x="59" y="821"/>
                      <a:pt x="64" y="802"/>
                    </a:cubicBezTo>
                    <a:cubicBezTo>
                      <a:pt x="69" y="782"/>
                      <a:pt x="83" y="772"/>
                      <a:pt x="102" y="768"/>
                    </a:cubicBezTo>
                    <a:cubicBezTo>
                      <a:pt x="105" y="767"/>
                      <a:pt x="107" y="767"/>
                      <a:pt x="109" y="767"/>
                    </a:cubicBezTo>
                    <a:cubicBezTo>
                      <a:pt x="110" y="766"/>
                      <a:pt x="112" y="765"/>
                      <a:pt x="114" y="764"/>
                    </a:cubicBezTo>
                    <a:cubicBezTo>
                      <a:pt x="96" y="749"/>
                      <a:pt x="85" y="731"/>
                      <a:pt x="94" y="707"/>
                    </a:cubicBezTo>
                    <a:cubicBezTo>
                      <a:pt x="102" y="684"/>
                      <a:pt x="120" y="675"/>
                      <a:pt x="146" y="675"/>
                    </a:cubicBezTo>
                    <a:cubicBezTo>
                      <a:pt x="142" y="671"/>
                      <a:pt x="139" y="668"/>
                      <a:pt x="137" y="665"/>
                    </a:cubicBezTo>
                    <a:cubicBezTo>
                      <a:pt x="122" y="651"/>
                      <a:pt x="118" y="634"/>
                      <a:pt x="124" y="616"/>
                    </a:cubicBezTo>
                    <a:cubicBezTo>
                      <a:pt x="130" y="598"/>
                      <a:pt x="144" y="587"/>
                      <a:pt x="163" y="585"/>
                    </a:cubicBezTo>
                    <a:cubicBezTo>
                      <a:pt x="164" y="585"/>
                      <a:pt x="166" y="585"/>
                      <a:pt x="167" y="584"/>
                    </a:cubicBezTo>
                    <a:cubicBezTo>
                      <a:pt x="168" y="584"/>
                      <a:pt x="169" y="583"/>
                      <a:pt x="172" y="582"/>
                    </a:cubicBezTo>
                    <a:cubicBezTo>
                      <a:pt x="169" y="579"/>
                      <a:pt x="166" y="576"/>
                      <a:pt x="163" y="572"/>
                    </a:cubicBezTo>
                    <a:cubicBezTo>
                      <a:pt x="150" y="557"/>
                      <a:pt x="146" y="540"/>
                      <a:pt x="155" y="522"/>
                    </a:cubicBezTo>
                    <a:cubicBezTo>
                      <a:pt x="163" y="504"/>
                      <a:pt x="178" y="495"/>
                      <a:pt x="198" y="495"/>
                    </a:cubicBezTo>
                    <a:cubicBezTo>
                      <a:pt x="203" y="495"/>
                      <a:pt x="207" y="496"/>
                      <a:pt x="212" y="496"/>
                    </a:cubicBezTo>
                    <a:cubicBezTo>
                      <a:pt x="219" y="502"/>
                      <a:pt x="228" y="507"/>
                      <a:pt x="234" y="515"/>
                    </a:cubicBezTo>
                    <a:cubicBezTo>
                      <a:pt x="239" y="523"/>
                      <a:pt x="242" y="533"/>
                      <a:pt x="246" y="543"/>
                    </a:cubicBezTo>
                    <a:cubicBezTo>
                      <a:pt x="251" y="539"/>
                      <a:pt x="255" y="534"/>
                      <a:pt x="260" y="531"/>
                    </a:cubicBezTo>
                    <a:cubicBezTo>
                      <a:pt x="264" y="528"/>
                      <a:pt x="269" y="526"/>
                      <a:pt x="274" y="524"/>
                    </a:cubicBezTo>
                    <a:cubicBezTo>
                      <a:pt x="279" y="521"/>
                      <a:pt x="285" y="523"/>
                      <a:pt x="291" y="520"/>
                    </a:cubicBezTo>
                    <a:cubicBezTo>
                      <a:pt x="274" y="498"/>
                      <a:pt x="274" y="498"/>
                      <a:pt x="269" y="473"/>
                    </a:cubicBezTo>
                    <a:cubicBezTo>
                      <a:pt x="268" y="473"/>
                      <a:pt x="267" y="473"/>
                      <a:pt x="267" y="474"/>
                    </a:cubicBezTo>
                    <a:cubicBezTo>
                      <a:pt x="265" y="475"/>
                      <a:pt x="264" y="477"/>
                      <a:pt x="262" y="478"/>
                    </a:cubicBezTo>
                    <a:cubicBezTo>
                      <a:pt x="252" y="490"/>
                      <a:pt x="240" y="495"/>
                      <a:pt x="224" y="495"/>
                    </a:cubicBezTo>
                    <a:cubicBezTo>
                      <a:pt x="220" y="495"/>
                      <a:pt x="216" y="496"/>
                      <a:pt x="211" y="497"/>
                    </a:cubicBezTo>
                    <a:cubicBezTo>
                      <a:pt x="209" y="488"/>
                      <a:pt x="200" y="487"/>
                      <a:pt x="195" y="482"/>
                    </a:cubicBezTo>
                    <a:cubicBezTo>
                      <a:pt x="175" y="461"/>
                      <a:pt x="178" y="428"/>
                      <a:pt x="202" y="412"/>
                    </a:cubicBezTo>
                    <a:cubicBezTo>
                      <a:pt x="228" y="394"/>
                      <a:pt x="264" y="409"/>
                      <a:pt x="271" y="440"/>
                    </a:cubicBezTo>
                    <a:cubicBezTo>
                      <a:pt x="272" y="445"/>
                      <a:pt x="272" y="450"/>
                      <a:pt x="273" y="456"/>
                    </a:cubicBezTo>
                    <a:cubicBezTo>
                      <a:pt x="280" y="450"/>
                      <a:pt x="286" y="443"/>
                      <a:pt x="293" y="439"/>
                    </a:cubicBezTo>
                    <a:cubicBezTo>
                      <a:pt x="300" y="434"/>
                      <a:pt x="309" y="432"/>
                      <a:pt x="319" y="429"/>
                    </a:cubicBezTo>
                    <a:cubicBezTo>
                      <a:pt x="316" y="425"/>
                      <a:pt x="314" y="422"/>
                      <a:pt x="311" y="419"/>
                    </a:cubicBezTo>
                    <a:cubicBezTo>
                      <a:pt x="299" y="403"/>
                      <a:pt x="297" y="386"/>
                      <a:pt x="305" y="368"/>
                    </a:cubicBezTo>
                    <a:cubicBezTo>
                      <a:pt x="314" y="350"/>
                      <a:pt x="329" y="342"/>
                      <a:pt x="349" y="342"/>
                    </a:cubicBezTo>
                    <a:cubicBezTo>
                      <a:pt x="353" y="342"/>
                      <a:pt x="356" y="342"/>
                      <a:pt x="360" y="342"/>
                    </a:cubicBezTo>
                    <a:cubicBezTo>
                      <a:pt x="380" y="351"/>
                      <a:pt x="393" y="366"/>
                      <a:pt x="394" y="391"/>
                    </a:cubicBezTo>
                    <a:cubicBezTo>
                      <a:pt x="408" y="379"/>
                      <a:pt x="421" y="369"/>
                      <a:pt x="439" y="368"/>
                    </a:cubicBezTo>
                    <a:cubicBezTo>
                      <a:pt x="434" y="360"/>
                      <a:pt x="428" y="353"/>
                      <a:pt x="425" y="346"/>
                    </a:cubicBezTo>
                    <a:cubicBezTo>
                      <a:pt x="421" y="339"/>
                      <a:pt x="420" y="331"/>
                      <a:pt x="417" y="321"/>
                    </a:cubicBezTo>
                    <a:cubicBezTo>
                      <a:pt x="402" y="341"/>
                      <a:pt x="383" y="344"/>
                      <a:pt x="362" y="342"/>
                    </a:cubicBezTo>
                    <a:cubicBezTo>
                      <a:pt x="361" y="342"/>
                      <a:pt x="360" y="343"/>
                      <a:pt x="360" y="343"/>
                    </a:cubicBezTo>
                    <a:cubicBezTo>
                      <a:pt x="355" y="339"/>
                      <a:pt x="351" y="335"/>
                      <a:pt x="347" y="331"/>
                    </a:cubicBezTo>
                    <a:cubicBezTo>
                      <a:pt x="332" y="317"/>
                      <a:pt x="328" y="297"/>
                      <a:pt x="336" y="279"/>
                    </a:cubicBezTo>
                    <a:cubicBezTo>
                      <a:pt x="343" y="262"/>
                      <a:pt x="360" y="251"/>
                      <a:pt x="378" y="251"/>
                    </a:cubicBezTo>
                    <a:cubicBezTo>
                      <a:pt x="397" y="252"/>
                      <a:pt x="414" y="264"/>
                      <a:pt x="420" y="283"/>
                    </a:cubicBezTo>
                    <a:cubicBezTo>
                      <a:pt x="422" y="288"/>
                      <a:pt x="423" y="293"/>
                      <a:pt x="425" y="298"/>
                    </a:cubicBezTo>
                    <a:cubicBezTo>
                      <a:pt x="449" y="281"/>
                      <a:pt x="449" y="281"/>
                      <a:pt x="474" y="276"/>
                    </a:cubicBezTo>
                    <a:cubicBezTo>
                      <a:pt x="469" y="271"/>
                      <a:pt x="465" y="267"/>
                      <a:pt x="461" y="263"/>
                    </a:cubicBezTo>
                    <a:cubicBezTo>
                      <a:pt x="440" y="234"/>
                      <a:pt x="456" y="194"/>
                      <a:pt x="491" y="189"/>
                    </a:cubicBezTo>
                    <a:cubicBezTo>
                      <a:pt x="498" y="188"/>
                      <a:pt x="505" y="188"/>
                      <a:pt x="511" y="188"/>
                    </a:cubicBezTo>
                    <a:cubicBezTo>
                      <a:pt x="511" y="187"/>
                      <a:pt x="511" y="187"/>
                      <a:pt x="511" y="187"/>
                    </a:cubicBezTo>
                    <a:cubicBezTo>
                      <a:pt x="514" y="190"/>
                      <a:pt x="517" y="192"/>
                      <a:pt x="520" y="194"/>
                    </a:cubicBezTo>
                    <a:cubicBezTo>
                      <a:pt x="534" y="203"/>
                      <a:pt x="542" y="215"/>
                      <a:pt x="543" y="233"/>
                    </a:cubicBezTo>
                    <a:cubicBezTo>
                      <a:pt x="543" y="235"/>
                      <a:pt x="543" y="237"/>
                      <a:pt x="544" y="241"/>
                    </a:cubicBezTo>
                    <a:cubicBezTo>
                      <a:pt x="551" y="235"/>
                      <a:pt x="557" y="228"/>
                      <a:pt x="565" y="224"/>
                    </a:cubicBezTo>
                    <a:cubicBezTo>
                      <a:pt x="572" y="220"/>
                      <a:pt x="581" y="218"/>
                      <a:pt x="590" y="215"/>
                    </a:cubicBezTo>
                    <a:cubicBezTo>
                      <a:pt x="592" y="210"/>
                      <a:pt x="587" y="209"/>
                      <a:pt x="585" y="206"/>
                    </a:cubicBezTo>
                    <a:cubicBezTo>
                      <a:pt x="583" y="203"/>
                      <a:pt x="580" y="200"/>
                      <a:pt x="578" y="197"/>
                    </a:cubicBezTo>
                    <a:cubicBezTo>
                      <a:pt x="564" y="175"/>
                      <a:pt x="572" y="146"/>
                      <a:pt x="595" y="133"/>
                    </a:cubicBezTo>
                    <a:cubicBezTo>
                      <a:pt x="618" y="120"/>
                      <a:pt x="647" y="129"/>
                      <a:pt x="658" y="152"/>
                    </a:cubicBezTo>
                    <a:cubicBezTo>
                      <a:pt x="660" y="157"/>
                      <a:pt x="662" y="162"/>
                      <a:pt x="663" y="167"/>
                    </a:cubicBezTo>
                    <a:cubicBezTo>
                      <a:pt x="664" y="171"/>
                      <a:pt x="664" y="174"/>
                      <a:pt x="664" y="179"/>
                    </a:cubicBezTo>
                    <a:cubicBezTo>
                      <a:pt x="689" y="159"/>
                      <a:pt x="689" y="159"/>
                      <a:pt x="714" y="155"/>
                    </a:cubicBezTo>
                    <a:cubicBezTo>
                      <a:pt x="709" y="149"/>
                      <a:pt x="704" y="145"/>
                      <a:pt x="701" y="140"/>
                    </a:cubicBezTo>
                    <a:cubicBezTo>
                      <a:pt x="698" y="134"/>
                      <a:pt x="695" y="128"/>
                      <a:pt x="693" y="121"/>
                    </a:cubicBezTo>
                    <a:cubicBezTo>
                      <a:pt x="691" y="115"/>
                      <a:pt x="691" y="108"/>
                      <a:pt x="691" y="101"/>
                    </a:cubicBezTo>
                    <a:cubicBezTo>
                      <a:pt x="690" y="102"/>
                      <a:pt x="690" y="102"/>
                      <a:pt x="690" y="102"/>
                    </a:cubicBezTo>
                    <a:cubicBezTo>
                      <a:pt x="693" y="97"/>
                      <a:pt x="696" y="92"/>
                      <a:pt x="699" y="87"/>
                    </a:cubicBezTo>
                    <a:cubicBezTo>
                      <a:pt x="711" y="71"/>
                      <a:pt x="726" y="63"/>
                      <a:pt x="746" y="67"/>
                    </a:cubicBezTo>
                    <a:cubicBezTo>
                      <a:pt x="765" y="71"/>
                      <a:pt x="779" y="85"/>
                      <a:pt x="782" y="105"/>
                    </a:cubicBezTo>
                    <a:cubicBezTo>
                      <a:pt x="783" y="110"/>
                      <a:pt x="783" y="116"/>
                      <a:pt x="783" y="123"/>
                    </a:cubicBezTo>
                    <a:cubicBezTo>
                      <a:pt x="796" y="103"/>
                      <a:pt x="812" y="94"/>
                      <a:pt x="835" y="93"/>
                    </a:cubicBezTo>
                    <a:cubicBezTo>
                      <a:pt x="829" y="86"/>
                      <a:pt x="825" y="81"/>
                      <a:pt x="821" y="76"/>
                    </a:cubicBezTo>
                    <a:cubicBezTo>
                      <a:pt x="808" y="55"/>
                      <a:pt x="814" y="28"/>
                      <a:pt x="834" y="14"/>
                    </a:cubicBezTo>
                    <a:cubicBezTo>
                      <a:pt x="854" y="0"/>
                      <a:pt x="882" y="5"/>
                      <a:pt x="896" y="25"/>
                    </a:cubicBezTo>
                    <a:cubicBezTo>
                      <a:pt x="909" y="45"/>
                      <a:pt x="908" y="79"/>
                      <a:pt x="875" y="93"/>
                    </a:cubicBezTo>
                    <a:cubicBezTo>
                      <a:pt x="869" y="95"/>
                      <a:pt x="863" y="96"/>
                      <a:pt x="854" y="98"/>
                    </a:cubicBezTo>
                    <a:cubicBezTo>
                      <a:pt x="860" y="105"/>
                      <a:pt x="866" y="112"/>
                      <a:pt x="870" y="119"/>
                    </a:cubicBezTo>
                    <a:cubicBezTo>
                      <a:pt x="873" y="126"/>
                      <a:pt x="875" y="135"/>
                      <a:pt x="877" y="144"/>
                    </a:cubicBezTo>
                    <a:cubicBezTo>
                      <a:pt x="892" y="134"/>
                      <a:pt x="904" y="120"/>
                      <a:pt x="928" y="125"/>
                    </a:cubicBezTo>
                    <a:cubicBezTo>
                      <a:pt x="921" y="117"/>
                      <a:pt x="917" y="112"/>
                      <a:pt x="913" y="107"/>
                    </a:cubicBezTo>
                    <a:cubicBezTo>
                      <a:pt x="896" y="82"/>
                      <a:pt x="905" y="49"/>
                      <a:pt x="933" y="37"/>
                    </a:cubicBezTo>
                    <a:cubicBezTo>
                      <a:pt x="956" y="28"/>
                      <a:pt x="983" y="39"/>
                      <a:pt x="992" y="63"/>
                    </a:cubicBezTo>
                    <a:cubicBezTo>
                      <a:pt x="995" y="70"/>
                      <a:pt x="996" y="77"/>
                      <a:pt x="998" y="84"/>
                    </a:cubicBezTo>
                    <a:cubicBezTo>
                      <a:pt x="1040" y="49"/>
                      <a:pt x="1076" y="60"/>
                      <a:pt x="1088" y="113"/>
                    </a:cubicBezTo>
                    <a:cubicBezTo>
                      <a:pt x="1096" y="111"/>
                      <a:pt x="1099" y="103"/>
                      <a:pt x="1105" y="100"/>
                    </a:cubicBezTo>
                    <a:cubicBezTo>
                      <a:pt x="1111" y="97"/>
                      <a:pt x="1117" y="94"/>
                      <a:pt x="1124" y="93"/>
                    </a:cubicBezTo>
                    <a:cubicBezTo>
                      <a:pt x="1131" y="92"/>
                      <a:pt x="1139" y="93"/>
                      <a:pt x="1146" y="93"/>
                    </a:cubicBezTo>
                    <a:cubicBezTo>
                      <a:pt x="1145" y="92"/>
                      <a:pt x="1145" y="92"/>
                      <a:pt x="1145" y="92"/>
                    </a:cubicBezTo>
                    <a:cubicBezTo>
                      <a:pt x="1146" y="93"/>
                      <a:pt x="1147" y="94"/>
                      <a:pt x="1147" y="94"/>
                    </a:cubicBezTo>
                    <a:cubicBezTo>
                      <a:pt x="1167" y="104"/>
                      <a:pt x="1178" y="120"/>
                      <a:pt x="1178" y="143"/>
                    </a:cubicBezTo>
                    <a:cubicBezTo>
                      <a:pt x="1189" y="136"/>
                      <a:pt x="1198" y="129"/>
                      <a:pt x="1209" y="125"/>
                    </a:cubicBezTo>
                    <a:cubicBezTo>
                      <a:pt x="1219" y="120"/>
                      <a:pt x="1231" y="122"/>
                      <a:pt x="1242" y="125"/>
                    </a:cubicBezTo>
                    <a:cubicBezTo>
                      <a:pt x="1241" y="124"/>
                      <a:pt x="1241" y="124"/>
                      <a:pt x="1241" y="124"/>
                    </a:cubicBezTo>
                    <a:cubicBezTo>
                      <a:pt x="1263" y="142"/>
                      <a:pt x="1263" y="142"/>
                      <a:pt x="1272" y="171"/>
                    </a:cubicBezTo>
                    <a:cubicBezTo>
                      <a:pt x="1277" y="167"/>
                      <a:pt x="1281" y="164"/>
                      <a:pt x="1285" y="161"/>
                    </a:cubicBezTo>
                    <a:cubicBezTo>
                      <a:pt x="1291" y="158"/>
                      <a:pt x="1296" y="155"/>
                      <a:pt x="1302" y="153"/>
                    </a:cubicBezTo>
                    <a:cubicBezTo>
                      <a:pt x="1307" y="151"/>
                      <a:pt x="1313" y="151"/>
                      <a:pt x="1321" y="150"/>
                    </a:cubicBezTo>
                    <a:cubicBezTo>
                      <a:pt x="1316" y="145"/>
                      <a:pt x="1312" y="141"/>
                      <a:pt x="1308" y="136"/>
                    </a:cubicBezTo>
                    <a:cubicBezTo>
                      <a:pt x="1289" y="113"/>
                      <a:pt x="1296" y="79"/>
                      <a:pt x="1322" y="67"/>
                    </a:cubicBezTo>
                    <a:cubicBezTo>
                      <a:pt x="1338" y="59"/>
                      <a:pt x="1354" y="60"/>
                      <a:pt x="1369" y="71"/>
                    </a:cubicBezTo>
                    <a:cubicBezTo>
                      <a:pt x="1383" y="82"/>
                      <a:pt x="1389" y="96"/>
                      <a:pt x="1386" y="114"/>
                    </a:cubicBezTo>
                    <a:cubicBezTo>
                      <a:pt x="1383" y="133"/>
                      <a:pt x="1372" y="145"/>
                      <a:pt x="1354" y="151"/>
                    </a:cubicBezTo>
                    <a:cubicBezTo>
                      <a:pt x="1348" y="152"/>
                      <a:pt x="1342" y="152"/>
                      <a:pt x="1336" y="153"/>
                    </a:cubicBezTo>
                    <a:cubicBezTo>
                      <a:pt x="1356" y="176"/>
                      <a:pt x="1356" y="176"/>
                      <a:pt x="1363" y="200"/>
                    </a:cubicBezTo>
                    <a:cubicBezTo>
                      <a:pt x="1369" y="195"/>
                      <a:pt x="1375" y="191"/>
                      <a:pt x="1381" y="188"/>
                    </a:cubicBezTo>
                    <a:cubicBezTo>
                      <a:pt x="1387" y="185"/>
                      <a:pt x="1394" y="183"/>
                      <a:pt x="1400" y="183"/>
                    </a:cubicBezTo>
                    <a:cubicBezTo>
                      <a:pt x="1408" y="182"/>
                      <a:pt x="1415" y="184"/>
                      <a:pt x="1423" y="184"/>
                    </a:cubicBezTo>
                    <a:cubicBezTo>
                      <a:pt x="1422" y="184"/>
                      <a:pt x="1422" y="184"/>
                      <a:pt x="1422" y="184"/>
                    </a:cubicBezTo>
                    <a:cubicBezTo>
                      <a:pt x="1439" y="195"/>
                      <a:pt x="1449" y="211"/>
                      <a:pt x="1452" y="233"/>
                    </a:cubicBezTo>
                    <a:cubicBezTo>
                      <a:pt x="1458" y="228"/>
                      <a:pt x="1461" y="224"/>
                      <a:pt x="1465" y="221"/>
                    </a:cubicBezTo>
                    <a:cubicBezTo>
                      <a:pt x="1494" y="200"/>
                      <a:pt x="1531" y="214"/>
                      <a:pt x="1540" y="248"/>
                    </a:cubicBezTo>
                    <a:cubicBezTo>
                      <a:pt x="1541" y="255"/>
                      <a:pt x="1541" y="262"/>
                      <a:pt x="1542" y="268"/>
                    </a:cubicBezTo>
                    <a:cubicBezTo>
                      <a:pt x="1533" y="289"/>
                      <a:pt x="1517" y="303"/>
                      <a:pt x="1491" y="307"/>
                    </a:cubicBezTo>
                    <a:cubicBezTo>
                      <a:pt x="1506" y="319"/>
                      <a:pt x="1512" y="333"/>
                      <a:pt x="1517" y="350"/>
                    </a:cubicBezTo>
                    <a:cubicBezTo>
                      <a:pt x="1528" y="336"/>
                      <a:pt x="1543" y="333"/>
                      <a:pt x="1559" y="327"/>
                    </a:cubicBezTo>
                    <a:cubicBezTo>
                      <a:pt x="1541" y="311"/>
                      <a:pt x="1537" y="293"/>
                      <a:pt x="1541" y="272"/>
                    </a:cubicBezTo>
                    <a:cubicBezTo>
                      <a:pt x="1541" y="271"/>
                      <a:pt x="1541" y="269"/>
                      <a:pt x="1542" y="268"/>
                    </a:cubicBezTo>
                    <a:cubicBezTo>
                      <a:pt x="1545" y="264"/>
                      <a:pt x="1549" y="260"/>
                      <a:pt x="1552" y="257"/>
                    </a:cubicBezTo>
                    <a:cubicBezTo>
                      <a:pt x="1565" y="244"/>
                      <a:pt x="1581" y="239"/>
                      <a:pt x="1599" y="245"/>
                    </a:cubicBezTo>
                    <a:cubicBezTo>
                      <a:pt x="1618" y="251"/>
                      <a:pt x="1628" y="264"/>
                      <a:pt x="1631" y="283"/>
                    </a:cubicBezTo>
                    <a:cubicBezTo>
                      <a:pt x="1632" y="289"/>
                      <a:pt x="1632" y="295"/>
                      <a:pt x="1632" y="301"/>
                    </a:cubicBezTo>
                    <a:cubicBezTo>
                      <a:pt x="1633" y="300"/>
                      <a:pt x="1633" y="300"/>
                      <a:pt x="1633" y="300"/>
                    </a:cubicBezTo>
                    <a:cubicBezTo>
                      <a:pt x="1623" y="317"/>
                      <a:pt x="1611" y="332"/>
                      <a:pt x="1590" y="335"/>
                    </a:cubicBezTo>
                    <a:cubicBezTo>
                      <a:pt x="1588" y="335"/>
                      <a:pt x="1587" y="337"/>
                      <a:pt x="1586" y="338"/>
                    </a:cubicBezTo>
                    <a:cubicBezTo>
                      <a:pt x="1590" y="344"/>
                      <a:pt x="1595" y="349"/>
                      <a:pt x="1599" y="356"/>
                    </a:cubicBezTo>
                    <a:cubicBezTo>
                      <a:pt x="1602" y="363"/>
                      <a:pt x="1604" y="371"/>
                      <a:pt x="1607" y="379"/>
                    </a:cubicBezTo>
                    <a:cubicBezTo>
                      <a:pt x="1610" y="378"/>
                      <a:pt x="1612" y="376"/>
                      <a:pt x="1614" y="374"/>
                    </a:cubicBezTo>
                    <a:cubicBezTo>
                      <a:pt x="1626" y="364"/>
                      <a:pt x="1640" y="360"/>
                      <a:pt x="1656" y="363"/>
                    </a:cubicBezTo>
                    <a:cubicBezTo>
                      <a:pt x="1660" y="363"/>
                      <a:pt x="1665" y="364"/>
                      <a:pt x="1669" y="364"/>
                    </a:cubicBezTo>
                    <a:cubicBezTo>
                      <a:pt x="1668" y="364"/>
                      <a:pt x="1668" y="364"/>
                      <a:pt x="1668" y="364"/>
                    </a:cubicBezTo>
                    <a:cubicBezTo>
                      <a:pt x="1668" y="365"/>
                      <a:pt x="1668" y="366"/>
                      <a:pt x="1669" y="366"/>
                    </a:cubicBezTo>
                    <a:cubicBezTo>
                      <a:pt x="1685" y="377"/>
                      <a:pt x="1693" y="394"/>
                      <a:pt x="1695" y="413"/>
                    </a:cubicBezTo>
                    <a:cubicBezTo>
                      <a:pt x="1695" y="414"/>
                      <a:pt x="1694" y="414"/>
                      <a:pt x="1694" y="415"/>
                    </a:cubicBezTo>
                    <a:cubicBezTo>
                      <a:pt x="1694" y="415"/>
                      <a:pt x="1694" y="415"/>
                      <a:pt x="1694" y="416"/>
                    </a:cubicBezTo>
                    <a:cubicBezTo>
                      <a:pt x="1694" y="415"/>
                      <a:pt x="1694" y="414"/>
                      <a:pt x="1695" y="413"/>
                    </a:cubicBezTo>
                    <a:cubicBezTo>
                      <a:pt x="1702" y="413"/>
                      <a:pt x="1704" y="406"/>
                      <a:pt x="1708" y="402"/>
                    </a:cubicBezTo>
                    <a:cubicBezTo>
                      <a:pt x="1724" y="390"/>
                      <a:pt x="1744" y="388"/>
                      <a:pt x="1761" y="398"/>
                    </a:cubicBezTo>
                    <a:cubicBezTo>
                      <a:pt x="1778" y="408"/>
                      <a:pt x="1785" y="424"/>
                      <a:pt x="1783" y="444"/>
                    </a:cubicBezTo>
                    <a:cubicBezTo>
                      <a:pt x="1780" y="462"/>
                      <a:pt x="1767" y="477"/>
                      <a:pt x="1749" y="482"/>
                    </a:cubicBezTo>
                    <a:cubicBezTo>
                      <a:pt x="1744" y="483"/>
                      <a:pt x="1739" y="484"/>
                      <a:pt x="1733" y="485"/>
                    </a:cubicBezTo>
                    <a:cubicBezTo>
                      <a:pt x="1739" y="493"/>
                      <a:pt x="1746" y="499"/>
                      <a:pt x="1750" y="506"/>
                    </a:cubicBezTo>
                    <a:cubicBezTo>
                      <a:pt x="1754" y="513"/>
                      <a:pt x="1756" y="522"/>
                      <a:pt x="1758" y="530"/>
                    </a:cubicBezTo>
                    <a:cubicBezTo>
                      <a:pt x="1765" y="530"/>
                      <a:pt x="1767" y="525"/>
                      <a:pt x="1771" y="522"/>
                    </a:cubicBezTo>
                    <a:cubicBezTo>
                      <a:pt x="1787" y="512"/>
                      <a:pt x="1803" y="510"/>
                      <a:pt x="1820" y="519"/>
                    </a:cubicBezTo>
                    <a:cubicBezTo>
                      <a:pt x="1837" y="528"/>
                      <a:pt x="1845" y="542"/>
                      <a:pt x="1844" y="561"/>
                    </a:cubicBezTo>
                    <a:cubicBezTo>
                      <a:pt x="1844" y="567"/>
                      <a:pt x="1843" y="573"/>
                      <a:pt x="1842" y="579"/>
                    </a:cubicBezTo>
                    <a:cubicBezTo>
                      <a:pt x="1843" y="579"/>
                      <a:pt x="1843" y="579"/>
                      <a:pt x="1843" y="579"/>
                    </a:cubicBezTo>
                    <a:cubicBezTo>
                      <a:pt x="1832" y="594"/>
                      <a:pt x="1819" y="605"/>
                      <a:pt x="1798" y="608"/>
                    </a:cubicBezTo>
                    <a:cubicBezTo>
                      <a:pt x="1804" y="616"/>
                      <a:pt x="1809" y="622"/>
                      <a:pt x="1812" y="629"/>
                    </a:cubicBezTo>
                    <a:cubicBezTo>
                      <a:pt x="1816" y="637"/>
                      <a:pt x="1817" y="645"/>
                      <a:pt x="1819" y="655"/>
                    </a:cubicBezTo>
                    <a:cubicBezTo>
                      <a:pt x="1824" y="651"/>
                      <a:pt x="1829" y="646"/>
                      <a:pt x="1834" y="643"/>
                    </a:cubicBezTo>
                    <a:cubicBezTo>
                      <a:pt x="1849" y="632"/>
                      <a:pt x="1865" y="631"/>
                      <a:pt x="1881" y="638"/>
                    </a:cubicBezTo>
                    <a:cubicBezTo>
                      <a:pt x="1897" y="646"/>
                      <a:pt x="1906" y="659"/>
                      <a:pt x="1907" y="677"/>
                    </a:cubicBezTo>
                    <a:cubicBezTo>
                      <a:pt x="1907" y="683"/>
                      <a:pt x="1906" y="689"/>
                      <a:pt x="1906" y="695"/>
                    </a:cubicBezTo>
                    <a:cubicBezTo>
                      <a:pt x="1907" y="695"/>
                      <a:pt x="1907" y="695"/>
                      <a:pt x="1907" y="695"/>
                    </a:cubicBezTo>
                    <a:cubicBezTo>
                      <a:pt x="1905" y="698"/>
                      <a:pt x="1902" y="701"/>
                      <a:pt x="1900" y="704"/>
                    </a:cubicBezTo>
                    <a:cubicBezTo>
                      <a:pt x="1892" y="717"/>
                      <a:pt x="1880" y="725"/>
                      <a:pt x="1863" y="726"/>
                    </a:cubicBezTo>
                    <a:cubicBezTo>
                      <a:pt x="1861" y="726"/>
                      <a:pt x="1858" y="727"/>
                      <a:pt x="1855" y="727"/>
                    </a:cubicBezTo>
                    <a:cubicBezTo>
                      <a:pt x="1874" y="749"/>
                      <a:pt x="1874" y="749"/>
                      <a:pt x="1880" y="777"/>
                    </a:cubicBezTo>
                    <a:cubicBezTo>
                      <a:pt x="1885" y="773"/>
                      <a:pt x="1889" y="768"/>
                      <a:pt x="1893" y="765"/>
                    </a:cubicBezTo>
                    <a:cubicBezTo>
                      <a:pt x="1908" y="753"/>
                      <a:pt x="1928" y="751"/>
                      <a:pt x="1944" y="760"/>
                    </a:cubicBezTo>
                    <a:cubicBezTo>
                      <a:pt x="1961" y="771"/>
                      <a:pt x="1969" y="786"/>
                      <a:pt x="1967" y="806"/>
                    </a:cubicBezTo>
                    <a:cubicBezTo>
                      <a:pt x="1965" y="825"/>
                      <a:pt x="1954" y="837"/>
                      <a:pt x="1936" y="844"/>
                    </a:cubicBezTo>
                    <a:cubicBezTo>
                      <a:pt x="1930" y="846"/>
                      <a:pt x="1924" y="847"/>
                      <a:pt x="1917" y="848"/>
                    </a:cubicBezTo>
                    <a:cubicBezTo>
                      <a:pt x="1923" y="856"/>
                      <a:pt x="1930" y="863"/>
                      <a:pt x="1934" y="871"/>
                    </a:cubicBezTo>
                    <a:cubicBezTo>
                      <a:pt x="1938" y="879"/>
                      <a:pt x="1939" y="888"/>
                      <a:pt x="1942" y="898"/>
                    </a:cubicBezTo>
                    <a:cubicBezTo>
                      <a:pt x="1947" y="893"/>
                      <a:pt x="1953" y="887"/>
                      <a:pt x="1959" y="883"/>
                    </a:cubicBezTo>
                    <a:cubicBezTo>
                      <a:pt x="1975" y="873"/>
                      <a:pt x="1991" y="873"/>
                      <a:pt x="2007" y="884"/>
                    </a:cubicBezTo>
                    <a:cubicBezTo>
                      <a:pt x="2023" y="894"/>
                      <a:pt x="2030" y="913"/>
                      <a:pt x="2026" y="931"/>
                    </a:cubicBezTo>
                    <a:cubicBezTo>
                      <a:pt x="2021" y="950"/>
                      <a:pt x="2009" y="961"/>
                      <a:pt x="1991" y="965"/>
                    </a:cubicBezTo>
                    <a:cubicBezTo>
                      <a:pt x="1983" y="966"/>
                      <a:pt x="1974" y="965"/>
                      <a:pt x="1966" y="965"/>
                    </a:cubicBezTo>
                    <a:cubicBezTo>
                      <a:pt x="1964" y="963"/>
                      <a:pt x="1962" y="961"/>
                      <a:pt x="1960" y="960"/>
                    </a:cubicBezTo>
                    <a:cubicBezTo>
                      <a:pt x="1946" y="951"/>
                      <a:pt x="1939" y="938"/>
                      <a:pt x="1938" y="922"/>
                    </a:cubicBezTo>
                    <a:cubicBezTo>
                      <a:pt x="1938" y="920"/>
                      <a:pt x="1937" y="918"/>
                      <a:pt x="1936" y="916"/>
                    </a:cubicBezTo>
                    <a:cubicBezTo>
                      <a:pt x="1914" y="935"/>
                      <a:pt x="1914" y="935"/>
                      <a:pt x="1889" y="941"/>
                    </a:cubicBezTo>
                    <a:cubicBezTo>
                      <a:pt x="1894" y="948"/>
                      <a:pt x="1901" y="955"/>
                      <a:pt x="1905" y="962"/>
                    </a:cubicBezTo>
                    <a:cubicBezTo>
                      <a:pt x="1909" y="970"/>
                      <a:pt x="1910" y="979"/>
                      <a:pt x="1913" y="987"/>
                    </a:cubicBezTo>
                    <a:cubicBezTo>
                      <a:pt x="1935" y="969"/>
                      <a:pt x="1935" y="968"/>
                      <a:pt x="1964" y="966"/>
                    </a:cubicBezTo>
                    <a:cubicBezTo>
                      <a:pt x="1965" y="966"/>
                      <a:pt x="1966" y="965"/>
                      <a:pt x="1966" y="965"/>
                    </a:cubicBezTo>
                    <a:cubicBezTo>
                      <a:pt x="1968" y="971"/>
                      <a:pt x="1974" y="971"/>
                      <a:pt x="1978" y="974"/>
                    </a:cubicBezTo>
                    <a:cubicBezTo>
                      <a:pt x="1997" y="987"/>
                      <a:pt x="2004" y="1009"/>
                      <a:pt x="1996" y="1029"/>
                    </a:cubicBezTo>
                    <a:cubicBezTo>
                      <a:pt x="1988" y="1049"/>
                      <a:pt x="1967" y="1061"/>
                      <a:pt x="1945" y="1057"/>
                    </a:cubicBezTo>
                    <a:cubicBezTo>
                      <a:pt x="1929" y="1054"/>
                      <a:pt x="1918" y="1045"/>
                      <a:pt x="1912" y="1030"/>
                    </a:cubicBezTo>
                    <a:cubicBezTo>
                      <a:pt x="1909" y="1024"/>
                      <a:pt x="1908" y="1017"/>
                      <a:pt x="1906" y="1009"/>
                    </a:cubicBezTo>
                    <a:cubicBezTo>
                      <a:pt x="1900" y="1014"/>
                      <a:pt x="1894" y="1020"/>
                      <a:pt x="1888" y="1024"/>
                    </a:cubicBezTo>
                    <a:cubicBezTo>
                      <a:pt x="1881" y="1028"/>
                      <a:pt x="1873" y="1030"/>
                      <a:pt x="1864" y="1033"/>
                    </a:cubicBezTo>
                    <a:cubicBezTo>
                      <a:pt x="1863" y="1039"/>
                      <a:pt x="1870" y="1041"/>
                      <a:pt x="1872" y="1045"/>
                    </a:cubicBezTo>
                    <a:cubicBezTo>
                      <a:pt x="1874" y="1050"/>
                      <a:pt x="1877" y="1054"/>
                      <a:pt x="1879" y="1059"/>
                    </a:cubicBezTo>
                    <a:cubicBezTo>
                      <a:pt x="1881" y="1064"/>
                      <a:pt x="1882" y="1069"/>
                      <a:pt x="1884" y="1076"/>
                    </a:cubicBezTo>
                    <a:cubicBezTo>
                      <a:pt x="1889" y="1072"/>
                      <a:pt x="1893" y="1069"/>
                      <a:pt x="1897" y="1066"/>
                    </a:cubicBezTo>
                    <a:cubicBezTo>
                      <a:pt x="1914" y="1055"/>
                      <a:pt x="1931" y="1054"/>
                      <a:pt x="1948" y="1065"/>
                    </a:cubicBezTo>
                    <a:cubicBezTo>
                      <a:pt x="1964" y="1075"/>
                      <a:pt x="1972" y="1090"/>
                      <a:pt x="1969" y="1109"/>
                    </a:cubicBezTo>
                    <a:cubicBezTo>
                      <a:pt x="1967" y="1130"/>
                      <a:pt x="1954" y="1143"/>
                      <a:pt x="1934" y="1149"/>
                    </a:cubicBezTo>
                    <a:cubicBezTo>
                      <a:pt x="1930" y="1150"/>
                      <a:pt x="1924" y="1151"/>
                      <a:pt x="1917" y="1152"/>
                    </a:cubicBezTo>
                    <a:cubicBezTo>
                      <a:pt x="1937" y="1169"/>
                      <a:pt x="1947" y="1188"/>
                      <a:pt x="1938" y="1213"/>
                    </a:cubicBezTo>
                    <a:cubicBezTo>
                      <a:pt x="1932" y="1231"/>
                      <a:pt x="1917" y="1239"/>
                      <a:pt x="1888" y="1244"/>
                    </a:cubicBezTo>
                    <a:cubicBezTo>
                      <a:pt x="1896" y="1254"/>
                      <a:pt x="1907" y="1262"/>
                      <a:pt x="1909" y="1275"/>
                    </a:cubicBezTo>
                    <a:cubicBezTo>
                      <a:pt x="1910" y="1284"/>
                      <a:pt x="1910" y="1293"/>
                      <a:pt x="1911" y="1302"/>
                    </a:cubicBezTo>
                    <a:cubicBezTo>
                      <a:pt x="1911" y="1301"/>
                      <a:pt x="1911" y="1301"/>
                      <a:pt x="1911" y="1301"/>
                    </a:cubicBezTo>
                    <a:cubicBezTo>
                      <a:pt x="1910" y="1303"/>
                      <a:pt x="1908" y="1306"/>
                      <a:pt x="1906" y="1308"/>
                    </a:cubicBezTo>
                    <a:cubicBezTo>
                      <a:pt x="1898" y="1322"/>
                      <a:pt x="1887" y="1331"/>
                      <a:pt x="1871" y="1333"/>
                    </a:cubicBezTo>
                    <a:cubicBezTo>
                      <a:pt x="1869" y="1334"/>
                      <a:pt x="1867" y="1335"/>
                      <a:pt x="1865" y="1336"/>
                    </a:cubicBezTo>
                    <a:cubicBezTo>
                      <a:pt x="1864" y="1342"/>
                      <a:pt x="1869" y="1344"/>
                      <a:pt x="1871" y="1347"/>
                    </a:cubicBezTo>
                    <a:cubicBezTo>
                      <a:pt x="1883" y="1362"/>
                      <a:pt x="1885" y="1378"/>
                      <a:pt x="1878" y="1395"/>
                    </a:cubicBezTo>
                    <a:cubicBezTo>
                      <a:pt x="1871" y="1413"/>
                      <a:pt x="1857" y="1422"/>
                      <a:pt x="1838" y="1423"/>
                    </a:cubicBezTo>
                    <a:cubicBezTo>
                      <a:pt x="1835" y="1423"/>
                      <a:pt x="1832" y="1424"/>
                      <a:pt x="1827" y="1424"/>
                    </a:cubicBezTo>
                    <a:cubicBezTo>
                      <a:pt x="1832" y="1430"/>
                      <a:pt x="1837" y="1434"/>
                      <a:pt x="1841" y="1439"/>
                    </a:cubicBezTo>
                    <a:cubicBezTo>
                      <a:pt x="1858" y="1461"/>
                      <a:pt x="1854" y="1492"/>
                      <a:pt x="1830" y="1508"/>
                    </a:cubicBezTo>
                    <a:cubicBezTo>
                      <a:pt x="1818" y="1515"/>
                      <a:pt x="1805" y="1517"/>
                      <a:pt x="1791" y="1513"/>
                    </a:cubicBezTo>
                    <a:cubicBezTo>
                      <a:pt x="1790" y="1512"/>
                      <a:pt x="1790" y="1510"/>
                      <a:pt x="1789" y="1509"/>
                    </a:cubicBezTo>
                    <a:cubicBezTo>
                      <a:pt x="1775" y="1509"/>
                      <a:pt x="1769" y="1498"/>
                      <a:pt x="1763" y="1488"/>
                    </a:cubicBezTo>
                    <a:cubicBezTo>
                      <a:pt x="1760" y="1482"/>
                      <a:pt x="1759" y="1476"/>
                      <a:pt x="1756" y="1467"/>
                    </a:cubicBezTo>
                    <a:cubicBezTo>
                      <a:pt x="1745" y="1483"/>
                      <a:pt x="1729" y="1485"/>
                      <a:pt x="1714" y="1491"/>
                    </a:cubicBezTo>
                    <a:cubicBezTo>
                      <a:pt x="1718" y="1496"/>
                      <a:pt x="1722" y="1500"/>
                      <a:pt x="1725" y="1505"/>
                    </a:cubicBezTo>
                    <a:cubicBezTo>
                      <a:pt x="1728" y="1510"/>
                      <a:pt x="1730" y="1515"/>
                      <a:pt x="1732" y="1521"/>
                    </a:cubicBezTo>
                    <a:cubicBezTo>
                      <a:pt x="1733" y="1525"/>
                      <a:pt x="1731" y="1531"/>
                      <a:pt x="1735" y="1535"/>
                    </a:cubicBezTo>
                    <a:cubicBezTo>
                      <a:pt x="1754" y="1519"/>
                      <a:pt x="1754" y="1519"/>
                      <a:pt x="1781" y="1513"/>
                    </a:cubicBezTo>
                    <a:cubicBezTo>
                      <a:pt x="1784" y="1512"/>
                      <a:pt x="1786" y="1510"/>
                      <a:pt x="1789" y="1509"/>
                    </a:cubicBezTo>
                    <a:cubicBezTo>
                      <a:pt x="1795" y="1514"/>
                      <a:pt x="1800" y="1520"/>
                      <a:pt x="1806" y="1525"/>
                    </a:cubicBezTo>
                    <a:cubicBezTo>
                      <a:pt x="1822" y="1540"/>
                      <a:pt x="1826" y="1560"/>
                      <a:pt x="1818" y="1578"/>
                    </a:cubicBezTo>
                    <a:cubicBezTo>
                      <a:pt x="1810" y="1596"/>
                      <a:pt x="1792" y="1607"/>
                      <a:pt x="1773" y="1606"/>
                    </a:cubicBezTo>
                    <a:cubicBezTo>
                      <a:pt x="1753" y="1604"/>
                      <a:pt x="1737" y="1591"/>
                      <a:pt x="1732" y="1570"/>
                    </a:cubicBezTo>
                    <a:cubicBezTo>
                      <a:pt x="1731" y="1566"/>
                      <a:pt x="1730" y="1562"/>
                      <a:pt x="1730" y="1556"/>
                    </a:cubicBezTo>
                    <a:cubicBezTo>
                      <a:pt x="1722" y="1562"/>
                      <a:pt x="1716" y="1568"/>
                      <a:pt x="1709" y="1572"/>
                    </a:cubicBezTo>
                    <a:cubicBezTo>
                      <a:pt x="1703" y="1576"/>
                      <a:pt x="1695" y="1579"/>
                      <a:pt x="1686" y="1582"/>
                    </a:cubicBezTo>
                    <a:cubicBezTo>
                      <a:pt x="1697" y="1595"/>
                      <a:pt x="1704" y="1608"/>
                      <a:pt x="1704" y="1627"/>
                    </a:cubicBezTo>
                    <a:cubicBezTo>
                      <a:pt x="1712" y="1622"/>
                      <a:pt x="1717" y="1617"/>
                      <a:pt x="1723" y="1613"/>
                    </a:cubicBezTo>
                    <a:cubicBezTo>
                      <a:pt x="1743" y="1601"/>
                      <a:pt x="1769" y="1606"/>
                      <a:pt x="1783" y="1625"/>
                    </a:cubicBezTo>
                    <a:cubicBezTo>
                      <a:pt x="1796" y="1644"/>
                      <a:pt x="1793" y="1670"/>
                      <a:pt x="1776" y="1685"/>
                    </a:cubicBezTo>
                    <a:cubicBezTo>
                      <a:pt x="1753" y="1707"/>
                      <a:pt x="1715" y="1698"/>
                      <a:pt x="1704" y="1667"/>
                    </a:cubicBezTo>
                    <a:cubicBezTo>
                      <a:pt x="1702" y="1661"/>
                      <a:pt x="1701" y="1654"/>
                      <a:pt x="1699" y="1648"/>
                    </a:cubicBezTo>
                    <a:cubicBezTo>
                      <a:pt x="1674" y="1667"/>
                      <a:pt x="1674" y="1667"/>
                      <a:pt x="1648" y="1669"/>
                    </a:cubicBezTo>
                    <a:cubicBezTo>
                      <a:pt x="1652" y="1674"/>
                      <a:pt x="1656" y="1677"/>
                      <a:pt x="1659" y="1681"/>
                    </a:cubicBezTo>
                    <a:cubicBezTo>
                      <a:pt x="1674" y="1697"/>
                      <a:pt x="1676" y="1717"/>
                      <a:pt x="1666" y="1735"/>
                    </a:cubicBezTo>
                    <a:cubicBezTo>
                      <a:pt x="1656" y="1753"/>
                      <a:pt x="1635" y="1763"/>
                      <a:pt x="1614" y="1757"/>
                    </a:cubicBezTo>
                    <a:cubicBezTo>
                      <a:pt x="1599" y="1753"/>
                      <a:pt x="1588" y="1743"/>
                      <a:pt x="1583" y="1728"/>
                    </a:cubicBezTo>
                    <a:cubicBezTo>
                      <a:pt x="1581" y="1722"/>
                      <a:pt x="1580" y="1716"/>
                      <a:pt x="1577" y="1708"/>
                    </a:cubicBezTo>
                    <a:cubicBezTo>
                      <a:pt x="1566" y="1723"/>
                      <a:pt x="1553" y="1731"/>
                      <a:pt x="1534" y="1733"/>
                    </a:cubicBezTo>
                    <a:cubicBezTo>
                      <a:pt x="1539" y="1740"/>
                      <a:pt x="1544" y="1746"/>
                      <a:pt x="1547" y="1752"/>
                    </a:cubicBezTo>
                    <a:cubicBezTo>
                      <a:pt x="1550" y="1759"/>
                      <a:pt x="1552" y="1767"/>
                      <a:pt x="1552" y="1774"/>
                    </a:cubicBezTo>
                    <a:cubicBezTo>
                      <a:pt x="1552" y="1781"/>
                      <a:pt x="1550" y="1789"/>
                      <a:pt x="1549" y="1796"/>
                    </a:cubicBezTo>
                    <a:cubicBezTo>
                      <a:pt x="1549" y="1796"/>
                      <a:pt x="1549" y="1796"/>
                      <a:pt x="1549" y="1796"/>
                    </a:cubicBezTo>
                    <a:cubicBezTo>
                      <a:pt x="1544" y="1801"/>
                      <a:pt x="1539" y="1807"/>
                      <a:pt x="1534" y="1811"/>
                    </a:cubicBezTo>
                    <a:cubicBezTo>
                      <a:pt x="1523" y="1820"/>
                      <a:pt x="1511" y="1821"/>
                      <a:pt x="1495" y="1820"/>
                    </a:cubicBezTo>
                    <a:cubicBezTo>
                      <a:pt x="1502" y="1827"/>
                      <a:pt x="1507" y="1832"/>
                      <a:pt x="1511" y="1838"/>
                    </a:cubicBezTo>
                    <a:cubicBezTo>
                      <a:pt x="1523" y="1853"/>
                      <a:pt x="1524" y="1870"/>
                      <a:pt x="1515" y="1886"/>
                    </a:cubicBezTo>
                    <a:cubicBezTo>
                      <a:pt x="1507" y="1903"/>
                      <a:pt x="1489" y="1913"/>
                      <a:pt x="1471" y="1910"/>
                    </a:cubicBezTo>
                    <a:cubicBezTo>
                      <a:pt x="1453" y="1908"/>
                      <a:pt x="1440" y="1898"/>
                      <a:pt x="1434" y="1882"/>
                    </a:cubicBezTo>
                    <a:cubicBezTo>
                      <a:pt x="1431" y="1876"/>
                      <a:pt x="1430" y="1869"/>
                      <a:pt x="1428" y="1861"/>
                    </a:cubicBezTo>
                    <a:cubicBezTo>
                      <a:pt x="1412" y="1881"/>
                      <a:pt x="1392" y="1886"/>
                      <a:pt x="1369" y="1883"/>
                    </a:cubicBezTo>
                    <a:cubicBezTo>
                      <a:pt x="1369" y="1883"/>
                      <a:pt x="1369" y="1883"/>
                      <a:pt x="1369" y="1883"/>
                    </a:cubicBezTo>
                    <a:cubicBezTo>
                      <a:pt x="1369" y="1882"/>
                      <a:pt x="1369" y="1881"/>
                      <a:pt x="1368" y="1881"/>
                    </a:cubicBezTo>
                    <a:cubicBezTo>
                      <a:pt x="1350" y="1871"/>
                      <a:pt x="1339" y="1856"/>
                      <a:pt x="1338" y="1831"/>
                    </a:cubicBezTo>
                    <a:cubicBezTo>
                      <a:pt x="1325" y="1846"/>
                      <a:pt x="1310" y="1853"/>
                      <a:pt x="1290" y="1856"/>
                    </a:cubicBezTo>
                    <a:cubicBezTo>
                      <a:pt x="1310" y="1876"/>
                      <a:pt x="1318" y="1897"/>
                      <a:pt x="1305" y="1921"/>
                    </a:cubicBezTo>
                    <a:cubicBezTo>
                      <a:pt x="1294" y="1939"/>
                      <a:pt x="1275" y="1947"/>
                      <a:pt x="1255" y="1943"/>
                    </a:cubicBezTo>
                    <a:cubicBezTo>
                      <a:pt x="1230" y="1938"/>
                      <a:pt x="1220" y="1919"/>
                      <a:pt x="1216" y="1895"/>
                    </a:cubicBezTo>
                    <a:cubicBezTo>
                      <a:pt x="1209" y="1900"/>
                      <a:pt x="1203" y="1906"/>
                      <a:pt x="1196" y="1910"/>
                    </a:cubicBezTo>
                    <a:cubicBezTo>
                      <a:pt x="1189" y="1914"/>
                      <a:pt x="1181" y="1915"/>
                      <a:pt x="1172" y="1918"/>
                    </a:cubicBezTo>
                    <a:cubicBezTo>
                      <a:pt x="1175" y="1923"/>
                      <a:pt x="1179" y="1928"/>
                      <a:pt x="1183" y="1933"/>
                    </a:cubicBezTo>
                    <a:cubicBezTo>
                      <a:pt x="1199" y="1960"/>
                      <a:pt x="1187" y="1993"/>
                      <a:pt x="1157" y="2002"/>
                    </a:cubicBezTo>
                    <a:cubicBezTo>
                      <a:pt x="1132" y="2010"/>
                      <a:pt x="1106" y="1994"/>
                      <a:pt x="1100" y="1969"/>
                    </a:cubicBezTo>
                    <a:cubicBezTo>
                      <a:pt x="1099" y="1963"/>
                      <a:pt x="1099" y="1957"/>
                      <a:pt x="1098" y="1951"/>
                    </a:cubicBezTo>
                    <a:cubicBezTo>
                      <a:pt x="1072" y="1975"/>
                      <a:pt x="1062" y="1980"/>
                      <a:pt x="1042" y="1975"/>
                    </a:cubicBezTo>
                    <a:cubicBezTo>
                      <a:pt x="1018" y="1969"/>
                      <a:pt x="1008" y="1950"/>
                      <a:pt x="1005" y="1925"/>
                    </a:cubicBezTo>
                    <a:cubicBezTo>
                      <a:pt x="991" y="1938"/>
                      <a:pt x="976" y="1949"/>
                      <a:pt x="954" y="1947"/>
                    </a:cubicBezTo>
                    <a:cubicBezTo>
                      <a:pt x="960" y="1954"/>
                      <a:pt x="965" y="1958"/>
                      <a:pt x="969" y="1963"/>
                    </a:cubicBezTo>
                    <a:cubicBezTo>
                      <a:pt x="988" y="1989"/>
                      <a:pt x="977" y="2025"/>
                      <a:pt x="946" y="2034"/>
                    </a:cubicBezTo>
                    <a:cubicBezTo>
                      <a:pt x="920" y="2042"/>
                      <a:pt x="892" y="2025"/>
                      <a:pt x="889" y="1998"/>
                    </a:cubicBezTo>
                    <a:cubicBezTo>
                      <a:pt x="888" y="1991"/>
                      <a:pt x="890" y="1983"/>
                      <a:pt x="891" y="1976"/>
                    </a:cubicBezTo>
                    <a:cubicBezTo>
                      <a:pt x="899" y="1953"/>
                      <a:pt x="917" y="1945"/>
                      <a:pt x="943" y="1945"/>
                    </a:cubicBezTo>
                    <a:cubicBezTo>
                      <a:pt x="926" y="1932"/>
                      <a:pt x="916" y="1919"/>
                      <a:pt x="914" y="1898"/>
                    </a:cubicBezTo>
                    <a:cubicBezTo>
                      <a:pt x="900" y="1912"/>
                      <a:pt x="884" y="1917"/>
                      <a:pt x="865" y="1921"/>
                    </a:cubicBezTo>
                    <a:cubicBezTo>
                      <a:pt x="883" y="1935"/>
                      <a:pt x="888" y="1951"/>
                      <a:pt x="889" y="1970"/>
                    </a:cubicBezTo>
                    <a:cubicBezTo>
                      <a:pt x="889" y="1972"/>
                      <a:pt x="890" y="1974"/>
                      <a:pt x="891" y="1976"/>
                    </a:cubicBezTo>
                    <a:cubicBezTo>
                      <a:pt x="884" y="1976"/>
                      <a:pt x="883" y="1982"/>
                      <a:pt x="881" y="1986"/>
                    </a:cubicBezTo>
                    <a:cubicBezTo>
                      <a:pt x="872" y="1999"/>
                      <a:pt x="860" y="2006"/>
                      <a:pt x="845" y="2007"/>
                    </a:cubicBezTo>
                    <a:cubicBezTo>
                      <a:pt x="823" y="2009"/>
                      <a:pt x="803" y="1995"/>
                      <a:pt x="798" y="1973"/>
                    </a:cubicBezTo>
                    <a:cubicBezTo>
                      <a:pt x="792" y="1947"/>
                      <a:pt x="806" y="1928"/>
                      <a:pt x="824" y="1920"/>
                    </a:cubicBezTo>
                    <a:cubicBezTo>
                      <a:pt x="831" y="1917"/>
                      <a:pt x="839" y="1916"/>
                      <a:pt x="847" y="1914"/>
                    </a:cubicBezTo>
                    <a:cubicBezTo>
                      <a:pt x="841" y="1907"/>
                      <a:pt x="835" y="1900"/>
                      <a:pt x="831" y="1893"/>
                    </a:cubicBezTo>
                    <a:cubicBezTo>
                      <a:pt x="827" y="1886"/>
                      <a:pt x="826" y="1877"/>
                      <a:pt x="823" y="1868"/>
                    </a:cubicBezTo>
                    <a:cubicBezTo>
                      <a:pt x="809" y="1879"/>
                      <a:pt x="796" y="1890"/>
                      <a:pt x="774" y="1888"/>
                    </a:cubicBezTo>
                    <a:cubicBezTo>
                      <a:pt x="780" y="1894"/>
                      <a:pt x="783" y="1898"/>
                      <a:pt x="787" y="1903"/>
                    </a:cubicBezTo>
                    <a:cubicBezTo>
                      <a:pt x="807" y="1931"/>
                      <a:pt x="794" y="1968"/>
                      <a:pt x="761" y="1976"/>
                    </a:cubicBezTo>
                    <a:cubicBezTo>
                      <a:pt x="740" y="1981"/>
                      <a:pt x="718" y="1970"/>
                      <a:pt x="709" y="1950"/>
                    </a:cubicBezTo>
                    <a:cubicBezTo>
                      <a:pt x="705" y="1941"/>
                      <a:pt x="704" y="1932"/>
                      <a:pt x="705" y="1921"/>
                    </a:cubicBezTo>
                    <a:cubicBezTo>
                      <a:pt x="708" y="1915"/>
                      <a:pt x="711" y="1909"/>
                      <a:pt x="714" y="1904"/>
                    </a:cubicBezTo>
                    <a:cubicBezTo>
                      <a:pt x="716" y="1900"/>
                      <a:pt x="719" y="1897"/>
                      <a:pt x="722" y="1896"/>
                    </a:cubicBezTo>
                    <a:cubicBezTo>
                      <a:pt x="733" y="1891"/>
                      <a:pt x="743" y="1886"/>
                      <a:pt x="756" y="1881"/>
                    </a:cubicBezTo>
                    <a:cubicBezTo>
                      <a:pt x="742" y="1872"/>
                      <a:pt x="736" y="1858"/>
                      <a:pt x="732" y="1843"/>
                    </a:cubicBezTo>
                    <a:cubicBezTo>
                      <a:pt x="732" y="1842"/>
                      <a:pt x="730" y="1842"/>
                      <a:pt x="728" y="1841"/>
                    </a:cubicBezTo>
                    <a:cubicBezTo>
                      <a:pt x="717" y="1854"/>
                      <a:pt x="701" y="1858"/>
                      <a:pt x="682" y="1862"/>
                    </a:cubicBezTo>
                    <a:cubicBezTo>
                      <a:pt x="702" y="1876"/>
                      <a:pt x="707" y="1893"/>
                      <a:pt x="705" y="1913"/>
                    </a:cubicBezTo>
                    <a:cubicBezTo>
                      <a:pt x="705" y="1916"/>
                      <a:pt x="705" y="1919"/>
                      <a:pt x="706" y="1922"/>
                    </a:cubicBezTo>
                    <a:cubicBezTo>
                      <a:pt x="702" y="1925"/>
                      <a:pt x="699" y="1927"/>
                      <a:pt x="696" y="1931"/>
                    </a:cubicBezTo>
                    <a:cubicBezTo>
                      <a:pt x="682" y="1947"/>
                      <a:pt x="665" y="1952"/>
                      <a:pt x="645" y="1946"/>
                    </a:cubicBezTo>
                    <a:cubicBezTo>
                      <a:pt x="627" y="1940"/>
                      <a:pt x="616" y="1926"/>
                      <a:pt x="614" y="1906"/>
                    </a:cubicBezTo>
                    <a:cubicBezTo>
                      <a:pt x="614" y="1905"/>
                      <a:pt x="614" y="1903"/>
                      <a:pt x="614" y="1902"/>
                    </a:cubicBezTo>
                    <a:cubicBezTo>
                      <a:pt x="613" y="1900"/>
                      <a:pt x="613" y="1899"/>
                      <a:pt x="612" y="1896"/>
                    </a:cubicBezTo>
                    <a:cubicBezTo>
                      <a:pt x="607" y="1900"/>
                      <a:pt x="603" y="1904"/>
                      <a:pt x="599" y="1907"/>
                    </a:cubicBezTo>
                    <a:cubicBezTo>
                      <a:pt x="573" y="1928"/>
                      <a:pt x="536" y="1917"/>
                      <a:pt x="526" y="1885"/>
                    </a:cubicBezTo>
                    <a:cubicBezTo>
                      <a:pt x="519" y="1863"/>
                      <a:pt x="531" y="1838"/>
                      <a:pt x="553" y="1830"/>
                    </a:cubicBezTo>
                    <a:cubicBezTo>
                      <a:pt x="560" y="1827"/>
                      <a:pt x="566" y="1826"/>
                      <a:pt x="573" y="1824"/>
                    </a:cubicBezTo>
                    <a:cubicBezTo>
                      <a:pt x="555" y="1802"/>
                      <a:pt x="555" y="1802"/>
                      <a:pt x="549" y="1779"/>
                    </a:cubicBezTo>
                    <a:cubicBezTo>
                      <a:pt x="525" y="1797"/>
                      <a:pt x="525" y="1797"/>
                      <a:pt x="500" y="1799"/>
                    </a:cubicBezTo>
                    <a:cubicBezTo>
                      <a:pt x="501" y="1806"/>
                      <a:pt x="509" y="1808"/>
                      <a:pt x="513" y="1813"/>
                    </a:cubicBezTo>
                    <a:cubicBezTo>
                      <a:pt x="530" y="1834"/>
                      <a:pt x="527" y="1865"/>
                      <a:pt x="504" y="1881"/>
                    </a:cubicBezTo>
                    <a:cubicBezTo>
                      <a:pt x="482" y="1895"/>
                      <a:pt x="453" y="1888"/>
                      <a:pt x="440" y="1866"/>
                    </a:cubicBezTo>
                    <a:cubicBezTo>
                      <a:pt x="427" y="1843"/>
                      <a:pt x="436" y="1813"/>
                      <a:pt x="460" y="1803"/>
                    </a:cubicBezTo>
                    <a:cubicBezTo>
                      <a:pt x="467" y="1799"/>
                      <a:pt x="475" y="1798"/>
                      <a:pt x="485" y="1796"/>
                    </a:cubicBezTo>
                    <a:cubicBezTo>
                      <a:pt x="471" y="1783"/>
                      <a:pt x="460" y="1769"/>
                      <a:pt x="460" y="1748"/>
                    </a:cubicBezTo>
                    <a:cubicBezTo>
                      <a:pt x="442" y="1764"/>
                      <a:pt x="423" y="1773"/>
                      <a:pt x="401" y="1765"/>
                    </a:cubicBezTo>
                    <a:cubicBezTo>
                      <a:pt x="380" y="1756"/>
                      <a:pt x="371" y="1738"/>
                      <a:pt x="370" y="1714"/>
                    </a:cubicBezTo>
                    <a:cubicBezTo>
                      <a:pt x="364" y="1720"/>
                      <a:pt x="360" y="1724"/>
                      <a:pt x="355" y="1728"/>
                    </a:cubicBezTo>
                    <a:cubicBezTo>
                      <a:pt x="330" y="1747"/>
                      <a:pt x="295" y="1737"/>
                      <a:pt x="284" y="1708"/>
                    </a:cubicBezTo>
                    <a:cubicBezTo>
                      <a:pt x="275" y="1684"/>
                      <a:pt x="288" y="1656"/>
                      <a:pt x="313" y="1649"/>
                    </a:cubicBezTo>
                    <a:cubicBezTo>
                      <a:pt x="319" y="1647"/>
                      <a:pt x="325" y="1647"/>
                      <a:pt x="332" y="1646"/>
                    </a:cubicBezTo>
                    <a:cubicBezTo>
                      <a:pt x="326" y="1638"/>
                      <a:pt x="319" y="1632"/>
                      <a:pt x="315" y="1625"/>
                    </a:cubicBezTo>
                    <a:cubicBezTo>
                      <a:pt x="310" y="1617"/>
                      <a:pt x="309" y="1608"/>
                      <a:pt x="305" y="1598"/>
                    </a:cubicBezTo>
                    <a:cubicBezTo>
                      <a:pt x="300" y="1599"/>
                      <a:pt x="298" y="1606"/>
                      <a:pt x="293" y="1608"/>
                    </a:cubicBezTo>
                    <a:cubicBezTo>
                      <a:pt x="287" y="1611"/>
                      <a:pt x="281" y="1615"/>
                      <a:pt x="275" y="1617"/>
                    </a:cubicBezTo>
                    <a:cubicBezTo>
                      <a:pt x="269" y="1618"/>
                      <a:pt x="263" y="1618"/>
                      <a:pt x="255" y="1619"/>
                    </a:cubicBezTo>
                    <a:cubicBezTo>
                      <a:pt x="260" y="1624"/>
                      <a:pt x="265" y="1628"/>
                      <a:pt x="269" y="1633"/>
                    </a:cubicBezTo>
                    <a:cubicBezTo>
                      <a:pt x="287" y="1655"/>
                      <a:pt x="282" y="1686"/>
                      <a:pt x="258" y="1700"/>
                    </a:cubicBezTo>
                    <a:cubicBezTo>
                      <a:pt x="237" y="1713"/>
                      <a:pt x="208" y="1705"/>
                      <a:pt x="196" y="1683"/>
                    </a:cubicBezTo>
                    <a:cubicBezTo>
                      <a:pt x="184" y="1660"/>
                      <a:pt x="193" y="1632"/>
                      <a:pt x="217" y="1622"/>
                    </a:cubicBezTo>
                    <a:cubicBezTo>
                      <a:pt x="224" y="1618"/>
                      <a:pt x="232" y="1617"/>
                      <a:pt x="240" y="1615"/>
                    </a:cubicBezTo>
                    <a:cubicBezTo>
                      <a:pt x="220" y="1591"/>
                      <a:pt x="220" y="1591"/>
                      <a:pt x="216" y="1565"/>
                    </a:cubicBezTo>
                    <a:cubicBezTo>
                      <a:pt x="210" y="1570"/>
                      <a:pt x="206" y="1574"/>
                      <a:pt x="201" y="1578"/>
                    </a:cubicBezTo>
                    <a:cubicBezTo>
                      <a:pt x="180" y="1593"/>
                      <a:pt x="151" y="1587"/>
                      <a:pt x="137" y="1566"/>
                    </a:cubicBezTo>
                    <a:cubicBezTo>
                      <a:pt x="123" y="1545"/>
                      <a:pt x="130" y="1516"/>
                      <a:pt x="151" y="1503"/>
                    </a:cubicBezTo>
                    <a:cubicBezTo>
                      <a:pt x="178" y="1487"/>
                      <a:pt x="212" y="1501"/>
                      <a:pt x="218" y="1532"/>
                    </a:cubicBezTo>
                    <a:cubicBezTo>
                      <a:pt x="219" y="1538"/>
                      <a:pt x="219" y="1544"/>
                      <a:pt x="220" y="1551"/>
                    </a:cubicBezTo>
                    <a:cubicBezTo>
                      <a:pt x="224" y="1547"/>
                      <a:pt x="228" y="1542"/>
                      <a:pt x="232" y="1539"/>
                    </a:cubicBezTo>
                    <a:cubicBezTo>
                      <a:pt x="237" y="1535"/>
                      <a:pt x="243" y="1531"/>
                      <a:pt x="249" y="1528"/>
                    </a:cubicBezTo>
                    <a:cubicBezTo>
                      <a:pt x="254" y="1526"/>
                      <a:pt x="260" y="1526"/>
                      <a:pt x="268" y="1524"/>
                    </a:cubicBezTo>
                    <a:cubicBezTo>
                      <a:pt x="262" y="1517"/>
                      <a:pt x="256" y="1511"/>
                      <a:pt x="253" y="1503"/>
                    </a:cubicBezTo>
                    <a:cubicBezTo>
                      <a:pt x="249" y="1495"/>
                      <a:pt x="247" y="1486"/>
                      <a:pt x="244" y="1477"/>
                    </a:cubicBezTo>
                    <a:cubicBezTo>
                      <a:pt x="239" y="1481"/>
                      <a:pt x="235" y="1485"/>
                      <a:pt x="231" y="1488"/>
                    </a:cubicBezTo>
                    <a:cubicBezTo>
                      <a:pt x="216" y="1498"/>
                      <a:pt x="200" y="1500"/>
                      <a:pt x="184" y="1492"/>
                    </a:cubicBezTo>
                    <a:cubicBezTo>
                      <a:pt x="166" y="1484"/>
                      <a:pt x="157" y="1469"/>
                      <a:pt x="157" y="1449"/>
                    </a:cubicBezTo>
                    <a:cubicBezTo>
                      <a:pt x="157" y="1443"/>
                      <a:pt x="158" y="1437"/>
                      <a:pt x="159" y="1431"/>
                    </a:cubicBezTo>
                    <a:cubicBezTo>
                      <a:pt x="158" y="1432"/>
                      <a:pt x="158" y="1432"/>
                      <a:pt x="158" y="1432"/>
                    </a:cubicBezTo>
                    <a:cubicBezTo>
                      <a:pt x="162" y="1428"/>
                      <a:pt x="165" y="1423"/>
                      <a:pt x="168" y="1419"/>
                    </a:cubicBezTo>
                    <a:cubicBezTo>
                      <a:pt x="171" y="1416"/>
                      <a:pt x="174" y="1413"/>
                      <a:pt x="178" y="1411"/>
                    </a:cubicBezTo>
                    <a:cubicBezTo>
                      <a:pt x="183" y="1408"/>
                      <a:pt x="188" y="1406"/>
                      <a:pt x="193" y="1404"/>
                    </a:cubicBezTo>
                    <a:cubicBezTo>
                      <a:pt x="197" y="1403"/>
                      <a:pt x="202" y="1405"/>
                      <a:pt x="208" y="1400"/>
                    </a:cubicBezTo>
                    <a:cubicBezTo>
                      <a:pt x="193" y="1388"/>
                      <a:pt x="186" y="1374"/>
                      <a:pt x="185" y="1357"/>
                    </a:cubicBezTo>
                    <a:cubicBezTo>
                      <a:pt x="183" y="1358"/>
                      <a:pt x="181" y="1357"/>
                      <a:pt x="180" y="1358"/>
                    </a:cubicBezTo>
                    <a:cubicBezTo>
                      <a:pt x="167" y="1373"/>
                      <a:pt x="150" y="1377"/>
                      <a:pt x="131" y="1377"/>
                    </a:cubicBezTo>
                    <a:lnTo>
                      <a:pt x="132" y="1377"/>
                    </a:lnTo>
                    <a:close/>
                    <a:moveTo>
                      <a:pt x="133" y="770"/>
                    </a:moveTo>
                    <a:cubicBezTo>
                      <a:pt x="133" y="770"/>
                      <a:pt x="132" y="770"/>
                      <a:pt x="131" y="771"/>
                    </a:cubicBezTo>
                    <a:cubicBezTo>
                      <a:pt x="132" y="770"/>
                      <a:pt x="133" y="770"/>
                      <a:pt x="134" y="770"/>
                    </a:cubicBezTo>
                    <a:cubicBezTo>
                      <a:pt x="134" y="771"/>
                      <a:pt x="133" y="773"/>
                      <a:pt x="134" y="774"/>
                    </a:cubicBezTo>
                    <a:cubicBezTo>
                      <a:pt x="152" y="794"/>
                      <a:pt x="152" y="794"/>
                      <a:pt x="158" y="819"/>
                    </a:cubicBezTo>
                    <a:cubicBezTo>
                      <a:pt x="168" y="804"/>
                      <a:pt x="182" y="798"/>
                      <a:pt x="199" y="794"/>
                    </a:cubicBezTo>
                    <a:cubicBezTo>
                      <a:pt x="195" y="788"/>
                      <a:pt x="191" y="784"/>
                      <a:pt x="189" y="780"/>
                    </a:cubicBezTo>
                    <a:cubicBezTo>
                      <a:pt x="186" y="775"/>
                      <a:pt x="184" y="769"/>
                      <a:pt x="181" y="764"/>
                    </a:cubicBezTo>
                    <a:cubicBezTo>
                      <a:pt x="180" y="759"/>
                      <a:pt x="182" y="754"/>
                      <a:pt x="178" y="749"/>
                    </a:cubicBezTo>
                    <a:cubicBezTo>
                      <a:pt x="157" y="766"/>
                      <a:pt x="157" y="766"/>
                      <a:pt x="133" y="770"/>
                    </a:cubicBezTo>
                    <a:close/>
                    <a:moveTo>
                      <a:pt x="665" y="1855"/>
                    </a:moveTo>
                    <a:cubicBezTo>
                      <a:pt x="659" y="1848"/>
                      <a:pt x="652" y="1841"/>
                      <a:pt x="648" y="1833"/>
                    </a:cubicBezTo>
                    <a:cubicBezTo>
                      <a:pt x="644" y="1826"/>
                      <a:pt x="642" y="1818"/>
                      <a:pt x="639" y="1808"/>
                    </a:cubicBezTo>
                    <a:cubicBezTo>
                      <a:pt x="626" y="1823"/>
                      <a:pt x="611" y="1828"/>
                      <a:pt x="593" y="1830"/>
                    </a:cubicBezTo>
                    <a:cubicBezTo>
                      <a:pt x="598" y="1835"/>
                      <a:pt x="601" y="1838"/>
                      <a:pt x="604" y="1842"/>
                    </a:cubicBezTo>
                    <a:cubicBezTo>
                      <a:pt x="607" y="1845"/>
                      <a:pt x="610" y="1849"/>
                      <a:pt x="611" y="1853"/>
                    </a:cubicBezTo>
                    <a:cubicBezTo>
                      <a:pt x="613" y="1858"/>
                      <a:pt x="614" y="1863"/>
                      <a:pt x="615" y="1868"/>
                    </a:cubicBezTo>
                    <a:cubicBezTo>
                      <a:pt x="616" y="1872"/>
                      <a:pt x="613" y="1877"/>
                      <a:pt x="619" y="1881"/>
                    </a:cubicBezTo>
                    <a:cubicBezTo>
                      <a:pt x="629" y="1863"/>
                      <a:pt x="645" y="1857"/>
                      <a:pt x="665" y="1855"/>
                    </a:cubicBezTo>
                    <a:close/>
                    <a:moveTo>
                      <a:pt x="187" y="725"/>
                    </a:moveTo>
                    <a:cubicBezTo>
                      <a:pt x="198" y="712"/>
                      <a:pt x="213" y="707"/>
                      <a:pt x="229" y="702"/>
                    </a:cubicBezTo>
                    <a:cubicBezTo>
                      <a:pt x="224" y="694"/>
                      <a:pt x="218" y="688"/>
                      <a:pt x="215" y="682"/>
                    </a:cubicBezTo>
                    <a:cubicBezTo>
                      <a:pt x="212" y="674"/>
                      <a:pt x="211" y="666"/>
                      <a:pt x="209" y="658"/>
                    </a:cubicBezTo>
                    <a:cubicBezTo>
                      <a:pt x="186" y="675"/>
                      <a:pt x="186" y="675"/>
                      <a:pt x="160" y="679"/>
                    </a:cubicBezTo>
                    <a:cubicBezTo>
                      <a:pt x="166" y="686"/>
                      <a:pt x="173" y="692"/>
                      <a:pt x="177" y="699"/>
                    </a:cubicBezTo>
                    <a:cubicBezTo>
                      <a:pt x="181" y="707"/>
                      <a:pt x="184" y="715"/>
                      <a:pt x="187" y="725"/>
                    </a:cubicBezTo>
                    <a:close/>
                    <a:moveTo>
                      <a:pt x="1487" y="1820"/>
                    </a:moveTo>
                    <a:cubicBezTo>
                      <a:pt x="1467" y="1801"/>
                      <a:pt x="1467" y="1801"/>
                      <a:pt x="1456" y="1774"/>
                    </a:cubicBezTo>
                    <a:cubicBezTo>
                      <a:pt x="1450" y="1778"/>
                      <a:pt x="1444" y="1784"/>
                      <a:pt x="1437" y="1788"/>
                    </a:cubicBezTo>
                    <a:cubicBezTo>
                      <a:pt x="1430" y="1791"/>
                      <a:pt x="1422" y="1793"/>
                      <a:pt x="1414" y="1796"/>
                    </a:cubicBezTo>
                    <a:cubicBezTo>
                      <a:pt x="1419" y="1803"/>
                      <a:pt x="1424" y="1809"/>
                      <a:pt x="1428" y="1816"/>
                    </a:cubicBezTo>
                    <a:cubicBezTo>
                      <a:pt x="1432" y="1823"/>
                      <a:pt x="1433" y="1832"/>
                      <a:pt x="1436" y="1842"/>
                    </a:cubicBezTo>
                    <a:cubicBezTo>
                      <a:pt x="1449" y="1825"/>
                      <a:pt x="1465" y="1818"/>
                      <a:pt x="1487" y="1820"/>
                    </a:cubicBezTo>
                    <a:close/>
                    <a:moveTo>
                      <a:pt x="373" y="1700"/>
                    </a:moveTo>
                    <a:cubicBezTo>
                      <a:pt x="385" y="1685"/>
                      <a:pt x="398" y="1676"/>
                      <a:pt x="417" y="1673"/>
                    </a:cubicBezTo>
                    <a:cubicBezTo>
                      <a:pt x="412" y="1666"/>
                      <a:pt x="407" y="1660"/>
                      <a:pt x="404" y="1654"/>
                    </a:cubicBezTo>
                    <a:cubicBezTo>
                      <a:pt x="400" y="1646"/>
                      <a:pt x="399" y="1638"/>
                      <a:pt x="396" y="1630"/>
                    </a:cubicBezTo>
                    <a:cubicBezTo>
                      <a:pt x="389" y="1635"/>
                      <a:pt x="383" y="1640"/>
                      <a:pt x="376" y="1643"/>
                    </a:cubicBezTo>
                    <a:cubicBezTo>
                      <a:pt x="368" y="1647"/>
                      <a:pt x="360" y="1648"/>
                      <a:pt x="348" y="1652"/>
                    </a:cubicBezTo>
                    <a:cubicBezTo>
                      <a:pt x="367" y="1664"/>
                      <a:pt x="374" y="1680"/>
                      <a:pt x="373" y="1700"/>
                    </a:cubicBezTo>
                    <a:close/>
                    <a:moveTo>
                      <a:pt x="516" y="325"/>
                    </a:moveTo>
                    <a:cubicBezTo>
                      <a:pt x="530" y="317"/>
                      <a:pt x="544" y="310"/>
                      <a:pt x="558" y="303"/>
                    </a:cubicBezTo>
                    <a:cubicBezTo>
                      <a:pt x="556" y="299"/>
                      <a:pt x="553" y="297"/>
                      <a:pt x="551" y="294"/>
                    </a:cubicBezTo>
                    <a:cubicBezTo>
                      <a:pt x="549" y="290"/>
                      <a:pt x="546" y="286"/>
                      <a:pt x="544" y="282"/>
                    </a:cubicBezTo>
                    <a:cubicBezTo>
                      <a:pt x="543" y="278"/>
                      <a:pt x="543" y="275"/>
                      <a:pt x="542" y="271"/>
                    </a:cubicBezTo>
                    <a:cubicBezTo>
                      <a:pt x="540" y="267"/>
                      <a:pt x="543" y="262"/>
                      <a:pt x="538" y="260"/>
                    </a:cubicBezTo>
                    <a:cubicBezTo>
                      <a:pt x="518" y="277"/>
                      <a:pt x="518" y="277"/>
                      <a:pt x="491" y="282"/>
                    </a:cubicBezTo>
                    <a:cubicBezTo>
                      <a:pt x="510" y="303"/>
                      <a:pt x="510" y="303"/>
                      <a:pt x="516" y="325"/>
                    </a:cubicBezTo>
                    <a:close/>
                    <a:moveTo>
                      <a:pt x="1771" y="699"/>
                    </a:moveTo>
                    <a:cubicBezTo>
                      <a:pt x="1779" y="714"/>
                      <a:pt x="1786" y="727"/>
                      <a:pt x="1793" y="741"/>
                    </a:cubicBezTo>
                    <a:cubicBezTo>
                      <a:pt x="1811" y="727"/>
                      <a:pt x="1811" y="727"/>
                      <a:pt x="1841" y="721"/>
                    </a:cubicBezTo>
                    <a:cubicBezTo>
                      <a:pt x="1820" y="712"/>
                      <a:pt x="1818" y="693"/>
                      <a:pt x="1811" y="675"/>
                    </a:cubicBezTo>
                    <a:cubicBezTo>
                      <a:pt x="1800" y="691"/>
                      <a:pt x="1785" y="695"/>
                      <a:pt x="1771" y="699"/>
                    </a:cubicBezTo>
                    <a:close/>
                    <a:moveTo>
                      <a:pt x="192" y="589"/>
                    </a:moveTo>
                    <a:cubicBezTo>
                      <a:pt x="197" y="594"/>
                      <a:pt x="200" y="597"/>
                      <a:pt x="203" y="601"/>
                    </a:cubicBezTo>
                    <a:cubicBezTo>
                      <a:pt x="205" y="604"/>
                      <a:pt x="208" y="607"/>
                      <a:pt x="209" y="610"/>
                    </a:cubicBezTo>
                    <a:cubicBezTo>
                      <a:pt x="211" y="614"/>
                      <a:pt x="212" y="619"/>
                      <a:pt x="213" y="623"/>
                    </a:cubicBezTo>
                    <a:cubicBezTo>
                      <a:pt x="215" y="626"/>
                      <a:pt x="211" y="632"/>
                      <a:pt x="219" y="634"/>
                    </a:cubicBezTo>
                    <a:cubicBezTo>
                      <a:pt x="228" y="621"/>
                      <a:pt x="242" y="614"/>
                      <a:pt x="260" y="611"/>
                    </a:cubicBezTo>
                    <a:cubicBezTo>
                      <a:pt x="248" y="598"/>
                      <a:pt x="239" y="584"/>
                      <a:pt x="239" y="566"/>
                    </a:cubicBezTo>
                    <a:cubicBezTo>
                      <a:pt x="216" y="584"/>
                      <a:pt x="216" y="584"/>
                      <a:pt x="192" y="589"/>
                    </a:cubicBezTo>
                    <a:close/>
                    <a:moveTo>
                      <a:pt x="760" y="206"/>
                    </a:moveTo>
                    <a:cubicBezTo>
                      <a:pt x="770" y="188"/>
                      <a:pt x="786" y="187"/>
                      <a:pt x="802" y="180"/>
                    </a:cubicBezTo>
                    <a:cubicBezTo>
                      <a:pt x="787" y="168"/>
                      <a:pt x="782" y="153"/>
                      <a:pt x="780" y="136"/>
                    </a:cubicBezTo>
                    <a:cubicBezTo>
                      <a:pt x="772" y="142"/>
                      <a:pt x="765" y="149"/>
                      <a:pt x="758" y="153"/>
                    </a:cubicBezTo>
                    <a:cubicBezTo>
                      <a:pt x="750" y="156"/>
                      <a:pt x="741" y="158"/>
                      <a:pt x="733" y="160"/>
                    </a:cubicBezTo>
                    <a:cubicBezTo>
                      <a:pt x="739" y="167"/>
                      <a:pt x="745" y="172"/>
                      <a:pt x="749" y="179"/>
                    </a:cubicBezTo>
                    <a:cubicBezTo>
                      <a:pt x="753" y="186"/>
                      <a:pt x="755" y="194"/>
                      <a:pt x="760" y="206"/>
                    </a:cubicBezTo>
                    <a:close/>
                    <a:moveTo>
                      <a:pt x="1831" y="821"/>
                    </a:moveTo>
                    <a:cubicBezTo>
                      <a:pt x="1844" y="834"/>
                      <a:pt x="1849" y="847"/>
                      <a:pt x="1851" y="861"/>
                    </a:cubicBezTo>
                    <a:cubicBezTo>
                      <a:pt x="1851" y="862"/>
                      <a:pt x="1854" y="862"/>
                      <a:pt x="1856" y="863"/>
                    </a:cubicBezTo>
                    <a:cubicBezTo>
                      <a:pt x="1866" y="850"/>
                      <a:pt x="1881" y="846"/>
                      <a:pt x="1899" y="843"/>
                    </a:cubicBezTo>
                    <a:cubicBezTo>
                      <a:pt x="1895" y="838"/>
                      <a:pt x="1891" y="835"/>
                      <a:pt x="1889" y="832"/>
                    </a:cubicBezTo>
                    <a:cubicBezTo>
                      <a:pt x="1886" y="829"/>
                      <a:pt x="1883" y="825"/>
                      <a:pt x="1881" y="821"/>
                    </a:cubicBezTo>
                    <a:cubicBezTo>
                      <a:pt x="1879" y="817"/>
                      <a:pt x="1878" y="813"/>
                      <a:pt x="1876" y="808"/>
                    </a:cubicBezTo>
                    <a:cubicBezTo>
                      <a:pt x="1875" y="805"/>
                      <a:pt x="1878" y="799"/>
                      <a:pt x="1871" y="797"/>
                    </a:cubicBezTo>
                    <a:cubicBezTo>
                      <a:pt x="1862" y="810"/>
                      <a:pt x="1850" y="817"/>
                      <a:pt x="1831" y="821"/>
                    </a:cubicBezTo>
                    <a:close/>
                    <a:moveTo>
                      <a:pt x="105" y="1167"/>
                    </a:moveTo>
                    <a:cubicBezTo>
                      <a:pt x="109" y="1172"/>
                      <a:pt x="114" y="1175"/>
                      <a:pt x="117" y="1180"/>
                    </a:cubicBezTo>
                    <a:cubicBezTo>
                      <a:pt x="120" y="1184"/>
                      <a:pt x="123" y="1189"/>
                      <a:pt x="125" y="1194"/>
                    </a:cubicBezTo>
                    <a:cubicBezTo>
                      <a:pt x="127" y="1199"/>
                      <a:pt x="128" y="1204"/>
                      <a:pt x="130" y="1210"/>
                    </a:cubicBezTo>
                    <a:cubicBezTo>
                      <a:pt x="137" y="1205"/>
                      <a:pt x="142" y="1200"/>
                      <a:pt x="149" y="1196"/>
                    </a:cubicBezTo>
                    <a:cubicBezTo>
                      <a:pt x="156" y="1193"/>
                      <a:pt x="164" y="1191"/>
                      <a:pt x="172" y="1188"/>
                    </a:cubicBezTo>
                    <a:cubicBezTo>
                      <a:pt x="167" y="1181"/>
                      <a:pt x="162" y="1176"/>
                      <a:pt x="159" y="1169"/>
                    </a:cubicBezTo>
                    <a:cubicBezTo>
                      <a:pt x="155" y="1162"/>
                      <a:pt x="154" y="1154"/>
                      <a:pt x="151" y="1146"/>
                    </a:cubicBezTo>
                    <a:cubicBezTo>
                      <a:pt x="144" y="1151"/>
                      <a:pt x="138" y="1156"/>
                      <a:pt x="131" y="1159"/>
                    </a:cubicBezTo>
                    <a:cubicBezTo>
                      <a:pt x="123" y="1163"/>
                      <a:pt x="114" y="1164"/>
                      <a:pt x="105" y="1167"/>
                    </a:cubicBezTo>
                    <a:close/>
                    <a:moveTo>
                      <a:pt x="1691" y="431"/>
                    </a:moveTo>
                    <a:cubicBezTo>
                      <a:pt x="1672" y="449"/>
                      <a:pt x="1672" y="449"/>
                      <a:pt x="1647" y="459"/>
                    </a:cubicBezTo>
                    <a:cubicBezTo>
                      <a:pt x="1652" y="465"/>
                      <a:pt x="1657" y="470"/>
                      <a:pt x="1660" y="477"/>
                    </a:cubicBezTo>
                    <a:cubicBezTo>
                      <a:pt x="1664" y="484"/>
                      <a:pt x="1666" y="491"/>
                      <a:pt x="1669" y="499"/>
                    </a:cubicBezTo>
                    <a:cubicBezTo>
                      <a:pt x="1677" y="494"/>
                      <a:pt x="1683" y="489"/>
                      <a:pt x="1691" y="486"/>
                    </a:cubicBezTo>
                    <a:cubicBezTo>
                      <a:pt x="1697" y="483"/>
                      <a:pt x="1705" y="481"/>
                      <a:pt x="1715" y="479"/>
                    </a:cubicBezTo>
                    <a:cubicBezTo>
                      <a:pt x="1699" y="467"/>
                      <a:pt x="1691" y="452"/>
                      <a:pt x="1691" y="431"/>
                    </a:cubicBezTo>
                    <a:close/>
                    <a:moveTo>
                      <a:pt x="147" y="842"/>
                    </a:moveTo>
                    <a:cubicBezTo>
                      <a:pt x="136" y="855"/>
                      <a:pt x="120" y="861"/>
                      <a:pt x="101" y="862"/>
                    </a:cubicBezTo>
                    <a:cubicBezTo>
                      <a:pt x="106" y="868"/>
                      <a:pt x="111" y="872"/>
                      <a:pt x="114" y="877"/>
                    </a:cubicBezTo>
                    <a:cubicBezTo>
                      <a:pt x="117" y="881"/>
                      <a:pt x="120" y="886"/>
                      <a:pt x="122" y="891"/>
                    </a:cubicBezTo>
                    <a:cubicBezTo>
                      <a:pt x="124" y="896"/>
                      <a:pt x="125" y="902"/>
                      <a:pt x="126" y="908"/>
                    </a:cubicBezTo>
                    <a:cubicBezTo>
                      <a:pt x="133" y="902"/>
                      <a:pt x="139" y="897"/>
                      <a:pt x="145" y="893"/>
                    </a:cubicBezTo>
                    <a:cubicBezTo>
                      <a:pt x="152" y="889"/>
                      <a:pt x="160" y="887"/>
                      <a:pt x="166" y="884"/>
                    </a:cubicBezTo>
                    <a:cubicBezTo>
                      <a:pt x="160" y="870"/>
                      <a:pt x="154" y="856"/>
                      <a:pt x="147" y="842"/>
                    </a:cubicBezTo>
                    <a:close/>
                    <a:moveTo>
                      <a:pt x="1745" y="1398"/>
                    </a:moveTo>
                    <a:cubicBezTo>
                      <a:pt x="1750" y="1405"/>
                      <a:pt x="1753" y="1409"/>
                      <a:pt x="1756" y="1413"/>
                    </a:cubicBezTo>
                    <a:cubicBezTo>
                      <a:pt x="1758" y="1417"/>
                      <a:pt x="1760" y="1421"/>
                      <a:pt x="1762" y="1425"/>
                    </a:cubicBezTo>
                    <a:cubicBezTo>
                      <a:pt x="1764" y="1429"/>
                      <a:pt x="1762" y="1435"/>
                      <a:pt x="1767" y="1440"/>
                    </a:cubicBezTo>
                    <a:cubicBezTo>
                      <a:pt x="1780" y="1427"/>
                      <a:pt x="1794" y="1421"/>
                      <a:pt x="1813" y="1422"/>
                    </a:cubicBezTo>
                    <a:cubicBezTo>
                      <a:pt x="1794" y="1400"/>
                      <a:pt x="1794" y="1400"/>
                      <a:pt x="1786" y="1374"/>
                    </a:cubicBezTo>
                    <a:cubicBezTo>
                      <a:pt x="1776" y="1388"/>
                      <a:pt x="1763" y="1395"/>
                      <a:pt x="1745" y="1398"/>
                    </a:cubicBezTo>
                    <a:close/>
                    <a:moveTo>
                      <a:pt x="1634" y="1666"/>
                    </a:moveTo>
                    <a:cubicBezTo>
                      <a:pt x="1629" y="1661"/>
                      <a:pt x="1626" y="1658"/>
                      <a:pt x="1623" y="1654"/>
                    </a:cubicBezTo>
                    <a:cubicBezTo>
                      <a:pt x="1621" y="1652"/>
                      <a:pt x="1618" y="1649"/>
                      <a:pt x="1616" y="1646"/>
                    </a:cubicBezTo>
                    <a:cubicBezTo>
                      <a:pt x="1614" y="1642"/>
                      <a:pt x="1613" y="1637"/>
                      <a:pt x="1611" y="1633"/>
                    </a:cubicBezTo>
                    <a:cubicBezTo>
                      <a:pt x="1609" y="1630"/>
                      <a:pt x="1612" y="1624"/>
                      <a:pt x="1604" y="1622"/>
                    </a:cubicBezTo>
                    <a:cubicBezTo>
                      <a:pt x="1596" y="1636"/>
                      <a:pt x="1579" y="1638"/>
                      <a:pt x="1565" y="1644"/>
                    </a:cubicBezTo>
                    <a:cubicBezTo>
                      <a:pt x="1579" y="1664"/>
                      <a:pt x="1579" y="1664"/>
                      <a:pt x="1585" y="1688"/>
                    </a:cubicBezTo>
                    <a:cubicBezTo>
                      <a:pt x="1598" y="1674"/>
                      <a:pt x="1613" y="1665"/>
                      <a:pt x="1634" y="1666"/>
                    </a:cubicBezTo>
                    <a:close/>
                    <a:moveTo>
                      <a:pt x="970" y="170"/>
                    </a:moveTo>
                    <a:cubicBezTo>
                      <a:pt x="978" y="165"/>
                      <a:pt x="983" y="160"/>
                      <a:pt x="990" y="157"/>
                    </a:cubicBezTo>
                    <a:cubicBezTo>
                      <a:pt x="996" y="153"/>
                      <a:pt x="1003" y="152"/>
                      <a:pt x="1011" y="149"/>
                    </a:cubicBezTo>
                    <a:cubicBezTo>
                      <a:pt x="999" y="136"/>
                      <a:pt x="993" y="122"/>
                      <a:pt x="991" y="103"/>
                    </a:cubicBezTo>
                    <a:cubicBezTo>
                      <a:pt x="978" y="119"/>
                      <a:pt x="963" y="127"/>
                      <a:pt x="943" y="126"/>
                    </a:cubicBezTo>
                    <a:cubicBezTo>
                      <a:pt x="950" y="134"/>
                      <a:pt x="956" y="139"/>
                      <a:pt x="960" y="146"/>
                    </a:cubicBezTo>
                    <a:cubicBezTo>
                      <a:pt x="964" y="153"/>
                      <a:pt x="966" y="161"/>
                      <a:pt x="970" y="170"/>
                    </a:cubicBezTo>
                    <a:close/>
                    <a:moveTo>
                      <a:pt x="1081" y="1889"/>
                    </a:moveTo>
                    <a:cubicBezTo>
                      <a:pt x="1086" y="1897"/>
                      <a:pt x="1092" y="1903"/>
                      <a:pt x="1095" y="1910"/>
                    </a:cubicBezTo>
                    <a:cubicBezTo>
                      <a:pt x="1099" y="1918"/>
                      <a:pt x="1100" y="1926"/>
                      <a:pt x="1103" y="1937"/>
                    </a:cubicBezTo>
                    <a:cubicBezTo>
                      <a:pt x="1114" y="1921"/>
                      <a:pt x="1129" y="1914"/>
                      <a:pt x="1147" y="1910"/>
                    </a:cubicBezTo>
                    <a:cubicBezTo>
                      <a:pt x="1133" y="1899"/>
                      <a:pt x="1129" y="1883"/>
                      <a:pt x="1122" y="1869"/>
                    </a:cubicBezTo>
                    <a:cubicBezTo>
                      <a:pt x="1110" y="1882"/>
                      <a:pt x="1096" y="1886"/>
                      <a:pt x="1081" y="1889"/>
                    </a:cubicBezTo>
                    <a:close/>
                    <a:moveTo>
                      <a:pt x="1873" y="1238"/>
                    </a:moveTo>
                    <a:cubicBezTo>
                      <a:pt x="1856" y="1227"/>
                      <a:pt x="1849" y="1212"/>
                      <a:pt x="1847" y="1193"/>
                    </a:cubicBezTo>
                    <a:cubicBezTo>
                      <a:pt x="1840" y="1198"/>
                      <a:pt x="1835" y="1203"/>
                      <a:pt x="1828" y="1206"/>
                    </a:cubicBezTo>
                    <a:cubicBezTo>
                      <a:pt x="1821" y="1210"/>
                      <a:pt x="1814" y="1213"/>
                      <a:pt x="1807" y="1216"/>
                    </a:cubicBezTo>
                    <a:cubicBezTo>
                      <a:pt x="1814" y="1229"/>
                      <a:pt x="1821" y="1243"/>
                      <a:pt x="1827" y="1256"/>
                    </a:cubicBezTo>
                    <a:cubicBezTo>
                      <a:pt x="1846" y="1243"/>
                      <a:pt x="1846" y="1243"/>
                      <a:pt x="1873" y="1238"/>
                    </a:cubicBezTo>
                    <a:close/>
                    <a:moveTo>
                      <a:pt x="1243" y="1810"/>
                    </a:moveTo>
                    <a:cubicBezTo>
                      <a:pt x="1237" y="1814"/>
                      <a:pt x="1231" y="1818"/>
                      <a:pt x="1225" y="1822"/>
                    </a:cubicBezTo>
                    <a:cubicBezTo>
                      <a:pt x="1218" y="1825"/>
                      <a:pt x="1211" y="1827"/>
                      <a:pt x="1205" y="1829"/>
                    </a:cubicBezTo>
                    <a:cubicBezTo>
                      <a:pt x="1212" y="1843"/>
                      <a:pt x="1218" y="1857"/>
                      <a:pt x="1225" y="1870"/>
                    </a:cubicBezTo>
                    <a:cubicBezTo>
                      <a:pt x="1229" y="1867"/>
                      <a:pt x="1233" y="1863"/>
                      <a:pt x="1238" y="1860"/>
                    </a:cubicBezTo>
                    <a:cubicBezTo>
                      <a:pt x="1242" y="1857"/>
                      <a:pt x="1247" y="1855"/>
                      <a:pt x="1252" y="1853"/>
                    </a:cubicBezTo>
                    <a:cubicBezTo>
                      <a:pt x="1256" y="1850"/>
                      <a:pt x="1263" y="1853"/>
                      <a:pt x="1266" y="1849"/>
                    </a:cubicBezTo>
                    <a:cubicBezTo>
                      <a:pt x="1258" y="1836"/>
                      <a:pt x="1251" y="1824"/>
                      <a:pt x="1243" y="1810"/>
                    </a:cubicBezTo>
                    <a:close/>
                    <a:moveTo>
                      <a:pt x="676" y="241"/>
                    </a:moveTo>
                    <a:cubicBezTo>
                      <a:pt x="672" y="234"/>
                      <a:pt x="667" y="228"/>
                      <a:pt x="665" y="221"/>
                    </a:cubicBezTo>
                    <a:cubicBezTo>
                      <a:pt x="662" y="214"/>
                      <a:pt x="661" y="205"/>
                      <a:pt x="659" y="194"/>
                    </a:cubicBezTo>
                    <a:cubicBezTo>
                      <a:pt x="647" y="213"/>
                      <a:pt x="632" y="219"/>
                      <a:pt x="613" y="220"/>
                    </a:cubicBezTo>
                    <a:cubicBezTo>
                      <a:pt x="619" y="228"/>
                      <a:pt x="625" y="233"/>
                      <a:pt x="629" y="240"/>
                    </a:cubicBezTo>
                    <a:cubicBezTo>
                      <a:pt x="633" y="247"/>
                      <a:pt x="635" y="254"/>
                      <a:pt x="638" y="260"/>
                    </a:cubicBezTo>
                    <a:cubicBezTo>
                      <a:pt x="651" y="253"/>
                      <a:pt x="663" y="247"/>
                      <a:pt x="676" y="241"/>
                    </a:cubicBezTo>
                    <a:close/>
                    <a:moveTo>
                      <a:pt x="1750" y="557"/>
                    </a:moveTo>
                    <a:cubicBezTo>
                      <a:pt x="1745" y="561"/>
                      <a:pt x="1741" y="565"/>
                      <a:pt x="1737" y="567"/>
                    </a:cubicBezTo>
                    <a:cubicBezTo>
                      <a:pt x="1732" y="570"/>
                      <a:pt x="1728" y="573"/>
                      <a:pt x="1723" y="575"/>
                    </a:cubicBezTo>
                    <a:cubicBezTo>
                      <a:pt x="1718" y="576"/>
                      <a:pt x="1714" y="577"/>
                      <a:pt x="1709" y="579"/>
                    </a:cubicBezTo>
                    <a:cubicBezTo>
                      <a:pt x="1714" y="586"/>
                      <a:pt x="1719" y="592"/>
                      <a:pt x="1722" y="599"/>
                    </a:cubicBezTo>
                    <a:cubicBezTo>
                      <a:pt x="1725" y="605"/>
                      <a:pt x="1727" y="612"/>
                      <a:pt x="1730" y="619"/>
                    </a:cubicBezTo>
                    <a:cubicBezTo>
                      <a:pt x="1737" y="615"/>
                      <a:pt x="1742" y="610"/>
                      <a:pt x="1749" y="607"/>
                    </a:cubicBezTo>
                    <a:cubicBezTo>
                      <a:pt x="1756" y="604"/>
                      <a:pt x="1763" y="602"/>
                      <a:pt x="1770" y="600"/>
                    </a:cubicBezTo>
                    <a:cubicBezTo>
                      <a:pt x="1765" y="592"/>
                      <a:pt x="1760" y="586"/>
                      <a:pt x="1757" y="580"/>
                    </a:cubicBezTo>
                    <a:cubicBezTo>
                      <a:pt x="1754" y="573"/>
                      <a:pt x="1752" y="566"/>
                      <a:pt x="1750" y="557"/>
                    </a:cubicBezTo>
                    <a:close/>
                    <a:moveTo>
                      <a:pt x="1837" y="1127"/>
                    </a:moveTo>
                    <a:cubicBezTo>
                      <a:pt x="1840" y="1132"/>
                      <a:pt x="1845" y="1138"/>
                      <a:pt x="1848" y="1145"/>
                    </a:cubicBezTo>
                    <a:cubicBezTo>
                      <a:pt x="1851" y="1152"/>
                      <a:pt x="1852" y="1160"/>
                      <a:pt x="1855" y="1167"/>
                    </a:cubicBezTo>
                    <a:cubicBezTo>
                      <a:pt x="1875" y="1152"/>
                      <a:pt x="1875" y="1152"/>
                      <a:pt x="1900" y="1147"/>
                    </a:cubicBezTo>
                    <a:cubicBezTo>
                      <a:pt x="1895" y="1141"/>
                      <a:pt x="1889" y="1135"/>
                      <a:pt x="1885" y="1128"/>
                    </a:cubicBezTo>
                    <a:cubicBezTo>
                      <a:pt x="1880" y="1121"/>
                      <a:pt x="1878" y="1113"/>
                      <a:pt x="1875" y="1106"/>
                    </a:cubicBezTo>
                    <a:cubicBezTo>
                      <a:pt x="1862" y="1113"/>
                      <a:pt x="1849" y="1120"/>
                      <a:pt x="1837" y="1127"/>
                    </a:cubicBezTo>
                    <a:close/>
                    <a:moveTo>
                      <a:pt x="312" y="1579"/>
                    </a:moveTo>
                    <a:cubicBezTo>
                      <a:pt x="325" y="1561"/>
                      <a:pt x="339" y="1554"/>
                      <a:pt x="356" y="1552"/>
                    </a:cubicBezTo>
                    <a:cubicBezTo>
                      <a:pt x="351" y="1545"/>
                      <a:pt x="346" y="1539"/>
                      <a:pt x="343" y="1533"/>
                    </a:cubicBezTo>
                    <a:cubicBezTo>
                      <a:pt x="339" y="1526"/>
                      <a:pt x="337" y="1519"/>
                      <a:pt x="334" y="1511"/>
                    </a:cubicBezTo>
                    <a:cubicBezTo>
                      <a:pt x="321" y="1523"/>
                      <a:pt x="307" y="1527"/>
                      <a:pt x="289" y="1531"/>
                    </a:cubicBezTo>
                    <a:cubicBezTo>
                      <a:pt x="303" y="1544"/>
                      <a:pt x="310" y="1557"/>
                      <a:pt x="312" y="1579"/>
                    </a:cubicBezTo>
                    <a:close/>
                    <a:moveTo>
                      <a:pt x="1012" y="1904"/>
                    </a:moveTo>
                    <a:cubicBezTo>
                      <a:pt x="1024" y="1891"/>
                      <a:pt x="1037" y="1882"/>
                      <a:pt x="1058" y="1883"/>
                    </a:cubicBezTo>
                    <a:cubicBezTo>
                      <a:pt x="1045" y="1870"/>
                      <a:pt x="1038" y="1856"/>
                      <a:pt x="1033" y="1843"/>
                    </a:cubicBezTo>
                    <a:cubicBezTo>
                      <a:pt x="1019" y="1850"/>
                      <a:pt x="1007" y="1856"/>
                      <a:pt x="994" y="1862"/>
                    </a:cubicBezTo>
                    <a:cubicBezTo>
                      <a:pt x="998" y="1869"/>
                      <a:pt x="1003" y="1875"/>
                      <a:pt x="1006" y="1881"/>
                    </a:cubicBezTo>
                    <a:cubicBezTo>
                      <a:pt x="1008" y="1888"/>
                      <a:pt x="1010" y="1896"/>
                      <a:pt x="1012" y="1904"/>
                    </a:cubicBezTo>
                    <a:close/>
                    <a:moveTo>
                      <a:pt x="1868" y="933"/>
                    </a:moveTo>
                    <a:cubicBezTo>
                      <a:pt x="1853" y="921"/>
                      <a:pt x="1848" y="907"/>
                      <a:pt x="1844" y="890"/>
                    </a:cubicBezTo>
                    <a:cubicBezTo>
                      <a:pt x="1837" y="895"/>
                      <a:pt x="1832" y="900"/>
                      <a:pt x="1825" y="904"/>
                    </a:cubicBezTo>
                    <a:cubicBezTo>
                      <a:pt x="1819" y="907"/>
                      <a:pt x="1812" y="909"/>
                      <a:pt x="1805" y="912"/>
                    </a:cubicBezTo>
                    <a:cubicBezTo>
                      <a:pt x="1812" y="926"/>
                      <a:pt x="1818" y="939"/>
                      <a:pt x="1825" y="953"/>
                    </a:cubicBezTo>
                    <a:cubicBezTo>
                      <a:pt x="1835" y="941"/>
                      <a:pt x="1851" y="937"/>
                      <a:pt x="1868" y="933"/>
                    </a:cubicBezTo>
                    <a:close/>
                    <a:moveTo>
                      <a:pt x="1063" y="198"/>
                    </a:moveTo>
                    <a:cubicBezTo>
                      <a:pt x="1068" y="195"/>
                      <a:pt x="1074" y="190"/>
                      <a:pt x="1080" y="187"/>
                    </a:cubicBezTo>
                    <a:cubicBezTo>
                      <a:pt x="1087" y="184"/>
                      <a:pt x="1094" y="182"/>
                      <a:pt x="1102" y="180"/>
                    </a:cubicBezTo>
                    <a:cubicBezTo>
                      <a:pt x="1097" y="172"/>
                      <a:pt x="1092" y="166"/>
                      <a:pt x="1088" y="159"/>
                    </a:cubicBezTo>
                    <a:cubicBezTo>
                      <a:pt x="1085" y="152"/>
                      <a:pt x="1084" y="144"/>
                      <a:pt x="1081" y="134"/>
                    </a:cubicBezTo>
                    <a:cubicBezTo>
                      <a:pt x="1070" y="149"/>
                      <a:pt x="1057" y="156"/>
                      <a:pt x="1042" y="158"/>
                    </a:cubicBezTo>
                    <a:cubicBezTo>
                      <a:pt x="1049" y="172"/>
                      <a:pt x="1056" y="185"/>
                      <a:pt x="1063" y="198"/>
                    </a:cubicBezTo>
                    <a:close/>
                    <a:moveTo>
                      <a:pt x="190" y="1330"/>
                    </a:moveTo>
                    <a:cubicBezTo>
                      <a:pt x="204" y="1321"/>
                      <a:pt x="216" y="1314"/>
                      <a:pt x="228" y="1307"/>
                    </a:cubicBezTo>
                    <a:cubicBezTo>
                      <a:pt x="225" y="1301"/>
                      <a:pt x="221" y="1295"/>
                      <a:pt x="217" y="1288"/>
                    </a:cubicBezTo>
                    <a:cubicBezTo>
                      <a:pt x="214" y="1282"/>
                      <a:pt x="213" y="1275"/>
                      <a:pt x="210" y="1267"/>
                    </a:cubicBezTo>
                    <a:cubicBezTo>
                      <a:pt x="198" y="1280"/>
                      <a:pt x="184" y="1285"/>
                      <a:pt x="165" y="1288"/>
                    </a:cubicBezTo>
                    <a:cubicBezTo>
                      <a:pt x="181" y="1299"/>
                      <a:pt x="188" y="1314"/>
                      <a:pt x="190" y="1330"/>
                    </a:cubicBezTo>
                    <a:close/>
                    <a:moveTo>
                      <a:pt x="1777" y="1308"/>
                    </a:moveTo>
                    <a:cubicBezTo>
                      <a:pt x="1783" y="1321"/>
                      <a:pt x="1790" y="1334"/>
                      <a:pt x="1797" y="1348"/>
                    </a:cubicBezTo>
                    <a:cubicBezTo>
                      <a:pt x="1803" y="1344"/>
                      <a:pt x="1808" y="1339"/>
                      <a:pt x="1815" y="1335"/>
                    </a:cubicBezTo>
                    <a:cubicBezTo>
                      <a:pt x="1821" y="1332"/>
                      <a:pt x="1829" y="1331"/>
                      <a:pt x="1837" y="1328"/>
                    </a:cubicBezTo>
                    <a:cubicBezTo>
                      <a:pt x="1832" y="1321"/>
                      <a:pt x="1827" y="1316"/>
                      <a:pt x="1824" y="1310"/>
                    </a:cubicBezTo>
                    <a:cubicBezTo>
                      <a:pt x="1820" y="1303"/>
                      <a:pt x="1818" y="1295"/>
                      <a:pt x="1815" y="1289"/>
                    </a:cubicBezTo>
                    <a:cubicBezTo>
                      <a:pt x="1802" y="1296"/>
                      <a:pt x="1789" y="1302"/>
                      <a:pt x="1777" y="1308"/>
                    </a:cubicBezTo>
                    <a:close/>
                    <a:moveTo>
                      <a:pt x="1264" y="194"/>
                    </a:moveTo>
                    <a:cubicBezTo>
                      <a:pt x="1253" y="208"/>
                      <a:pt x="1240" y="215"/>
                      <a:pt x="1224" y="219"/>
                    </a:cubicBezTo>
                    <a:cubicBezTo>
                      <a:pt x="1228" y="226"/>
                      <a:pt x="1232" y="231"/>
                      <a:pt x="1235" y="237"/>
                    </a:cubicBezTo>
                    <a:cubicBezTo>
                      <a:pt x="1238" y="243"/>
                      <a:pt x="1240" y="250"/>
                      <a:pt x="1243" y="258"/>
                    </a:cubicBezTo>
                    <a:cubicBezTo>
                      <a:pt x="1248" y="254"/>
                      <a:pt x="1252" y="251"/>
                      <a:pt x="1257" y="248"/>
                    </a:cubicBezTo>
                    <a:cubicBezTo>
                      <a:pt x="1261" y="246"/>
                      <a:pt x="1265" y="245"/>
                      <a:pt x="1269" y="243"/>
                    </a:cubicBezTo>
                    <a:cubicBezTo>
                      <a:pt x="1273" y="241"/>
                      <a:pt x="1279" y="243"/>
                      <a:pt x="1283" y="238"/>
                    </a:cubicBezTo>
                    <a:cubicBezTo>
                      <a:pt x="1279" y="231"/>
                      <a:pt x="1274" y="225"/>
                      <a:pt x="1271" y="219"/>
                    </a:cubicBezTo>
                    <a:cubicBezTo>
                      <a:pt x="1268" y="212"/>
                      <a:pt x="1267" y="204"/>
                      <a:pt x="1264" y="194"/>
                    </a:cubicBezTo>
                    <a:close/>
                    <a:moveTo>
                      <a:pt x="1447" y="253"/>
                    </a:moveTo>
                    <a:cubicBezTo>
                      <a:pt x="1439" y="259"/>
                      <a:pt x="1434" y="265"/>
                      <a:pt x="1428" y="269"/>
                    </a:cubicBezTo>
                    <a:cubicBezTo>
                      <a:pt x="1421" y="273"/>
                      <a:pt x="1414" y="276"/>
                      <a:pt x="1408" y="279"/>
                    </a:cubicBezTo>
                    <a:cubicBezTo>
                      <a:pt x="1414" y="292"/>
                      <a:pt x="1421" y="305"/>
                      <a:pt x="1427" y="318"/>
                    </a:cubicBezTo>
                    <a:cubicBezTo>
                      <a:pt x="1438" y="308"/>
                      <a:pt x="1451" y="301"/>
                      <a:pt x="1469" y="300"/>
                    </a:cubicBezTo>
                    <a:cubicBezTo>
                      <a:pt x="1455" y="286"/>
                      <a:pt x="1447" y="272"/>
                      <a:pt x="1447" y="253"/>
                    </a:cubicBezTo>
                    <a:close/>
                    <a:moveTo>
                      <a:pt x="252" y="1453"/>
                    </a:moveTo>
                    <a:cubicBezTo>
                      <a:pt x="263" y="1441"/>
                      <a:pt x="277" y="1435"/>
                      <a:pt x="291" y="1431"/>
                    </a:cubicBezTo>
                    <a:cubicBezTo>
                      <a:pt x="284" y="1417"/>
                      <a:pt x="277" y="1405"/>
                      <a:pt x="271" y="1393"/>
                    </a:cubicBezTo>
                    <a:cubicBezTo>
                      <a:pt x="257" y="1399"/>
                      <a:pt x="245" y="1405"/>
                      <a:pt x="231" y="1411"/>
                    </a:cubicBezTo>
                    <a:cubicBezTo>
                      <a:pt x="243" y="1422"/>
                      <a:pt x="251" y="1435"/>
                      <a:pt x="252" y="1453"/>
                    </a:cubicBezTo>
                    <a:close/>
                    <a:moveTo>
                      <a:pt x="1345" y="1812"/>
                    </a:moveTo>
                    <a:cubicBezTo>
                      <a:pt x="1357" y="1796"/>
                      <a:pt x="1372" y="1791"/>
                      <a:pt x="1389" y="1787"/>
                    </a:cubicBezTo>
                    <a:cubicBezTo>
                      <a:pt x="1375" y="1775"/>
                      <a:pt x="1368" y="1762"/>
                      <a:pt x="1365" y="1747"/>
                    </a:cubicBezTo>
                    <a:cubicBezTo>
                      <a:pt x="1352" y="1754"/>
                      <a:pt x="1340" y="1761"/>
                      <a:pt x="1326" y="1768"/>
                    </a:cubicBezTo>
                    <a:cubicBezTo>
                      <a:pt x="1337" y="1780"/>
                      <a:pt x="1342" y="1793"/>
                      <a:pt x="1345" y="1812"/>
                    </a:cubicBezTo>
                    <a:close/>
                    <a:moveTo>
                      <a:pt x="827" y="189"/>
                    </a:moveTo>
                    <a:cubicBezTo>
                      <a:pt x="833" y="196"/>
                      <a:pt x="838" y="202"/>
                      <a:pt x="842" y="208"/>
                    </a:cubicBezTo>
                    <a:cubicBezTo>
                      <a:pt x="845" y="215"/>
                      <a:pt x="848" y="222"/>
                      <a:pt x="851" y="230"/>
                    </a:cubicBezTo>
                    <a:cubicBezTo>
                      <a:pt x="857" y="226"/>
                      <a:pt x="862" y="222"/>
                      <a:pt x="868" y="219"/>
                    </a:cubicBezTo>
                    <a:cubicBezTo>
                      <a:pt x="875" y="216"/>
                      <a:pt x="881" y="213"/>
                      <a:pt x="888" y="211"/>
                    </a:cubicBezTo>
                    <a:cubicBezTo>
                      <a:pt x="884" y="203"/>
                      <a:pt x="880" y="197"/>
                      <a:pt x="876" y="190"/>
                    </a:cubicBezTo>
                    <a:cubicBezTo>
                      <a:pt x="872" y="184"/>
                      <a:pt x="873" y="175"/>
                      <a:pt x="868" y="167"/>
                    </a:cubicBezTo>
                    <a:cubicBezTo>
                      <a:pt x="857" y="180"/>
                      <a:pt x="844" y="187"/>
                      <a:pt x="827" y="189"/>
                    </a:cubicBezTo>
                    <a:close/>
                    <a:moveTo>
                      <a:pt x="405" y="457"/>
                    </a:moveTo>
                    <a:cubicBezTo>
                      <a:pt x="399" y="443"/>
                      <a:pt x="392" y="430"/>
                      <a:pt x="386" y="416"/>
                    </a:cubicBezTo>
                    <a:cubicBezTo>
                      <a:pt x="376" y="428"/>
                      <a:pt x="361" y="433"/>
                      <a:pt x="348" y="437"/>
                    </a:cubicBezTo>
                    <a:cubicBezTo>
                      <a:pt x="355" y="451"/>
                      <a:pt x="362" y="463"/>
                      <a:pt x="368" y="474"/>
                    </a:cubicBezTo>
                    <a:cubicBezTo>
                      <a:pt x="380" y="469"/>
                      <a:pt x="393" y="463"/>
                      <a:pt x="405" y="457"/>
                    </a:cubicBezTo>
                    <a:close/>
                    <a:moveTo>
                      <a:pt x="1190" y="207"/>
                    </a:moveTo>
                    <a:cubicBezTo>
                      <a:pt x="1187" y="202"/>
                      <a:pt x="1182" y="196"/>
                      <a:pt x="1179" y="189"/>
                    </a:cubicBezTo>
                    <a:cubicBezTo>
                      <a:pt x="1176" y="182"/>
                      <a:pt x="1175" y="174"/>
                      <a:pt x="1173" y="165"/>
                    </a:cubicBezTo>
                    <a:cubicBezTo>
                      <a:pt x="1166" y="171"/>
                      <a:pt x="1161" y="176"/>
                      <a:pt x="1155" y="179"/>
                    </a:cubicBezTo>
                    <a:cubicBezTo>
                      <a:pt x="1148" y="183"/>
                      <a:pt x="1140" y="186"/>
                      <a:pt x="1132" y="189"/>
                    </a:cubicBezTo>
                    <a:cubicBezTo>
                      <a:pt x="1137" y="195"/>
                      <a:pt x="1141" y="200"/>
                      <a:pt x="1144" y="206"/>
                    </a:cubicBezTo>
                    <a:cubicBezTo>
                      <a:pt x="1148" y="212"/>
                      <a:pt x="1150" y="219"/>
                      <a:pt x="1153" y="224"/>
                    </a:cubicBezTo>
                    <a:cubicBezTo>
                      <a:pt x="1166" y="218"/>
                      <a:pt x="1178" y="213"/>
                      <a:pt x="1190" y="207"/>
                    </a:cubicBezTo>
                    <a:close/>
                    <a:moveTo>
                      <a:pt x="1467" y="1745"/>
                    </a:moveTo>
                    <a:cubicBezTo>
                      <a:pt x="1473" y="1740"/>
                      <a:pt x="1479" y="1736"/>
                      <a:pt x="1486" y="1732"/>
                    </a:cubicBezTo>
                    <a:cubicBezTo>
                      <a:pt x="1491" y="1728"/>
                      <a:pt x="1500" y="1729"/>
                      <a:pt x="1504" y="1725"/>
                    </a:cubicBezTo>
                    <a:cubicBezTo>
                      <a:pt x="1497" y="1711"/>
                      <a:pt x="1491" y="1700"/>
                      <a:pt x="1485" y="1688"/>
                    </a:cubicBezTo>
                    <a:cubicBezTo>
                      <a:pt x="1473" y="1694"/>
                      <a:pt x="1460" y="1700"/>
                      <a:pt x="1448" y="1706"/>
                    </a:cubicBezTo>
                    <a:cubicBezTo>
                      <a:pt x="1454" y="1718"/>
                      <a:pt x="1460" y="1731"/>
                      <a:pt x="1467" y="1745"/>
                    </a:cubicBezTo>
                    <a:close/>
                    <a:moveTo>
                      <a:pt x="1618" y="449"/>
                    </a:moveTo>
                    <a:cubicBezTo>
                      <a:pt x="1613" y="442"/>
                      <a:pt x="1609" y="436"/>
                      <a:pt x="1605" y="430"/>
                    </a:cubicBezTo>
                    <a:cubicBezTo>
                      <a:pt x="1600" y="424"/>
                      <a:pt x="1602" y="414"/>
                      <a:pt x="1598" y="409"/>
                    </a:cubicBezTo>
                    <a:cubicBezTo>
                      <a:pt x="1583" y="417"/>
                      <a:pt x="1571" y="423"/>
                      <a:pt x="1559" y="430"/>
                    </a:cubicBezTo>
                    <a:cubicBezTo>
                      <a:pt x="1562" y="435"/>
                      <a:pt x="1567" y="440"/>
                      <a:pt x="1570" y="446"/>
                    </a:cubicBezTo>
                    <a:cubicBezTo>
                      <a:pt x="1573" y="453"/>
                      <a:pt x="1575" y="460"/>
                      <a:pt x="1579" y="468"/>
                    </a:cubicBezTo>
                    <a:cubicBezTo>
                      <a:pt x="1585" y="463"/>
                      <a:pt x="1590" y="459"/>
                      <a:pt x="1596" y="457"/>
                    </a:cubicBezTo>
                    <a:cubicBezTo>
                      <a:pt x="1603" y="454"/>
                      <a:pt x="1610" y="452"/>
                      <a:pt x="1618" y="449"/>
                    </a:cubicBezTo>
                    <a:close/>
                    <a:moveTo>
                      <a:pt x="507" y="1703"/>
                    </a:moveTo>
                    <a:cubicBezTo>
                      <a:pt x="499" y="1689"/>
                      <a:pt x="492" y="1676"/>
                      <a:pt x="486" y="1665"/>
                    </a:cubicBezTo>
                    <a:cubicBezTo>
                      <a:pt x="473" y="1671"/>
                      <a:pt x="461" y="1677"/>
                      <a:pt x="448" y="1683"/>
                    </a:cubicBezTo>
                    <a:cubicBezTo>
                      <a:pt x="452" y="1690"/>
                      <a:pt x="457" y="1696"/>
                      <a:pt x="460" y="1702"/>
                    </a:cubicBezTo>
                    <a:cubicBezTo>
                      <a:pt x="463" y="1709"/>
                      <a:pt x="465" y="1716"/>
                      <a:pt x="468" y="1726"/>
                    </a:cubicBezTo>
                    <a:cubicBezTo>
                      <a:pt x="478" y="1710"/>
                      <a:pt x="493" y="1707"/>
                      <a:pt x="507" y="1703"/>
                    </a:cubicBezTo>
                    <a:close/>
                    <a:moveTo>
                      <a:pt x="1811" y="985"/>
                    </a:moveTo>
                    <a:cubicBezTo>
                      <a:pt x="1806" y="989"/>
                      <a:pt x="1801" y="993"/>
                      <a:pt x="1795" y="997"/>
                    </a:cubicBezTo>
                    <a:cubicBezTo>
                      <a:pt x="1789" y="1000"/>
                      <a:pt x="1783" y="1002"/>
                      <a:pt x="1778" y="1004"/>
                    </a:cubicBezTo>
                    <a:cubicBezTo>
                      <a:pt x="1784" y="1017"/>
                      <a:pt x="1790" y="1029"/>
                      <a:pt x="1796" y="1042"/>
                    </a:cubicBezTo>
                    <a:cubicBezTo>
                      <a:pt x="1802" y="1039"/>
                      <a:pt x="1807" y="1035"/>
                      <a:pt x="1813" y="1032"/>
                    </a:cubicBezTo>
                    <a:cubicBezTo>
                      <a:pt x="1819" y="1029"/>
                      <a:pt x="1826" y="1027"/>
                      <a:pt x="1832" y="1025"/>
                    </a:cubicBezTo>
                    <a:cubicBezTo>
                      <a:pt x="1825" y="1011"/>
                      <a:pt x="1819" y="999"/>
                      <a:pt x="1811" y="985"/>
                    </a:cubicBezTo>
                    <a:close/>
                    <a:moveTo>
                      <a:pt x="1335" y="285"/>
                    </a:moveTo>
                    <a:cubicBezTo>
                      <a:pt x="1347" y="279"/>
                      <a:pt x="1359" y="273"/>
                      <a:pt x="1372" y="266"/>
                    </a:cubicBezTo>
                    <a:cubicBezTo>
                      <a:pt x="1368" y="260"/>
                      <a:pt x="1364" y="254"/>
                      <a:pt x="1360" y="248"/>
                    </a:cubicBezTo>
                    <a:cubicBezTo>
                      <a:pt x="1356" y="242"/>
                      <a:pt x="1359" y="233"/>
                      <a:pt x="1353" y="228"/>
                    </a:cubicBezTo>
                    <a:cubicBezTo>
                      <a:pt x="1346" y="233"/>
                      <a:pt x="1340" y="238"/>
                      <a:pt x="1334" y="241"/>
                    </a:cubicBezTo>
                    <a:cubicBezTo>
                      <a:pt x="1327" y="244"/>
                      <a:pt x="1320" y="246"/>
                      <a:pt x="1315" y="248"/>
                    </a:cubicBezTo>
                    <a:cubicBezTo>
                      <a:pt x="1322" y="261"/>
                      <a:pt x="1328" y="272"/>
                      <a:pt x="1335" y="285"/>
                    </a:cubicBezTo>
                    <a:close/>
                    <a:moveTo>
                      <a:pt x="178" y="1059"/>
                    </a:moveTo>
                    <a:cubicBezTo>
                      <a:pt x="174" y="1061"/>
                      <a:pt x="169" y="1064"/>
                      <a:pt x="165" y="1067"/>
                    </a:cubicBezTo>
                    <a:cubicBezTo>
                      <a:pt x="160" y="1069"/>
                      <a:pt x="155" y="1071"/>
                      <a:pt x="150" y="1073"/>
                    </a:cubicBezTo>
                    <a:cubicBezTo>
                      <a:pt x="146" y="1074"/>
                      <a:pt x="141" y="1072"/>
                      <a:pt x="136" y="1077"/>
                    </a:cubicBezTo>
                    <a:cubicBezTo>
                      <a:pt x="151" y="1087"/>
                      <a:pt x="155" y="1103"/>
                      <a:pt x="159" y="1116"/>
                    </a:cubicBezTo>
                    <a:cubicBezTo>
                      <a:pt x="172" y="1108"/>
                      <a:pt x="184" y="1101"/>
                      <a:pt x="195" y="1095"/>
                    </a:cubicBezTo>
                    <a:cubicBezTo>
                      <a:pt x="189" y="1083"/>
                      <a:pt x="184" y="1072"/>
                      <a:pt x="178" y="1059"/>
                    </a:cubicBezTo>
                    <a:close/>
                    <a:moveTo>
                      <a:pt x="557" y="1753"/>
                    </a:moveTo>
                    <a:cubicBezTo>
                      <a:pt x="563" y="1748"/>
                      <a:pt x="568" y="1743"/>
                      <a:pt x="575" y="1739"/>
                    </a:cubicBezTo>
                    <a:cubicBezTo>
                      <a:pt x="581" y="1736"/>
                      <a:pt x="588" y="1734"/>
                      <a:pt x="596" y="1731"/>
                    </a:cubicBezTo>
                    <a:cubicBezTo>
                      <a:pt x="592" y="1724"/>
                      <a:pt x="588" y="1719"/>
                      <a:pt x="585" y="1713"/>
                    </a:cubicBezTo>
                    <a:cubicBezTo>
                      <a:pt x="582" y="1707"/>
                      <a:pt x="580" y="1700"/>
                      <a:pt x="578" y="1695"/>
                    </a:cubicBezTo>
                    <a:cubicBezTo>
                      <a:pt x="564" y="1701"/>
                      <a:pt x="551" y="1707"/>
                      <a:pt x="538" y="1713"/>
                    </a:cubicBezTo>
                    <a:cubicBezTo>
                      <a:pt x="542" y="1719"/>
                      <a:pt x="547" y="1725"/>
                      <a:pt x="550" y="1731"/>
                    </a:cubicBezTo>
                    <a:cubicBezTo>
                      <a:pt x="553" y="1738"/>
                      <a:pt x="554" y="1745"/>
                      <a:pt x="557" y="1753"/>
                    </a:cubicBezTo>
                    <a:close/>
                    <a:moveTo>
                      <a:pt x="1634" y="1533"/>
                    </a:moveTo>
                    <a:cubicBezTo>
                      <a:pt x="1630" y="1537"/>
                      <a:pt x="1625" y="1541"/>
                      <a:pt x="1619" y="1544"/>
                    </a:cubicBezTo>
                    <a:cubicBezTo>
                      <a:pt x="1613" y="1547"/>
                      <a:pt x="1606" y="1550"/>
                      <a:pt x="1598" y="1553"/>
                    </a:cubicBezTo>
                    <a:cubicBezTo>
                      <a:pt x="1602" y="1559"/>
                      <a:pt x="1606" y="1564"/>
                      <a:pt x="1609" y="1570"/>
                    </a:cubicBezTo>
                    <a:cubicBezTo>
                      <a:pt x="1612" y="1577"/>
                      <a:pt x="1614" y="1584"/>
                      <a:pt x="1616" y="1592"/>
                    </a:cubicBezTo>
                    <a:cubicBezTo>
                      <a:pt x="1622" y="1588"/>
                      <a:pt x="1628" y="1583"/>
                      <a:pt x="1634" y="1580"/>
                    </a:cubicBezTo>
                    <a:cubicBezTo>
                      <a:pt x="1641" y="1576"/>
                      <a:pt x="1648" y="1574"/>
                      <a:pt x="1654" y="1572"/>
                    </a:cubicBezTo>
                    <a:cubicBezTo>
                      <a:pt x="1647" y="1558"/>
                      <a:pt x="1641" y="1546"/>
                      <a:pt x="1634" y="1533"/>
                    </a:cubicBezTo>
                    <a:close/>
                    <a:moveTo>
                      <a:pt x="239" y="1180"/>
                    </a:moveTo>
                    <a:cubicBezTo>
                      <a:pt x="233" y="1184"/>
                      <a:pt x="227" y="1188"/>
                      <a:pt x="221" y="1191"/>
                    </a:cubicBezTo>
                    <a:cubicBezTo>
                      <a:pt x="215" y="1194"/>
                      <a:pt x="208" y="1196"/>
                      <a:pt x="201" y="1198"/>
                    </a:cubicBezTo>
                    <a:cubicBezTo>
                      <a:pt x="206" y="1205"/>
                      <a:pt x="210" y="1210"/>
                      <a:pt x="213" y="1216"/>
                    </a:cubicBezTo>
                    <a:cubicBezTo>
                      <a:pt x="216" y="1222"/>
                      <a:pt x="218" y="1230"/>
                      <a:pt x="221" y="1238"/>
                    </a:cubicBezTo>
                    <a:cubicBezTo>
                      <a:pt x="227" y="1233"/>
                      <a:pt x="232" y="1229"/>
                      <a:pt x="238" y="1226"/>
                    </a:cubicBezTo>
                    <a:cubicBezTo>
                      <a:pt x="244" y="1222"/>
                      <a:pt x="251" y="1220"/>
                      <a:pt x="257" y="1217"/>
                    </a:cubicBezTo>
                    <a:cubicBezTo>
                      <a:pt x="251" y="1205"/>
                      <a:pt x="246" y="1193"/>
                      <a:pt x="239" y="1180"/>
                    </a:cubicBezTo>
                    <a:close/>
                    <a:moveTo>
                      <a:pt x="373" y="547"/>
                    </a:moveTo>
                    <a:cubicBezTo>
                      <a:pt x="367" y="535"/>
                      <a:pt x="361" y="523"/>
                      <a:pt x="356" y="512"/>
                    </a:cubicBezTo>
                    <a:cubicBezTo>
                      <a:pt x="343" y="518"/>
                      <a:pt x="330" y="523"/>
                      <a:pt x="316" y="529"/>
                    </a:cubicBezTo>
                    <a:cubicBezTo>
                      <a:pt x="319" y="533"/>
                      <a:pt x="323" y="536"/>
                      <a:pt x="326" y="541"/>
                    </a:cubicBezTo>
                    <a:cubicBezTo>
                      <a:pt x="328" y="545"/>
                      <a:pt x="331" y="550"/>
                      <a:pt x="333" y="554"/>
                    </a:cubicBezTo>
                    <a:cubicBezTo>
                      <a:pt x="335" y="558"/>
                      <a:pt x="333" y="565"/>
                      <a:pt x="338" y="567"/>
                    </a:cubicBezTo>
                    <a:cubicBezTo>
                      <a:pt x="350" y="560"/>
                      <a:pt x="362" y="554"/>
                      <a:pt x="373" y="547"/>
                    </a:cubicBezTo>
                    <a:close/>
                    <a:moveTo>
                      <a:pt x="467" y="374"/>
                    </a:moveTo>
                    <a:cubicBezTo>
                      <a:pt x="476" y="388"/>
                      <a:pt x="483" y="400"/>
                      <a:pt x="490" y="413"/>
                    </a:cubicBezTo>
                    <a:cubicBezTo>
                      <a:pt x="501" y="407"/>
                      <a:pt x="512" y="401"/>
                      <a:pt x="523" y="395"/>
                    </a:cubicBezTo>
                    <a:cubicBezTo>
                      <a:pt x="517" y="382"/>
                      <a:pt x="512" y="369"/>
                      <a:pt x="506" y="355"/>
                    </a:cubicBezTo>
                    <a:cubicBezTo>
                      <a:pt x="495" y="364"/>
                      <a:pt x="483" y="373"/>
                      <a:pt x="467" y="374"/>
                    </a:cubicBezTo>
                    <a:close/>
                    <a:moveTo>
                      <a:pt x="1470" y="400"/>
                    </a:moveTo>
                    <a:cubicBezTo>
                      <a:pt x="1476" y="412"/>
                      <a:pt x="1482" y="423"/>
                      <a:pt x="1488" y="435"/>
                    </a:cubicBezTo>
                    <a:cubicBezTo>
                      <a:pt x="1494" y="431"/>
                      <a:pt x="1499" y="427"/>
                      <a:pt x="1505" y="425"/>
                    </a:cubicBezTo>
                    <a:cubicBezTo>
                      <a:pt x="1512" y="422"/>
                      <a:pt x="1519" y="420"/>
                      <a:pt x="1524" y="418"/>
                    </a:cubicBezTo>
                    <a:cubicBezTo>
                      <a:pt x="1518" y="404"/>
                      <a:pt x="1512" y="393"/>
                      <a:pt x="1506" y="380"/>
                    </a:cubicBezTo>
                    <a:cubicBezTo>
                      <a:pt x="1501" y="384"/>
                      <a:pt x="1496" y="388"/>
                      <a:pt x="1490" y="391"/>
                    </a:cubicBezTo>
                    <a:cubicBezTo>
                      <a:pt x="1484" y="395"/>
                      <a:pt x="1477" y="397"/>
                      <a:pt x="1470" y="400"/>
                    </a:cubicBezTo>
                    <a:close/>
                    <a:moveTo>
                      <a:pt x="386" y="1562"/>
                    </a:moveTo>
                    <a:cubicBezTo>
                      <a:pt x="394" y="1573"/>
                      <a:pt x="403" y="1585"/>
                      <a:pt x="403" y="1601"/>
                    </a:cubicBezTo>
                    <a:cubicBezTo>
                      <a:pt x="417" y="1594"/>
                      <a:pt x="430" y="1586"/>
                      <a:pt x="442" y="1580"/>
                    </a:cubicBezTo>
                    <a:cubicBezTo>
                      <a:pt x="435" y="1567"/>
                      <a:pt x="429" y="1556"/>
                      <a:pt x="424" y="1545"/>
                    </a:cubicBezTo>
                    <a:cubicBezTo>
                      <a:pt x="411" y="1551"/>
                      <a:pt x="399" y="1556"/>
                      <a:pt x="386" y="1562"/>
                    </a:cubicBezTo>
                    <a:close/>
                    <a:moveTo>
                      <a:pt x="815" y="1803"/>
                    </a:moveTo>
                    <a:cubicBezTo>
                      <a:pt x="818" y="1809"/>
                      <a:pt x="822" y="1814"/>
                      <a:pt x="825" y="1820"/>
                    </a:cubicBezTo>
                    <a:cubicBezTo>
                      <a:pt x="828" y="1827"/>
                      <a:pt x="829" y="1834"/>
                      <a:pt x="832" y="1842"/>
                    </a:cubicBezTo>
                    <a:cubicBezTo>
                      <a:pt x="838" y="1837"/>
                      <a:pt x="843" y="1832"/>
                      <a:pt x="849" y="1829"/>
                    </a:cubicBezTo>
                    <a:cubicBezTo>
                      <a:pt x="855" y="1826"/>
                      <a:pt x="862" y="1823"/>
                      <a:pt x="869" y="1820"/>
                    </a:cubicBezTo>
                    <a:cubicBezTo>
                      <a:pt x="865" y="1814"/>
                      <a:pt x="861" y="1809"/>
                      <a:pt x="858" y="1803"/>
                    </a:cubicBezTo>
                    <a:cubicBezTo>
                      <a:pt x="854" y="1797"/>
                      <a:pt x="852" y="1791"/>
                      <a:pt x="850" y="1785"/>
                    </a:cubicBezTo>
                    <a:cubicBezTo>
                      <a:pt x="838" y="1791"/>
                      <a:pt x="827" y="1797"/>
                      <a:pt x="815" y="1803"/>
                    </a:cubicBezTo>
                    <a:close/>
                    <a:moveTo>
                      <a:pt x="1630" y="1462"/>
                    </a:moveTo>
                    <a:cubicBezTo>
                      <a:pt x="1636" y="1474"/>
                      <a:pt x="1642" y="1487"/>
                      <a:pt x="1647" y="1498"/>
                    </a:cubicBezTo>
                    <a:cubicBezTo>
                      <a:pt x="1660" y="1492"/>
                      <a:pt x="1672" y="1486"/>
                      <a:pt x="1684" y="1480"/>
                    </a:cubicBezTo>
                    <a:cubicBezTo>
                      <a:pt x="1677" y="1468"/>
                      <a:pt x="1671" y="1456"/>
                      <a:pt x="1665" y="1444"/>
                    </a:cubicBezTo>
                    <a:cubicBezTo>
                      <a:pt x="1653" y="1450"/>
                      <a:pt x="1642" y="1456"/>
                      <a:pt x="1630" y="1462"/>
                    </a:cubicBezTo>
                    <a:close/>
                    <a:moveTo>
                      <a:pt x="766" y="270"/>
                    </a:moveTo>
                    <a:cubicBezTo>
                      <a:pt x="763" y="265"/>
                      <a:pt x="759" y="260"/>
                      <a:pt x="756" y="254"/>
                    </a:cubicBezTo>
                    <a:cubicBezTo>
                      <a:pt x="753" y="248"/>
                      <a:pt x="751" y="241"/>
                      <a:pt x="749" y="234"/>
                    </a:cubicBezTo>
                    <a:cubicBezTo>
                      <a:pt x="736" y="241"/>
                      <a:pt x="724" y="248"/>
                      <a:pt x="711" y="254"/>
                    </a:cubicBezTo>
                    <a:cubicBezTo>
                      <a:pt x="714" y="259"/>
                      <a:pt x="718" y="264"/>
                      <a:pt x="721" y="270"/>
                    </a:cubicBezTo>
                    <a:cubicBezTo>
                      <a:pt x="724" y="276"/>
                      <a:pt x="726" y="283"/>
                      <a:pt x="729" y="289"/>
                    </a:cubicBezTo>
                    <a:cubicBezTo>
                      <a:pt x="742" y="282"/>
                      <a:pt x="754" y="276"/>
                      <a:pt x="766" y="270"/>
                    </a:cubicBezTo>
                    <a:close/>
                    <a:moveTo>
                      <a:pt x="207" y="967"/>
                    </a:moveTo>
                    <a:cubicBezTo>
                      <a:pt x="202" y="971"/>
                      <a:pt x="196" y="975"/>
                      <a:pt x="190" y="978"/>
                    </a:cubicBezTo>
                    <a:cubicBezTo>
                      <a:pt x="184" y="981"/>
                      <a:pt x="177" y="983"/>
                      <a:pt x="171" y="985"/>
                    </a:cubicBezTo>
                    <a:cubicBezTo>
                      <a:pt x="178" y="997"/>
                      <a:pt x="185" y="1010"/>
                      <a:pt x="192" y="1023"/>
                    </a:cubicBezTo>
                    <a:cubicBezTo>
                      <a:pt x="197" y="1019"/>
                      <a:pt x="202" y="1015"/>
                      <a:pt x="208" y="1012"/>
                    </a:cubicBezTo>
                    <a:cubicBezTo>
                      <a:pt x="214" y="1009"/>
                      <a:pt x="220" y="1007"/>
                      <a:pt x="225" y="1005"/>
                    </a:cubicBezTo>
                    <a:cubicBezTo>
                      <a:pt x="219" y="992"/>
                      <a:pt x="213" y="980"/>
                      <a:pt x="207" y="967"/>
                    </a:cubicBezTo>
                    <a:close/>
                    <a:moveTo>
                      <a:pt x="757" y="1755"/>
                    </a:moveTo>
                    <a:cubicBezTo>
                      <a:pt x="745" y="1761"/>
                      <a:pt x="734" y="1767"/>
                      <a:pt x="723" y="1772"/>
                    </a:cubicBezTo>
                    <a:cubicBezTo>
                      <a:pt x="729" y="1785"/>
                      <a:pt x="735" y="1797"/>
                      <a:pt x="742" y="1810"/>
                    </a:cubicBezTo>
                    <a:cubicBezTo>
                      <a:pt x="747" y="1806"/>
                      <a:pt x="752" y="1801"/>
                      <a:pt x="758" y="1798"/>
                    </a:cubicBezTo>
                    <a:cubicBezTo>
                      <a:pt x="764" y="1795"/>
                      <a:pt x="770" y="1792"/>
                      <a:pt x="775" y="1790"/>
                    </a:cubicBezTo>
                    <a:cubicBezTo>
                      <a:pt x="769" y="1778"/>
                      <a:pt x="763" y="1767"/>
                      <a:pt x="757" y="1755"/>
                    </a:cubicBezTo>
                    <a:close/>
                    <a:moveTo>
                      <a:pt x="1677" y="569"/>
                    </a:moveTo>
                    <a:cubicBezTo>
                      <a:pt x="1671" y="556"/>
                      <a:pt x="1664" y="544"/>
                      <a:pt x="1658" y="532"/>
                    </a:cubicBezTo>
                    <a:cubicBezTo>
                      <a:pt x="1647" y="539"/>
                      <a:pt x="1635" y="545"/>
                      <a:pt x="1624" y="552"/>
                    </a:cubicBezTo>
                    <a:cubicBezTo>
                      <a:pt x="1629" y="563"/>
                      <a:pt x="1635" y="574"/>
                      <a:pt x="1640" y="585"/>
                    </a:cubicBezTo>
                    <a:cubicBezTo>
                      <a:pt x="1652" y="580"/>
                      <a:pt x="1664" y="574"/>
                      <a:pt x="1677" y="569"/>
                    </a:cubicBezTo>
                    <a:close/>
                    <a:moveTo>
                      <a:pt x="1798" y="811"/>
                    </a:moveTo>
                    <a:cubicBezTo>
                      <a:pt x="1792" y="798"/>
                      <a:pt x="1786" y="785"/>
                      <a:pt x="1780" y="773"/>
                    </a:cubicBezTo>
                    <a:cubicBezTo>
                      <a:pt x="1768" y="780"/>
                      <a:pt x="1757" y="786"/>
                      <a:pt x="1746" y="793"/>
                    </a:cubicBezTo>
                    <a:cubicBezTo>
                      <a:pt x="1751" y="804"/>
                      <a:pt x="1757" y="816"/>
                      <a:pt x="1764" y="828"/>
                    </a:cubicBezTo>
                    <a:cubicBezTo>
                      <a:pt x="1770" y="825"/>
                      <a:pt x="1775" y="821"/>
                      <a:pt x="1781" y="818"/>
                    </a:cubicBezTo>
                    <a:cubicBezTo>
                      <a:pt x="1786" y="815"/>
                      <a:pt x="1793" y="813"/>
                      <a:pt x="1798" y="811"/>
                    </a:cubicBezTo>
                    <a:close/>
                    <a:moveTo>
                      <a:pt x="1481" y="1615"/>
                    </a:moveTo>
                    <a:cubicBezTo>
                      <a:pt x="1487" y="1627"/>
                      <a:pt x="1492" y="1638"/>
                      <a:pt x="1498" y="1650"/>
                    </a:cubicBezTo>
                    <a:cubicBezTo>
                      <a:pt x="1504" y="1647"/>
                      <a:pt x="1509" y="1643"/>
                      <a:pt x="1515" y="1640"/>
                    </a:cubicBezTo>
                    <a:cubicBezTo>
                      <a:pt x="1521" y="1637"/>
                      <a:pt x="1528" y="1636"/>
                      <a:pt x="1534" y="1634"/>
                    </a:cubicBezTo>
                    <a:cubicBezTo>
                      <a:pt x="1526" y="1621"/>
                      <a:pt x="1520" y="1609"/>
                      <a:pt x="1513" y="1598"/>
                    </a:cubicBezTo>
                    <a:cubicBezTo>
                      <a:pt x="1503" y="1603"/>
                      <a:pt x="1492" y="1609"/>
                      <a:pt x="1481" y="1615"/>
                    </a:cubicBezTo>
                    <a:close/>
                    <a:moveTo>
                      <a:pt x="626" y="298"/>
                    </a:moveTo>
                    <a:cubicBezTo>
                      <a:pt x="614" y="304"/>
                      <a:pt x="601" y="310"/>
                      <a:pt x="589" y="316"/>
                    </a:cubicBezTo>
                    <a:cubicBezTo>
                      <a:pt x="593" y="321"/>
                      <a:pt x="597" y="326"/>
                      <a:pt x="601" y="332"/>
                    </a:cubicBezTo>
                    <a:cubicBezTo>
                      <a:pt x="604" y="338"/>
                      <a:pt x="606" y="344"/>
                      <a:pt x="609" y="351"/>
                    </a:cubicBezTo>
                    <a:cubicBezTo>
                      <a:pt x="616" y="346"/>
                      <a:pt x="621" y="343"/>
                      <a:pt x="627" y="340"/>
                    </a:cubicBezTo>
                    <a:cubicBezTo>
                      <a:pt x="632" y="337"/>
                      <a:pt x="638" y="334"/>
                      <a:pt x="644" y="332"/>
                    </a:cubicBezTo>
                    <a:cubicBezTo>
                      <a:pt x="637" y="320"/>
                      <a:pt x="632" y="309"/>
                      <a:pt x="626" y="298"/>
                    </a:cubicBezTo>
                    <a:close/>
                    <a:moveTo>
                      <a:pt x="904" y="1832"/>
                    </a:moveTo>
                    <a:cubicBezTo>
                      <a:pt x="908" y="1838"/>
                      <a:pt x="912" y="1843"/>
                      <a:pt x="915" y="1849"/>
                    </a:cubicBezTo>
                    <a:cubicBezTo>
                      <a:pt x="918" y="1855"/>
                      <a:pt x="920" y="1862"/>
                      <a:pt x="923" y="1869"/>
                    </a:cubicBezTo>
                    <a:cubicBezTo>
                      <a:pt x="929" y="1865"/>
                      <a:pt x="934" y="1860"/>
                      <a:pt x="940" y="1857"/>
                    </a:cubicBezTo>
                    <a:cubicBezTo>
                      <a:pt x="946" y="1854"/>
                      <a:pt x="953" y="1852"/>
                      <a:pt x="959" y="1850"/>
                    </a:cubicBezTo>
                    <a:cubicBezTo>
                      <a:pt x="952" y="1837"/>
                      <a:pt x="946" y="1825"/>
                      <a:pt x="941" y="1814"/>
                    </a:cubicBezTo>
                    <a:cubicBezTo>
                      <a:pt x="929" y="1819"/>
                      <a:pt x="918" y="1825"/>
                      <a:pt x="904" y="1832"/>
                    </a:cubicBezTo>
                    <a:close/>
                    <a:moveTo>
                      <a:pt x="1118" y="1800"/>
                    </a:moveTo>
                    <a:cubicBezTo>
                      <a:pt x="1124" y="1812"/>
                      <a:pt x="1129" y="1824"/>
                      <a:pt x="1135" y="1837"/>
                    </a:cubicBezTo>
                    <a:cubicBezTo>
                      <a:pt x="1140" y="1834"/>
                      <a:pt x="1146" y="1829"/>
                      <a:pt x="1151" y="1826"/>
                    </a:cubicBezTo>
                    <a:cubicBezTo>
                      <a:pt x="1158" y="1823"/>
                      <a:pt x="1165" y="1821"/>
                      <a:pt x="1173" y="1818"/>
                    </a:cubicBezTo>
                    <a:cubicBezTo>
                      <a:pt x="1168" y="1812"/>
                      <a:pt x="1164" y="1807"/>
                      <a:pt x="1161" y="1801"/>
                    </a:cubicBezTo>
                    <a:cubicBezTo>
                      <a:pt x="1157" y="1795"/>
                      <a:pt x="1155" y="1788"/>
                      <a:pt x="1153" y="1782"/>
                    </a:cubicBezTo>
                    <a:cubicBezTo>
                      <a:pt x="1140" y="1788"/>
                      <a:pt x="1129" y="1794"/>
                      <a:pt x="1118" y="1800"/>
                    </a:cubicBezTo>
                    <a:close/>
                    <a:moveTo>
                      <a:pt x="1721" y="652"/>
                    </a:moveTo>
                    <a:cubicBezTo>
                      <a:pt x="1708" y="659"/>
                      <a:pt x="1696" y="666"/>
                      <a:pt x="1685" y="673"/>
                    </a:cubicBezTo>
                    <a:cubicBezTo>
                      <a:pt x="1691" y="684"/>
                      <a:pt x="1697" y="694"/>
                      <a:pt x="1703" y="705"/>
                    </a:cubicBezTo>
                    <a:cubicBezTo>
                      <a:pt x="1709" y="702"/>
                      <a:pt x="1715" y="698"/>
                      <a:pt x="1721" y="696"/>
                    </a:cubicBezTo>
                    <a:cubicBezTo>
                      <a:pt x="1727" y="693"/>
                      <a:pt x="1733" y="691"/>
                      <a:pt x="1740" y="689"/>
                    </a:cubicBezTo>
                    <a:cubicBezTo>
                      <a:pt x="1730" y="678"/>
                      <a:pt x="1723" y="666"/>
                      <a:pt x="1721" y="652"/>
                    </a:cubicBezTo>
                    <a:close/>
                    <a:moveTo>
                      <a:pt x="1677" y="1406"/>
                    </a:moveTo>
                    <a:cubicBezTo>
                      <a:pt x="1690" y="1400"/>
                      <a:pt x="1702" y="1394"/>
                      <a:pt x="1714" y="1388"/>
                    </a:cubicBezTo>
                    <a:cubicBezTo>
                      <a:pt x="1710" y="1383"/>
                      <a:pt x="1705" y="1378"/>
                      <a:pt x="1702" y="1372"/>
                    </a:cubicBezTo>
                    <a:cubicBezTo>
                      <a:pt x="1698" y="1366"/>
                      <a:pt x="1696" y="1359"/>
                      <a:pt x="1693" y="1352"/>
                    </a:cubicBezTo>
                    <a:cubicBezTo>
                      <a:pt x="1687" y="1356"/>
                      <a:pt x="1682" y="1359"/>
                      <a:pt x="1677" y="1363"/>
                    </a:cubicBezTo>
                    <a:cubicBezTo>
                      <a:pt x="1672" y="1366"/>
                      <a:pt x="1665" y="1366"/>
                      <a:pt x="1661" y="1370"/>
                    </a:cubicBezTo>
                    <a:cubicBezTo>
                      <a:pt x="1667" y="1383"/>
                      <a:pt x="1672" y="1393"/>
                      <a:pt x="1677" y="1406"/>
                    </a:cubicBezTo>
                    <a:close/>
                    <a:moveTo>
                      <a:pt x="943" y="256"/>
                    </a:moveTo>
                    <a:cubicBezTo>
                      <a:pt x="948" y="252"/>
                      <a:pt x="952" y="249"/>
                      <a:pt x="956" y="247"/>
                    </a:cubicBezTo>
                    <a:cubicBezTo>
                      <a:pt x="959" y="246"/>
                      <a:pt x="963" y="244"/>
                      <a:pt x="966" y="243"/>
                    </a:cubicBezTo>
                    <a:cubicBezTo>
                      <a:pt x="970" y="241"/>
                      <a:pt x="975" y="243"/>
                      <a:pt x="977" y="238"/>
                    </a:cubicBezTo>
                    <a:cubicBezTo>
                      <a:pt x="971" y="226"/>
                      <a:pt x="965" y="214"/>
                      <a:pt x="960" y="203"/>
                    </a:cubicBezTo>
                    <a:cubicBezTo>
                      <a:pt x="948" y="209"/>
                      <a:pt x="935" y="216"/>
                      <a:pt x="923" y="223"/>
                    </a:cubicBezTo>
                    <a:cubicBezTo>
                      <a:pt x="926" y="227"/>
                      <a:pt x="930" y="231"/>
                      <a:pt x="933" y="236"/>
                    </a:cubicBezTo>
                    <a:cubicBezTo>
                      <a:pt x="936" y="242"/>
                      <a:pt x="939" y="248"/>
                      <a:pt x="943" y="256"/>
                    </a:cubicBezTo>
                    <a:close/>
                    <a:moveTo>
                      <a:pt x="1239" y="1739"/>
                    </a:moveTo>
                    <a:cubicBezTo>
                      <a:pt x="1245" y="1751"/>
                      <a:pt x="1251" y="1763"/>
                      <a:pt x="1256" y="1773"/>
                    </a:cubicBezTo>
                    <a:cubicBezTo>
                      <a:pt x="1267" y="1767"/>
                      <a:pt x="1279" y="1761"/>
                      <a:pt x="1291" y="1755"/>
                    </a:cubicBezTo>
                    <a:cubicBezTo>
                      <a:pt x="1284" y="1744"/>
                      <a:pt x="1278" y="1733"/>
                      <a:pt x="1272" y="1722"/>
                    </a:cubicBezTo>
                    <a:cubicBezTo>
                      <a:pt x="1261" y="1728"/>
                      <a:pt x="1251" y="1733"/>
                      <a:pt x="1239" y="1739"/>
                    </a:cubicBezTo>
                    <a:close/>
                    <a:moveTo>
                      <a:pt x="666" y="1726"/>
                    </a:moveTo>
                    <a:cubicBezTo>
                      <a:pt x="661" y="1730"/>
                      <a:pt x="656" y="1733"/>
                      <a:pt x="650" y="1736"/>
                    </a:cubicBezTo>
                    <a:cubicBezTo>
                      <a:pt x="644" y="1738"/>
                      <a:pt x="638" y="1740"/>
                      <a:pt x="631" y="1743"/>
                    </a:cubicBezTo>
                    <a:cubicBezTo>
                      <a:pt x="635" y="1748"/>
                      <a:pt x="637" y="1752"/>
                      <a:pt x="639" y="1756"/>
                    </a:cubicBezTo>
                    <a:cubicBezTo>
                      <a:pt x="642" y="1760"/>
                      <a:pt x="643" y="1765"/>
                      <a:pt x="645" y="1770"/>
                    </a:cubicBezTo>
                    <a:cubicBezTo>
                      <a:pt x="647" y="1774"/>
                      <a:pt x="644" y="1779"/>
                      <a:pt x="649" y="1781"/>
                    </a:cubicBezTo>
                    <a:cubicBezTo>
                      <a:pt x="662" y="1773"/>
                      <a:pt x="674" y="1766"/>
                      <a:pt x="685" y="1760"/>
                    </a:cubicBezTo>
                    <a:cubicBezTo>
                      <a:pt x="678" y="1748"/>
                      <a:pt x="672" y="1738"/>
                      <a:pt x="666" y="1726"/>
                    </a:cubicBezTo>
                    <a:close/>
                    <a:moveTo>
                      <a:pt x="326" y="1441"/>
                    </a:moveTo>
                    <a:cubicBezTo>
                      <a:pt x="330" y="1447"/>
                      <a:pt x="334" y="1453"/>
                      <a:pt x="337" y="1458"/>
                    </a:cubicBezTo>
                    <a:cubicBezTo>
                      <a:pt x="341" y="1464"/>
                      <a:pt x="341" y="1472"/>
                      <a:pt x="345" y="1477"/>
                    </a:cubicBezTo>
                    <a:cubicBezTo>
                      <a:pt x="357" y="1470"/>
                      <a:pt x="368" y="1464"/>
                      <a:pt x="378" y="1457"/>
                    </a:cubicBezTo>
                    <a:cubicBezTo>
                      <a:pt x="372" y="1446"/>
                      <a:pt x="367" y="1435"/>
                      <a:pt x="361" y="1424"/>
                    </a:cubicBezTo>
                    <a:cubicBezTo>
                      <a:pt x="355" y="1428"/>
                      <a:pt x="350" y="1431"/>
                      <a:pt x="345" y="1434"/>
                    </a:cubicBezTo>
                    <a:cubicBezTo>
                      <a:pt x="339" y="1436"/>
                      <a:pt x="333" y="1438"/>
                      <a:pt x="326" y="1441"/>
                    </a:cubicBezTo>
                    <a:close/>
                    <a:moveTo>
                      <a:pt x="342" y="638"/>
                    </a:moveTo>
                    <a:cubicBezTo>
                      <a:pt x="337" y="626"/>
                      <a:pt x="332" y="615"/>
                      <a:pt x="327" y="603"/>
                    </a:cubicBezTo>
                    <a:cubicBezTo>
                      <a:pt x="315" y="609"/>
                      <a:pt x="302" y="615"/>
                      <a:pt x="289" y="621"/>
                    </a:cubicBezTo>
                    <a:cubicBezTo>
                      <a:pt x="292" y="625"/>
                      <a:pt x="297" y="630"/>
                      <a:pt x="300" y="636"/>
                    </a:cubicBezTo>
                    <a:cubicBezTo>
                      <a:pt x="304" y="642"/>
                      <a:pt x="306" y="649"/>
                      <a:pt x="309" y="655"/>
                    </a:cubicBezTo>
                    <a:cubicBezTo>
                      <a:pt x="321" y="648"/>
                      <a:pt x="331" y="643"/>
                      <a:pt x="342" y="638"/>
                    </a:cubicBezTo>
                    <a:close/>
                    <a:moveTo>
                      <a:pt x="1015" y="252"/>
                    </a:moveTo>
                    <a:cubicBezTo>
                      <a:pt x="1018" y="257"/>
                      <a:pt x="1022" y="262"/>
                      <a:pt x="1024" y="267"/>
                    </a:cubicBezTo>
                    <a:cubicBezTo>
                      <a:pt x="1028" y="272"/>
                      <a:pt x="1030" y="279"/>
                      <a:pt x="1033" y="285"/>
                    </a:cubicBezTo>
                    <a:cubicBezTo>
                      <a:pt x="1039" y="282"/>
                      <a:pt x="1044" y="279"/>
                      <a:pt x="1049" y="276"/>
                    </a:cubicBezTo>
                    <a:cubicBezTo>
                      <a:pt x="1055" y="273"/>
                      <a:pt x="1061" y="271"/>
                      <a:pt x="1067" y="269"/>
                    </a:cubicBezTo>
                    <a:cubicBezTo>
                      <a:pt x="1061" y="256"/>
                      <a:pt x="1055" y="244"/>
                      <a:pt x="1050" y="233"/>
                    </a:cubicBezTo>
                    <a:cubicBezTo>
                      <a:pt x="1038" y="240"/>
                      <a:pt x="1027" y="246"/>
                      <a:pt x="1015" y="252"/>
                    </a:cubicBezTo>
                    <a:close/>
                    <a:moveTo>
                      <a:pt x="279" y="747"/>
                    </a:moveTo>
                    <a:cubicBezTo>
                      <a:pt x="290" y="741"/>
                      <a:pt x="301" y="734"/>
                      <a:pt x="312" y="728"/>
                    </a:cubicBezTo>
                    <a:cubicBezTo>
                      <a:pt x="306" y="717"/>
                      <a:pt x="301" y="707"/>
                      <a:pt x="296" y="697"/>
                    </a:cubicBezTo>
                    <a:cubicBezTo>
                      <a:pt x="284" y="702"/>
                      <a:pt x="272" y="708"/>
                      <a:pt x="259" y="713"/>
                    </a:cubicBezTo>
                    <a:cubicBezTo>
                      <a:pt x="263" y="719"/>
                      <a:pt x="267" y="723"/>
                      <a:pt x="270" y="728"/>
                    </a:cubicBezTo>
                    <a:cubicBezTo>
                      <a:pt x="274" y="734"/>
                      <a:pt x="276" y="741"/>
                      <a:pt x="279" y="747"/>
                    </a:cubicBezTo>
                    <a:close/>
                    <a:moveTo>
                      <a:pt x="1750" y="1098"/>
                    </a:moveTo>
                    <a:cubicBezTo>
                      <a:pt x="1748" y="1104"/>
                      <a:pt x="1756" y="1107"/>
                      <a:pt x="1758" y="1113"/>
                    </a:cubicBezTo>
                    <a:cubicBezTo>
                      <a:pt x="1760" y="1119"/>
                      <a:pt x="1762" y="1125"/>
                      <a:pt x="1765" y="1131"/>
                    </a:cubicBezTo>
                    <a:cubicBezTo>
                      <a:pt x="1777" y="1125"/>
                      <a:pt x="1789" y="1119"/>
                      <a:pt x="1800" y="1113"/>
                    </a:cubicBezTo>
                    <a:cubicBezTo>
                      <a:pt x="1795" y="1102"/>
                      <a:pt x="1789" y="1090"/>
                      <a:pt x="1783" y="1079"/>
                    </a:cubicBezTo>
                    <a:cubicBezTo>
                      <a:pt x="1773" y="1084"/>
                      <a:pt x="1762" y="1091"/>
                      <a:pt x="1750" y="1098"/>
                    </a:cubicBezTo>
                    <a:close/>
                    <a:moveTo>
                      <a:pt x="459" y="501"/>
                    </a:moveTo>
                    <a:cubicBezTo>
                      <a:pt x="470" y="495"/>
                      <a:pt x="481" y="490"/>
                      <a:pt x="491" y="484"/>
                    </a:cubicBezTo>
                    <a:cubicBezTo>
                      <a:pt x="486" y="473"/>
                      <a:pt x="481" y="462"/>
                      <a:pt x="477" y="451"/>
                    </a:cubicBezTo>
                    <a:cubicBezTo>
                      <a:pt x="465" y="457"/>
                      <a:pt x="452" y="463"/>
                      <a:pt x="441" y="469"/>
                    </a:cubicBezTo>
                    <a:cubicBezTo>
                      <a:pt x="447" y="480"/>
                      <a:pt x="453" y="490"/>
                      <a:pt x="459" y="501"/>
                    </a:cubicBezTo>
                    <a:close/>
                    <a:moveTo>
                      <a:pt x="1724" y="1263"/>
                    </a:moveTo>
                    <a:cubicBezTo>
                      <a:pt x="1713" y="1269"/>
                      <a:pt x="1703" y="1275"/>
                      <a:pt x="1692" y="1281"/>
                    </a:cubicBezTo>
                    <a:cubicBezTo>
                      <a:pt x="1694" y="1286"/>
                      <a:pt x="1697" y="1291"/>
                      <a:pt x="1699" y="1296"/>
                    </a:cubicBezTo>
                    <a:cubicBezTo>
                      <a:pt x="1702" y="1302"/>
                      <a:pt x="1704" y="1309"/>
                      <a:pt x="1706" y="1315"/>
                    </a:cubicBezTo>
                    <a:cubicBezTo>
                      <a:pt x="1713" y="1311"/>
                      <a:pt x="1719" y="1307"/>
                      <a:pt x="1725" y="1304"/>
                    </a:cubicBezTo>
                    <a:cubicBezTo>
                      <a:pt x="1730" y="1301"/>
                      <a:pt x="1737" y="1300"/>
                      <a:pt x="1743" y="1298"/>
                    </a:cubicBezTo>
                    <a:cubicBezTo>
                      <a:pt x="1736" y="1286"/>
                      <a:pt x="1730" y="1275"/>
                      <a:pt x="1724" y="1263"/>
                    </a:cubicBezTo>
                    <a:close/>
                    <a:moveTo>
                      <a:pt x="318" y="1337"/>
                    </a:moveTo>
                    <a:cubicBezTo>
                      <a:pt x="315" y="1332"/>
                      <a:pt x="311" y="1327"/>
                      <a:pt x="309" y="1322"/>
                    </a:cubicBezTo>
                    <a:cubicBezTo>
                      <a:pt x="306" y="1316"/>
                      <a:pt x="303" y="1310"/>
                      <a:pt x="301" y="1303"/>
                    </a:cubicBezTo>
                    <a:cubicBezTo>
                      <a:pt x="295" y="1306"/>
                      <a:pt x="290" y="1310"/>
                      <a:pt x="285" y="1312"/>
                    </a:cubicBezTo>
                    <a:cubicBezTo>
                      <a:pt x="279" y="1315"/>
                      <a:pt x="273" y="1317"/>
                      <a:pt x="267" y="1320"/>
                    </a:cubicBezTo>
                    <a:cubicBezTo>
                      <a:pt x="273" y="1332"/>
                      <a:pt x="278" y="1343"/>
                      <a:pt x="284" y="1354"/>
                    </a:cubicBezTo>
                    <a:cubicBezTo>
                      <a:pt x="295" y="1349"/>
                      <a:pt x="306" y="1343"/>
                      <a:pt x="318" y="1337"/>
                    </a:cubicBezTo>
                    <a:close/>
                    <a:moveTo>
                      <a:pt x="1752" y="1171"/>
                    </a:moveTo>
                    <a:cubicBezTo>
                      <a:pt x="1742" y="1177"/>
                      <a:pt x="1731" y="1183"/>
                      <a:pt x="1720" y="1189"/>
                    </a:cubicBezTo>
                    <a:cubicBezTo>
                      <a:pt x="1726" y="1201"/>
                      <a:pt x="1732" y="1212"/>
                      <a:pt x="1737" y="1222"/>
                    </a:cubicBezTo>
                    <a:cubicBezTo>
                      <a:pt x="1750" y="1216"/>
                      <a:pt x="1761" y="1210"/>
                      <a:pt x="1771" y="1205"/>
                    </a:cubicBezTo>
                    <a:cubicBezTo>
                      <a:pt x="1764" y="1193"/>
                      <a:pt x="1758" y="1182"/>
                      <a:pt x="1752" y="1171"/>
                    </a:cubicBezTo>
                    <a:close/>
                    <a:moveTo>
                      <a:pt x="1751" y="867"/>
                    </a:moveTo>
                    <a:cubicBezTo>
                      <a:pt x="1740" y="873"/>
                      <a:pt x="1729" y="880"/>
                      <a:pt x="1718" y="886"/>
                    </a:cubicBezTo>
                    <a:cubicBezTo>
                      <a:pt x="1724" y="897"/>
                      <a:pt x="1729" y="907"/>
                      <a:pt x="1734" y="917"/>
                    </a:cubicBezTo>
                    <a:cubicBezTo>
                      <a:pt x="1745" y="911"/>
                      <a:pt x="1757" y="906"/>
                      <a:pt x="1769" y="900"/>
                    </a:cubicBezTo>
                    <a:cubicBezTo>
                      <a:pt x="1763" y="890"/>
                      <a:pt x="1757" y="879"/>
                      <a:pt x="1751" y="867"/>
                    </a:cubicBezTo>
                    <a:close/>
                    <a:moveTo>
                      <a:pt x="253" y="912"/>
                    </a:moveTo>
                    <a:cubicBezTo>
                      <a:pt x="247" y="901"/>
                      <a:pt x="242" y="890"/>
                      <a:pt x="237" y="880"/>
                    </a:cubicBezTo>
                    <a:cubicBezTo>
                      <a:pt x="225" y="886"/>
                      <a:pt x="214" y="891"/>
                      <a:pt x="203" y="896"/>
                    </a:cubicBezTo>
                    <a:cubicBezTo>
                      <a:pt x="208" y="907"/>
                      <a:pt x="214" y="919"/>
                      <a:pt x="220" y="931"/>
                    </a:cubicBezTo>
                    <a:cubicBezTo>
                      <a:pt x="230" y="925"/>
                      <a:pt x="241" y="919"/>
                      <a:pt x="253" y="912"/>
                    </a:cubicBezTo>
                    <a:close/>
                    <a:moveTo>
                      <a:pt x="1376" y="1712"/>
                    </a:moveTo>
                    <a:cubicBezTo>
                      <a:pt x="1382" y="1709"/>
                      <a:pt x="1388" y="1706"/>
                      <a:pt x="1393" y="1702"/>
                    </a:cubicBezTo>
                    <a:cubicBezTo>
                      <a:pt x="1399" y="1697"/>
                      <a:pt x="1408" y="1700"/>
                      <a:pt x="1412" y="1694"/>
                    </a:cubicBezTo>
                    <a:cubicBezTo>
                      <a:pt x="1407" y="1685"/>
                      <a:pt x="1403" y="1677"/>
                      <a:pt x="1398" y="1670"/>
                    </a:cubicBezTo>
                    <a:cubicBezTo>
                      <a:pt x="1397" y="1667"/>
                      <a:pt x="1395" y="1664"/>
                      <a:pt x="1393" y="1661"/>
                    </a:cubicBezTo>
                    <a:cubicBezTo>
                      <a:pt x="1386" y="1665"/>
                      <a:pt x="1382" y="1668"/>
                      <a:pt x="1376" y="1671"/>
                    </a:cubicBezTo>
                    <a:cubicBezTo>
                      <a:pt x="1371" y="1674"/>
                      <a:pt x="1366" y="1676"/>
                      <a:pt x="1361" y="1678"/>
                    </a:cubicBezTo>
                    <a:cubicBezTo>
                      <a:pt x="1366" y="1690"/>
                      <a:pt x="1371" y="1701"/>
                      <a:pt x="1376" y="1712"/>
                    </a:cubicBezTo>
                    <a:close/>
                    <a:moveTo>
                      <a:pt x="1028" y="1772"/>
                    </a:moveTo>
                    <a:cubicBezTo>
                      <a:pt x="1034" y="1784"/>
                      <a:pt x="1039" y="1795"/>
                      <a:pt x="1044" y="1805"/>
                    </a:cubicBezTo>
                    <a:cubicBezTo>
                      <a:pt x="1056" y="1799"/>
                      <a:pt x="1067" y="1793"/>
                      <a:pt x="1078" y="1787"/>
                    </a:cubicBezTo>
                    <a:cubicBezTo>
                      <a:pt x="1072" y="1776"/>
                      <a:pt x="1065" y="1765"/>
                      <a:pt x="1060" y="1755"/>
                    </a:cubicBezTo>
                    <a:cubicBezTo>
                      <a:pt x="1048" y="1761"/>
                      <a:pt x="1038" y="1766"/>
                      <a:pt x="1028" y="1772"/>
                    </a:cubicBezTo>
                    <a:close/>
                    <a:moveTo>
                      <a:pt x="232" y="804"/>
                    </a:moveTo>
                    <a:cubicBezTo>
                      <a:pt x="238" y="815"/>
                      <a:pt x="244" y="826"/>
                      <a:pt x="251" y="837"/>
                    </a:cubicBezTo>
                    <a:cubicBezTo>
                      <a:pt x="261" y="831"/>
                      <a:pt x="272" y="826"/>
                      <a:pt x="283" y="820"/>
                    </a:cubicBezTo>
                    <a:cubicBezTo>
                      <a:pt x="277" y="808"/>
                      <a:pt x="271" y="797"/>
                      <a:pt x="267" y="787"/>
                    </a:cubicBezTo>
                    <a:cubicBezTo>
                      <a:pt x="254" y="794"/>
                      <a:pt x="243" y="799"/>
                      <a:pt x="232" y="804"/>
                    </a:cubicBezTo>
                    <a:close/>
                    <a:moveTo>
                      <a:pt x="1414" y="351"/>
                    </a:moveTo>
                    <a:cubicBezTo>
                      <a:pt x="1409" y="354"/>
                      <a:pt x="1404" y="358"/>
                      <a:pt x="1399" y="361"/>
                    </a:cubicBezTo>
                    <a:cubicBezTo>
                      <a:pt x="1393" y="365"/>
                      <a:pt x="1387" y="367"/>
                      <a:pt x="1381" y="370"/>
                    </a:cubicBezTo>
                    <a:cubicBezTo>
                      <a:pt x="1387" y="381"/>
                      <a:pt x="1393" y="392"/>
                      <a:pt x="1399" y="403"/>
                    </a:cubicBezTo>
                    <a:cubicBezTo>
                      <a:pt x="1406" y="400"/>
                      <a:pt x="1411" y="396"/>
                      <a:pt x="1416" y="394"/>
                    </a:cubicBezTo>
                    <a:cubicBezTo>
                      <a:pt x="1421" y="392"/>
                      <a:pt x="1427" y="390"/>
                      <a:pt x="1432" y="389"/>
                    </a:cubicBezTo>
                    <a:cubicBezTo>
                      <a:pt x="1425" y="375"/>
                      <a:pt x="1420" y="364"/>
                      <a:pt x="1414" y="351"/>
                    </a:cubicBezTo>
                    <a:close/>
                    <a:moveTo>
                      <a:pt x="822" y="315"/>
                    </a:moveTo>
                    <a:cubicBezTo>
                      <a:pt x="833" y="309"/>
                      <a:pt x="843" y="304"/>
                      <a:pt x="853" y="299"/>
                    </a:cubicBezTo>
                    <a:cubicBezTo>
                      <a:pt x="848" y="287"/>
                      <a:pt x="843" y="276"/>
                      <a:pt x="838" y="266"/>
                    </a:cubicBezTo>
                    <a:cubicBezTo>
                      <a:pt x="826" y="272"/>
                      <a:pt x="815" y="278"/>
                      <a:pt x="804" y="284"/>
                    </a:cubicBezTo>
                    <a:cubicBezTo>
                      <a:pt x="810" y="294"/>
                      <a:pt x="816" y="304"/>
                      <a:pt x="822" y="315"/>
                    </a:cubicBezTo>
                    <a:close/>
                    <a:moveTo>
                      <a:pt x="1340" y="357"/>
                    </a:moveTo>
                    <a:cubicBezTo>
                      <a:pt x="1337" y="351"/>
                      <a:pt x="1333" y="346"/>
                      <a:pt x="1330" y="341"/>
                    </a:cubicBezTo>
                    <a:cubicBezTo>
                      <a:pt x="1328" y="335"/>
                      <a:pt x="1326" y="329"/>
                      <a:pt x="1323" y="322"/>
                    </a:cubicBezTo>
                    <a:cubicBezTo>
                      <a:pt x="1318" y="326"/>
                      <a:pt x="1313" y="330"/>
                      <a:pt x="1308" y="333"/>
                    </a:cubicBezTo>
                    <a:cubicBezTo>
                      <a:pt x="1302" y="336"/>
                      <a:pt x="1296" y="338"/>
                      <a:pt x="1290" y="341"/>
                    </a:cubicBezTo>
                    <a:cubicBezTo>
                      <a:pt x="1294" y="348"/>
                      <a:pt x="1297" y="352"/>
                      <a:pt x="1300" y="357"/>
                    </a:cubicBezTo>
                    <a:cubicBezTo>
                      <a:pt x="1303" y="362"/>
                      <a:pt x="1305" y="367"/>
                      <a:pt x="1307" y="372"/>
                    </a:cubicBezTo>
                    <a:cubicBezTo>
                      <a:pt x="1319" y="367"/>
                      <a:pt x="1329" y="362"/>
                      <a:pt x="1340" y="357"/>
                    </a:cubicBezTo>
                    <a:close/>
                    <a:moveTo>
                      <a:pt x="480" y="1593"/>
                    </a:moveTo>
                    <a:cubicBezTo>
                      <a:pt x="484" y="1600"/>
                      <a:pt x="487" y="1605"/>
                      <a:pt x="491" y="1611"/>
                    </a:cubicBezTo>
                    <a:cubicBezTo>
                      <a:pt x="494" y="1616"/>
                      <a:pt x="493" y="1624"/>
                      <a:pt x="498" y="1627"/>
                    </a:cubicBezTo>
                    <a:cubicBezTo>
                      <a:pt x="510" y="1620"/>
                      <a:pt x="520" y="1615"/>
                      <a:pt x="530" y="1609"/>
                    </a:cubicBezTo>
                    <a:cubicBezTo>
                      <a:pt x="525" y="1599"/>
                      <a:pt x="519" y="1588"/>
                      <a:pt x="514" y="1578"/>
                    </a:cubicBezTo>
                    <a:cubicBezTo>
                      <a:pt x="502" y="1583"/>
                      <a:pt x="492" y="1588"/>
                      <a:pt x="480" y="1593"/>
                    </a:cubicBezTo>
                    <a:close/>
                    <a:moveTo>
                      <a:pt x="1216" y="343"/>
                    </a:moveTo>
                    <a:cubicBezTo>
                      <a:pt x="1227" y="338"/>
                      <a:pt x="1237" y="333"/>
                      <a:pt x="1248" y="327"/>
                    </a:cubicBezTo>
                    <a:cubicBezTo>
                      <a:pt x="1244" y="321"/>
                      <a:pt x="1241" y="316"/>
                      <a:pt x="1239" y="311"/>
                    </a:cubicBezTo>
                    <a:cubicBezTo>
                      <a:pt x="1236" y="305"/>
                      <a:pt x="1234" y="299"/>
                      <a:pt x="1232" y="292"/>
                    </a:cubicBezTo>
                    <a:cubicBezTo>
                      <a:pt x="1225" y="296"/>
                      <a:pt x="1221" y="300"/>
                      <a:pt x="1215" y="303"/>
                    </a:cubicBezTo>
                    <a:cubicBezTo>
                      <a:pt x="1210" y="306"/>
                      <a:pt x="1205" y="308"/>
                      <a:pt x="1199" y="310"/>
                    </a:cubicBezTo>
                    <a:cubicBezTo>
                      <a:pt x="1205" y="322"/>
                      <a:pt x="1211" y="332"/>
                      <a:pt x="1216" y="343"/>
                    </a:cubicBezTo>
                    <a:close/>
                    <a:moveTo>
                      <a:pt x="1542" y="1510"/>
                    </a:moveTo>
                    <a:cubicBezTo>
                      <a:pt x="1533" y="1516"/>
                      <a:pt x="1523" y="1521"/>
                      <a:pt x="1513" y="1526"/>
                    </a:cubicBezTo>
                    <a:cubicBezTo>
                      <a:pt x="1516" y="1532"/>
                      <a:pt x="1519" y="1537"/>
                      <a:pt x="1521" y="1543"/>
                    </a:cubicBezTo>
                    <a:cubicBezTo>
                      <a:pt x="1523" y="1548"/>
                      <a:pt x="1525" y="1553"/>
                      <a:pt x="1527" y="1558"/>
                    </a:cubicBezTo>
                    <a:cubicBezTo>
                      <a:pt x="1539" y="1552"/>
                      <a:pt x="1549" y="1546"/>
                      <a:pt x="1560" y="1541"/>
                    </a:cubicBezTo>
                    <a:cubicBezTo>
                      <a:pt x="1555" y="1531"/>
                      <a:pt x="1549" y="1521"/>
                      <a:pt x="1542" y="1510"/>
                    </a:cubicBezTo>
                    <a:close/>
                    <a:moveTo>
                      <a:pt x="684" y="345"/>
                    </a:moveTo>
                    <a:cubicBezTo>
                      <a:pt x="687" y="350"/>
                      <a:pt x="690" y="355"/>
                      <a:pt x="694" y="360"/>
                    </a:cubicBezTo>
                    <a:cubicBezTo>
                      <a:pt x="697" y="365"/>
                      <a:pt x="697" y="372"/>
                      <a:pt x="703" y="377"/>
                    </a:cubicBezTo>
                    <a:cubicBezTo>
                      <a:pt x="708" y="374"/>
                      <a:pt x="713" y="371"/>
                      <a:pt x="717" y="369"/>
                    </a:cubicBezTo>
                    <a:cubicBezTo>
                      <a:pt x="722" y="365"/>
                      <a:pt x="728" y="366"/>
                      <a:pt x="732" y="361"/>
                    </a:cubicBezTo>
                    <a:cubicBezTo>
                      <a:pt x="726" y="349"/>
                      <a:pt x="721" y="339"/>
                      <a:pt x="716" y="328"/>
                    </a:cubicBezTo>
                    <a:cubicBezTo>
                      <a:pt x="705" y="334"/>
                      <a:pt x="695" y="339"/>
                      <a:pt x="684" y="345"/>
                    </a:cubicBezTo>
                    <a:close/>
                    <a:moveTo>
                      <a:pt x="253" y="1142"/>
                    </a:moveTo>
                    <a:cubicBezTo>
                      <a:pt x="258" y="1139"/>
                      <a:pt x="263" y="1136"/>
                      <a:pt x="268" y="1133"/>
                    </a:cubicBezTo>
                    <a:cubicBezTo>
                      <a:pt x="272" y="1128"/>
                      <a:pt x="281" y="1130"/>
                      <a:pt x="283" y="1123"/>
                    </a:cubicBezTo>
                    <a:cubicBezTo>
                      <a:pt x="278" y="1113"/>
                      <a:pt x="273" y="1103"/>
                      <a:pt x="268" y="1093"/>
                    </a:cubicBezTo>
                    <a:cubicBezTo>
                      <a:pt x="257" y="1098"/>
                      <a:pt x="247" y="1103"/>
                      <a:pt x="236" y="1108"/>
                    </a:cubicBezTo>
                    <a:cubicBezTo>
                      <a:pt x="242" y="1119"/>
                      <a:pt x="247" y="1130"/>
                      <a:pt x="253" y="1142"/>
                    </a:cubicBezTo>
                    <a:close/>
                    <a:moveTo>
                      <a:pt x="612" y="422"/>
                    </a:moveTo>
                    <a:cubicBezTo>
                      <a:pt x="606" y="411"/>
                      <a:pt x="602" y="401"/>
                      <a:pt x="597" y="391"/>
                    </a:cubicBezTo>
                    <a:cubicBezTo>
                      <a:pt x="585" y="397"/>
                      <a:pt x="574" y="402"/>
                      <a:pt x="563" y="408"/>
                    </a:cubicBezTo>
                    <a:cubicBezTo>
                      <a:pt x="566" y="413"/>
                      <a:pt x="570" y="418"/>
                      <a:pt x="573" y="423"/>
                    </a:cubicBezTo>
                    <a:cubicBezTo>
                      <a:pt x="576" y="427"/>
                      <a:pt x="578" y="433"/>
                      <a:pt x="581" y="438"/>
                    </a:cubicBezTo>
                    <a:cubicBezTo>
                      <a:pt x="592" y="432"/>
                      <a:pt x="602" y="427"/>
                      <a:pt x="612" y="422"/>
                    </a:cubicBezTo>
                    <a:close/>
                    <a:moveTo>
                      <a:pt x="1613" y="674"/>
                    </a:moveTo>
                    <a:cubicBezTo>
                      <a:pt x="1623" y="669"/>
                      <a:pt x="1633" y="664"/>
                      <a:pt x="1644" y="659"/>
                    </a:cubicBezTo>
                    <a:cubicBezTo>
                      <a:pt x="1638" y="648"/>
                      <a:pt x="1632" y="637"/>
                      <a:pt x="1627" y="625"/>
                    </a:cubicBezTo>
                    <a:cubicBezTo>
                      <a:pt x="1616" y="631"/>
                      <a:pt x="1607" y="637"/>
                      <a:pt x="1597" y="643"/>
                    </a:cubicBezTo>
                    <a:cubicBezTo>
                      <a:pt x="1602" y="654"/>
                      <a:pt x="1607" y="663"/>
                      <a:pt x="1613" y="674"/>
                    </a:cubicBezTo>
                    <a:close/>
                    <a:moveTo>
                      <a:pt x="1535" y="522"/>
                    </a:moveTo>
                    <a:cubicBezTo>
                      <a:pt x="1540" y="532"/>
                      <a:pt x="1546" y="542"/>
                      <a:pt x="1552" y="552"/>
                    </a:cubicBezTo>
                    <a:cubicBezTo>
                      <a:pt x="1557" y="549"/>
                      <a:pt x="1562" y="546"/>
                      <a:pt x="1567" y="544"/>
                    </a:cubicBezTo>
                    <a:cubicBezTo>
                      <a:pt x="1572" y="541"/>
                      <a:pt x="1577" y="539"/>
                      <a:pt x="1583" y="537"/>
                    </a:cubicBezTo>
                    <a:cubicBezTo>
                      <a:pt x="1580" y="532"/>
                      <a:pt x="1577" y="528"/>
                      <a:pt x="1575" y="524"/>
                    </a:cubicBezTo>
                    <a:cubicBezTo>
                      <a:pt x="1573" y="521"/>
                      <a:pt x="1572" y="518"/>
                      <a:pt x="1571" y="514"/>
                    </a:cubicBezTo>
                    <a:cubicBezTo>
                      <a:pt x="1569" y="511"/>
                      <a:pt x="1571" y="505"/>
                      <a:pt x="1566" y="504"/>
                    </a:cubicBezTo>
                    <a:cubicBezTo>
                      <a:pt x="1555" y="510"/>
                      <a:pt x="1545" y="516"/>
                      <a:pt x="1535" y="522"/>
                    </a:cubicBezTo>
                    <a:close/>
                    <a:moveTo>
                      <a:pt x="437" y="1505"/>
                    </a:moveTo>
                    <a:cubicBezTo>
                      <a:pt x="448" y="1499"/>
                      <a:pt x="458" y="1493"/>
                      <a:pt x="467" y="1487"/>
                    </a:cubicBezTo>
                    <a:cubicBezTo>
                      <a:pt x="462" y="1477"/>
                      <a:pt x="457" y="1467"/>
                      <a:pt x="451" y="1457"/>
                    </a:cubicBezTo>
                    <a:cubicBezTo>
                      <a:pt x="441" y="1462"/>
                      <a:pt x="431" y="1466"/>
                      <a:pt x="421" y="1471"/>
                    </a:cubicBezTo>
                    <a:cubicBezTo>
                      <a:pt x="424" y="1477"/>
                      <a:pt x="427" y="1481"/>
                      <a:pt x="429" y="1487"/>
                    </a:cubicBezTo>
                    <a:cubicBezTo>
                      <a:pt x="432" y="1492"/>
                      <a:pt x="434" y="1498"/>
                      <a:pt x="437" y="1505"/>
                    </a:cubicBezTo>
                    <a:close/>
                    <a:moveTo>
                      <a:pt x="574" y="1622"/>
                    </a:moveTo>
                    <a:cubicBezTo>
                      <a:pt x="579" y="1634"/>
                      <a:pt x="584" y="1645"/>
                      <a:pt x="590" y="1656"/>
                    </a:cubicBezTo>
                    <a:cubicBezTo>
                      <a:pt x="600" y="1651"/>
                      <a:pt x="610" y="1644"/>
                      <a:pt x="621" y="1638"/>
                    </a:cubicBezTo>
                    <a:cubicBezTo>
                      <a:pt x="615" y="1628"/>
                      <a:pt x="609" y="1618"/>
                      <a:pt x="603" y="1608"/>
                    </a:cubicBezTo>
                    <a:cubicBezTo>
                      <a:pt x="593" y="1613"/>
                      <a:pt x="584" y="1617"/>
                      <a:pt x="574" y="1622"/>
                    </a:cubicBezTo>
                    <a:close/>
                    <a:moveTo>
                      <a:pt x="1156" y="297"/>
                    </a:moveTo>
                    <a:cubicBezTo>
                      <a:pt x="1151" y="286"/>
                      <a:pt x="1146" y="276"/>
                      <a:pt x="1140" y="265"/>
                    </a:cubicBezTo>
                    <a:cubicBezTo>
                      <a:pt x="1134" y="268"/>
                      <a:pt x="1129" y="271"/>
                      <a:pt x="1125" y="275"/>
                    </a:cubicBezTo>
                    <a:cubicBezTo>
                      <a:pt x="1120" y="279"/>
                      <a:pt x="1111" y="276"/>
                      <a:pt x="1108" y="283"/>
                    </a:cubicBezTo>
                    <a:cubicBezTo>
                      <a:pt x="1114" y="293"/>
                      <a:pt x="1119" y="303"/>
                      <a:pt x="1125" y="313"/>
                    </a:cubicBezTo>
                    <a:cubicBezTo>
                      <a:pt x="1135" y="308"/>
                      <a:pt x="1146" y="303"/>
                      <a:pt x="1156" y="297"/>
                    </a:cubicBezTo>
                    <a:close/>
                    <a:moveTo>
                      <a:pt x="954" y="1776"/>
                    </a:moveTo>
                    <a:cubicBezTo>
                      <a:pt x="960" y="1772"/>
                      <a:pt x="965" y="1768"/>
                      <a:pt x="970" y="1765"/>
                    </a:cubicBezTo>
                    <a:cubicBezTo>
                      <a:pt x="975" y="1763"/>
                      <a:pt x="980" y="1761"/>
                      <a:pt x="985" y="1758"/>
                    </a:cubicBezTo>
                    <a:cubicBezTo>
                      <a:pt x="979" y="1747"/>
                      <a:pt x="973" y="1737"/>
                      <a:pt x="968" y="1727"/>
                    </a:cubicBezTo>
                    <a:cubicBezTo>
                      <a:pt x="962" y="1730"/>
                      <a:pt x="958" y="1733"/>
                      <a:pt x="953" y="1735"/>
                    </a:cubicBezTo>
                    <a:cubicBezTo>
                      <a:pt x="948" y="1737"/>
                      <a:pt x="943" y="1739"/>
                      <a:pt x="938" y="1741"/>
                    </a:cubicBezTo>
                    <a:cubicBezTo>
                      <a:pt x="944" y="1753"/>
                      <a:pt x="948" y="1764"/>
                      <a:pt x="954" y="1776"/>
                    </a:cubicBezTo>
                    <a:close/>
                    <a:moveTo>
                      <a:pt x="431" y="592"/>
                    </a:moveTo>
                    <a:cubicBezTo>
                      <a:pt x="441" y="586"/>
                      <a:pt x="451" y="580"/>
                      <a:pt x="461" y="575"/>
                    </a:cubicBezTo>
                    <a:cubicBezTo>
                      <a:pt x="458" y="569"/>
                      <a:pt x="455" y="564"/>
                      <a:pt x="452" y="559"/>
                    </a:cubicBezTo>
                    <a:cubicBezTo>
                      <a:pt x="450" y="554"/>
                      <a:pt x="447" y="549"/>
                      <a:pt x="445" y="544"/>
                    </a:cubicBezTo>
                    <a:cubicBezTo>
                      <a:pt x="434" y="550"/>
                      <a:pt x="423" y="556"/>
                      <a:pt x="413" y="561"/>
                    </a:cubicBezTo>
                    <a:cubicBezTo>
                      <a:pt x="419" y="571"/>
                      <a:pt x="425" y="581"/>
                      <a:pt x="431" y="592"/>
                    </a:cubicBezTo>
                    <a:close/>
                    <a:moveTo>
                      <a:pt x="265" y="1018"/>
                    </a:moveTo>
                    <a:cubicBezTo>
                      <a:pt x="271" y="1029"/>
                      <a:pt x="277" y="1039"/>
                      <a:pt x="282" y="1049"/>
                    </a:cubicBezTo>
                    <a:cubicBezTo>
                      <a:pt x="293" y="1043"/>
                      <a:pt x="302" y="1037"/>
                      <a:pt x="312" y="1031"/>
                    </a:cubicBezTo>
                    <a:cubicBezTo>
                      <a:pt x="307" y="1021"/>
                      <a:pt x="302" y="1012"/>
                      <a:pt x="297" y="1003"/>
                    </a:cubicBezTo>
                    <a:cubicBezTo>
                      <a:pt x="286" y="1008"/>
                      <a:pt x="276" y="1013"/>
                      <a:pt x="265" y="1018"/>
                    </a:cubicBezTo>
                    <a:close/>
                    <a:moveTo>
                      <a:pt x="894" y="1727"/>
                    </a:moveTo>
                    <a:cubicBezTo>
                      <a:pt x="889" y="1717"/>
                      <a:pt x="883" y="1708"/>
                      <a:pt x="878" y="1698"/>
                    </a:cubicBezTo>
                    <a:cubicBezTo>
                      <a:pt x="867" y="1703"/>
                      <a:pt x="857" y="1708"/>
                      <a:pt x="847" y="1713"/>
                    </a:cubicBezTo>
                    <a:cubicBezTo>
                      <a:pt x="853" y="1724"/>
                      <a:pt x="858" y="1734"/>
                      <a:pt x="862" y="1743"/>
                    </a:cubicBezTo>
                    <a:cubicBezTo>
                      <a:pt x="873" y="1738"/>
                      <a:pt x="883" y="1733"/>
                      <a:pt x="894" y="1727"/>
                    </a:cubicBezTo>
                    <a:close/>
                    <a:moveTo>
                      <a:pt x="803" y="1698"/>
                    </a:moveTo>
                    <a:cubicBezTo>
                      <a:pt x="799" y="1692"/>
                      <a:pt x="796" y="1688"/>
                      <a:pt x="794" y="1683"/>
                    </a:cubicBezTo>
                    <a:cubicBezTo>
                      <a:pt x="791" y="1678"/>
                      <a:pt x="789" y="1673"/>
                      <a:pt x="787" y="1668"/>
                    </a:cubicBezTo>
                    <a:cubicBezTo>
                      <a:pt x="775" y="1673"/>
                      <a:pt x="766" y="1678"/>
                      <a:pt x="755" y="1683"/>
                    </a:cubicBezTo>
                    <a:cubicBezTo>
                      <a:pt x="758" y="1688"/>
                      <a:pt x="762" y="1693"/>
                      <a:pt x="764" y="1699"/>
                    </a:cubicBezTo>
                    <a:cubicBezTo>
                      <a:pt x="767" y="1704"/>
                      <a:pt x="768" y="1709"/>
                      <a:pt x="771" y="1715"/>
                    </a:cubicBezTo>
                    <a:cubicBezTo>
                      <a:pt x="782" y="1709"/>
                      <a:pt x="791" y="1704"/>
                      <a:pt x="803" y="1698"/>
                    </a:cubicBezTo>
                    <a:close/>
                    <a:moveTo>
                      <a:pt x="1705" y="780"/>
                    </a:moveTo>
                    <a:cubicBezTo>
                      <a:pt x="1699" y="769"/>
                      <a:pt x="1694" y="759"/>
                      <a:pt x="1688" y="749"/>
                    </a:cubicBezTo>
                    <a:cubicBezTo>
                      <a:pt x="1678" y="754"/>
                      <a:pt x="1669" y="760"/>
                      <a:pt x="1659" y="765"/>
                    </a:cubicBezTo>
                    <a:cubicBezTo>
                      <a:pt x="1664" y="775"/>
                      <a:pt x="1669" y="785"/>
                      <a:pt x="1674" y="795"/>
                    </a:cubicBezTo>
                    <a:cubicBezTo>
                      <a:pt x="1685" y="789"/>
                      <a:pt x="1694" y="785"/>
                      <a:pt x="1705" y="780"/>
                    </a:cubicBezTo>
                    <a:close/>
                    <a:moveTo>
                      <a:pt x="1151" y="1710"/>
                    </a:moveTo>
                    <a:cubicBezTo>
                      <a:pt x="1156" y="1721"/>
                      <a:pt x="1161" y="1731"/>
                      <a:pt x="1166" y="1742"/>
                    </a:cubicBezTo>
                    <a:cubicBezTo>
                      <a:pt x="1176" y="1736"/>
                      <a:pt x="1186" y="1731"/>
                      <a:pt x="1196" y="1725"/>
                    </a:cubicBezTo>
                    <a:cubicBezTo>
                      <a:pt x="1190" y="1714"/>
                      <a:pt x="1185" y="1705"/>
                      <a:pt x="1179" y="1695"/>
                    </a:cubicBezTo>
                    <a:cubicBezTo>
                      <a:pt x="1169" y="1700"/>
                      <a:pt x="1160" y="1705"/>
                      <a:pt x="1151" y="1710"/>
                    </a:cubicBezTo>
                    <a:close/>
                    <a:moveTo>
                      <a:pt x="1720" y="961"/>
                    </a:moveTo>
                    <a:cubicBezTo>
                      <a:pt x="1710" y="966"/>
                      <a:pt x="1701" y="972"/>
                      <a:pt x="1691" y="977"/>
                    </a:cubicBezTo>
                    <a:cubicBezTo>
                      <a:pt x="1696" y="987"/>
                      <a:pt x="1701" y="997"/>
                      <a:pt x="1706" y="1007"/>
                    </a:cubicBezTo>
                    <a:cubicBezTo>
                      <a:pt x="1717" y="1002"/>
                      <a:pt x="1727" y="997"/>
                      <a:pt x="1737" y="992"/>
                    </a:cubicBezTo>
                    <a:cubicBezTo>
                      <a:pt x="1731" y="981"/>
                      <a:pt x="1725" y="971"/>
                      <a:pt x="1720" y="961"/>
                    </a:cubicBezTo>
                    <a:close/>
                    <a:moveTo>
                      <a:pt x="416" y="637"/>
                    </a:moveTo>
                    <a:cubicBezTo>
                      <a:pt x="406" y="643"/>
                      <a:pt x="396" y="648"/>
                      <a:pt x="386" y="653"/>
                    </a:cubicBezTo>
                    <a:cubicBezTo>
                      <a:pt x="391" y="662"/>
                      <a:pt x="395" y="672"/>
                      <a:pt x="401" y="682"/>
                    </a:cubicBezTo>
                    <a:cubicBezTo>
                      <a:pt x="410" y="677"/>
                      <a:pt x="420" y="672"/>
                      <a:pt x="430" y="666"/>
                    </a:cubicBezTo>
                    <a:cubicBezTo>
                      <a:pt x="425" y="657"/>
                      <a:pt x="421" y="648"/>
                      <a:pt x="416" y="637"/>
                    </a:cubicBezTo>
                    <a:close/>
                    <a:moveTo>
                      <a:pt x="314" y="1262"/>
                    </a:moveTo>
                    <a:cubicBezTo>
                      <a:pt x="324" y="1256"/>
                      <a:pt x="334" y="1250"/>
                      <a:pt x="344" y="1244"/>
                    </a:cubicBezTo>
                    <a:cubicBezTo>
                      <a:pt x="340" y="1238"/>
                      <a:pt x="338" y="1234"/>
                      <a:pt x="335" y="1229"/>
                    </a:cubicBezTo>
                    <a:cubicBezTo>
                      <a:pt x="333" y="1225"/>
                      <a:pt x="331" y="1220"/>
                      <a:pt x="329" y="1216"/>
                    </a:cubicBezTo>
                    <a:cubicBezTo>
                      <a:pt x="317" y="1221"/>
                      <a:pt x="307" y="1225"/>
                      <a:pt x="297" y="1230"/>
                    </a:cubicBezTo>
                    <a:cubicBezTo>
                      <a:pt x="303" y="1240"/>
                      <a:pt x="308" y="1251"/>
                      <a:pt x="314" y="1262"/>
                    </a:cubicBezTo>
                    <a:close/>
                    <a:moveTo>
                      <a:pt x="681" y="1683"/>
                    </a:moveTo>
                    <a:cubicBezTo>
                      <a:pt x="691" y="1678"/>
                      <a:pt x="701" y="1673"/>
                      <a:pt x="711" y="1667"/>
                    </a:cubicBezTo>
                    <a:cubicBezTo>
                      <a:pt x="709" y="1663"/>
                      <a:pt x="706" y="1658"/>
                      <a:pt x="703" y="1654"/>
                    </a:cubicBezTo>
                    <a:cubicBezTo>
                      <a:pt x="701" y="1649"/>
                      <a:pt x="698" y="1644"/>
                      <a:pt x="695" y="1637"/>
                    </a:cubicBezTo>
                    <a:cubicBezTo>
                      <a:pt x="685" y="1646"/>
                      <a:pt x="673" y="1647"/>
                      <a:pt x="666" y="1654"/>
                    </a:cubicBezTo>
                    <a:cubicBezTo>
                      <a:pt x="671" y="1664"/>
                      <a:pt x="676" y="1674"/>
                      <a:pt x="681" y="1683"/>
                    </a:cubicBezTo>
                    <a:close/>
                    <a:moveTo>
                      <a:pt x="1408" y="1618"/>
                    </a:moveTo>
                    <a:cubicBezTo>
                      <a:pt x="1419" y="1612"/>
                      <a:pt x="1429" y="1606"/>
                      <a:pt x="1439" y="1601"/>
                    </a:cubicBezTo>
                    <a:cubicBezTo>
                      <a:pt x="1433" y="1592"/>
                      <a:pt x="1427" y="1582"/>
                      <a:pt x="1422" y="1572"/>
                    </a:cubicBezTo>
                    <a:cubicBezTo>
                      <a:pt x="1412" y="1577"/>
                      <a:pt x="1402" y="1582"/>
                      <a:pt x="1393" y="1587"/>
                    </a:cubicBezTo>
                    <a:cubicBezTo>
                      <a:pt x="1398" y="1598"/>
                      <a:pt x="1402" y="1607"/>
                      <a:pt x="1408" y="1618"/>
                    </a:cubicBezTo>
                    <a:close/>
                    <a:moveTo>
                      <a:pt x="1461" y="521"/>
                    </a:moveTo>
                    <a:cubicBezTo>
                      <a:pt x="1471" y="517"/>
                      <a:pt x="1480" y="512"/>
                      <a:pt x="1490" y="508"/>
                    </a:cubicBezTo>
                    <a:cubicBezTo>
                      <a:pt x="1486" y="500"/>
                      <a:pt x="1483" y="492"/>
                      <a:pt x="1479" y="485"/>
                    </a:cubicBezTo>
                    <a:cubicBezTo>
                      <a:pt x="1477" y="482"/>
                      <a:pt x="1475" y="479"/>
                      <a:pt x="1474" y="477"/>
                    </a:cubicBezTo>
                    <a:cubicBezTo>
                      <a:pt x="1464" y="483"/>
                      <a:pt x="1455" y="488"/>
                      <a:pt x="1446" y="493"/>
                    </a:cubicBezTo>
                    <a:cubicBezTo>
                      <a:pt x="1451" y="503"/>
                      <a:pt x="1456" y="512"/>
                      <a:pt x="1461" y="521"/>
                    </a:cubicBezTo>
                    <a:close/>
                    <a:moveTo>
                      <a:pt x="1301" y="1634"/>
                    </a:moveTo>
                    <a:cubicBezTo>
                      <a:pt x="1291" y="1639"/>
                      <a:pt x="1281" y="1644"/>
                      <a:pt x="1270" y="1650"/>
                    </a:cubicBezTo>
                    <a:cubicBezTo>
                      <a:pt x="1278" y="1659"/>
                      <a:pt x="1280" y="1671"/>
                      <a:pt x="1287" y="1679"/>
                    </a:cubicBezTo>
                    <a:cubicBezTo>
                      <a:pt x="1292" y="1675"/>
                      <a:pt x="1296" y="1672"/>
                      <a:pt x="1301" y="1670"/>
                    </a:cubicBezTo>
                    <a:cubicBezTo>
                      <a:pt x="1306" y="1667"/>
                      <a:pt x="1311" y="1665"/>
                      <a:pt x="1316" y="1663"/>
                    </a:cubicBezTo>
                    <a:cubicBezTo>
                      <a:pt x="1311" y="1652"/>
                      <a:pt x="1306" y="1643"/>
                      <a:pt x="1301" y="1634"/>
                    </a:cubicBezTo>
                    <a:close/>
                    <a:moveTo>
                      <a:pt x="375" y="1381"/>
                    </a:moveTo>
                    <a:cubicBezTo>
                      <a:pt x="385" y="1376"/>
                      <a:pt x="394" y="1370"/>
                      <a:pt x="404" y="1365"/>
                    </a:cubicBezTo>
                    <a:cubicBezTo>
                      <a:pt x="400" y="1356"/>
                      <a:pt x="395" y="1346"/>
                      <a:pt x="391" y="1337"/>
                    </a:cubicBezTo>
                    <a:cubicBezTo>
                      <a:pt x="380" y="1341"/>
                      <a:pt x="369" y="1346"/>
                      <a:pt x="359" y="1351"/>
                    </a:cubicBezTo>
                    <a:cubicBezTo>
                      <a:pt x="364" y="1361"/>
                      <a:pt x="369" y="1371"/>
                      <a:pt x="375" y="1381"/>
                    </a:cubicBezTo>
                    <a:close/>
                    <a:moveTo>
                      <a:pt x="1707" y="1083"/>
                    </a:moveTo>
                    <a:cubicBezTo>
                      <a:pt x="1701" y="1073"/>
                      <a:pt x="1696" y="1063"/>
                      <a:pt x="1690" y="1054"/>
                    </a:cubicBezTo>
                    <a:cubicBezTo>
                      <a:pt x="1680" y="1060"/>
                      <a:pt x="1672" y="1065"/>
                      <a:pt x="1663" y="1070"/>
                    </a:cubicBezTo>
                    <a:cubicBezTo>
                      <a:pt x="1668" y="1080"/>
                      <a:pt x="1671" y="1089"/>
                      <a:pt x="1676" y="1097"/>
                    </a:cubicBezTo>
                    <a:cubicBezTo>
                      <a:pt x="1686" y="1092"/>
                      <a:pt x="1696" y="1088"/>
                      <a:pt x="1707" y="1083"/>
                    </a:cubicBezTo>
                    <a:close/>
                    <a:moveTo>
                      <a:pt x="356" y="742"/>
                    </a:moveTo>
                    <a:cubicBezTo>
                      <a:pt x="362" y="753"/>
                      <a:pt x="367" y="763"/>
                      <a:pt x="373" y="773"/>
                    </a:cubicBezTo>
                    <a:cubicBezTo>
                      <a:pt x="381" y="768"/>
                      <a:pt x="390" y="763"/>
                      <a:pt x="399" y="758"/>
                    </a:cubicBezTo>
                    <a:cubicBezTo>
                      <a:pt x="394" y="748"/>
                      <a:pt x="390" y="738"/>
                      <a:pt x="385" y="729"/>
                    </a:cubicBezTo>
                    <a:cubicBezTo>
                      <a:pt x="376" y="733"/>
                      <a:pt x="367" y="737"/>
                      <a:pt x="356" y="742"/>
                    </a:cubicBezTo>
                    <a:close/>
                    <a:moveTo>
                      <a:pt x="1590" y="1449"/>
                    </a:moveTo>
                    <a:cubicBezTo>
                      <a:pt x="1583" y="1437"/>
                      <a:pt x="1577" y="1428"/>
                      <a:pt x="1572" y="1419"/>
                    </a:cubicBezTo>
                    <a:cubicBezTo>
                      <a:pt x="1562" y="1424"/>
                      <a:pt x="1553" y="1429"/>
                      <a:pt x="1544" y="1435"/>
                    </a:cubicBezTo>
                    <a:cubicBezTo>
                      <a:pt x="1548" y="1444"/>
                      <a:pt x="1553" y="1453"/>
                      <a:pt x="1558" y="1463"/>
                    </a:cubicBezTo>
                    <a:cubicBezTo>
                      <a:pt x="1563" y="1461"/>
                      <a:pt x="1567" y="1458"/>
                      <a:pt x="1572" y="1456"/>
                    </a:cubicBezTo>
                    <a:cubicBezTo>
                      <a:pt x="1577" y="1453"/>
                      <a:pt x="1583" y="1451"/>
                      <a:pt x="1590" y="1449"/>
                    </a:cubicBezTo>
                    <a:close/>
                    <a:moveTo>
                      <a:pt x="687" y="423"/>
                    </a:moveTo>
                    <a:cubicBezTo>
                      <a:pt x="677" y="428"/>
                      <a:pt x="667" y="433"/>
                      <a:pt x="657" y="438"/>
                    </a:cubicBezTo>
                    <a:cubicBezTo>
                      <a:pt x="662" y="447"/>
                      <a:pt x="668" y="457"/>
                      <a:pt x="673" y="466"/>
                    </a:cubicBezTo>
                    <a:cubicBezTo>
                      <a:pt x="683" y="461"/>
                      <a:pt x="691" y="456"/>
                      <a:pt x="700" y="452"/>
                    </a:cubicBezTo>
                    <a:cubicBezTo>
                      <a:pt x="695" y="442"/>
                      <a:pt x="691" y="433"/>
                      <a:pt x="687" y="423"/>
                    </a:cubicBezTo>
                    <a:close/>
                    <a:moveTo>
                      <a:pt x="342" y="865"/>
                    </a:moveTo>
                    <a:cubicBezTo>
                      <a:pt x="346" y="862"/>
                      <a:pt x="351" y="860"/>
                      <a:pt x="355" y="857"/>
                    </a:cubicBezTo>
                    <a:cubicBezTo>
                      <a:pt x="360" y="854"/>
                      <a:pt x="367" y="854"/>
                      <a:pt x="370" y="848"/>
                    </a:cubicBezTo>
                    <a:cubicBezTo>
                      <a:pt x="367" y="843"/>
                      <a:pt x="365" y="838"/>
                      <a:pt x="362" y="834"/>
                    </a:cubicBezTo>
                    <a:cubicBezTo>
                      <a:pt x="360" y="829"/>
                      <a:pt x="358" y="825"/>
                      <a:pt x="356" y="821"/>
                    </a:cubicBezTo>
                    <a:cubicBezTo>
                      <a:pt x="345" y="826"/>
                      <a:pt x="336" y="830"/>
                      <a:pt x="326" y="835"/>
                    </a:cubicBezTo>
                    <a:cubicBezTo>
                      <a:pt x="331" y="845"/>
                      <a:pt x="337" y="855"/>
                      <a:pt x="342" y="865"/>
                    </a:cubicBezTo>
                    <a:close/>
                    <a:moveTo>
                      <a:pt x="914" y="344"/>
                    </a:moveTo>
                    <a:cubicBezTo>
                      <a:pt x="919" y="341"/>
                      <a:pt x="924" y="339"/>
                      <a:pt x="928" y="336"/>
                    </a:cubicBezTo>
                    <a:cubicBezTo>
                      <a:pt x="932" y="333"/>
                      <a:pt x="940" y="334"/>
                      <a:pt x="942" y="327"/>
                    </a:cubicBezTo>
                    <a:cubicBezTo>
                      <a:pt x="937" y="318"/>
                      <a:pt x="933" y="308"/>
                      <a:pt x="928" y="299"/>
                    </a:cubicBezTo>
                    <a:cubicBezTo>
                      <a:pt x="918" y="305"/>
                      <a:pt x="908" y="310"/>
                      <a:pt x="899" y="315"/>
                    </a:cubicBezTo>
                    <a:cubicBezTo>
                      <a:pt x="904" y="325"/>
                      <a:pt x="909" y="334"/>
                      <a:pt x="914" y="344"/>
                    </a:cubicBezTo>
                    <a:close/>
                    <a:moveTo>
                      <a:pt x="296" y="926"/>
                    </a:moveTo>
                    <a:cubicBezTo>
                      <a:pt x="302" y="937"/>
                      <a:pt x="307" y="946"/>
                      <a:pt x="313" y="956"/>
                    </a:cubicBezTo>
                    <a:cubicBezTo>
                      <a:pt x="322" y="950"/>
                      <a:pt x="330" y="946"/>
                      <a:pt x="339" y="940"/>
                    </a:cubicBezTo>
                    <a:cubicBezTo>
                      <a:pt x="335" y="931"/>
                      <a:pt x="331" y="922"/>
                      <a:pt x="326" y="912"/>
                    </a:cubicBezTo>
                    <a:cubicBezTo>
                      <a:pt x="316" y="917"/>
                      <a:pt x="306" y="922"/>
                      <a:pt x="296" y="926"/>
                    </a:cubicBezTo>
                    <a:close/>
                    <a:moveTo>
                      <a:pt x="1647" y="1189"/>
                    </a:moveTo>
                    <a:cubicBezTo>
                      <a:pt x="1657" y="1184"/>
                      <a:pt x="1666" y="1179"/>
                      <a:pt x="1676" y="1175"/>
                    </a:cubicBezTo>
                    <a:cubicBezTo>
                      <a:pt x="1670" y="1164"/>
                      <a:pt x="1665" y="1155"/>
                      <a:pt x="1659" y="1145"/>
                    </a:cubicBezTo>
                    <a:cubicBezTo>
                      <a:pt x="1650" y="1151"/>
                      <a:pt x="1641" y="1155"/>
                      <a:pt x="1633" y="1160"/>
                    </a:cubicBezTo>
                    <a:cubicBezTo>
                      <a:pt x="1638" y="1170"/>
                      <a:pt x="1642" y="1179"/>
                      <a:pt x="1647" y="1189"/>
                    </a:cubicBezTo>
                    <a:close/>
                    <a:moveTo>
                      <a:pt x="1061" y="1682"/>
                    </a:moveTo>
                    <a:cubicBezTo>
                      <a:pt x="1065" y="1691"/>
                      <a:pt x="1070" y="1701"/>
                      <a:pt x="1075" y="1710"/>
                    </a:cubicBezTo>
                    <a:cubicBezTo>
                      <a:pt x="1080" y="1707"/>
                      <a:pt x="1084" y="1704"/>
                      <a:pt x="1089" y="1702"/>
                    </a:cubicBezTo>
                    <a:cubicBezTo>
                      <a:pt x="1094" y="1699"/>
                      <a:pt x="1099" y="1697"/>
                      <a:pt x="1104" y="1694"/>
                    </a:cubicBezTo>
                    <a:cubicBezTo>
                      <a:pt x="1099" y="1684"/>
                      <a:pt x="1094" y="1676"/>
                      <a:pt x="1089" y="1667"/>
                    </a:cubicBezTo>
                    <a:cubicBezTo>
                      <a:pt x="1080" y="1672"/>
                      <a:pt x="1070" y="1677"/>
                      <a:pt x="1061" y="1682"/>
                    </a:cubicBezTo>
                    <a:close/>
                    <a:moveTo>
                      <a:pt x="1631" y="856"/>
                    </a:moveTo>
                    <a:cubicBezTo>
                      <a:pt x="1637" y="865"/>
                      <a:pt x="1640" y="875"/>
                      <a:pt x="1646" y="883"/>
                    </a:cubicBezTo>
                    <a:cubicBezTo>
                      <a:pt x="1656" y="878"/>
                      <a:pt x="1665" y="874"/>
                      <a:pt x="1673" y="870"/>
                    </a:cubicBezTo>
                    <a:cubicBezTo>
                      <a:pt x="1668" y="859"/>
                      <a:pt x="1663" y="850"/>
                      <a:pt x="1658" y="840"/>
                    </a:cubicBezTo>
                    <a:cubicBezTo>
                      <a:pt x="1648" y="846"/>
                      <a:pt x="1640" y="851"/>
                      <a:pt x="1631" y="856"/>
                    </a:cubicBezTo>
                    <a:close/>
                    <a:moveTo>
                      <a:pt x="1574" y="1344"/>
                    </a:moveTo>
                    <a:cubicBezTo>
                      <a:pt x="1577" y="1349"/>
                      <a:pt x="1579" y="1354"/>
                      <a:pt x="1582" y="1359"/>
                    </a:cubicBezTo>
                    <a:cubicBezTo>
                      <a:pt x="1584" y="1363"/>
                      <a:pt x="1586" y="1367"/>
                      <a:pt x="1588" y="1371"/>
                    </a:cubicBezTo>
                    <a:cubicBezTo>
                      <a:pt x="1599" y="1366"/>
                      <a:pt x="1608" y="1361"/>
                      <a:pt x="1617" y="1357"/>
                    </a:cubicBezTo>
                    <a:cubicBezTo>
                      <a:pt x="1612" y="1348"/>
                      <a:pt x="1607" y="1339"/>
                      <a:pt x="1601" y="1330"/>
                    </a:cubicBezTo>
                    <a:cubicBezTo>
                      <a:pt x="1592" y="1334"/>
                      <a:pt x="1584" y="1338"/>
                      <a:pt x="1574" y="1344"/>
                    </a:cubicBezTo>
                    <a:close/>
                    <a:moveTo>
                      <a:pt x="821" y="389"/>
                    </a:moveTo>
                    <a:cubicBezTo>
                      <a:pt x="816" y="379"/>
                      <a:pt x="812" y="370"/>
                      <a:pt x="807" y="361"/>
                    </a:cubicBezTo>
                    <a:cubicBezTo>
                      <a:pt x="797" y="366"/>
                      <a:pt x="788" y="371"/>
                      <a:pt x="778" y="376"/>
                    </a:cubicBezTo>
                    <a:cubicBezTo>
                      <a:pt x="784" y="385"/>
                      <a:pt x="789" y="394"/>
                      <a:pt x="794" y="403"/>
                    </a:cubicBezTo>
                    <a:cubicBezTo>
                      <a:pt x="804" y="398"/>
                      <a:pt x="812" y="394"/>
                      <a:pt x="821" y="389"/>
                    </a:cubicBezTo>
                    <a:close/>
                    <a:moveTo>
                      <a:pt x="537" y="500"/>
                    </a:moveTo>
                    <a:cubicBezTo>
                      <a:pt x="543" y="510"/>
                      <a:pt x="547" y="519"/>
                      <a:pt x="552" y="528"/>
                    </a:cubicBezTo>
                    <a:cubicBezTo>
                      <a:pt x="561" y="522"/>
                      <a:pt x="571" y="519"/>
                      <a:pt x="579" y="512"/>
                    </a:cubicBezTo>
                    <a:cubicBezTo>
                      <a:pt x="574" y="503"/>
                      <a:pt x="570" y="495"/>
                      <a:pt x="565" y="486"/>
                    </a:cubicBezTo>
                    <a:cubicBezTo>
                      <a:pt x="555" y="491"/>
                      <a:pt x="547" y="495"/>
                      <a:pt x="537" y="500"/>
                    </a:cubicBezTo>
                    <a:close/>
                    <a:moveTo>
                      <a:pt x="514" y="1502"/>
                    </a:moveTo>
                    <a:cubicBezTo>
                      <a:pt x="520" y="1513"/>
                      <a:pt x="524" y="1521"/>
                      <a:pt x="529" y="1530"/>
                    </a:cubicBezTo>
                    <a:cubicBezTo>
                      <a:pt x="538" y="1525"/>
                      <a:pt x="547" y="1520"/>
                      <a:pt x="557" y="1516"/>
                    </a:cubicBezTo>
                    <a:cubicBezTo>
                      <a:pt x="552" y="1506"/>
                      <a:pt x="547" y="1498"/>
                      <a:pt x="542" y="1489"/>
                    </a:cubicBezTo>
                    <a:cubicBezTo>
                      <a:pt x="533" y="1494"/>
                      <a:pt x="524" y="1498"/>
                      <a:pt x="514" y="1502"/>
                    </a:cubicBezTo>
                    <a:close/>
                    <a:moveTo>
                      <a:pt x="1383" y="449"/>
                    </a:moveTo>
                    <a:cubicBezTo>
                      <a:pt x="1373" y="454"/>
                      <a:pt x="1365" y="458"/>
                      <a:pt x="1355" y="463"/>
                    </a:cubicBezTo>
                    <a:cubicBezTo>
                      <a:pt x="1360" y="472"/>
                      <a:pt x="1365" y="481"/>
                      <a:pt x="1370" y="490"/>
                    </a:cubicBezTo>
                    <a:cubicBezTo>
                      <a:pt x="1378" y="486"/>
                      <a:pt x="1387" y="481"/>
                      <a:pt x="1396" y="477"/>
                    </a:cubicBezTo>
                    <a:cubicBezTo>
                      <a:pt x="1392" y="467"/>
                      <a:pt x="1388" y="459"/>
                      <a:pt x="1383" y="449"/>
                    </a:cubicBezTo>
                    <a:close/>
                    <a:moveTo>
                      <a:pt x="1032" y="357"/>
                    </a:moveTo>
                    <a:cubicBezTo>
                      <a:pt x="1026" y="348"/>
                      <a:pt x="1025" y="337"/>
                      <a:pt x="1018" y="329"/>
                    </a:cubicBezTo>
                    <a:cubicBezTo>
                      <a:pt x="1012" y="332"/>
                      <a:pt x="1007" y="335"/>
                      <a:pt x="1003" y="337"/>
                    </a:cubicBezTo>
                    <a:cubicBezTo>
                      <a:pt x="999" y="340"/>
                      <a:pt x="993" y="339"/>
                      <a:pt x="991" y="345"/>
                    </a:cubicBezTo>
                    <a:cubicBezTo>
                      <a:pt x="996" y="354"/>
                      <a:pt x="1000" y="362"/>
                      <a:pt x="1005" y="371"/>
                    </a:cubicBezTo>
                    <a:cubicBezTo>
                      <a:pt x="1014" y="366"/>
                      <a:pt x="1023" y="362"/>
                      <a:pt x="1032" y="357"/>
                    </a:cubicBezTo>
                    <a:close/>
                    <a:moveTo>
                      <a:pt x="1522" y="641"/>
                    </a:moveTo>
                    <a:cubicBezTo>
                      <a:pt x="1532" y="636"/>
                      <a:pt x="1541" y="632"/>
                      <a:pt x="1550" y="628"/>
                    </a:cubicBezTo>
                    <a:cubicBezTo>
                      <a:pt x="1545" y="618"/>
                      <a:pt x="1540" y="609"/>
                      <a:pt x="1535" y="600"/>
                    </a:cubicBezTo>
                    <a:cubicBezTo>
                      <a:pt x="1526" y="605"/>
                      <a:pt x="1517" y="610"/>
                      <a:pt x="1508" y="615"/>
                    </a:cubicBezTo>
                    <a:cubicBezTo>
                      <a:pt x="1513" y="623"/>
                      <a:pt x="1517" y="632"/>
                      <a:pt x="1522" y="641"/>
                    </a:cubicBezTo>
                    <a:close/>
                    <a:moveTo>
                      <a:pt x="329" y="1139"/>
                    </a:moveTo>
                    <a:cubicBezTo>
                      <a:pt x="335" y="1149"/>
                      <a:pt x="340" y="1158"/>
                      <a:pt x="345" y="1166"/>
                    </a:cubicBezTo>
                    <a:cubicBezTo>
                      <a:pt x="354" y="1161"/>
                      <a:pt x="362" y="1157"/>
                      <a:pt x="370" y="1152"/>
                    </a:cubicBezTo>
                    <a:cubicBezTo>
                      <a:pt x="366" y="1143"/>
                      <a:pt x="362" y="1135"/>
                      <a:pt x="358" y="1125"/>
                    </a:cubicBezTo>
                    <a:cubicBezTo>
                      <a:pt x="348" y="1130"/>
                      <a:pt x="340" y="1134"/>
                      <a:pt x="329" y="1139"/>
                    </a:cubicBezTo>
                    <a:close/>
                    <a:moveTo>
                      <a:pt x="1306" y="447"/>
                    </a:moveTo>
                    <a:cubicBezTo>
                      <a:pt x="1302" y="437"/>
                      <a:pt x="1297" y="429"/>
                      <a:pt x="1293" y="419"/>
                    </a:cubicBezTo>
                    <a:cubicBezTo>
                      <a:pt x="1284" y="424"/>
                      <a:pt x="1275" y="429"/>
                      <a:pt x="1264" y="435"/>
                    </a:cubicBezTo>
                    <a:cubicBezTo>
                      <a:pt x="1272" y="442"/>
                      <a:pt x="1273" y="453"/>
                      <a:pt x="1280" y="459"/>
                    </a:cubicBezTo>
                    <a:cubicBezTo>
                      <a:pt x="1289" y="455"/>
                      <a:pt x="1297" y="451"/>
                      <a:pt x="1306" y="447"/>
                    </a:cubicBezTo>
                    <a:close/>
                    <a:moveTo>
                      <a:pt x="406" y="1288"/>
                    </a:moveTo>
                    <a:cubicBezTo>
                      <a:pt x="416" y="1283"/>
                      <a:pt x="423" y="1279"/>
                      <a:pt x="432" y="1274"/>
                    </a:cubicBezTo>
                    <a:cubicBezTo>
                      <a:pt x="427" y="1265"/>
                      <a:pt x="422" y="1256"/>
                      <a:pt x="418" y="1247"/>
                    </a:cubicBezTo>
                    <a:cubicBezTo>
                      <a:pt x="409" y="1252"/>
                      <a:pt x="401" y="1256"/>
                      <a:pt x="392" y="1260"/>
                    </a:cubicBezTo>
                    <a:cubicBezTo>
                      <a:pt x="394" y="1265"/>
                      <a:pt x="397" y="1268"/>
                      <a:pt x="399" y="1272"/>
                    </a:cubicBezTo>
                    <a:cubicBezTo>
                      <a:pt x="401" y="1277"/>
                      <a:pt x="403" y="1282"/>
                      <a:pt x="406" y="1288"/>
                    </a:cubicBezTo>
                    <a:close/>
                    <a:moveTo>
                      <a:pt x="620" y="1561"/>
                    </a:moveTo>
                    <a:cubicBezTo>
                      <a:pt x="629" y="1556"/>
                      <a:pt x="637" y="1551"/>
                      <a:pt x="646" y="1546"/>
                    </a:cubicBezTo>
                    <a:cubicBezTo>
                      <a:pt x="642" y="1537"/>
                      <a:pt x="638" y="1529"/>
                      <a:pt x="633" y="1520"/>
                    </a:cubicBezTo>
                    <a:cubicBezTo>
                      <a:pt x="623" y="1524"/>
                      <a:pt x="615" y="1528"/>
                      <a:pt x="606" y="1532"/>
                    </a:cubicBezTo>
                    <a:cubicBezTo>
                      <a:pt x="611" y="1542"/>
                      <a:pt x="615" y="1551"/>
                      <a:pt x="620" y="1561"/>
                    </a:cubicBezTo>
                    <a:close/>
                    <a:moveTo>
                      <a:pt x="1604" y="1252"/>
                    </a:moveTo>
                    <a:cubicBezTo>
                      <a:pt x="1610" y="1261"/>
                      <a:pt x="1613" y="1270"/>
                      <a:pt x="1619" y="1278"/>
                    </a:cubicBezTo>
                    <a:cubicBezTo>
                      <a:pt x="1628" y="1273"/>
                      <a:pt x="1637" y="1269"/>
                      <a:pt x="1645" y="1265"/>
                    </a:cubicBezTo>
                    <a:cubicBezTo>
                      <a:pt x="1640" y="1255"/>
                      <a:pt x="1635" y="1246"/>
                      <a:pt x="1630" y="1237"/>
                    </a:cubicBezTo>
                    <a:cubicBezTo>
                      <a:pt x="1622" y="1242"/>
                      <a:pt x="1614" y="1246"/>
                      <a:pt x="1604" y="1252"/>
                    </a:cubicBezTo>
                    <a:close/>
                    <a:moveTo>
                      <a:pt x="1466" y="1509"/>
                    </a:moveTo>
                    <a:cubicBezTo>
                      <a:pt x="1460" y="1499"/>
                      <a:pt x="1455" y="1491"/>
                      <a:pt x="1451" y="1482"/>
                    </a:cubicBezTo>
                    <a:cubicBezTo>
                      <a:pt x="1441" y="1488"/>
                      <a:pt x="1433" y="1492"/>
                      <a:pt x="1424" y="1497"/>
                    </a:cubicBezTo>
                    <a:cubicBezTo>
                      <a:pt x="1429" y="1507"/>
                      <a:pt x="1433" y="1515"/>
                      <a:pt x="1437" y="1523"/>
                    </a:cubicBezTo>
                    <a:cubicBezTo>
                      <a:pt x="1447" y="1519"/>
                      <a:pt x="1455" y="1514"/>
                      <a:pt x="1466" y="1509"/>
                    </a:cubicBezTo>
                    <a:close/>
                    <a:moveTo>
                      <a:pt x="1611" y="748"/>
                    </a:moveTo>
                    <a:cubicBezTo>
                      <a:pt x="1606" y="738"/>
                      <a:pt x="1602" y="730"/>
                      <a:pt x="1597" y="720"/>
                    </a:cubicBezTo>
                    <a:cubicBezTo>
                      <a:pt x="1588" y="726"/>
                      <a:pt x="1579" y="730"/>
                      <a:pt x="1569" y="736"/>
                    </a:cubicBezTo>
                    <a:cubicBezTo>
                      <a:pt x="1574" y="745"/>
                      <a:pt x="1579" y="753"/>
                      <a:pt x="1583" y="761"/>
                    </a:cubicBezTo>
                    <a:cubicBezTo>
                      <a:pt x="1593" y="757"/>
                      <a:pt x="1601" y="753"/>
                      <a:pt x="1611" y="748"/>
                    </a:cubicBezTo>
                    <a:close/>
                    <a:moveTo>
                      <a:pt x="1187" y="430"/>
                    </a:moveTo>
                    <a:cubicBezTo>
                      <a:pt x="1197" y="424"/>
                      <a:pt x="1205" y="420"/>
                      <a:pt x="1213" y="416"/>
                    </a:cubicBezTo>
                    <a:cubicBezTo>
                      <a:pt x="1209" y="407"/>
                      <a:pt x="1205" y="399"/>
                      <a:pt x="1201" y="389"/>
                    </a:cubicBezTo>
                    <a:cubicBezTo>
                      <a:pt x="1191" y="395"/>
                      <a:pt x="1183" y="399"/>
                      <a:pt x="1173" y="405"/>
                    </a:cubicBezTo>
                    <a:cubicBezTo>
                      <a:pt x="1178" y="413"/>
                      <a:pt x="1182" y="421"/>
                      <a:pt x="1187" y="430"/>
                    </a:cubicBezTo>
                    <a:close/>
                    <a:moveTo>
                      <a:pt x="480" y="1368"/>
                    </a:moveTo>
                    <a:cubicBezTo>
                      <a:pt x="473" y="1376"/>
                      <a:pt x="461" y="1375"/>
                      <a:pt x="455" y="1384"/>
                    </a:cubicBezTo>
                    <a:cubicBezTo>
                      <a:pt x="459" y="1392"/>
                      <a:pt x="463" y="1400"/>
                      <a:pt x="467" y="1409"/>
                    </a:cubicBezTo>
                    <a:cubicBezTo>
                      <a:pt x="477" y="1404"/>
                      <a:pt x="485" y="1399"/>
                      <a:pt x="494" y="1394"/>
                    </a:cubicBezTo>
                    <a:cubicBezTo>
                      <a:pt x="490" y="1385"/>
                      <a:pt x="485" y="1377"/>
                      <a:pt x="480" y="1368"/>
                    </a:cubicBezTo>
                    <a:close/>
                    <a:moveTo>
                      <a:pt x="506" y="592"/>
                    </a:moveTo>
                    <a:cubicBezTo>
                      <a:pt x="517" y="599"/>
                      <a:pt x="517" y="610"/>
                      <a:pt x="525" y="616"/>
                    </a:cubicBezTo>
                    <a:cubicBezTo>
                      <a:pt x="533" y="612"/>
                      <a:pt x="540" y="608"/>
                      <a:pt x="548" y="604"/>
                    </a:cubicBezTo>
                    <a:cubicBezTo>
                      <a:pt x="543" y="594"/>
                      <a:pt x="539" y="586"/>
                      <a:pt x="535" y="577"/>
                    </a:cubicBezTo>
                    <a:cubicBezTo>
                      <a:pt x="526" y="582"/>
                      <a:pt x="518" y="586"/>
                      <a:pt x="506" y="592"/>
                    </a:cubicBezTo>
                    <a:close/>
                    <a:moveTo>
                      <a:pt x="1344" y="1572"/>
                    </a:moveTo>
                    <a:cubicBezTo>
                      <a:pt x="1338" y="1562"/>
                      <a:pt x="1334" y="1554"/>
                      <a:pt x="1329" y="1545"/>
                    </a:cubicBezTo>
                    <a:cubicBezTo>
                      <a:pt x="1321" y="1549"/>
                      <a:pt x="1313" y="1553"/>
                      <a:pt x="1304" y="1558"/>
                    </a:cubicBezTo>
                    <a:cubicBezTo>
                      <a:pt x="1309" y="1567"/>
                      <a:pt x="1313" y="1576"/>
                      <a:pt x="1317" y="1585"/>
                    </a:cubicBezTo>
                    <a:cubicBezTo>
                      <a:pt x="1326" y="1581"/>
                      <a:pt x="1334" y="1577"/>
                      <a:pt x="1344" y="1572"/>
                    </a:cubicBezTo>
                    <a:close/>
                    <a:moveTo>
                      <a:pt x="1123" y="387"/>
                    </a:moveTo>
                    <a:cubicBezTo>
                      <a:pt x="1118" y="377"/>
                      <a:pt x="1114" y="369"/>
                      <a:pt x="1110" y="360"/>
                    </a:cubicBezTo>
                    <a:cubicBezTo>
                      <a:pt x="1101" y="365"/>
                      <a:pt x="1092" y="370"/>
                      <a:pt x="1084" y="375"/>
                    </a:cubicBezTo>
                    <a:cubicBezTo>
                      <a:pt x="1089" y="383"/>
                      <a:pt x="1093" y="391"/>
                      <a:pt x="1098" y="399"/>
                    </a:cubicBezTo>
                    <a:cubicBezTo>
                      <a:pt x="1107" y="395"/>
                      <a:pt x="1114" y="392"/>
                      <a:pt x="1123" y="387"/>
                    </a:cubicBezTo>
                    <a:close/>
                    <a:moveTo>
                      <a:pt x="985" y="1678"/>
                    </a:moveTo>
                    <a:cubicBezTo>
                      <a:pt x="995" y="1673"/>
                      <a:pt x="1003" y="1669"/>
                      <a:pt x="1011" y="1664"/>
                    </a:cubicBezTo>
                    <a:cubicBezTo>
                      <a:pt x="1006" y="1655"/>
                      <a:pt x="1001" y="1647"/>
                      <a:pt x="996" y="1639"/>
                    </a:cubicBezTo>
                    <a:cubicBezTo>
                      <a:pt x="988" y="1643"/>
                      <a:pt x="980" y="1647"/>
                      <a:pt x="972" y="1651"/>
                    </a:cubicBezTo>
                    <a:cubicBezTo>
                      <a:pt x="977" y="1661"/>
                      <a:pt x="981" y="1670"/>
                      <a:pt x="985" y="1678"/>
                    </a:cubicBezTo>
                    <a:close/>
                    <a:moveTo>
                      <a:pt x="1642" y="962"/>
                    </a:moveTo>
                    <a:cubicBezTo>
                      <a:pt x="1636" y="951"/>
                      <a:pt x="1631" y="943"/>
                      <a:pt x="1627" y="935"/>
                    </a:cubicBezTo>
                    <a:cubicBezTo>
                      <a:pt x="1618" y="940"/>
                      <a:pt x="1610" y="944"/>
                      <a:pt x="1603" y="949"/>
                    </a:cubicBezTo>
                    <a:cubicBezTo>
                      <a:pt x="1608" y="958"/>
                      <a:pt x="1612" y="966"/>
                      <a:pt x="1616" y="974"/>
                    </a:cubicBezTo>
                    <a:cubicBezTo>
                      <a:pt x="1625" y="970"/>
                      <a:pt x="1632" y="966"/>
                      <a:pt x="1642" y="962"/>
                    </a:cubicBezTo>
                    <a:close/>
                    <a:moveTo>
                      <a:pt x="1226" y="1631"/>
                    </a:moveTo>
                    <a:cubicBezTo>
                      <a:pt x="1216" y="1625"/>
                      <a:pt x="1216" y="1614"/>
                      <a:pt x="1208" y="1608"/>
                    </a:cubicBezTo>
                    <a:cubicBezTo>
                      <a:pt x="1200" y="1612"/>
                      <a:pt x="1193" y="1616"/>
                      <a:pt x="1185" y="1620"/>
                    </a:cubicBezTo>
                    <a:cubicBezTo>
                      <a:pt x="1189" y="1629"/>
                      <a:pt x="1192" y="1638"/>
                      <a:pt x="1197" y="1646"/>
                    </a:cubicBezTo>
                    <a:cubicBezTo>
                      <a:pt x="1206" y="1641"/>
                      <a:pt x="1214" y="1637"/>
                      <a:pt x="1226" y="1631"/>
                    </a:cubicBezTo>
                    <a:close/>
                    <a:moveTo>
                      <a:pt x="1419" y="585"/>
                    </a:moveTo>
                    <a:cubicBezTo>
                      <a:pt x="1424" y="594"/>
                      <a:pt x="1426" y="602"/>
                      <a:pt x="1433" y="610"/>
                    </a:cubicBezTo>
                    <a:cubicBezTo>
                      <a:pt x="1438" y="607"/>
                      <a:pt x="1442" y="605"/>
                      <a:pt x="1446" y="603"/>
                    </a:cubicBezTo>
                    <a:cubicBezTo>
                      <a:pt x="1449" y="601"/>
                      <a:pt x="1453" y="599"/>
                      <a:pt x="1458" y="597"/>
                    </a:cubicBezTo>
                    <a:cubicBezTo>
                      <a:pt x="1453" y="588"/>
                      <a:pt x="1449" y="580"/>
                      <a:pt x="1444" y="571"/>
                    </a:cubicBezTo>
                    <a:cubicBezTo>
                      <a:pt x="1435" y="576"/>
                      <a:pt x="1427" y="580"/>
                      <a:pt x="1419" y="585"/>
                    </a:cubicBezTo>
                    <a:close/>
                    <a:moveTo>
                      <a:pt x="1479" y="1393"/>
                    </a:moveTo>
                    <a:cubicBezTo>
                      <a:pt x="1474" y="1395"/>
                      <a:pt x="1471" y="1397"/>
                      <a:pt x="1467" y="1399"/>
                    </a:cubicBezTo>
                    <a:cubicBezTo>
                      <a:pt x="1463" y="1402"/>
                      <a:pt x="1460" y="1404"/>
                      <a:pt x="1456" y="1406"/>
                    </a:cubicBezTo>
                    <a:cubicBezTo>
                      <a:pt x="1461" y="1415"/>
                      <a:pt x="1465" y="1423"/>
                      <a:pt x="1469" y="1432"/>
                    </a:cubicBezTo>
                    <a:cubicBezTo>
                      <a:pt x="1478" y="1426"/>
                      <a:pt x="1486" y="1424"/>
                      <a:pt x="1494" y="1418"/>
                    </a:cubicBezTo>
                    <a:cubicBezTo>
                      <a:pt x="1489" y="1409"/>
                      <a:pt x="1484" y="1402"/>
                      <a:pt x="1479" y="1393"/>
                    </a:cubicBezTo>
                    <a:close/>
                    <a:moveTo>
                      <a:pt x="789" y="1592"/>
                    </a:moveTo>
                    <a:cubicBezTo>
                      <a:pt x="796" y="1601"/>
                      <a:pt x="797" y="1612"/>
                      <a:pt x="805" y="1618"/>
                    </a:cubicBezTo>
                    <a:cubicBezTo>
                      <a:pt x="812" y="1614"/>
                      <a:pt x="820" y="1610"/>
                      <a:pt x="827" y="1605"/>
                    </a:cubicBezTo>
                    <a:cubicBezTo>
                      <a:pt x="823" y="1597"/>
                      <a:pt x="819" y="1589"/>
                      <a:pt x="814" y="1580"/>
                    </a:cubicBezTo>
                    <a:cubicBezTo>
                      <a:pt x="806" y="1584"/>
                      <a:pt x="799" y="1587"/>
                      <a:pt x="789" y="1592"/>
                    </a:cubicBezTo>
                    <a:close/>
                    <a:moveTo>
                      <a:pt x="911" y="418"/>
                    </a:moveTo>
                    <a:cubicBezTo>
                      <a:pt x="904" y="409"/>
                      <a:pt x="904" y="399"/>
                      <a:pt x="896" y="392"/>
                    </a:cubicBezTo>
                    <a:cubicBezTo>
                      <a:pt x="888" y="397"/>
                      <a:pt x="880" y="401"/>
                      <a:pt x="872" y="406"/>
                    </a:cubicBezTo>
                    <a:cubicBezTo>
                      <a:pt x="877" y="414"/>
                      <a:pt x="881" y="422"/>
                      <a:pt x="886" y="430"/>
                    </a:cubicBezTo>
                    <a:cubicBezTo>
                      <a:pt x="894" y="427"/>
                      <a:pt x="901" y="423"/>
                      <a:pt x="911" y="418"/>
                    </a:cubicBezTo>
                    <a:close/>
                    <a:moveTo>
                      <a:pt x="736" y="1575"/>
                    </a:moveTo>
                    <a:cubicBezTo>
                      <a:pt x="732" y="1567"/>
                      <a:pt x="728" y="1560"/>
                      <a:pt x="723" y="1552"/>
                    </a:cubicBezTo>
                    <a:cubicBezTo>
                      <a:pt x="715" y="1556"/>
                      <a:pt x="707" y="1559"/>
                      <a:pt x="698" y="1563"/>
                    </a:cubicBezTo>
                    <a:cubicBezTo>
                      <a:pt x="703" y="1573"/>
                      <a:pt x="707" y="1580"/>
                      <a:pt x="711" y="1589"/>
                    </a:cubicBezTo>
                    <a:cubicBezTo>
                      <a:pt x="720" y="1584"/>
                      <a:pt x="727" y="1580"/>
                      <a:pt x="736" y="1575"/>
                    </a:cubicBezTo>
                    <a:close/>
                    <a:moveTo>
                      <a:pt x="920" y="1634"/>
                    </a:moveTo>
                    <a:cubicBezTo>
                      <a:pt x="914" y="1625"/>
                      <a:pt x="910" y="1618"/>
                      <a:pt x="905" y="1610"/>
                    </a:cubicBezTo>
                    <a:cubicBezTo>
                      <a:pt x="896" y="1615"/>
                      <a:pt x="889" y="1619"/>
                      <a:pt x="881" y="1623"/>
                    </a:cubicBezTo>
                    <a:cubicBezTo>
                      <a:pt x="886" y="1632"/>
                      <a:pt x="890" y="1640"/>
                      <a:pt x="894" y="1648"/>
                    </a:cubicBezTo>
                    <a:cubicBezTo>
                      <a:pt x="902" y="1644"/>
                      <a:pt x="910" y="1639"/>
                      <a:pt x="920" y="1634"/>
                    </a:cubicBezTo>
                    <a:close/>
                    <a:moveTo>
                      <a:pt x="375" y="1075"/>
                    </a:moveTo>
                    <a:cubicBezTo>
                      <a:pt x="383" y="1070"/>
                      <a:pt x="390" y="1066"/>
                      <a:pt x="399" y="1061"/>
                    </a:cubicBezTo>
                    <a:cubicBezTo>
                      <a:pt x="394" y="1053"/>
                      <a:pt x="390" y="1045"/>
                      <a:pt x="386" y="1036"/>
                    </a:cubicBezTo>
                    <a:cubicBezTo>
                      <a:pt x="377" y="1040"/>
                      <a:pt x="369" y="1044"/>
                      <a:pt x="360" y="1048"/>
                    </a:cubicBezTo>
                    <a:cubicBezTo>
                      <a:pt x="365" y="1057"/>
                      <a:pt x="370" y="1065"/>
                      <a:pt x="375" y="1075"/>
                    </a:cubicBezTo>
                    <a:close/>
                    <a:moveTo>
                      <a:pt x="777" y="456"/>
                    </a:moveTo>
                    <a:cubicBezTo>
                      <a:pt x="768" y="461"/>
                      <a:pt x="760" y="465"/>
                      <a:pt x="751" y="470"/>
                    </a:cubicBezTo>
                    <a:cubicBezTo>
                      <a:pt x="756" y="478"/>
                      <a:pt x="760" y="485"/>
                      <a:pt x="764" y="492"/>
                    </a:cubicBezTo>
                    <a:cubicBezTo>
                      <a:pt x="773" y="488"/>
                      <a:pt x="781" y="484"/>
                      <a:pt x="789" y="479"/>
                    </a:cubicBezTo>
                    <a:cubicBezTo>
                      <a:pt x="785" y="471"/>
                      <a:pt x="781" y="464"/>
                      <a:pt x="777" y="456"/>
                    </a:cubicBezTo>
                    <a:close/>
                    <a:moveTo>
                      <a:pt x="516" y="694"/>
                    </a:moveTo>
                    <a:cubicBezTo>
                      <a:pt x="511" y="686"/>
                      <a:pt x="508" y="679"/>
                      <a:pt x="504" y="671"/>
                    </a:cubicBezTo>
                    <a:cubicBezTo>
                      <a:pt x="495" y="676"/>
                      <a:pt x="488" y="679"/>
                      <a:pt x="479" y="683"/>
                    </a:cubicBezTo>
                    <a:cubicBezTo>
                      <a:pt x="485" y="692"/>
                      <a:pt x="489" y="700"/>
                      <a:pt x="494" y="707"/>
                    </a:cubicBezTo>
                    <a:cubicBezTo>
                      <a:pt x="501" y="703"/>
                      <a:pt x="507" y="699"/>
                      <a:pt x="516" y="694"/>
                    </a:cubicBezTo>
                    <a:close/>
                    <a:moveTo>
                      <a:pt x="1523" y="1326"/>
                    </a:moveTo>
                    <a:cubicBezTo>
                      <a:pt x="1518" y="1317"/>
                      <a:pt x="1514" y="1310"/>
                      <a:pt x="1508" y="1300"/>
                    </a:cubicBezTo>
                    <a:cubicBezTo>
                      <a:pt x="1502" y="1308"/>
                      <a:pt x="1491" y="1307"/>
                      <a:pt x="1487" y="1317"/>
                    </a:cubicBezTo>
                    <a:cubicBezTo>
                      <a:pt x="1491" y="1324"/>
                      <a:pt x="1494" y="1331"/>
                      <a:pt x="1498" y="1338"/>
                    </a:cubicBezTo>
                    <a:cubicBezTo>
                      <a:pt x="1507" y="1334"/>
                      <a:pt x="1514" y="1331"/>
                      <a:pt x="1523" y="1326"/>
                    </a:cubicBezTo>
                    <a:close/>
                    <a:moveTo>
                      <a:pt x="475" y="760"/>
                    </a:moveTo>
                    <a:cubicBezTo>
                      <a:pt x="468" y="769"/>
                      <a:pt x="458" y="769"/>
                      <a:pt x="451" y="776"/>
                    </a:cubicBezTo>
                    <a:cubicBezTo>
                      <a:pt x="456" y="783"/>
                      <a:pt x="460" y="790"/>
                      <a:pt x="464" y="797"/>
                    </a:cubicBezTo>
                    <a:cubicBezTo>
                      <a:pt x="473" y="793"/>
                      <a:pt x="479" y="789"/>
                      <a:pt x="487" y="785"/>
                    </a:cubicBezTo>
                    <a:cubicBezTo>
                      <a:pt x="483" y="777"/>
                      <a:pt x="480" y="771"/>
                      <a:pt x="475" y="760"/>
                    </a:cubicBezTo>
                    <a:close/>
                    <a:moveTo>
                      <a:pt x="631" y="530"/>
                    </a:moveTo>
                    <a:cubicBezTo>
                      <a:pt x="635" y="538"/>
                      <a:pt x="639" y="545"/>
                      <a:pt x="644" y="554"/>
                    </a:cubicBezTo>
                    <a:cubicBezTo>
                      <a:pt x="652" y="550"/>
                      <a:pt x="658" y="546"/>
                      <a:pt x="666" y="542"/>
                    </a:cubicBezTo>
                    <a:cubicBezTo>
                      <a:pt x="663" y="533"/>
                      <a:pt x="660" y="525"/>
                      <a:pt x="654" y="517"/>
                    </a:cubicBezTo>
                    <a:cubicBezTo>
                      <a:pt x="646" y="522"/>
                      <a:pt x="639" y="525"/>
                      <a:pt x="631" y="530"/>
                    </a:cubicBezTo>
                    <a:close/>
                    <a:moveTo>
                      <a:pt x="1000" y="447"/>
                    </a:moveTo>
                    <a:cubicBezTo>
                      <a:pt x="996" y="439"/>
                      <a:pt x="993" y="432"/>
                      <a:pt x="989" y="424"/>
                    </a:cubicBezTo>
                    <a:cubicBezTo>
                      <a:pt x="980" y="428"/>
                      <a:pt x="973" y="433"/>
                      <a:pt x="964" y="437"/>
                    </a:cubicBezTo>
                    <a:cubicBezTo>
                      <a:pt x="969" y="445"/>
                      <a:pt x="972" y="452"/>
                      <a:pt x="976" y="459"/>
                    </a:cubicBezTo>
                    <a:cubicBezTo>
                      <a:pt x="985" y="455"/>
                      <a:pt x="992" y="451"/>
                      <a:pt x="1000" y="447"/>
                    </a:cubicBezTo>
                    <a:close/>
                    <a:moveTo>
                      <a:pt x="1543" y="827"/>
                    </a:moveTo>
                    <a:cubicBezTo>
                      <a:pt x="1547" y="836"/>
                      <a:pt x="1550" y="844"/>
                      <a:pt x="1556" y="851"/>
                    </a:cubicBezTo>
                    <a:cubicBezTo>
                      <a:pt x="1564" y="846"/>
                      <a:pt x="1571" y="843"/>
                      <a:pt x="1579" y="839"/>
                    </a:cubicBezTo>
                    <a:cubicBezTo>
                      <a:pt x="1575" y="830"/>
                      <a:pt x="1571" y="823"/>
                      <a:pt x="1566" y="814"/>
                    </a:cubicBezTo>
                    <a:cubicBezTo>
                      <a:pt x="1558" y="819"/>
                      <a:pt x="1551" y="823"/>
                      <a:pt x="1543" y="827"/>
                    </a:cubicBezTo>
                    <a:close/>
                    <a:moveTo>
                      <a:pt x="460" y="1181"/>
                    </a:moveTo>
                    <a:cubicBezTo>
                      <a:pt x="455" y="1173"/>
                      <a:pt x="453" y="1165"/>
                      <a:pt x="447" y="1159"/>
                    </a:cubicBezTo>
                    <a:cubicBezTo>
                      <a:pt x="439" y="1164"/>
                      <a:pt x="432" y="1167"/>
                      <a:pt x="424" y="1171"/>
                    </a:cubicBezTo>
                    <a:cubicBezTo>
                      <a:pt x="428" y="1179"/>
                      <a:pt x="432" y="1187"/>
                      <a:pt x="436" y="1194"/>
                    </a:cubicBezTo>
                    <a:cubicBezTo>
                      <a:pt x="443" y="1190"/>
                      <a:pt x="451" y="1186"/>
                      <a:pt x="460" y="1181"/>
                    </a:cubicBezTo>
                    <a:close/>
                    <a:moveTo>
                      <a:pt x="405" y="980"/>
                    </a:moveTo>
                    <a:cubicBezTo>
                      <a:pt x="413" y="977"/>
                      <a:pt x="421" y="975"/>
                      <a:pt x="427" y="967"/>
                    </a:cubicBezTo>
                    <a:cubicBezTo>
                      <a:pt x="424" y="960"/>
                      <a:pt x="420" y="954"/>
                      <a:pt x="416" y="946"/>
                    </a:cubicBezTo>
                    <a:cubicBezTo>
                      <a:pt x="408" y="951"/>
                      <a:pt x="399" y="952"/>
                      <a:pt x="393" y="959"/>
                    </a:cubicBezTo>
                    <a:cubicBezTo>
                      <a:pt x="397" y="967"/>
                      <a:pt x="401" y="973"/>
                      <a:pt x="405" y="980"/>
                    </a:cubicBezTo>
                    <a:close/>
                    <a:moveTo>
                      <a:pt x="570" y="1401"/>
                    </a:moveTo>
                    <a:cubicBezTo>
                      <a:pt x="562" y="1405"/>
                      <a:pt x="555" y="1409"/>
                      <a:pt x="545" y="1413"/>
                    </a:cubicBezTo>
                    <a:cubicBezTo>
                      <a:pt x="553" y="1420"/>
                      <a:pt x="553" y="1430"/>
                      <a:pt x="560" y="1436"/>
                    </a:cubicBezTo>
                    <a:cubicBezTo>
                      <a:pt x="568" y="1432"/>
                      <a:pt x="574" y="1428"/>
                      <a:pt x="581" y="1424"/>
                    </a:cubicBezTo>
                    <a:cubicBezTo>
                      <a:pt x="578" y="1417"/>
                      <a:pt x="575" y="1410"/>
                      <a:pt x="570" y="1401"/>
                    </a:cubicBezTo>
                    <a:close/>
                    <a:moveTo>
                      <a:pt x="1545" y="1133"/>
                    </a:moveTo>
                    <a:cubicBezTo>
                      <a:pt x="1550" y="1142"/>
                      <a:pt x="1554" y="1148"/>
                      <a:pt x="1557" y="1155"/>
                    </a:cubicBezTo>
                    <a:cubicBezTo>
                      <a:pt x="1566" y="1151"/>
                      <a:pt x="1573" y="1147"/>
                      <a:pt x="1581" y="1143"/>
                    </a:cubicBezTo>
                    <a:cubicBezTo>
                      <a:pt x="1576" y="1135"/>
                      <a:pt x="1572" y="1128"/>
                      <a:pt x="1568" y="1121"/>
                    </a:cubicBezTo>
                    <a:cubicBezTo>
                      <a:pt x="1560" y="1125"/>
                      <a:pt x="1554" y="1128"/>
                      <a:pt x="1545" y="1133"/>
                    </a:cubicBezTo>
                    <a:close/>
                    <a:moveTo>
                      <a:pt x="1482" y="707"/>
                    </a:moveTo>
                    <a:cubicBezTo>
                      <a:pt x="1488" y="715"/>
                      <a:pt x="1489" y="723"/>
                      <a:pt x="1495" y="728"/>
                    </a:cubicBezTo>
                    <a:cubicBezTo>
                      <a:pt x="1503" y="725"/>
                      <a:pt x="1510" y="722"/>
                      <a:pt x="1518" y="718"/>
                    </a:cubicBezTo>
                    <a:cubicBezTo>
                      <a:pt x="1514" y="710"/>
                      <a:pt x="1510" y="702"/>
                      <a:pt x="1505" y="694"/>
                    </a:cubicBezTo>
                    <a:cubicBezTo>
                      <a:pt x="1498" y="698"/>
                      <a:pt x="1491" y="702"/>
                      <a:pt x="1482" y="707"/>
                    </a:cubicBezTo>
                    <a:close/>
                    <a:moveTo>
                      <a:pt x="1598" y="1027"/>
                    </a:moveTo>
                    <a:cubicBezTo>
                      <a:pt x="1590" y="1032"/>
                      <a:pt x="1583" y="1036"/>
                      <a:pt x="1575" y="1040"/>
                    </a:cubicBezTo>
                    <a:cubicBezTo>
                      <a:pt x="1579" y="1048"/>
                      <a:pt x="1583" y="1055"/>
                      <a:pt x="1588" y="1063"/>
                    </a:cubicBezTo>
                    <a:cubicBezTo>
                      <a:pt x="1595" y="1058"/>
                      <a:pt x="1604" y="1057"/>
                      <a:pt x="1610" y="1050"/>
                    </a:cubicBezTo>
                    <a:cubicBezTo>
                      <a:pt x="1606" y="1043"/>
                      <a:pt x="1603" y="1036"/>
                      <a:pt x="1598" y="1027"/>
                    </a:cubicBezTo>
                    <a:close/>
                    <a:moveTo>
                      <a:pt x="522" y="1302"/>
                    </a:moveTo>
                    <a:cubicBezTo>
                      <a:pt x="515" y="1295"/>
                      <a:pt x="515" y="1286"/>
                      <a:pt x="507" y="1281"/>
                    </a:cubicBezTo>
                    <a:cubicBezTo>
                      <a:pt x="500" y="1286"/>
                      <a:pt x="491" y="1286"/>
                      <a:pt x="487" y="1294"/>
                    </a:cubicBezTo>
                    <a:cubicBezTo>
                      <a:pt x="491" y="1301"/>
                      <a:pt x="494" y="1307"/>
                      <a:pt x="498" y="1315"/>
                    </a:cubicBezTo>
                    <a:cubicBezTo>
                      <a:pt x="506" y="1311"/>
                      <a:pt x="512" y="1307"/>
                      <a:pt x="522" y="1302"/>
                    </a:cubicBezTo>
                    <a:close/>
                    <a:moveTo>
                      <a:pt x="445" y="855"/>
                    </a:moveTo>
                    <a:cubicBezTo>
                      <a:pt x="437" y="861"/>
                      <a:pt x="427" y="861"/>
                      <a:pt x="421" y="869"/>
                    </a:cubicBezTo>
                    <a:cubicBezTo>
                      <a:pt x="428" y="875"/>
                      <a:pt x="428" y="885"/>
                      <a:pt x="436" y="889"/>
                    </a:cubicBezTo>
                    <a:cubicBezTo>
                      <a:pt x="443" y="885"/>
                      <a:pt x="449" y="882"/>
                      <a:pt x="456" y="877"/>
                    </a:cubicBezTo>
                    <a:cubicBezTo>
                      <a:pt x="453" y="870"/>
                      <a:pt x="450" y="864"/>
                      <a:pt x="445" y="855"/>
                    </a:cubicBezTo>
                    <a:close/>
                    <a:moveTo>
                      <a:pt x="1117" y="1579"/>
                    </a:moveTo>
                    <a:cubicBezTo>
                      <a:pt x="1109" y="1583"/>
                      <a:pt x="1102" y="1587"/>
                      <a:pt x="1093" y="1591"/>
                    </a:cubicBezTo>
                    <a:cubicBezTo>
                      <a:pt x="1100" y="1599"/>
                      <a:pt x="1100" y="1609"/>
                      <a:pt x="1109" y="1615"/>
                    </a:cubicBezTo>
                    <a:cubicBezTo>
                      <a:pt x="1114" y="1607"/>
                      <a:pt x="1124" y="1609"/>
                      <a:pt x="1128" y="1600"/>
                    </a:cubicBezTo>
                    <a:cubicBezTo>
                      <a:pt x="1124" y="1593"/>
                      <a:pt x="1121" y="1586"/>
                      <a:pt x="1117" y="1579"/>
                    </a:cubicBezTo>
                    <a:close/>
                    <a:moveTo>
                      <a:pt x="1539" y="1211"/>
                    </a:moveTo>
                    <a:cubicBezTo>
                      <a:pt x="1531" y="1216"/>
                      <a:pt x="1525" y="1220"/>
                      <a:pt x="1517" y="1225"/>
                    </a:cubicBezTo>
                    <a:cubicBezTo>
                      <a:pt x="1523" y="1232"/>
                      <a:pt x="1522" y="1241"/>
                      <a:pt x="1530" y="1245"/>
                    </a:cubicBezTo>
                    <a:cubicBezTo>
                      <a:pt x="1537" y="1242"/>
                      <a:pt x="1544" y="1239"/>
                      <a:pt x="1551" y="1235"/>
                    </a:cubicBezTo>
                    <a:cubicBezTo>
                      <a:pt x="1547" y="1227"/>
                      <a:pt x="1544" y="1220"/>
                      <a:pt x="1539" y="1211"/>
                    </a:cubicBezTo>
                    <a:close/>
                    <a:moveTo>
                      <a:pt x="1329" y="556"/>
                    </a:moveTo>
                    <a:cubicBezTo>
                      <a:pt x="1334" y="564"/>
                      <a:pt x="1338" y="570"/>
                      <a:pt x="1342" y="577"/>
                    </a:cubicBezTo>
                    <a:cubicBezTo>
                      <a:pt x="1350" y="573"/>
                      <a:pt x="1357" y="570"/>
                      <a:pt x="1365" y="566"/>
                    </a:cubicBezTo>
                    <a:cubicBezTo>
                      <a:pt x="1360" y="558"/>
                      <a:pt x="1357" y="551"/>
                      <a:pt x="1352" y="543"/>
                    </a:cubicBezTo>
                    <a:cubicBezTo>
                      <a:pt x="1344" y="547"/>
                      <a:pt x="1338" y="551"/>
                      <a:pt x="1329" y="556"/>
                    </a:cubicBezTo>
                    <a:close/>
                    <a:moveTo>
                      <a:pt x="1237" y="1519"/>
                    </a:moveTo>
                    <a:cubicBezTo>
                      <a:pt x="1230" y="1524"/>
                      <a:pt x="1221" y="1525"/>
                      <a:pt x="1216" y="1533"/>
                    </a:cubicBezTo>
                    <a:cubicBezTo>
                      <a:pt x="1220" y="1539"/>
                      <a:pt x="1223" y="1546"/>
                      <a:pt x="1227" y="1553"/>
                    </a:cubicBezTo>
                    <a:cubicBezTo>
                      <a:pt x="1235" y="1548"/>
                      <a:pt x="1242" y="1545"/>
                      <a:pt x="1250" y="1540"/>
                    </a:cubicBezTo>
                    <a:cubicBezTo>
                      <a:pt x="1245" y="1533"/>
                      <a:pt x="1242" y="1527"/>
                      <a:pt x="1237" y="1519"/>
                    </a:cubicBezTo>
                    <a:close/>
                    <a:moveTo>
                      <a:pt x="625" y="611"/>
                    </a:moveTo>
                    <a:cubicBezTo>
                      <a:pt x="617" y="615"/>
                      <a:pt x="610" y="619"/>
                      <a:pt x="602" y="623"/>
                    </a:cubicBezTo>
                    <a:cubicBezTo>
                      <a:pt x="606" y="630"/>
                      <a:pt x="610" y="636"/>
                      <a:pt x="614" y="644"/>
                    </a:cubicBezTo>
                    <a:cubicBezTo>
                      <a:pt x="622" y="640"/>
                      <a:pt x="629" y="636"/>
                      <a:pt x="636" y="632"/>
                    </a:cubicBezTo>
                    <a:cubicBezTo>
                      <a:pt x="634" y="626"/>
                      <a:pt x="632" y="621"/>
                      <a:pt x="629" y="617"/>
                    </a:cubicBezTo>
                    <a:cubicBezTo>
                      <a:pt x="628" y="615"/>
                      <a:pt x="626" y="613"/>
                      <a:pt x="625" y="611"/>
                    </a:cubicBezTo>
                    <a:close/>
                    <a:moveTo>
                      <a:pt x="1273" y="538"/>
                    </a:moveTo>
                    <a:cubicBezTo>
                      <a:pt x="1268" y="528"/>
                      <a:pt x="1264" y="521"/>
                      <a:pt x="1260" y="513"/>
                    </a:cubicBezTo>
                    <a:cubicBezTo>
                      <a:pt x="1253" y="517"/>
                      <a:pt x="1247" y="521"/>
                      <a:pt x="1240" y="525"/>
                    </a:cubicBezTo>
                    <a:cubicBezTo>
                      <a:pt x="1243" y="533"/>
                      <a:pt x="1247" y="540"/>
                      <a:pt x="1251" y="548"/>
                    </a:cubicBezTo>
                    <a:cubicBezTo>
                      <a:pt x="1258" y="544"/>
                      <a:pt x="1265" y="541"/>
                      <a:pt x="1273" y="538"/>
                    </a:cubicBezTo>
                    <a:close/>
                    <a:moveTo>
                      <a:pt x="1347" y="1492"/>
                    </a:moveTo>
                    <a:cubicBezTo>
                      <a:pt x="1356" y="1487"/>
                      <a:pt x="1364" y="1483"/>
                      <a:pt x="1372" y="1478"/>
                    </a:cubicBezTo>
                    <a:cubicBezTo>
                      <a:pt x="1367" y="1471"/>
                      <a:pt x="1364" y="1464"/>
                      <a:pt x="1359" y="1457"/>
                    </a:cubicBezTo>
                    <a:cubicBezTo>
                      <a:pt x="1352" y="1461"/>
                      <a:pt x="1345" y="1464"/>
                      <a:pt x="1337" y="1469"/>
                    </a:cubicBezTo>
                    <a:cubicBezTo>
                      <a:pt x="1340" y="1476"/>
                      <a:pt x="1343" y="1483"/>
                      <a:pt x="1347" y="1492"/>
                    </a:cubicBezTo>
                    <a:close/>
                    <a:moveTo>
                      <a:pt x="1526" y="941"/>
                    </a:moveTo>
                    <a:cubicBezTo>
                      <a:pt x="1534" y="935"/>
                      <a:pt x="1543" y="935"/>
                      <a:pt x="1547" y="927"/>
                    </a:cubicBezTo>
                    <a:cubicBezTo>
                      <a:pt x="1543" y="921"/>
                      <a:pt x="1542" y="913"/>
                      <a:pt x="1535" y="909"/>
                    </a:cubicBezTo>
                    <a:cubicBezTo>
                      <a:pt x="1528" y="913"/>
                      <a:pt x="1522" y="917"/>
                      <a:pt x="1515" y="921"/>
                    </a:cubicBezTo>
                    <a:cubicBezTo>
                      <a:pt x="1518" y="927"/>
                      <a:pt x="1521" y="933"/>
                      <a:pt x="1526" y="941"/>
                    </a:cubicBezTo>
                    <a:close/>
                    <a:moveTo>
                      <a:pt x="1078" y="455"/>
                    </a:moveTo>
                    <a:cubicBezTo>
                      <a:pt x="1070" y="459"/>
                      <a:pt x="1063" y="463"/>
                      <a:pt x="1056" y="467"/>
                    </a:cubicBezTo>
                    <a:cubicBezTo>
                      <a:pt x="1060" y="474"/>
                      <a:pt x="1064" y="480"/>
                      <a:pt x="1068" y="488"/>
                    </a:cubicBezTo>
                    <a:cubicBezTo>
                      <a:pt x="1075" y="484"/>
                      <a:pt x="1082" y="481"/>
                      <a:pt x="1089" y="478"/>
                    </a:cubicBezTo>
                    <a:cubicBezTo>
                      <a:pt x="1085" y="470"/>
                      <a:pt x="1082" y="463"/>
                      <a:pt x="1078" y="455"/>
                    </a:cubicBezTo>
                    <a:close/>
                    <a:moveTo>
                      <a:pt x="672" y="1454"/>
                    </a:moveTo>
                    <a:cubicBezTo>
                      <a:pt x="670" y="1446"/>
                      <a:pt x="665" y="1440"/>
                      <a:pt x="661" y="1432"/>
                    </a:cubicBezTo>
                    <a:cubicBezTo>
                      <a:pt x="654" y="1436"/>
                      <a:pt x="648" y="1439"/>
                      <a:pt x="641" y="1443"/>
                    </a:cubicBezTo>
                    <a:cubicBezTo>
                      <a:pt x="645" y="1451"/>
                      <a:pt x="646" y="1459"/>
                      <a:pt x="652" y="1465"/>
                    </a:cubicBezTo>
                    <a:cubicBezTo>
                      <a:pt x="659" y="1461"/>
                      <a:pt x="665" y="1458"/>
                      <a:pt x="672" y="1454"/>
                    </a:cubicBezTo>
                    <a:close/>
                    <a:moveTo>
                      <a:pt x="1181" y="506"/>
                    </a:moveTo>
                    <a:cubicBezTo>
                      <a:pt x="1177" y="499"/>
                      <a:pt x="1174" y="492"/>
                      <a:pt x="1170" y="484"/>
                    </a:cubicBezTo>
                    <a:cubicBezTo>
                      <a:pt x="1162" y="489"/>
                      <a:pt x="1155" y="492"/>
                      <a:pt x="1148" y="497"/>
                    </a:cubicBezTo>
                    <a:cubicBezTo>
                      <a:pt x="1152" y="504"/>
                      <a:pt x="1156" y="510"/>
                      <a:pt x="1160" y="517"/>
                    </a:cubicBezTo>
                    <a:cubicBezTo>
                      <a:pt x="1167" y="513"/>
                      <a:pt x="1174" y="510"/>
                      <a:pt x="1181" y="506"/>
                    </a:cubicBezTo>
                    <a:close/>
                    <a:moveTo>
                      <a:pt x="487" y="1090"/>
                    </a:moveTo>
                    <a:cubicBezTo>
                      <a:pt x="483" y="1081"/>
                      <a:pt x="481" y="1074"/>
                      <a:pt x="474" y="1069"/>
                    </a:cubicBezTo>
                    <a:cubicBezTo>
                      <a:pt x="468" y="1073"/>
                      <a:pt x="462" y="1076"/>
                      <a:pt x="455" y="1080"/>
                    </a:cubicBezTo>
                    <a:cubicBezTo>
                      <a:pt x="459" y="1088"/>
                      <a:pt x="463" y="1094"/>
                      <a:pt x="467" y="1101"/>
                    </a:cubicBezTo>
                    <a:cubicBezTo>
                      <a:pt x="474" y="1097"/>
                      <a:pt x="479" y="1094"/>
                      <a:pt x="487" y="1090"/>
                    </a:cubicBezTo>
                    <a:close/>
                    <a:moveTo>
                      <a:pt x="856" y="519"/>
                    </a:moveTo>
                    <a:cubicBezTo>
                      <a:pt x="865" y="517"/>
                      <a:pt x="871" y="514"/>
                      <a:pt x="876" y="509"/>
                    </a:cubicBezTo>
                    <a:cubicBezTo>
                      <a:pt x="873" y="502"/>
                      <a:pt x="869" y="495"/>
                      <a:pt x="866" y="488"/>
                    </a:cubicBezTo>
                    <a:cubicBezTo>
                      <a:pt x="858" y="492"/>
                      <a:pt x="853" y="495"/>
                      <a:pt x="845" y="498"/>
                    </a:cubicBezTo>
                    <a:cubicBezTo>
                      <a:pt x="849" y="506"/>
                      <a:pt x="852" y="512"/>
                      <a:pt x="856" y="519"/>
                    </a:cubicBezTo>
                    <a:close/>
                    <a:moveTo>
                      <a:pt x="1016" y="1585"/>
                    </a:moveTo>
                    <a:cubicBezTo>
                      <a:pt x="1024" y="1580"/>
                      <a:pt x="1030" y="1576"/>
                      <a:pt x="1037" y="1572"/>
                    </a:cubicBezTo>
                    <a:cubicBezTo>
                      <a:pt x="1033" y="1565"/>
                      <a:pt x="1030" y="1560"/>
                      <a:pt x="1026" y="1553"/>
                    </a:cubicBezTo>
                    <a:cubicBezTo>
                      <a:pt x="1019" y="1556"/>
                      <a:pt x="1012" y="1559"/>
                      <a:pt x="1006" y="1563"/>
                    </a:cubicBezTo>
                    <a:cubicBezTo>
                      <a:pt x="1009" y="1570"/>
                      <a:pt x="1012" y="1576"/>
                      <a:pt x="1016" y="1585"/>
                    </a:cubicBezTo>
                    <a:close/>
                    <a:moveTo>
                      <a:pt x="1378" y="1398"/>
                    </a:moveTo>
                    <a:cubicBezTo>
                      <a:pt x="1385" y="1394"/>
                      <a:pt x="1391" y="1391"/>
                      <a:pt x="1399" y="1387"/>
                    </a:cubicBezTo>
                    <a:cubicBezTo>
                      <a:pt x="1395" y="1380"/>
                      <a:pt x="1391" y="1374"/>
                      <a:pt x="1387" y="1366"/>
                    </a:cubicBezTo>
                    <a:cubicBezTo>
                      <a:pt x="1380" y="1371"/>
                      <a:pt x="1374" y="1374"/>
                      <a:pt x="1368" y="1378"/>
                    </a:cubicBezTo>
                    <a:cubicBezTo>
                      <a:pt x="1371" y="1385"/>
                      <a:pt x="1374" y="1391"/>
                      <a:pt x="1378" y="1398"/>
                    </a:cubicBezTo>
                    <a:close/>
                    <a:moveTo>
                      <a:pt x="762" y="1482"/>
                    </a:moveTo>
                    <a:cubicBezTo>
                      <a:pt x="758" y="1474"/>
                      <a:pt x="754" y="1469"/>
                      <a:pt x="751" y="1463"/>
                    </a:cubicBezTo>
                    <a:cubicBezTo>
                      <a:pt x="744" y="1466"/>
                      <a:pt x="738" y="1469"/>
                      <a:pt x="732" y="1473"/>
                    </a:cubicBezTo>
                    <a:cubicBezTo>
                      <a:pt x="736" y="1479"/>
                      <a:pt x="738" y="1485"/>
                      <a:pt x="742" y="1492"/>
                    </a:cubicBezTo>
                    <a:cubicBezTo>
                      <a:pt x="749" y="1489"/>
                      <a:pt x="754" y="1486"/>
                      <a:pt x="762" y="1482"/>
                    </a:cubicBezTo>
                    <a:close/>
                    <a:moveTo>
                      <a:pt x="1404" y="697"/>
                    </a:moveTo>
                    <a:cubicBezTo>
                      <a:pt x="1410" y="694"/>
                      <a:pt x="1416" y="691"/>
                      <a:pt x="1423" y="688"/>
                    </a:cubicBezTo>
                    <a:cubicBezTo>
                      <a:pt x="1420" y="680"/>
                      <a:pt x="1417" y="673"/>
                      <a:pt x="1413" y="666"/>
                    </a:cubicBezTo>
                    <a:cubicBezTo>
                      <a:pt x="1406" y="670"/>
                      <a:pt x="1399" y="673"/>
                      <a:pt x="1393" y="677"/>
                    </a:cubicBezTo>
                    <a:cubicBezTo>
                      <a:pt x="1397" y="684"/>
                      <a:pt x="1400" y="690"/>
                      <a:pt x="1404" y="697"/>
                    </a:cubicBezTo>
                    <a:close/>
                    <a:moveTo>
                      <a:pt x="1146" y="1490"/>
                    </a:moveTo>
                    <a:cubicBezTo>
                      <a:pt x="1140" y="1494"/>
                      <a:pt x="1135" y="1496"/>
                      <a:pt x="1130" y="1499"/>
                    </a:cubicBezTo>
                    <a:cubicBezTo>
                      <a:pt x="1129" y="1500"/>
                      <a:pt x="1128" y="1501"/>
                      <a:pt x="1127" y="1503"/>
                    </a:cubicBezTo>
                    <a:cubicBezTo>
                      <a:pt x="1130" y="1508"/>
                      <a:pt x="1133" y="1514"/>
                      <a:pt x="1135" y="1519"/>
                    </a:cubicBezTo>
                    <a:cubicBezTo>
                      <a:pt x="1136" y="1519"/>
                      <a:pt x="1137" y="1519"/>
                      <a:pt x="1139" y="1520"/>
                    </a:cubicBezTo>
                    <a:cubicBezTo>
                      <a:pt x="1144" y="1517"/>
                      <a:pt x="1150" y="1514"/>
                      <a:pt x="1157" y="1510"/>
                    </a:cubicBezTo>
                    <a:cubicBezTo>
                      <a:pt x="1153" y="1503"/>
                      <a:pt x="1150" y="1497"/>
                      <a:pt x="1146" y="1490"/>
                    </a:cubicBezTo>
                    <a:close/>
                    <a:moveTo>
                      <a:pt x="746" y="550"/>
                    </a:moveTo>
                    <a:cubicBezTo>
                      <a:pt x="739" y="554"/>
                      <a:pt x="733" y="557"/>
                      <a:pt x="726" y="561"/>
                    </a:cubicBezTo>
                    <a:cubicBezTo>
                      <a:pt x="729" y="567"/>
                      <a:pt x="732" y="573"/>
                      <a:pt x="735" y="578"/>
                    </a:cubicBezTo>
                    <a:cubicBezTo>
                      <a:pt x="735" y="579"/>
                      <a:pt x="737" y="579"/>
                      <a:pt x="739" y="580"/>
                    </a:cubicBezTo>
                    <a:cubicBezTo>
                      <a:pt x="744" y="577"/>
                      <a:pt x="750" y="574"/>
                      <a:pt x="756" y="570"/>
                    </a:cubicBezTo>
                    <a:cubicBezTo>
                      <a:pt x="752" y="563"/>
                      <a:pt x="749" y="557"/>
                      <a:pt x="746" y="550"/>
                    </a:cubicBezTo>
                    <a:close/>
                    <a:moveTo>
                      <a:pt x="575" y="714"/>
                    </a:moveTo>
                    <a:cubicBezTo>
                      <a:pt x="579" y="721"/>
                      <a:pt x="582" y="727"/>
                      <a:pt x="586" y="734"/>
                    </a:cubicBezTo>
                    <a:cubicBezTo>
                      <a:pt x="592" y="730"/>
                      <a:pt x="598" y="727"/>
                      <a:pt x="605" y="724"/>
                    </a:cubicBezTo>
                    <a:cubicBezTo>
                      <a:pt x="601" y="716"/>
                      <a:pt x="598" y="710"/>
                      <a:pt x="594" y="704"/>
                    </a:cubicBezTo>
                    <a:cubicBezTo>
                      <a:pt x="588" y="707"/>
                      <a:pt x="582" y="710"/>
                      <a:pt x="575" y="714"/>
                    </a:cubicBezTo>
                    <a:close/>
                    <a:moveTo>
                      <a:pt x="507" y="979"/>
                    </a:moveTo>
                    <a:cubicBezTo>
                      <a:pt x="499" y="981"/>
                      <a:pt x="492" y="984"/>
                      <a:pt x="486" y="990"/>
                    </a:cubicBezTo>
                    <a:cubicBezTo>
                      <a:pt x="489" y="996"/>
                      <a:pt x="493" y="1001"/>
                      <a:pt x="497" y="1008"/>
                    </a:cubicBezTo>
                    <a:cubicBezTo>
                      <a:pt x="503" y="1004"/>
                      <a:pt x="509" y="1001"/>
                      <a:pt x="516" y="997"/>
                    </a:cubicBezTo>
                    <a:cubicBezTo>
                      <a:pt x="513" y="991"/>
                      <a:pt x="510" y="985"/>
                      <a:pt x="507" y="979"/>
                    </a:cubicBezTo>
                    <a:close/>
                    <a:moveTo>
                      <a:pt x="935" y="1522"/>
                    </a:moveTo>
                    <a:cubicBezTo>
                      <a:pt x="927" y="1526"/>
                      <a:pt x="921" y="1529"/>
                      <a:pt x="914" y="1533"/>
                    </a:cubicBezTo>
                    <a:cubicBezTo>
                      <a:pt x="918" y="1540"/>
                      <a:pt x="920" y="1546"/>
                      <a:pt x="924" y="1553"/>
                    </a:cubicBezTo>
                    <a:cubicBezTo>
                      <a:pt x="931" y="1549"/>
                      <a:pt x="937" y="1545"/>
                      <a:pt x="944" y="1542"/>
                    </a:cubicBezTo>
                    <a:cubicBezTo>
                      <a:pt x="941" y="1535"/>
                      <a:pt x="938" y="1529"/>
                      <a:pt x="935" y="1522"/>
                    </a:cubicBezTo>
                    <a:close/>
                    <a:moveTo>
                      <a:pt x="833" y="1523"/>
                    </a:moveTo>
                    <a:cubicBezTo>
                      <a:pt x="840" y="1519"/>
                      <a:pt x="846" y="1516"/>
                      <a:pt x="854" y="1512"/>
                    </a:cubicBezTo>
                    <a:cubicBezTo>
                      <a:pt x="850" y="1506"/>
                      <a:pt x="847" y="1500"/>
                      <a:pt x="843" y="1494"/>
                    </a:cubicBezTo>
                    <a:cubicBezTo>
                      <a:pt x="837" y="1496"/>
                      <a:pt x="833" y="1498"/>
                      <a:pt x="829" y="1501"/>
                    </a:cubicBezTo>
                    <a:cubicBezTo>
                      <a:pt x="827" y="1502"/>
                      <a:pt x="826" y="1504"/>
                      <a:pt x="825" y="1506"/>
                    </a:cubicBezTo>
                    <a:cubicBezTo>
                      <a:pt x="827" y="1512"/>
                      <a:pt x="830" y="1517"/>
                      <a:pt x="833" y="1523"/>
                    </a:cubicBezTo>
                    <a:close/>
                    <a:moveTo>
                      <a:pt x="555" y="824"/>
                    </a:moveTo>
                    <a:cubicBezTo>
                      <a:pt x="562" y="823"/>
                      <a:pt x="568" y="819"/>
                      <a:pt x="574" y="814"/>
                    </a:cubicBezTo>
                    <a:cubicBezTo>
                      <a:pt x="571" y="808"/>
                      <a:pt x="568" y="802"/>
                      <a:pt x="565" y="795"/>
                    </a:cubicBezTo>
                    <a:cubicBezTo>
                      <a:pt x="559" y="798"/>
                      <a:pt x="553" y="800"/>
                      <a:pt x="548" y="803"/>
                    </a:cubicBezTo>
                    <a:cubicBezTo>
                      <a:pt x="547" y="804"/>
                      <a:pt x="547" y="806"/>
                      <a:pt x="546" y="808"/>
                    </a:cubicBezTo>
                    <a:cubicBezTo>
                      <a:pt x="549" y="812"/>
                      <a:pt x="551" y="818"/>
                      <a:pt x="555" y="824"/>
                    </a:cubicBezTo>
                    <a:close/>
                    <a:moveTo>
                      <a:pt x="1454" y="799"/>
                    </a:moveTo>
                    <a:cubicBezTo>
                      <a:pt x="1459" y="807"/>
                      <a:pt x="1462" y="812"/>
                      <a:pt x="1466" y="818"/>
                    </a:cubicBezTo>
                    <a:cubicBezTo>
                      <a:pt x="1473" y="815"/>
                      <a:pt x="1480" y="814"/>
                      <a:pt x="1484" y="808"/>
                    </a:cubicBezTo>
                    <a:cubicBezTo>
                      <a:pt x="1482" y="802"/>
                      <a:pt x="1479" y="797"/>
                      <a:pt x="1477" y="793"/>
                    </a:cubicBezTo>
                    <a:cubicBezTo>
                      <a:pt x="1476" y="791"/>
                      <a:pt x="1473" y="790"/>
                      <a:pt x="1471" y="789"/>
                    </a:cubicBezTo>
                    <a:cubicBezTo>
                      <a:pt x="1466" y="792"/>
                      <a:pt x="1461" y="795"/>
                      <a:pt x="1454" y="799"/>
                    </a:cubicBezTo>
                    <a:close/>
                    <a:moveTo>
                      <a:pt x="546" y="1211"/>
                    </a:moveTo>
                    <a:cubicBezTo>
                      <a:pt x="544" y="1202"/>
                      <a:pt x="543" y="1196"/>
                      <a:pt x="536" y="1192"/>
                    </a:cubicBezTo>
                    <a:cubicBezTo>
                      <a:pt x="530" y="1195"/>
                      <a:pt x="524" y="1198"/>
                      <a:pt x="518" y="1202"/>
                    </a:cubicBezTo>
                    <a:cubicBezTo>
                      <a:pt x="522" y="1209"/>
                      <a:pt x="525" y="1214"/>
                      <a:pt x="528" y="1220"/>
                    </a:cubicBezTo>
                    <a:cubicBezTo>
                      <a:pt x="535" y="1217"/>
                      <a:pt x="540" y="1214"/>
                      <a:pt x="546" y="1211"/>
                    </a:cubicBezTo>
                    <a:close/>
                    <a:moveTo>
                      <a:pt x="937" y="529"/>
                    </a:moveTo>
                    <a:cubicBezTo>
                      <a:pt x="942" y="536"/>
                      <a:pt x="945" y="541"/>
                      <a:pt x="948" y="547"/>
                    </a:cubicBezTo>
                    <a:cubicBezTo>
                      <a:pt x="955" y="544"/>
                      <a:pt x="960" y="541"/>
                      <a:pt x="967" y="537"/>
                    </a:cubicBezTo>
                    <a:cubicBezTo>
                      <a:pt x="962" y="531"/>
                      <a:pt x="963" y="523"/>
                      <a:pt x="955" y="520"/>
                    </a:cubicBezTo>
                    <a:cubicBezTo>
                      <a:pt x="950" y="523"/>
                      <a:pt x="945" y="526"/>
                      <a:pt x="937" y="529"/>
                    </a:cubicBezTo>
                    <a:close/>
                    <a:moveTo>
                      <a:pt x="599" y="1312"/>
                    </a:moveTo>
                    <a:cubicBezTo>
                      <a:pt x="592" y="1315"/>
                      <a:pt x="587" y="1318"/>
                      <a:pt x="580" y="1321"/>
                    </a:cubicBezTo>
                    <a:cubicBezTo>
                      <a:pt x="584" y="1329"/>
                      <a:pt x="587" y="1335"/>
                      <a:pt x="591" y="1342"/>
                    </a:cubicBezTo>
                    <a:cubicBezTo>
                      <a:pt x="598" y="1338"/>
                      <a:pt x="603" y="1335"/>
                      <a:pt x="609" y="1331"/>
                    </a:cubicBezTo>
                    <a:cubicBezTo>
                      <a:pt x="605" y="1324"/>
                      <a:pt x="602" y="1318"/>
                      <a:pt x="599" y="1312"/>
                    </a:cubicBezTo>
                    <a:close/>
                    <a:moveTo>
                      <a:pt x="1458" y="1103"/>
                    </a:moveTo>
                    <a:cubicBezTo>
                      <a:pt x="1461" y="1110"/>
                      <a:pt x="1464" y="1116"/>
                      <a:pt x="1468" y="1122"/>
                    </a:cubicBezTo>
                    <a:cubicBezTo>
                      <a:pt x="1475" y="1118"/>
                      <a:pt x="1480" y="1115"/>
                      <a:pt x="1487" y="1112"/>
                    </a:cubicBezTo>
                    <a:cubicBezTo>
                      <a:pt x="1483" y="1105"/>
                      <a:pt x="1480" y="1100"/>
                      <a:pt x="1477" y="1093"/>
                    </a:cubicBezTo>
                    <a:cubicBezTo>
                      <a:pt x="1470" y="1097"/>
                      <a:pt x="1464" y="1100"/>
                      <a:pt x="1458" y="1103"/>
                    </a:cubicBezTo>
                    <a:close/>
                    <a:moveTo>
                      <a:pt x="1398" y="1287"/>
                    </a:moveTo>
                    <a:cubicBezTo>
                      <a:pt x="1402" y="1294"/>
                      <a:pt x="1404" y="1299"/>
                      <a:pt x="1408" y="1305"/>
                    </a:cubicBezTo>
                    <a:cubicBezTo>
                      <a:pt x="1415" y="1301"/>
                      <a:pt x="1421" y="1297"/>
                      <a:pt x="1428" y="1294"/>
                    </a:cubicBezTo>
                    <a:cubicBezTo>
                      <a:pt x="1424" y="1287"/>
                      <a:pt x="1421" y="1282"/>
                      <a:pt x="1418" y="1276"/>
                    </a:cubicBezTo>
                    <a:cubicBezTo>
                      <a:pt x="1411" y="1280"/>
                      <a:pt x="1405" y="1283"/>
                      <a:pt x="1398" y="1287"/>
                    </a:cubicBezTo>
                    <a:close/>
                    <a:moveTo>
                      <a:pt x="1231" y="608"/>
                    </a:moveTo>
                    <a:cubicBezTo>
                      <a:pt x="1224" y="613"/>
                      <a:pt x="1218" y="616"/>
                      <a:pt x="1213" y="620"/>
                    </a:cubicBezTo>
                    <a:cubicBezTo>
                      <a:pt x="1216" y="626"/>
                      <a:pt x="1219" y="631"/>
                      <a:pt x="1223" y="636"/>
                    </a:cubicBezTo>
                    <a:cubicBezTo>
                      <a:pt x="1227" y="634"/>
                      <a:pt x="1231" y="633"/>
                      <a:pt x="1234" y="631"/>
                    </a:cubicBezTo>
                    <a:cubicBezTo>
                      <a:pt x="1236" y="630"/>
                      <a:pt x="1237" y="628"/>
                      <a:pt x="1240" y="626"/>
                    </a:cubicBezTo>
                    <a:cubicBezTo>
                      <a:pt x="1237" y="621"/>
                      <a:pt x="1235" y="616"/>
                      <a:pt x="1231" y="608"/>
                    </a:cubicBezTo>
                    <a:close/>
                    <a:moveTo>
                      <a:pt x="1277" y="1448"/>
                    </a:moveTo>
                    <a:cubicBezTo>
                      <a:pt x="1272" y="1441"/>
                      <a:pt x="1272" y="1433"/>
                      <a:pt x="1263" y="1431"/>
                    </a:cubicBezTo>
                    <a:cubicBezTo>
                      <a:pt x="1259" y="1433"/>
                      <a:pt x="1254" y="1436"/>
                      <a:pt x="1248" y="1440"/>
                    </a:cubicBezTo>
                    <a:cubicBezTo>
                      <a:pt x="1253" y="1446"/>
                      <a:pt x="1252" y="1454"/>
                      <a:pt x="1261" y="1456"/>
                    </a:cubicBezTo>
                    <a:cubicBezTo>
                      <a:pt x="1265" y="1454"/>
                      <a:pt x="1270" y="1451"/>
                      <a:pt x="1277" y="1448"/>
                    </a:cubicBezTo>
                    <a:close/>
                    <a:moveTo>
                      <a:pt x="1488" y="1011"/>
                    </a:moveTo>
                    <a:cubicBezTo>
                      <a:pt x="1492" y="1019"/>
                      <a:pt x="1492" y="1027"/>
                      <a:pt x="1501" y="1030"/>
                    </a:cubicBezTo>
                    <a:cubicBezTo>
                      <a:pt x="1505" y="1027"/>
                      <a:pt x="1510" y="1025"/>
                      <a:pt x="1516" y="1021"/>
                    </a:cubicBezTo>
                    <a:cubicBezTo>
                      <a:pt x="1513" y="1014"/>
                      <a:pt x="1510" y="1009"/>
                      <a:pt x="1506" y="1002"/>
                    </a:cubicBezTo>
                    <a:cubicBezTo>
                      <a:pt x="1500" y="1005"/>
                      <a:pt x="1495" y="1008"/>
                      <a:pt x="1488" y="1011"/>
                    </a:cubicBezTo>
                    <a:close/>
                    <a:moveTo>
                      <a:pt x="706" y="671"/>
                    </a:moveTo>
                    <a:cubicBezTo>
                      <a:pt x="714" y="667"/>
                      <a:pt x="721" y="666"/>
                      <a:pt x="724" y="658"/>
                    </a:cubicBezTo>
                    <a:cubicBezTo>
                      <a:pt x="721" y="653"/>
                      <a:pt x="718" y="649"/>
                      <a:pt x="716" y="644"/>
                    </a:cubicBezTo>
                    <a:cubicBezTo>
                      <a:pt x="708" y="646"/>
                      <a:pt x="702" y="648"/>
                      <a:pt x="697" y="653"/>
                    </a:cubicBezTo>
                    <a:cubicBezTo>
                      <a:pt x="700" y="659"/>
                      <a:pt x="703" y="664"/>
                      <a:pt x="706" y="671"/>
                    </a:cubicBezTo>
                    <a:close/>
                    <a:moveTo>
                      <a:pt x="1331" y="657"/>
                    </a:moveTo>
                    <a:cubicBezTo>
                      <a:pt x="1327" y="650"/>
                      <a:pt x="1327" y="642"/>
                      <a:pt x="1318" y="640"/>
                    </a:cubicBezTo>
                    <a:cubicBezTo>
                      <a:pt x="1314" y="643"/>
                      <a:pt x="1309" y="646"/>
                      <a:pt x="1304" y="649"/>
                    </a:cubicBezTo>
                    <a:cubicBezTo>
                      <a:pt x="1307" y="656"/>
                      <a:pt x="1307" y="663"/>
                      <a:pt x="1315" y="665"/>
                    </a:cubicBezTo>
                    <a:cubicBezTo>
                      <a:pt x="1320" y="663"/>
                      <a:pt x="1324" y="661"/>
                      <a:pt x="1331" y="657"/>
                    </a:cubicBezTo>
                    <a:close/>
                    <a:moveTo>
                      <a:pt x="691" y="1344"/>
                    </a:moveTo>
                    <a:cubicBezTo>
                      <a:pt x="685" y="1347"/>
                      <a:pt x="679" y="1350"/>
                      <a:pt x="672" y="1353"/>
                    </a:cubicBezTo>
                    <a:cubicBezTo>
                      <a:pt x="675" y="1359"/>
                      <a:pt x="678" y="1364"/>
                      <a:pt x="681" y="1370"/>
                    </a:cubicBezTo>
                    <a:cubicBezTo>
                      <a:pt x="687" y="1367"/>
                      <a:pt x="693" y="1364"/>
                      <a:pt x="699" y="1360"/>
                    </a:cubicBezTo>
                    <a:cubicBezTo>
                      <a:pt x="696" y="1355"/>
                      <a:pt x="694" y="1350"/>
                      <a:pt x="691" y="1344"/>
                    </a:cubicBezTo>
                    <a:close/>
                    <a:moveTo>
                      <a:pt x="1048" y="548"/>
                    </a:moveTo>
                    <a:cubicBezTo>
                      <a:pt x="1041" y="553"/>
                      <a:pt x="1037" y="556"/>
                      <a:pt x="1031" y="559"/>
                    </a:cubicBezTo>
                    <a:cubicBezTo>
                      <a:pt x="1035" y="565"/>
                      <a:pt x="1037" y="570"/>
                      <a:pt x="1041" y="576"/>
                    </a:cubicBezTo>
                    <a:cubicBezTo>
                      <a:pt x="1047" y="573"/>
                      <a:pt x="1051" y="570"/>
                      <a:pt x="1056" y="567"/>
                    </a:cubicBezTo>
                    <a:cubicBezTo>
                      <a:pt x="1054" y="561"/>
                      <a:pt x="1051" y="556"/>
                      <a:pt x="1048" y="548"/>
                    </a:cubicBezTo>
                    <a:close/>
                    <a:moveTo>
                      <a:pt x="535" y="887"/>
                    </a:moveTo>
                    <a:cubicBezTo>
                      <a:pt x="528" y="891"/>
                      <a:pt x="523" y="893"/>
                      <a:pt x="516" y="896"/>
                    </a:cubicBezTo>
                    <a:cubicBezTo>
                      <a:pt x="520" y="903"/>
                      <a:pt x="523" y="908"/>
                      <a:pt x="526" y="914"/>
                    </a:cubicBezTo>
                    <a:cubicBezTo>
                      <a:pt x="533" y="912"/>
                      <a:pt x="540" y="910"/>
                      <a:pt x="542" y="903"/>
                    </a:cubicBezTo>
                    <a:cubicBezTo>
                      <a:pt x="540" y="898"/>
                      <a:pt x="538" y="893"/>
                      <a:pt x="535" y="887"/>
                    </a:cubicBezTo>
                    <a:close/>
                    <a:moveTo>
                      <a:pt x="549" y="1109"/>
                    </a:moveTo>
                    <a:cubicBezTo>
                      <a:pt x="554" y="1117"/>
                      <a:pt x="557" y="1122"/>
                      <a:pt x="560" y="1128"/>
                    </a:cubicBezTo>
                    <a:cubicBezTo>
                      <a:pt x="566" y="1125"/>
                      <a:pt x="570" y="1122"/>
                      <a:pt x="575" y="1119"/>
                    </a:cubicBezTo>
                    <a:cubicBezTo>
                      <a:pt x="572" y="1112"/>
                      <a:pt x="570" y="1107"/>
                      <a:pt x="567" y="1101"/>
                    </a:cubicBezTo>
                    <a:cubicBezTo>
                      <a:pt x="561" y="1104"/>
                      <a:pt x="557" y="1106"/>
                      <a:pt x="549" y="1109"/>
                    </a:cubicBezTo>
                    <a:close/>
                    <a:moveTo>
                      <a:pt x="1130" y="606"/>
                    </a:moveTo>
                    <a:cubicBezTo>
                      <a:pt x="1137" y="602"/>
                      <a:pt x="1142" y="600"/>
                      <a:pt x="1148" y="596"/>
                    </a:cubicBezTo>
                    <a:cubicBezTo>
                      <a:pt x="1145" y="591"/>
                      <a:pt x="1142" y="586"/>
                      <a:pt x="1139" y="581"/>
                    </a:cubicBezTo>
                    <a:cubicBezTo>
                      <a:pt x="1132" y="584"/>
                      <a:pt x="1125" y="584"/>
                      <a:pt x="1123" y="593"/>
                    </a:cubicBezTo>
                    <a:cubicBezTo>
                      <a:pt x="1125" y="596"/>
                      <a:pt x="1127" y="600"/>
                      <a:pt x="1130" y="606"/>
                    </a:cubicBezTo>
                    <a:close/>
                    <a:moveTo>
                      <a:pt x="837" y="582"/>
                    </a:moveTo>
                    <a:cubicBezTo>
                      <a:pt x="829" y="585"/>
                      <a:pt x="823" y="586"/>
                      <a:pt x="820" y="594"/>
                    </a:cubicBezTo>
                    <a:cubicBezTo>
                      <a:pt x="822" y="598"/>
                      <a:pt x="825" y="602"/>
                      <a:pt x="829" y="608"/>
                    </a:cubicBezTo>
                    <a:cubicBezTo>
                      <a:pt x="834" y="604"/>
                      <a:pt x="839" y="601"/>
                      <a:pt x="844" y="598"/>
                    </a:cubicBezTo>
                    <a:cubicBezTo>
                      <a:pt x="841" y="592"/>
                      <a:pt x="839" y="587"/>
                      <a:pt x="837" y="582"/>
                    </a:cubicBezTo>
                    <a:close/>
                    <a:moveTo>
                      <a:pt x="1438" y="1213"/>
                    </a:moveTo>
                    <a:cubicBezTo>
                      <a:pt x="1445" y="1209"/>
                      <a:pt x="1450" y="1206"/>
                      <a:pt x="1455" y="1204"/>
                    </a:cubicBezTo>
                    <a:cubicBezTo>
                      <a:pt x="1452" y="1196"/>
                      <a:pt x="1451" y="1190"/>
                      <a:pt x="1443" y="1186"/>
                    </a:cubicBezTo>
                    <a:cubicBezTo>
                      <a:pt x="1439" y="1189"/>
                      <a:pt x="1435" y="1191"/>
                      <a:pt x="1429" y="1194"/>
                    </a:cubicBezTo>
                    <a:cubicBezTo>
                      <a:pt x="1432" y="1200"/>
                      <a:pt x="1434" y="1205"/>
                      <a:pt x="1438" y="1213"/>
                    </a:cubicBezTo>
                    <a:close/>
                    <a:moveTo>
                      <a:pt x="1373" y="787"/>
                    </a:moveTo>
                    <a:cubicBezTo>
                      <a:pt x="1381" y="783"/>
                      <a:pt x="1386" y="780"/>
                      <a:pt x="1393" y="777"/>
                    </a:cubicBezTo>
                    <a:cubicBezTo>
                      <a:pt x="1389" y="771"/>
                      <a:pt x="1386" y="766"/>
                      <a:pt x="1383" y="760"/>
                    </a:cubicBezTo>
                    <a:cubicBezTo>
                      <a:pt x="1377" y="765"/>
                      <a:pt x="1369" y="765"/>
                      <a:pt x="1366" y="773"/>
                    </a:cubicBezTo>
                    <a:cubicBezTo>
                      <a:pt x="1368" y="776"/>
                      <a:pt x="1370" y="780"/>
                      <a:pt x="1373" y="787"/>
                    </a:cubicBezTo>
                    <a:close/>
                    <a:moveTo>
                      <a:pt x="1444" y="880"/>
                    </a:moveTo>
                    <a:cubicBezTo>
                      <a:pt x="1437" y="885"/>
                      <a:pt x="1433" y="888"/>
                      <a:pt x="1428" y="892"/>
                    </a:cubicBezTo>
                    <a:cubicBezTo>
                      <a:pt x="1431" y="897"/>
                      <a:pt x="1434" y="902"/>
                      <a:pt x="1437" y="907"/>
                    </a:cubicBezTo>
                    <a:cubicBezTo>
                      <a:pt x="1442" y="905"/>
                      <a:pt x="1447" y="902"/>
                      <a:pt x="1453" y="900"/>
                    </a:cubicBezTo>
                    <a:cubicBezTo>
                      <a:pt x="1450" y="893"/>
                      <a:pt x="1448" y="888"/>
                      <a:pt x="1444" y="880"/>
                    </a:cubicBezTo>
                    <a:close/>
                    <a:moveTo>
                      <a:pt x="1065" y="1479"/>
                    </a:moveTo>
                    <a:cubicBezTo>
                      <a:pt x="1060" y="1472"/>
                      <a:pt x="1057" y="1468"/>
                      <a:pt x="1053" y="1462"/>
                    </a:cubicBezTo>
                    <a:cubicBezTo>
                      <a:pt x="1048" y="1466"/>
                      <a:pt x="1043" y="1470"/>
                      <a:pt x="1038" y="1473"/>
                    </a:cubicBezTo>
                    <a:cubicBezTo>
                      <a:pt x="1041" y="1478"/>
                      <a:pt x="1044" y="1483"/>
                      <a:pt x="1047" y="1488"/>
                    </a:cubicBezTo>
                    <a:cubicBezTo>
                      <a:pt x="1053" y="1485"/>
                      <a:pt x="1058" y="1483"/>
                      <a:pt x="1065" y="1479"/>
                    </a:cubicBezTo>
                    <a:close/>
                    <a:moveTo>
                      <a:pt x="613" y="1232"/>
                    </a:moveTo>
                    <a:cubicBezTo>
                      <a:pt x="615" y="1237"/>
                      <a:pt x="617" y="1243"/>
                      <a:pt x="620" y="1249"/>
                    </a:cubicBezTo>
                    <a:cubicBezTo>
                      <a:pt x="626" y="1245"/>
                      <a:pt x="631" y="1242"/>
                      <a:pt x="636" y="1239"/>
                    </a:cubicBezTo>
                    <a:cubicBezTo>
                      <a:pt x="633" y="1233"/>
                      <a:pt x="630" y="1229"/>
                      <a:pt x="627" y="1225"/>
                    </a:cubicBezTo>
                    <a:cubicBezTo>
                      <a:pt x="622" y="1227"/>
                      <a:pt x="618" y="1229"/>
                      <a:pt x="613" y="1232"/>
                    </a:cubicBezTo>
                    <a:close/>
                    <a:moveTo>
                      <a:pt x="773" y="1400"/>
                    </a:moveTo>
                    <a:cubicBezTo>
                      <a:pt x="779" y="1397"/>
                      <a:pt x="783" y="1394"/>
                      <a:pt x="788" y="1391"/>
                    </a:cubicBezTo>
                    <a:cubicBezTo>
                      <a:pt x="785" y="1385"/>
                      <a:pt x="782" y="1380"/>
                      <a:pt x="779" y="1375"/>
                    </a:cubicBezTo>
                    <a:cubicBezTo>
                      <a:pt x="773" y="1378"/>
                      <a:pt x="769" y="1380"/>
                      <a:pt x="764" y="1383"/>
                    </a:cubicBezTo>
                    <a:cubicBezTo>
                      <a:pt x="767" y="1389"/>
                      <a:pt x="769" y="1393"/>
                      <a:pt x="773" y="1400"/>
                    </a:cubicBezTo>
                    <a:close/>
                    <a:moveTo>
                      <a:pt x="871" y="1404"/>
                    </a:moveTo>
                    <a:cubicBezTo>
                      <a:pt x="866" y="1407"/>
                      <a:pt x="862" y="1410"/>
                      <a:pt x="856" y="1413"/>
                    </a:cubicBezTo>
                    <a:cubicBezTo>
                      <a:pt x="859" y="1418"/>
                      <a:pt x="861" y="1422"/>
                      <a:pt x="864" y="1428"/>
                    </a:cubicBezTo>
                    <a:cubicBezTo>
                      <a:pt x="869" y="1425"/>
                      <a:pt x="874" y="1422"/>
                      <a:pt x="880" y="1419"/>
                    </a:cubicBezTo>
                    <a:cubicBezTo>
                      <a:pt x="876" y="1414"/>
                      <a:pt x="874" y="1410"/>
                      <a:pt x="871" y="1404"/>
                    </a:cubicBezTo>
                    <a:close/>
                    <a:moveTo>
                      <a:pt x="1288" y="1366"/>
                    </a:moveTo>
                    <a:cubicBezTo>
                      <a:pt x="1294" y="1362"/>
                      <a:pt x="1299" y="1360"/>
                      <a:pt x="1304" y="1357"/>
                    </a:cubicBezTo>
                    <a:cubicBezTo>
                      <a:pt x="1301" y="1351"/>
                      <a:pt x="1298" y="1347"/>
                      <a:pt x="1295" y="1340"/>
                    </a:cubicBezTo>
                    <a:cubicBezTo>
                      <a:pt x="1289" y="1343"/>
                      <a:pt x="1285" y="1346"/>
                      <a:pt x="1280" y="1349"/>
                    </a:cubicBezTo>
                    <a:cubicBezTo>
                      <a:pt x="1283" y="1354"/>
                      <a:pt x="1285" y="1359"/>
                      <a:pt x="1288" y="1366"/>
                    </a:cubicBezTo>
                    <a:close/>
                    <a:moveTo>
                      <a:pt x="579" y="1018"/>
                    </a:moveTo>
                    <a:cubicBezTo>
                      <a:pt x="583" y="1025"/>
                      <a:pt x="586" y="1029"/>
                      <a:pt x="589" y="1035"/>
                    </a:cubicBezTo>
                    <a:cubicBezTo>
                      <a:pt x="594" y="1032"/>
                      <a:pt x="599" y="1029"/>
                      <a:pt x="605" y="1026"/>
                    </a:cubicBezTo>
                    <a:cubicBezTo>
                      <a:pt x="602" y="1021"/>
                      <a:pt x="600" y="1016"/>
                      <a:pt x="597" y="1011"/>
                    </a:cubicBezTo>
                    <a:cubicBezTo>
                      <a:pt x="591" y="1013"/>
                      <a:pt x="587" y="1015"/>
                      <a:pt x="579" y="1018"/>
                    </a:cubicBezTo>
                    <a:close/>
                    <a:moveTo>
                      <a:pt x="956" y="1459"/>
                    </a:moveTo>
                    <a:cubicBezTo>
                      <a:pt x="962" y="1455"/>
                      <a:pt x="966" y="1453"/>
                      <a:pt x="970" y="1450"/>
                    </a:cubicBezTo>
                    <a:cubicBezTo>
                      <a:pt x="969" y="1443"/>
                      <a:pt x="966" y="1438"/>
                      <a:pt x="960" y="1434"/>
                    </a:cubicBezTo>
                    <a:cubicBezTo>
                      <a:pt x="956" y="1437"/>
                      <a:pt x="952" y="1440"/>
                      <a:pt x="948" y="1442"/>
                    </a:cubicBezTo>
                    <a:cubicBezTo>
                      <a:pt x="950" y="1448"/>
                      <a:pt x="953" y="1452"/>
                      <a:pt x="956" y="1459"/>
                    </a:cubicBezTo>
                    <a:close/>
                    <a:moveTo>
                      <a:pt x="692" y="752"/>
                    </a:moveTo>
                    <a:cubicBezTo>
                      <a:pt x="689" y="746"/>
                      <a:pt x="687" y="741"/>
                      <a:pt x="684" y="736"/>
                    </a:cubicBezTo>
                    <a:cubicBezTo>
                      <a:pt x="679" y="739"/>
                      <a:pt x="674" y="742"/>
                      <a:pt x="669" y="745"/>
                    </a:cubicBezTo>
                    <a:cubicBezTo>
                      <a:pt x="672" y="751"/>
                      <a:pt x="675" y="755"/>
                      <a:pt x="678" y="760"/>
                    </a:cubicBezTo>
                    <a:cubicBezTo>
                      <a:pt x="683" y="757"/>
                      <a:pt x="687" y="755"/>
                      <a:pt x="692" y="752"/>
                    </a:cubicBezTo>
                    <a:close/>
                    <a:moveTo>
                      <a:pt x="1174" y="1403"/>
                    </a:moveTo>
                    <a:cubicBezTo>
                      <a:pt x="1169" y="1406"/>
                      <a:pt x="1165" y="1408"/>
                      <a:pt x="1159" y="1411"/>
                    </a:cubicBezTo>
                    <a:cubicBezTo>
                      <a:pt x="1163" y="1417"/>
                      <a:pt x="1166" y="1421"/>
                      <a:pt x="1169" y="1427"/>
                    </a:cubicBezTo>
                    <a:cubicBezTo>
                      <a:pt x="1174" y="1423"/>
                      <a:pt x="1178" y="1421"/>
                      <a:pt x="1183" y="1417"/>
                    </a:cubicBezTo>
                    <a:cubicBezTo>
                      <a:pt x="1180" y="1412"/>
                      <a:pt x="1177" y="1408"/>
                      <a:pt x="1174" y="1403"/>
                    </a:cubicBezTo>
                    <a:close/>
                    <a:moveTo>
                      <a:pt x="1408" y="997"/>
                    </a:moveTo>
                    <a:cubicBezTo>
                      <a:pt x="1412" y="995"/>
                      <a:pt x="1416" y="993"/>
                      <a:pt x="1421" y="990"/>
                    </a:cubicBezTo>
                    <a:cubicBezTo>
                      <a:pt x="1418" y="985"/>
                      <a:pt x="1416" y="980"/>
                      <a:pt x="1413" y="975"/>
                    </a:cubicBezTo>
                    <a:cubicBezTo>
                      <a:pt x="1408" y="978"/>
                      <a:pt x="1404" y="980"/>
                      <a:pt x="1399" y="983"/>
                    </a:cubicBezTo>
                    <a:cubicBezTo>
                      <a:pt x="1400" y="987"/>
                      <a:pt x="1401" y="989"/>
                      <a:pt x="1403" y="992"/>
                    </a:cubicBezTo>
                    <a:cubicBezTo>
                      <a:pt x="1404" y="994"/>
                      <a:pt x="1405" y="995"/>
                      <a:pt x="1408" y="997"/>
                    </a:cubicBezTo>
                    <a:close/>
                    <a:moveTo>
                      <a:pt x="1346" y="876"/>
                    </a:moveTo>
                    <a:cubicBezTo>
                      <a:pt x="1351" y="873"/>
                      <a:pt x="1356" y="871"/>
                      <a:pt x="1361" y="868"/>
                    </a:cubicBezTo>
                    <a:cubicBezTo>
                      <a:pt x="1357" y="863"/>
                      <a:pt x="1355" y="859"/>
                      <a:pt x="1351" y="854"/>
                    </a:cubicBezTo>
                    <a:cubicBezTo>
                      <a:pt x="1346" y="857"/>
                      <a:pt x="1342" y="860"/>
                      <a:pt x="1338" y="864"/>
                    </a:cubicBezTo>
                    <a:cubicBezTo>
                      <a:pt x="1341" y="868"/>
                      <a:pt x="1343" y="872"/>
                      <a:pt x="1346" y="876"/>
                    </a:cubicBezTo>
                    <a:close/>
                    <a:moveTo>
                      <a:pt x="656" y="828"/>
                    </a:moveTo>
                    <a:cubicBezTo>
                      <a:pt x="650" y="831"/>
                      <a:pt x="645" y="834"/>
                      <a:pt x="640" y="836"/>
                    </a:cubicBezTo>
                    <a:cubicBezTo>
                      <a:pt x="643" y="842"/>
                      <a:pt x="645" y="846"/>
                      <a:pt x="648" y="851"/>
                    </a:cubicBezTo>
                    <a:cubicBezTo>
                      <a:pt x="654" y="848"/>
                      <a:pt x="658" y="845"/>
                      <a:pt x="663" y="841"/>
                    </a:cubicBezTo>
                    <a:cubicBezTo>
                      <a:pt x="661" y="837"/>
                      <a:pt x="659" y="834"/>
                      <a:pt x="656" y="828"/>
                    </a:cubicBezTo>
                    <a:close/>
                    <a:moveTo>
                      <a:pt x="935" y="629"/>
                    </a:moveTo>
                    <a:cubicBezTo>
                      <a:pt x="932" y="623"/>
                      <a:pt x="929" y="618"/>
                      <a:pt x="927" y="613"/>
                    </a:cubicBezTo>
                    <a:cubicBezTo>
                      <a:pt x="921" y="617"/>
                      <a:pt x="917" y="619"/>
                      <a:pt x="911" y="623"/>
                    </a:cubicBezTo>
                    <a:cubicBezTo>
                      <a:pt x="914" y="628"/>
                      <a:pt x="917" y="632"/>
                      <a:pt x="920" y="636"/>
                    </a:cubicBezTo>
                    <a:cubicBezTo>
                      <a:pt x="925" y="634"/>
                      <a:pt x="929" y="632"/>
                      <a:pt x="935" y="629"/>
                    </a:cubicBezTo>
                    <a:close/>
                    <a:moveTo>
                      <a:pt x="1291" y="733"/>
                    </a:moveTo>
                    <a:cubicBezTo>
                      <a:pt x="1286" y="736"/>
                      <a:pt x="1282" y="739"/>
                      <a:pt x="1278" y="741"/>
                    </a:cubicBezTo>
                    <a:cubicBezTo>
                      <a:pt x="1285" y="756"/>
                      <a:pt x="1287" y="756"/>
                      <a:pt x="1298" y="745"/>
                    </a:cubicBezTo>
                    <a:cubicBezTo>
                      <a:pt x="1296" y="742"/>
                      <a:pt x="1294" y="738"/>
                      <a:pt x="1291" y="733"/>
                    </a:cubicBezTo>
                    <a:close/>
                    <a:moveTo>
                      <a:pt x="1311" y="1258"/>
                    </a:moveTo>
                    <a:cubicBezTo>
                      <a:pt x="1314" y="1262"/>
                      <a:pt x="1316" y="1267"/>
                      <a:pt x="1319" y="1272"/>
                    </a:cubicBezTo>
                    <a:cubicBezTo>
                      <a:pt x="1324" y="1268"/>
                      <a:pt x="1331" y="1270"/>
                      <a:pt x="1331" y="1263"/>
                    </a:cubicBezTo>
                    <a:cubicBezTo>
                      <a:pt x="1331" y="1259"/>
                      <a:pt x="1329" y="1254"/>
                      <a:pt x="1326" y="1252"/>
                    </a:cubicBezTo>
                    <a:cubicBezTo>
                      <a:pt x="1321" y="1248"/>
                      <a:pt x="1317" y="1252"/>
                      <a:pt x="1311" y="1258"/>
                    </a:cubicBezTo>
                    <a:close/>
                    <a:moveTo>
                      <a:pt x="798" y="697"/>
                    </a:moveTo>
                    <a:cubicBezTo>
                      <a:pt x="814" y="690"/>
                      <a:pt x="814" y="690"/>
                      <a:pt x="805" y="677"/>
                    </a:cubicBezTo>
                    <a:cubicBezTo>
                      <a:pt x="801" y="679"/>
                      <a:pt x="796" y="681"/>
                      <a:pt x="791" y="683"/>
                    </a:cubicBezTo>
                    <a:cubicBezTo>
                      <a:pt x="794" y="689"/>
                      <a:pt x="796" y="693"/>
                      <a:pt x="798" y="697"/>
                    </a:cubicBezTo>
                    <a:close/>
                    <a:moveTo>
                      <a:pt x="1392" y="1081"/>
                    </a:moveTo>
                    <a:cubicBezTo>
                      <a:pt x="1389" y="1076"/>
                      <a:pt x="1387" y="1072"/>
                      <a:pt x="1384" y="1066"/>
                    </a:cubicBezTo>
                    <a:cubicBezTo>
                      <a:pt x="1379" y="1070"/>
                      <a:pt x="1375" y="1072"/>
                      <a:pt x="1370" y="1075"/>
                    </a:cubicBezTo>
                    <a:cubicBezTo>
                      <a:pt x="1373" y="1080"/>
                      <a:pt x="1375" y="1084"/>
                      <a:pt x="1378" y="1088"/>
                    </a:cubicBezTo>
                    <a:cubicBezTo>
                      <a:pt x="1383" y="1085"/>
                      <a:pt x="1387" y="1084"/>
                      <a:pt x="1392" y="1081"/>
                    </a:cubicBezTo>
                    <a:close/>
                    <a:moveTo>
                      <a:pt x="1211" y="1326"/>
                    </a:moveTo>
                    <a:cubicBezTo>
                      <a:pt x="1209" y="1318"/>
                      <a:pt x="1207" y="1313"/>
                      <a:pt x="1200" y="1315"/>
                    </a:cubicBezTo>
                    <a:cubicBezTo>
                      <a:pt x="1197" y="1316"/>
                      <a:pt x="1194" y="1319"/>
                      <a:pt x="1190" y="1322"/>
                    </a:cubicBezTo>
                    <a:cubicBezTo>
                      <a:pt x="1192" y="1326"/>
                      <a:pt x="1194" y="1329"/>
                      <a:pt x="1197" y="1333"/>
                    </a:cubicBezTo>
                    <a:cubicBezTo>
                      <a:pt x="1202" y="1330"/>
                      <a:pt x="1206" y="1328"/>
                      <a:pt x="1211" y="1326"/>
                    </a:cubicBezTo>
                    <a:close/>
                    <a:moveTo>
                      <a:pt x="620" y="943"/>
                    </a:moveTo>
                    <a:cubicBezTo>
                      <a:pt x="624" y="940"/>
                      <a:pt x="628" y="938"/>
                      <a:pt x="633" y="935"/>
                    </a:cubicBezTo>
                    <a:cubicBezTo>
                      <a:pt x="630" y="930"/>
                      <a:pt x="628" y="926"/>
                      <a:pt x="625" y="920"/>
                    </a:cubicBezTo>
                    <a:cubicBezTo>
                      <a:pt x="620" y="923"/>
                      <a:pt x="617" y="925"/>
                      <a:pt x="612" y="928"/>
                    </a:cubicBezTo>
                    <a:cubicBezTo>
                      <a:pt x="615" y="933"/>
                      <a:pt x="617" y="938"/>
                      <a:pt x="620" y="943"/>
                    </a:cubicBezTo>
                    <a:close/>
                    <a:moveTo>
                      <a:pt x="650" y="1154"/>
                    </a:moveTo>
                    <a:cubicBezTo>
                      <a:pt x="665" y="1147"/>
                      <a:pt x="665" y="1147"/>
                      <a:pt x="656" y="1134"/>
                    </a:cubicBezTo>
                    <a:cubicBezTo>
                      <a:pt x="652" y="1136"/>
                      <a:pt x="649" y="1138"/>
                      <a:pt x="644" y="1140"/>
                    </a:cubicBezTo>
                    <a:cubicBezTo>
                      <a:pt x="646" y="1145"/>
                      <a:pt x="648" y="1149"/>
                      <a:pt x="650" y="1154"/>
                    </a:cubicBezTo>
                    <a:close/>
                    <a:moveTo>
                      <a:pt x="1354" y="1160"/>
                    </a:moveTo>
                    <a:cubicBezTo>
                      <a:pt x="1350" y="1162"/>
                      <a:pt x="1346" y="1164"/>
                      <a:pt x="1343" y="1166"/>
                    </a:cubicBezTo>
                    <a:cubicBezTo>
                      <a:pt x="1347" y="1181"/>
                      <a:pt x="1349" y="1182"/>
                      <a:pt x="1361" y="1171"/>
                    </a:cubicBezTo>
                    <a:cubicBezTo>
                      <a:pt x="1359" y="1168"/>
                      <a:pt x="1357" y="1164"/>
                      <a:pt x="1354" y="1160"/>
                    </a:cubicBezTo>
                    <a:close/>
                    <a:moveTo>
                      <a:pt x="711" y="1275"/>
                    </a:moveTo>
                    <a:cubicBezTo>
                      <a:pt x="717" y="1273"/>
                      <a:pt x="723" y="1273"/>
                      <a:pt x="723" y="1266"/>
                    </a:cubicBezTo>
                    <a:cubicBezTo>
                      <a:pt x="723" y="1263"/>
                      <a:pt x="721" y="1259"/>
                      <a:pt x="718" y="1257"/>
                    </a:cubicBezTo>
                    <a:cubicBezTo>
                      <a:pt x="713" y="1254"/>
                      <a:pt x="709" y="1258"/>
                      <a:pt x="705" y="1263"/>
                    </a:cubicBezTo>
                    <a:cubicBezTo>
                      <a:pt x="707" y="1267"/>
                      <a:pt x="709" y="1270"/>
                      <a:pt x="711" y="1275"/>
                    </a:cubicBezTo>
                    <a:close/>
                    <a:moveTo>
                      <a:pt x="1199" y="704"/>
                    </a:moveTo>
                    <a:cubicBezTo>
                      <a:pt x="1194" y="706"/>
                      <a:pt x="1191" y="709"/>
                      <a:pt x="1186" y="711"/>
                    </a:cubicBezTo>
                    <a:cubicBezTo>
                      <a:pt x="1189" y="716"/>
                      <a:pt x="1191" y="720"/>
                      <a:pt x="1193" y="723"/>
                    </a:cubicBezTo>
                    <a:cubicBezTo>
                      <a:pt x="1206" y="718"/>
                      <a:pt x="1206" y="718"/>
                      <a:pt x="1199" y="704"/>
                    </a:cubicBezTo>
                    <a:close/>
                    <a:moveTo>
                      <a:pt x="735" y="1171"/>
                    </a:moveTo>
                    <a:cubicBezTo>
                      <a:pt x="738" y="1176"/>
                      <a:pt x="740" y="1179"/>
                      <a:pt x="742" y="1183"/>
                    </a:cubicBezTo>
                    <a:cubicBezTo>
                      <a:pt x="755" y="1176"/>
                      <a:pt x="755" y="1176"/>
                      <a:pt x="747" y="1165"/>
                    </a:cubicBezTo>
                    <a:cubicBezTo>
                      <a:pt x="743" y="1167"/>
                      <a:pt x="740" y="1169"/>
                      <a:pt x="735" y="1171"/>
                    </a:cubicBezTo>
                    <a:close/>
                    <a:moveTo>
                      <a:pt x="892" y="708"/>
                    </a:moveTo>
                    <a:cubicBezTo>
                      <a:pt x="890" y="709"/>
                      <a:pt x="887" y="711"/>
                      <a:pt x="885" y="714"/>
                    </a:cubicBezTo>
                    <a:cubicBezTo>
                      <a:pt x="883" y="717"/>
                      <a:pt x="889" y="725"/>
                      <a:pt x="892" y="725"/>
                    </a:cubicBezTo>
                    <a:cubicBezTo>
                      <a:pt x="896" y="724"/>
                      <a:pt x="899" y="722"/>
                      <a:pt x="901" y="719"/>
                    </a:cubicBezTo>
                    <a:cubicBezTo>
                      <a:pt x="903" y="715"/>
                      <a:pt x="897" y="708"/>
                      <a:pt x="892" y="708"/>
                    </a:cubicBezTo>
                    <a:close/>
                    <a:moveTo>
                      <a:pt x="1021" y="658"/>
                    </a:moveTo>
                    <a:cubicBezTo>
                      <a:pt x="1022" y="652"/>
                      <a:pt x="1017" y="646"/>
                      <a:pt x="1014" y="647"/>
                    </a:cubicBezTo>
                    <a:cubicBezTo>
                      <a:pt x="1009" y="647"/>
                      <a:pt x="1004" y="651"/>
                      <a:pt x="1006" y="655"/>
                    </a:cubicBezTo>
                    <a:cubicBezTo>
                      <a:pt x="1007" y="658"/>
                      <a:pt x="1010" y="662"/>
                      <a:pt x="1012" y="662"/>
                    </a:cubicBezTo>
                    <a:cubicBezTo>
                      <a:pt x="1015" y="662"/>
                      <a:pt x="1019" y="659"/>
                      <a:pt x="1021" y="658"/>
                    </a:cubicBezTo>
                    <a:close/>
                    <a:moveTo>
                      <a:pt x="1322" y="948"/>
                    </a:moveTo>
                    <a:cubicBezTo>
                      <a:pt x="1320" y="949"/>
                      <a:pt x="1317" y="950"/>
                      <a:pt x="1314" y="952"/>
                    </a:cubicBezTo>
                    <a:cubicBezTo>
                      <a:pt x="1311" y="955"/>
                      <a:pt x="1312" y="958"/>
                      <a:pt x="1314" y="962"/>
                    </a:cubicBezTo>
                    <a:cubicBezTo>
                      <a:pt x="1316" y="966"/>
                      <a:pt x="1320" y="966"/>
                      <a:pt x="1325" y="963"/>
                    </a:cubicBezTo>
                    <a:cubicBezTo>
                      <a:pt x="1329" y="960"/>
                      <a:pt x="1329" y="957"/>
                      <a:pt x="1327" y="953"/>
                    </a:cubicBezTo>
                    <a:cubicBezTo>
                      <a:pt x="1326" y="952"/>
                      <a:pt x="1324" y="950"/>
                      <a:pt x="1322" y="948"/>
                    </a:cubicBezTo>
                    <a:close/>
                    <a:moveTo>
                      <a:pt x="1077" y="1393"/>
                    </a:moveTo>
                    <a:cubicBezTo>
                      <a:pt x="1088" y="1389"/>
                      <a:pt x="1090" y="1387"/>
                      <a:pt x="1087" y="1381"/>
                    </a:cubicBezTo>
                    <a:cubicBezTo>
                      <a:pt x="1085" y="1377"/>
                      <a:pt x="1081" y="1375"/>
                      <a:pt x="1076" y="1378"/>
                    </a:cubicBezTo>
                    <a:cubicBezTo>
                      <a:pt x="1070" y="1380"/>
                      <a:pt x="1070" y="1383"/>
                      <a:pt x="1077" y="1393"/>
                    </a:cubicBezTo>
                    <a:close/>
                    <a:moveTo>
                      <a:pt x="1227" y="1239"/>
                    </a:moveTo>
                    <a:cubicBezTo>
                      <a:pt x="1239" y="1235"/>
                      <a:pt x="1240" y="1234"/>
                      <a:pt x="1237" y="1228"/>
                    </a:cubicBezTo>
                    <a:cubicBezTo>
                      <a:pt x="1235" y="1223"/>
                      <a:pt x="1231" y="1222"/>
                      <a:pt x="1227" y="1225"/>
                    </a:cubicBezTo>
                    <a:cubicBezTo>
                      <a:pt x="1225" y="1226"/>
                      <a:pt x="1223" y="1228"/>
                      <a:pt x="1223" y="1230"/>
                    </a:cubicBezTo>
                    <a:cubicBezTo>
                      <a:pt x="1224" y="1233"/>
                      <a:pt x="1226" y="1236"/>
                      <a:pt x="1227" y="1239"/>
                    </a:cubicBezTo>
                    <a:close/>
                    <a:moveTo>
                      <a:pt x="1107" y="675"/>
                    </a:moveTo>
                    <a:cubicBezTo>
                      <a:pt x="1103" y="678"/>
                      <a:pt x="1100" y="680"/>
                      <a:pt x="1097" y="682"/>
                    </a:cubicBezTo>
                    <a:cubicBezTo>
                      <a:pt x="1103" y="695"/>
                      <a:pt x="1103" y="695"/>
                      <a:pt x="1114" y="686"/>
                    </a:cubicBezTo>
                    <a:cubicBezTo>
                      <a:pt x="1112" y="683"/>
                      <a:pt x="1110" y="679"/>
                      <a:pt x="1107" y="675"/>
                    </a:cubicBezTo>
                    <a:close/>
                    <a:moveTo>
                      <a:pt x="1000" y="1356"/>
                    </a:moveTo>
                    <a:cubicBezTo>
                      <a:pt x="996" y="1353"/>
                      <a:pt x="994" y="1348"/>
                      <a:pt x="990" y="1347"/>
                    </a:cubicBezTo>
                    <a:cubicBezTo>
                      <a:pt x="988" y="1346"/>
                      <a:pt x="982" y="1350"/>
                      <a:pt x="982" y="1352"/>
                    </a:cubicBezTo>
                    <a:cubicBezTo>
                      <a:pt x="981" y="1356"/>
                      <a:pt x="984" y="1360"/>
                      <a:pt x="986" y="1365"/>
                    </a:cubicBezTo>
                    <a:cubicBezTo>
                      <a:pt x="991" y="1362"/>
                      <a:pt x="995" y="1359"/>
                      <a:pt x="1000" y="1356"/>
                    </a:cubicBezTo>
                    <a:close/>
                    <a:moveTo>
                      <a:pt x="690" y="1050"/>
                    </a:moveTo>
                    <a:cubicBezTo>
                      <a:pt x="689" y="1049"/>
                      <a:pt x="686" y="1046"/>
                      <a:pt x="683" y="1045"/>
                    </a:cubicBezTo>
                    <a:cubicBezTo>
                      <a:pt x="678" y="1045"/>
                      <a:pt x="674" y="1049"/>
                      <a:pt x="675" y="1053"/>
                    </a:cubicBezTo>
                    <a:cubicBezTo>
                      <a:pt x="676" y="1057"/>
                      <a:pt x="678" y="1061"/>
                      <a:pt x="683" y="1060"/>
                    </a:cubicBezTo>
                    <a:cubicBezTo>
                      <a:pt x="687" y="1060"/>
                      <a:pt x="691" y="1056"/>
                      <a:pt x="690" y="1050"/>
                    </a:cubicBezTo>
                    <a:close/>
                    <a:moveTo>
                      <a:pt x="1120" y="1296"/>
                    </a:moveTo>
                    <a:cubicBezTo>
                      <a:pt x="1116" y="1291"/>
                      <a:pt x="1114" y="1287"/>
                      <a:pt x="1110" y="1286"/>
                    </a:cubicBezTo>
                    <a:cubicBezTo>
                      <a:pt x="1108" y="1284"/>
                      <a:pt x="1102" y="1289"/>
                      <a:pt x="1103" y="1292"/>
                    </a:cubicBezTo>
                    <a:cubicBezTo>
                      <a:pt x="1104" y="1295"/>
                      <a:pt x="1106" y="1299"/>
                      <a:pt x="1109" y="1300"/>
                    </a:cubicBezTo>
                    <a:cubicBezTo>
                      <a:pt x="1111" y="1301"/>
                      <a:pt x="1115" y="1298"/>
                      <a:pt x="1120" y="1296"/>
                    </a:cubicBezTo>
                    <a:close/>
                    <a:moveTo>
                      <a:pt x="1280" y="1045"/>
                    </a:moveTo>
                    <a:cubicBezTo>
                      <a:pt x="1284" y="1050"/>
                      <a:pt x="1286" y="1053"/>
                      <a:pt x="1289" y="1056"/>
                    </a:cubicBezTo>
                    <a:cubicBezTo>
                      <a:pt x="1290" y="1057"/>
                      <a:pt x="1295" y="1054"/>
                      <a:pt x="1296" y="1052"/>
                    </a:cubicBezTo>
                    <a:cubicBezTo>
                      <a:pt x="1300" y="1048"/>
                      <a:pt x="1296" y="1044"/>
                      <a:pt x="1293" y="1041"/>
                    </a:cubicBezTo>
                    <a:cubicBezTo>
                      <a:pt x="1293" y="1040"/>
                      <a:pt x="1292" y="1040"/>
                      <a:pt x="1291" y="1040"/>
                    </a:cubicBezTo>
                    <a:cubicBezTo>
                      <a:pt x="1288" y="1041"/>
                      <a:pt x="1286" y="1042"/>
                      <a:pt x="1280" y="1045"/>
                    </a:cubicBezTo>
                    <a:close/>
                    <a:moveTo>
                      <a:pt x="1260" y="827"/>
                    </a:moveTo>
                    <a:cubicBezTo>
                      <a:pt x="1248" y="833"/>
                      <a:pt x="1248" y="833"/>
                      <a:pt x="1256" y="844"/>
                    </a:cubicBezTo>
                    <a:cubicBezTo>
                      <a:pt x="1268" y="840"/>
                      <a:pt x="1268" y="840"/>
                      <a:pt x="1260" y="827"/>
                    </a:cubicBezTo>
                    <a:close/>
                    <a:moveTo>
                      <a:pt x="805" y="1304"/>
                    </a:moveTo>
                    <a:cubicBezTo>
                      <a:pt x="809" y="1302"/>
                      <a:pt x="812" y="1300"/>
                      <a:pt x="817" y="1297"/>
                    </a:cubicBezTo>
                    <a:cubicBezTo>
                      <a:pt x="814" y="1293"/>
                      <a:pt x="812" y="1290"/>
                      <a:pt x="810" y="1286"/>
                    </a:cubicBezTo>
                    <a:cubicBezTo>
                      <a:pt x="805" y="1289"/>
                      <a:pt x="802" y="1291"/>
                      <a:pt x="798" y="1293"/>
                    </a:cubicBezTo>
                    <a:cubicBezTo>
                      <a:pt x="800" y="1297"/>
                      <a:pt x="802" y="1300"/>
                      <a:pt x="805" y="1304"/>
                    </a:cubicBezTo>
                    <a:close/>
                    <a:moveTo>
                      <a:pt x="900" y="1316"/>
                    </a:moveTo>
                    <a:cubicBezTo>
                      <a:pt x="889" y="1321"/>
                      <a:pt x="888" y="1322"/>
                      <a:pt x="890" y="1327"/>
                    </a:cubicBezTo>
                    <a:cubicBezTo>
                      <a:pt x="892" y="1332"/>
                      <a:pt x="896" y="1333"/>
                      <a:pt x="900" y="1331"/>
                    </a:cubicBezTo>
                    <a:cubicBezTo>
                      <a:pt x="906" y="1328"/>
                      <a:pt x="906" y="1326"/>
                      <a:pt x="900" y="1316"/>
                    </a:cubicBezTo>
                    <a:close/>
                    <a:moveTo>
                      <a:pt x="720" y="964"/>
                    </a:moveTo>
                    <a:cubicBezTo>
                      <a:pt x="716" y="952"/>
                      <a:pt x="716" y="952"/>
                      <a:pt x="705" y="959"/>
                    </a:cubicBezTo>
                    <a:cubicBezTo>
                      <a:pt x="706" y="962"/>
                      <a:pt x="708" y="965"/>
                      <a:pt x="710" y="969"/>
                    </a:cubicBezTo>
                    <a:cubicBezTo>
                      <a:pt x="714" y="967"/>
                      <a:pt x="717" y="965"/>
                      <a:pt x="720" y="964"/>
                    </a:cubicBezTo>
                    <a:close/>
                    <a:moveTo>
                      <a:pt x="1262" y="1132"/>
                    </a:moveTo>
                    <a:cubicBezTo>
                      <a:pt x="1255" y="1133"/>
                      <a:pt x="1252" y="1137"/>
                      <a:pt x="1253" y="1141"/>
                    </a:cubicBezTo>
                    <a:cubicBezTo>
                      <a:pt x="1254" y="1144"/>
                      <a:pt x="1256" y="1146"/>
                      <a:pt x="1259" y="1146"/>
                    </a:cubicBezTo>
                    <a:cubicBezTo>
                      <a:pt x="1265" y="1145"/>
                      <a:pt x="1268" y="1141"/>
                      <a:pt x="1267" y="1137"/>
                    </a:cubicBezTo>
                    <a:cubicBezTo>
                      <a:pt x="1266" y="1135"/>
                      <a:pt x="1263" y="1133"/>
                      <a:pt x="1262" y="1132"/>
                    </a:cubicBezTo>
                    <a:close/>
                    <a:moveTo>
                      <a:pt x="742" y="878"/>
                    </a:moveTo>
                    <a:cubicBezTo>
                      <a:pt x="748" y="876"/>
                      <a:pt x="751" y="873"/>
                      <a:pt x="748" y="866"/>
                    </a:cubicBezTo>
                    <a:cubicBezTo>
                      <a:pt x="746" y="863"/>
                      <a:pt x="743" y="861"/>
                      <a:pt x="739" y="863"/>
                    </a:cubicBezTo>
                    <a:cubicBezTo>
                      <a:pt x="736" y="865"/>
                      <a:pt x="734" y="868"/>
                      <a:pt x="736" y="872"/>
                    </a:cubicBezTo>
                    <a:cubicBezTo>
                      <a:pt x="738" y="875"/>
                      <a:pt x="740" y="876"/>
                      <a:pt x="742" y="878"/>
                    </a:cubicBezTo>
                    <a:close/>
                    <a:moveTo>
                      <a:pt x="774" y="768"/>
                    </a:moveTo>
                    <a:cubicBezTo>
                      <a:pt x="770" y="772"/>
                      <a:pt x="767" y="774"/>
                      <a:pt x="766" y="777"/>
                    </a:cubicBezTo>
                    <a:cubicBezTo>
                      <a:pt x="764" y="781"/>
                      <a:pt x="769" y="785"/>
                      <a:pt x="774" y="785"/>
                    </a:cubicBezTo>
                    <a:cubicBezTo>
                      <a:pt x="778" y="784"/>
                      <a:pt x="781" y="782"/>
                      <a:pt x="780" y="778"/>
                    </a:cubicBezTo>
                    <a:cubicBezTo>
                      <a:pt x="780" y="775"/>
                      <a:pt x="777" y="772"/>
                      <a:pt x="774" y="768"/>
                    </a:cubicBezTo>
                    <a:close/>
                    <a:moveTo>
                      <a:pt x="1085" y="777"/>
                    </a:moveTo>
                    <a:cubicBezTo>
                      <a:pt x="1081" y="773"/>
                      <a:pt x="1079" y="770"/>
                      <a:pt x="1076" y="769"/>
                    </a:cubicBezTo>
                    <a:cubicBezTo>
                      <a:pt x="1073" y="768"/>
                      <a:pt x="1069" y="771"/>
                      <a:pt x="1069" y="775"/>
                    </a:cubicBezTo>
                    <a:cubicBezTo>
                      <a:pt x="1068" y="778"/>
                      <a:pt x="1072" y="783"/>
                      <a:pt x="1075" y="783"/>
                    </a:cubicBezTo>
                    <a:cubicBezTo>
                      <a:pt x="1078" y="782"/>
                      <a:pt x="1080" y="779"/>
                      <a:pt x="1085" y="777"/>
                    </a:cubicBezTo>
                    <a:close/>
                    <a:moveTo>
                      <a:pt x="1167" y="814"/>
                    </a:moveTo>
                    <a:cubicBezTo>
                      <a:pt x="1170" y="811"/>
                      <a:pt x="1173" y="808"/>
                      <a:pt x="1174" y="805"/>
                    </a:cubicBezTo>
                    <a:cubicBezTo>
                      <a:pt x="1175" y="803"/>
                      <a:pt x="1170" y="798"/>
                      <a:pt x="1167" y="799"/>
                    </a:cubicBezTo>
                    <a:cubicBezTo>
                      <a:pt x="1164" y="801"/>
                      <a:pt x="1161" y="803"/>
                      <a:pt x="1160" y="806"/>
                    </a:cubicBezTo>
                    <a:cubicBezTo>
                      <a:pt x="1160" y="808"/>
                      <a:pt x="1164" y="811"/>
                      <a:pt x="1167" y="814"/>
                    </a:cubicBezTo>
                    <a:close/>
                    <a:moveTo>
                      <a:pt x="860" y="814"/>
                    </a:moveTo>
                    <a:cubicBezTo>
                      <a:pt x="866" y="814"/>
                      <a:pt x="871" y="813"/>
                      <a:pt x="870" y="806"/>
                    </a:cubicBezTo>
                    <a:cubicBezTo>
                      <a:pt x="869" y="802"/>
                      <a:pt x="865" y="800"/>
                      <a:pt x="861" y="802"/>
                    </a:cubicBezTo>
                    <a:cubicBezTo>
                      <a:pt x="857" y="803"/>
                      <a:pt x="856" y="806"/>
                      <a:pt x="860" y="814"/>
                    </a:cubicBezTo>
                    <a:close/>
                    <a:moveTo>
                      <a:pt x="1011" y="1263"/>
                    </a:moveTo>
                    <a:cubicBezTo>
                      <a:pt x="1014" y="1266"/>
                      <a:pt x="1015" y="1273"/>
                      <a:pt x="1022" y="1268"/>
                    </a:cubicBezTo>
                    <a:cubicBezTo>
                      <a:pt x="1026" y="1266"/>
                      <a:pt x="1025" y="1262"/>
                      <a:pt x="1023" y="1259"/>
                    </a:cubicBezTo>
                    <a:cubicBezTo>
                      <a:pt x="1018" y="1254"/>
                      <a:pt x="1014" y="1258"/>
                      <a:pt x="1011" y="1263"/>
                    </a:cubicBezTo>
                    <a:close/>
                    <a:moveTo>
                      <a:pt x="775" y="1073"/>
                    </a:moveTo>
                    <a:cubicBezTo>
                      <a:pt x="772" y="1076"/>
                      <a:pt x="769" y="1078"/>
                      <a:pt x="768" y="1080"/>
                    </a:cubicBezTo>
                    <a:cubicBezTo>
                      <a:pt x="767" y="1084"/>
                      <a:pt x="773" y="1090"/>
                      <a:pt x="776" y="1089"/>
                    </a:cubicBezTo>
                    <a:cubicBezTo>
                      <a:pt x="778" y="1088"/>
                      <a:pt x="781" y="1085"/>
                      <a:pt x="781" y="1083"/>
                    </a:cubicBezTo>
                    <a:cubicBezTo>
                      <a:pt x="780" y="1080"/>
                      <a:pt x="777" y="1077"/>
                      <a:pt x="775" y="1073"/>
                    </a:cubicBezTo>
                    <a:close/>
                    <a:moveTo>
                      <a:pt x="1230" y="918"/>
                    </a:moveTo>
                    <a:cubicBezTo>
                      <a:pt x="1226" y="921"/>
                      <a:pt x="1223" y="923"/>
                      <a:pt x="1223" y="925"/>
                    </a:cubicBezTo>
                    <a:cubicBezTo>
                      <a:pt x="1223" y="927"/>
                      <a:pt x="1225" y="930"/>
                      <a:pt x="1227" y="932"/>
                    </a:cubicBezTo>
                    <a:cubicBezTo>
                      <a:pt x="1229" y="933"/>
                      <a:pt x="1235" y="930"/>
                      <a:pt x="1235" y="926"/>
                    </a:cubicBezTo>
                    <a:cubicBezTo>
                      <a:pt x="1234" y="924"/>
                      <a:pt x="1232" y="922"/>
                      <a:pt x="1230" y="918"/>
                    </a:cubicBezTo>
                    <a:close/>
                    <a:moveTo>
                      <a:pt x="926" y="1225"/>
                    </a:moveTo>
                    <a:cubicBezTo>
                      <a:pt x="923" y="1229"/>
                      <a:pt x="921" y="1231"/>
                      <a:pt x="921" y="1233"/>
                    </a:cubicBezTo>
                    <a:cubicBezTo>
                      <a:pt x="922" y="1236"/>
                      <a:pt x="925" y="1239"/>
                      <a:pt x="927" y="1241"/>
                    </a:cubicBezTo>
                    <a:cubicBezTo>
                      <a:pt x="929" y="1242"/>
                      <a:pt x="934" y="1236"/>
                      <a:pt x="933" y="1234"/>
                    </a:cubicBezTo>
                    <a:cubicBezTo>
                      <a:pt x="932" y="1231"/>
                      <a:pt x="929" y="1229"/>
                      <a:pt x="926" y="1225"/>
                    </a:cubicBezTo>
                    <a:close/>
                    <a:moveTo>
                      <a:pt x="994" y="746"/>
                    </a:moveTo>
                    <a:cubicBezTo>
                      <a:pt x="990" y="743"/>
                      <a:pt x="988" y="741"/>
                      <a:pt x="986" y="740"/>
                    </a:cubicBezTo>
                    <a:cubicBezTo>
                      <a:pt x="982" y="739"/>
                      <a:pt x="977" y="743"/>
                      <a:pt x="978" y="746"/>
                    </a:cubicBezTo>
                    <a:cubicBezTo>
                      <a:pt x="979" y="748"/>
                      <a:pt x="982" y="752"/>
                      <a:pt x="983" y="752"/>
                    </a:cubicBezTo>
                    <a:cubicBezTo>
                      <a:pt x="986" y="751"/>
                      <a:pt x="989" y="749"/>
                      <a:pt x="994" y="746"/>
                    </a:cubicBezTo>
                    <a:close/>
                    <a:moveTo>
                      <a:pt x="1147" y="1201"/>
                    </a:moveTo>
                    <a:cubicBezTo>
                      <a:pt x="1143" y="1199"/>
                      <a:pt x="1141" y="1196"/>
                      <a:pt x="1138" y="1196"/>
                    </a:cubicBezTo>
                    <a:cubicBezTo>
                      <a:pt x="1137" y="1195"/>
                      <a:pt x="1134" y="1199"/>
                      <a:pt x="1134" y="1201"/>
                    </a:cubicBezTo>
                    <a:cubicBezTo>
                      <a:pt x="1134" y="1204"/>
                      <a:pt x="1136" y="1208"/>
                      <a:pt x="1140" y="1208"/>
                    </a:cubicBezTo>
                    <a:cubicBezTo>
                      <a:pt x="1142" y="1207"/>
                      <a:pt x="1144" y="1204"/>
                      <a:pt x="1147" y="1201"/>
                    </a:cubicBezTo>
                    <a:close/>
                    <a:moveTo>
                      <a:pt x="830" y="1203"/>
                    </a:moveTo>
                    <a:cubicBezTo>
                      <a:pt x="830" y="1209"/>
                      <a:pt x="834" y="1211"/>
                      <a:pt x="838" y="1210"/>
                    </a:cubicBezTo>
                    <a:cubicBezTo>
                      <a:pt x="841" y="1209"/>
                      <a:pt x="843" y="1206"/>
                      <a:pt x="842" y="1203"/>
                    </a:cubicBezTo>
                    <a:cubicBezTo>
                      <a:pt x="841" y="1201"/>
                      <a:pt x="837" y="1197"/>
                      <a:pt x="836" y="1198"/>
                    </a:cubicBezTo>
                    <a:cubicBezTo>
                      <a:pt x="833" y="1199"/>
                      <a:pt x="831" y="1202"/>
                      <a:pt x="830" y="1203"/>
                    </a:cubicBezTo>
                    <a:close/>
                    <a:moveTo>
                      <a:pt x="1206" y="1020"/>
                    </a:moveTo>
                    <a:cubicBezTo>
                      <a:pt x="1203" y="1017"/>
                      <a:pt x="1201" y="1014"/>
                      <a:pt x="1200" y="1014"/>
                    </a:cubicBezTo>
                    <a:cubicBezTo>
                      <a:pt x="1197" y="1014"/>
                      <a:pt x="1195" y="1016"/>
                      <a:pt x="1193" y="1018"/>
                    </a:cubicBezTo>
                    <a:cubicBezTo>
                      <a:pt x="1195" y="1020"/>
                      <a:pt x="1196" y="1023"/>
                      <a:pt x="1198" y="1024"/>
                    </a:cubicBezTo>
                    <a:cubicBezTo>
                      <a:pt x="1200" y="1024"/>
                      <a:pt x="1202" y="1022"/>
                      <a:pt x="1206" y="1020"/>
                    </a:cubicBezTo>
                    <a:close/>
                    <a:moveTo>
                      <a:pt x="1055" y="1172"/>
                    </a:moveTo>
                    <a:cubicBezTo>
                      <a:pt x="1054" y="1170"/>
                      <a:pt x="1054" y="1170"/>
                      <a:pt x="1054" y="1169"/>
                    </a:cubicBezTo>
                    <a:cubicBezTo>
                      <a:pt x="1052" y="1166"/>
                      <a:pt x="1050" y="1164"/>
                      <a:pt x="1047" y="1167"/>
                    </a:cubicBezTo>
                    <a:cubicBezTo>
                      <a:pt x="1045" y="1168"/>
                      <a:pt x="1043" y="1171"/>
                      <a:pt x="1043" y="1173"/>
                    </a:cubicBezTo>
                    <a:cubicBezTo>
                      <a:pt x="1044" y="1177"/>
                      <a:pt x="1047" y="1178"/>
                      <a:pt x="1050" y="1176"/>
                    </a:cubicBezTo>
                    <a:cubicBezTo>
                      <a:pt x="1052" y="1175"/>
                      <a:pt x="1053" y="1173"/>
                      <a:pt x="1055" y="1172"/>
                    </a:cubicBezTo>
                    <a:close/>
                    <a:moveTo>
                      <a:pt x="1138" y="889"/>
                    </a:moveTo>
                    <a:cubicBezTo>
                      <a:pt x="1135" y="893"/>
                      <a:pt x="1133" y="895"/>
                      <a:pt x="1133" y="898"/>
                    </a:cubicBezTo>
                    <a:cubicBezTo>
                      <a:pt x="1133" y="901"/>
                      <a:pt x="1136" y="903"/>
                      <a:pt x="1139" y="902"/>
                    </a:cubicBezTo>
                    <a:cubicBezTo>
                      <a:pt x="1140" y="902"/>
                      <a:pt x="1143" y="899"/>
                      <a:pt x="1143" y="898"/>
                    </a:cubicBezTo>
                    <a:cubicBezTo>
                      <a:pt x="1142" y="896"/>
                      <a:pt x="1140" y="894"/>
                      <a:pt x="1138" y="889"/>
                    </a:cubicBezTo>
                    <a:close/>
                    <a:moveTo>
                      <a:pt x="964" y="1143"/>
                    </a:moveTo>
                    <a:cubicBezTo>
                      <a:pt x="961" y="1140"/>
                      <a:pt x="959" y="1137"/>
                      <a:pt x="957" y="1137"/>
                    </a:cubicBezTo>
                    <a:cubicBezTo>
                      <a:pt x="955" y="1137"/>
                      <a:pt x="952" y="1140"/>
                      <a:pt x="952" y="1142"/>
                    </a:cubicBezTo>
                    <a:cubicBezTo>
                      <a:pt x="952" y="1143"/>
                      <a:pt x="954" y="1146"/>
                      <a:pt x="956" y="1147"/>
                    </a:cubicBezTo>
                    <a:cubicBezTo>
                      <a:pt x="958" y="1147"/>
                      <a:pt x="961" y="1145"/>
                      <a:pt x="964" y="1143"/>
                    </a:cubicBezTo>
                    <a:close/>
                    <a:moveTo>
                      <a:pt x="841" y="898"/>
                    </a:moveTo>
                    <a:cubicBezTo>
                      <a:pt x="838" y="896"/>
                      <a:pt x="836" y="894"/>
                      <a:pt x="835" y="894"/>
                    </a:cubicBezTo>
                    <a:cubicBezTo>
                      <a:pt x="830" y="893"/>
                      <a:pt x="827" y="897"/>
                      <a:pt x="828" y="901"/>
                    </a:cubicBezTo>
                    <a:cubicBezTo>
                      <a:pt x="829" y="904"/>
                      <a:pt x="831" y="906"/>
                      <a:pt x="835" y="904"/>
                    </a:cubicBezTo>
                    <a:cubicBezTo>
                      <a:pt x="837" y="903"/>
                      <a:pt x="838" y="901"/>
                      <a:pt x="841" y="898"/>
                    </a:cubicBezTo>
                    <a:close/>
                    <a:moveTo>
                      <a:pt x="1168" y="1103"/>
                    </a:moveTo>
                    <a:cubicBezTo>
                      <a:pt x="1167" y="1107"/>
                      <a:pt x="1164" y="1110"/>
                      <a:pt x="1165" y="1111"/>
                    </a:cubicBezTo>
                    <a:cubicBezTo>
                      <a:pt x="1166" y="1113"/>
                      <a:pt x="1169" y="1114"/>
                      <a:pt x="1172" y="1114"/>
                    </a:cubicBezTo>
                    <a:cubicBezTo>
                      <a:pt x="1173" y="1114"/>
                      <a:pt x="1175" y="1110"/>
                      <a:pt x="1175" y="1110"/>
                    </a:cubicBezTo>
                    <a:cubicBezTo>
                      <a:pt x="1174" y="1107"/>
                      <a:pt x="1171" y="1106"/>
                      <a:pt x="1168" y="1103"/>
                    </a:cubicBezTo>
                    <a:close/>
                    <a:moveTo>
                      <a:pt x="1023" y="958"/>
                    </a:moveTo>
                    <a:cubicBezTo>
                      <a:pt x="1020" y="956"/>
                      <a:pt x="1017" y="954"/>
                      <a:pt x="1016" y="954"/>
                    </a:cubicBezTo>
                    <a:cubicBezTo>
                      <a:pt x="1014" y="956"/>
                      <a:pt x="1013" y="958"/>
                      <a:pt x="1011" y="960"/>
                    </a:cubicBezTo>
                    <a:cubicBezTo>
                      <a:pt x="1013" y="961"/>
                      <a:pt x="1015" y="964"/>
                      <a:pt x="1016" y="963"/>
                    </a:cubicBezTo>
                    <a:cubicBezTo>
                      <a:pt x="1018" y="963"/>
                      <a:pt x="1020" y="961"/>
                      <a:pt x="1023" y="958"/>
                    </a:cubicBezTo>
                    <a:close/>
                    <a:moveTo>
                      <a:pt x="812" y="992"/>
                    </a:moveTo>
                    <a:cubicBezTo>
                      <a:pt x="809" y="989"/>
                      <a:pt x="807" y="986"/>
                      <a:pt x="805" y="986"/>
                    </a:cubicBezTo>
                    <a:cubicBezTo>
                      <a:pt x="803" y="986"/>
                      <a:pt x="800" y="988"/>
                      <a:pt x="799" y="991"/>
                    </a:cubicBezTo>
                    <a:cubicBezTo>
                      <a:pt x="798" y="993"/>
                      <a:pt x="800" y="997"/>
                      <a:pt x="804" y="996"/>
                    </a:cubicBezTo>
                    <a:cubicBezTo>
                      <a:pt x="806" y="996"/>
                      <a:pt x="808" y="994"/>
                      <a:pt x="812" y="992"/>
                    </a:cubicBezTo>
                    <a:close/>
                    <a:moveTo>
                      <a:pt x="1109" y="996"/>
                    </a:moveTo>
                    <a:cubicBezTo>
                      <a:pt x="1111" y="991"/>
                      <a:pt x="1113" y="988"/>
                      <a:pt x="1112" y="987"/>
                    </a:cubicBezTo>
                    <a:cubicBezTo>
                      <a:pt x="1111" y="985"/>
                      <a:pt x="1108" y="985"/>
                      <a:pt x="1106" y="984"/>
                    </a:cubicBezTo>
                    <a:cubicBezTo>
                      <a:pt x="1105" y="984"/>
                      <a:pt x="1102" y="988"/>
                      <a:pt x="1103" y="989"/>
                    </a:cubicBezTo>
                    <a:cubicBezTo>
                      <a:pt x="1104" y="991"/>
                      <a:pt x="1106" y="992"/>
                      <a:pt x="1109" y="996"/>
                    </a:cubicBezTo>
                    <a:close/>
                    <a:moveTo>
                      <a:pt x="865" y="1118"/>
                    </a:moveTo>
                    <a:cubicBezTo>
                      <a:pt x="867" y="1115"/>
                      <a:pt x="870" y="1114"/>
                      <a:pt x="870" y="1112"/>
                    </a:cubicBezTo>
                    <a:cubicBezTo>
                      <a:pt x="871" y="1110"/>
                      <a:pt x="867" y="1107"/>
                      <a:pt x="865" y="1107"/>
                    </a:cubicBezTo>
                    <a:cubicBezTo>
                      <a:pt x="862" y="1107"/>
                      <a:pt x="860" y="1109"/>
                      <a:pt x="861" y="1113"/>
                    </a:cubicBezTo>
                    <a:cubicBezTo>
                      <a:pt x="862" y="1114"/>
                      <a:pt x="863" y="1116"/>
                      <a:pt x="865" y="1118"/>
                    </a:cubicBezTo>
                    <a:close/>
                    <a:moveTo>
                      <a:pt x="961" y="837"/>
                    </a:moveTo>
                    <a:cubicBezTo>
                      <a:pt x="958" y="836"/>
                      <a:pt x="955" y="834"/>
                      <a:pt x="953" y="834"/>
                    </a:cubicBezTo>
                    <a:cubicBezTo>
                      <a:pt x="952" y="834"/>
                      <a:pt x="950" y="837"/>
                      <a:pt x="950" y="838"/>
                    </a:cubicBezTo>
                    <a:cubicBezTo>
                      <a:pt x="950" y="841"/>
                      <a:pt x="953" y="844"/>
                      <a:pt x="956" y="842"/>
                    </a:cubicBezTo>
                    <a:cubicBezTo>
                      <a:pt x="958" y="842"/>
                      <a:pt x="959" y="840"/>
                      <a:pt x="961" y="837"/>
                    </a:cubicBezTo>
                    <a:close/>
                    <a:moveTo>
                      <a:pt x="895" y="1015"/>
                    </a:moveTo>
                    <a:cubicBezTo>
                      <a:pt x="893" y="1017"/>
                      <a:pt x="891" y="1019"/>
                      <a:pt x="891" y="1021"/>
                    </a:cubicBezTo>
                    <a:cubicBezTo>
                      <a:pt x="891" y="1022"/>
                      <a:pt x="893" y="1024"/>
                      <a:pt x="894" y="1024"/>
                    </a:cubicBezTo>
                    <a:cubicBezTo>
                      <a:pt x="896" y="1024"/>
                      <a:pt x="898" y="1022"/>
                      <a:pt x="898" y="1021"/>
                    </a:cubicBezTo>
                    <a:cubicBezTo>
                      <a:pt x="899" y="1019"/>
                      <a:pt x="896" y="1017"/>
                      <a:pt x="895" y="1015"/>
                    </a:cubicBezTo>
                    <a:close/>
                    <a:moveTo>
                      <a:pt x="1083" y="1079"/>
                    </a:moveTo>
                    <a:cubicBezTo>
                      <a:pt x="1081" y="1078"/>
                      <a:pt x="1079" y="1076"/>
                      <a:pt x="1078" y="1076"/>
                    </a:cubicBezTo>
                    <a:cubicBezTo>
                      <a:pt x="1076" y="1076"/>
                      <a:pt x="1074" y="1078"/>
                      <a:pt x="1074" y="1079"/>
                    </a:cubicBezTo>
                    <a:cubicBezTo>
                      <a:pt x="1073" y="1082"/>
                      <a:pt x="1075" y="1085"/>
                      <a:pt x="1078" y="1084"/>
                    </a:cubicBezTo>
                    <a:cubicBezTo>
                      <a:pt x="1080" y="1083"/>
                      <a:pt x="1081" y="1081"/>
                      <a:pt x="1083" y="1079"/>
                    </a:cubicBezTo>
                    <a:close/>
                    <a:moveTo>
                      <a:pt x="1051" y="866"/>
                    </a:moveTo>
                    <a:cubicBezTo>
                      <a:pt x="1049" y="865"/>
                      <a:pt x="1047" y="863"/>
                      <a:pt x="1045" y="863"/>
                    </a:cubicBezTo>
                    <a:cubicBezTo>
                      <a:pt x="1044" y="863"/>
                      <a:pt x="1042" y="865"/>
                      <a:pt x="1041" y="866"/>
                    </a:cubicBezTo>
                    <a:cubicBezTo>
                      <a:pt x="1041" y="870"/>
                      <a:pt x="1044" y="873"/>
                      <a:pt x="1047" y="871"/>
                    </a:cubicBezTo>
                    <a:cubicBezTo>
                      <a:pt x="1048" y="870"/>
                      <a:pt x="1049" y="868"/>
                      <a:pt x="1051" y="866"/>
                    </a:cubicBezTo>
                    <a:close/>
                    <a:moveTo>
                      <a:pt x="917" y="929"/>
                    </a:moveTo>
                    <a:cubicBezTo>
                      <a:pt x="921" y="931"/>
                      <a:pt x="923" y="933"/>
                      <a:pt x="925" y="933"/>
                    </a:cubicBezTo>
                    <a:cubicBezTo>
                      <a:pt x="926" y="933"/>
                      <a:pt x="929" y="930"/>
                      <a:pt x="929" y="929"/>
                    </a:cubicBezTo>
                    <a:cubicBezTo>
                      <a:pt x="929" y="928"/>
                      <a:pt x="927" y="925"/>
                      <a:pt x="926" y="925"/>
                    </a:cubicBezTo>
                    <a:cubicBezTo>
                      <a:pt x="924" y="924"/>
                      <a:pt x="922" y="926"/>
                      <a:pt x="917" y="929"/>
                    </a:cubicBezTo>
                    <a:close/>
                    <a:moveTo>
                      <a:pt x="986" y="1045"/>
                    </a:moveTo>
                    <a:cubicBezTo>
                      <a:pt x="985" y="1048"/>
                      <a:pt x="984" y="1050"/>
                      <a:pt x="984" y="1052"/>
                    </a:cubicBezTo>
                    <a:cubicBezTo>
                      <a:pt x="984" y="1053"/>
                      <a:pt x="986" y="1054"/>
                      <a:pt x="987" y="1054"/>
                    </a:cubicBezTo>
                    <a:cubicBezTo>
                      <a:pt x="988" y="1053"/>
                      <a:pt x="989" y="1052"/>
                      <a:pt x="991" y="1050"/>
                    </a:cubicBezTo>
                    <a:cubicBezTo>
                      <a:pt x="989" y="1049"/>
                      <a:pt x="988" y="1048"/>
                      <a:pt x="986" y="10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5" name="Freeform 6"/>
              <p:cNvSpPr>
                <a:spLocks/>
              </p:cNvSpPr>
              <p:nvPr/>
            </p:nvSpPr>
            <p:spPr bwMode="auto">
              <a:xfrm>
                <a:off x="4255" y="3224"/>
                <a:ext cx="91" cy="92"/>
              </a:xfrm>
              <a:custGeom>
                <a:avLst/>
                <a:gdLst>
                  <a:gd name="T0" fmla="*/ 92 w 92"/>
                  <a:gd name="T1" fmla="*/ 55 h 94"/>
                  <a:gd name="T2" fmla="*/ 77 w 92"/>
                  <a:gd name="T3" fmla="*/ 77 h 94"/>
                  <a:gd name="T4" fmla="*/ 30 w 92"/>
                  <a:gd name="T5" fmla="*/ 87 h 94"/>
                  <a:gd name="T6" fmla="*/ 0 w 92"/>
                  <a:gd name="T7" fmla="*/ 46 h 94"/>
                  <a:gd name="T8" fmla="*/ 26 w 92"/>
                  <a:gd name="T9" fmla="*/ 5 h 94"/>
                  <a:gd name="T10" fmla="*/ 45 w 92"/>
                  <a:gd name="T11" fmla="*/ 0 h 94"/>
                  <a:gd name="T12" fmla="*/ 65 w 92"/>
                  <a:gd name="T13" fmla="*/ 1 h 94"/>
                  <a:gd name="T14" fmla="*/ 64 w 92"/>
                  <a:gd name="T15" fmla="*/ 1 h 94"/>
                  <a:gd name="T16" fmla="*/ 72 w 92"/>
                  <a:gd name="T17" fmla="*/ 8 h 94"/>
                  <a:gd name="T18" fmla="*/ 90 w 92"/>
                  <a:gd name="T19" fmla="*/ 42 h 94"/>
                  <a:gd name="T20" fmla="*/ 91 w 92"/>
                  <a:gd name="T21" fmla="*/ 56 h 94"/>
                  <a:gd name="T22" fmla="*/ 92 w 92"/>
                  <a:gd name="T23" fmla="*/ 5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94">
                    <a:moveTo>
                      <a:pt x="92" y="55"/>
                    </a:moveTo>
                    <a:cubicBezTo>
                      <a:pt x="87" y="62"/>
                      <a:pt x="83" y="70"/>
                      <a:pt x="77" y="77"/>
                    </a:cubicBezTo>
                    <a:cubicBezTo>
                      <a:pt x="64" y="90"/>
                      <a:pt x="48" y="94"/>
                      <a:pt x="30" y="87"/>
                    </a:cubicBezTo>
                    <a:cubicBezTo>
                      <a:pt x="12" y="81"/>
                      <a:pt x="1" y="65"/>
                      <a:pt x="0" y="46"/>
                    </a:cubicBezTo>
                    <a:cubicBezTo>
                      <a:pt x="0" y="27"/>
                      <a:pt x="9" y="13"/>
                      <a:pt x="26" y="5"/>
                    </a:cubicBezTo>
                    <a:cubicBezTo>
                      <a:pt x="31" y="2"/>
                      <a:pt x="38" y="1"/>
                      <a:pt x="45" y="0"/>
                    </a:cubicBezTo>
                    <a:cubicBezTo>
                      <a:pt x="52" y="0"/>
                      <a:pt x="58" y="1"/>
                      <a:pt x="65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7" y="3"/>
                      <a:pt x="69" y="6"/>
                      <a:pt x="72" y="8"/>
                    </a:cubicBezTo>
                    <a:cubicBezTo>
                      <a:pt x="83" y="17"/>
                      <a:pt x="89" y="29"/>
                      <a:pt x="90" y="42"/>
                    </a:cubicBezTo>
                    <a:cubicBezTo>
                      <a:pt x="91" y="47"/>
                      <a:pt x="91" y="51"/>
                      <a:pt x="91" y="56"/>
                    </a:cubicBezTo>
                    <a:lnTo>
                      <a:pt x="92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6" name="Freeform 7"/>
              <p:cNvSpPr>
                <a:spLocks/>
              </p:cNvSpPr>
              <p:nvPr/>
            </p:nvSpPr>
            <p:spPr bwMode="auto">
              <a:xfrm>
                <a:off x="5794" y="2134"/>
                <a:ext cx="90" cy="94"/>
              </a:xfrm>
              <a:custGeom>
                <a:avLst/>
                <a:gdLst>
                  <a:gd name="T0" fmla="*/ 1 w 92"/>
                  <a:gd name="T1" fmla="*/ 33 h 96"/>
                  <a:gd name="T2" fmla="*/ 12 w 92"/>
                  <a:gd name="T3" fmla="*/ 20 h 96"/>
                  <a:gd name="T4" fmla="*/ 63 w 92"/>
                  <a:gd name="T5" fmla="*/ 8 h 96"/>
                  <a:gd name="T6" fmla="*/ 91 w 92"/>
                  <a:gd name="T7" fmla="*/ 52 h 96"/>
                  <a:gd name="T8" fmla="*/ 57 w 92"/>
                  <a:gd name="T9" fmla="*/ 93 h 96"/>
                  <a:gd name="T10" fmla="*/ 37 w 92"/>
                  <a:gd name="T11" fmla="*/ 96 h 96"/>
                  <a:gd name="T12" fmla="*/ 38 w 92"/>
                  <a:gd name="T13" fmla="*/ 96 h 96"/>
                  <a:gd name="T14" fmla="*/ 30 w 92"/>
                  <a:gd name="T15" fmla="*/ 92 h 96"/>
                  <a:gd name="T16" fmla="*/ 1 w 92"/>
                  <a:gd name="T17" fmla="*/ 43 h 96"/>
                  <a:gd name="T18" fmla="*/ 2 w 92"/>
                  <a:gd name="T19" fmla="*/ 32 h 96"/>
                  <a:gd name="T20" fmla="*/ 1 w 92"/>
                  <a:gd name="T21" fmla="*/ 3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96">
                    <a:moveTo>
                      <a:pt x="1" y="33"/>
                    </a:moveTo>
                    <a:cubicBezTo>
                      <a:pt x="5" y="29"/>
                      <a:pt x="8" y="24"/>
                      <a:pt x="12" y="20"/>
                    </a:cubicBezTo>
                    <a:cubicBezTo>
                      <a:pt x="25" y="5"/>
                      <a:pt x="46" y="0"/>
                      <a:pt x="63" y="8"/>
                    </a:cubicBezTo>
                    <a:cubicBezTo>
                      <a:pt x="80" y="15"/>
                      <a:pt x="92" y="34"/>
                      <a:pt x="91" y="52"/>
                    </a:cubicBezTo>
                    <a:cubicBezTo>
                      <a:pt x="89" y="72"/>
                      <a:pt x="76" y="88"/>
                      <a:pt x="57" y="93"/>
                    </a:cubicBezTo>
                    <a:cubicBezTo>
                      <a:pt x="51" y="94"/>
                      <a:pt x="44" y="95"/>
                      <a:pt x="37" y="96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35" y="95"/>
                      <a:pt x="33" y="93"/>
                      <a:pt x="30" y="92"/>
                    </a:cubicBezTo>
                    <a:cubicBezTo>
                      <a:pt x="10" y="82"/>
                      <a:pt x="0" y="67"/>
                      <a:pt x="1" y="43"/>
                    </a:cubicBezTo>
                    <a:cubicBezTo>
                      <a:pt x="1" y="40"/>
                      <a:pt x="1" y="36"/>
                      <a:pt x="2" y="32"/>
                    </a:cubicBezTo>
                    <a:lnTo>
                      <a:pt x="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7" name="Freeform 8"/>
              <p:cNvSpPr>
                <a:spLocks/>
              </p:cNvSpPr>
              <p:nvPr/>
            </p:nvSpPr>
            <p:spPr bwMode="auto">
              <a:xfrm>
                <a:off x="5371" y="1899"/>
                <a:ext cx="93" cy="94"/>
              </a:xfrm>
              <a:custGeom>
                <a:avLst/>
                <a:gdLst>
                  <a:gd name="T0" fmla="*/ 41 w 95"/>
                  <a:gd name="T1" fmla="*/ 96 h 96"/>
                  <a:gd name="T2" fmla="*/ 20 w 95"/>
                  <a:gd name="T3" fmla="*/ 83 h 96"/>
                  <a:gd name="T4" fmla="*/ 10 w 95"/>
                  <a:gd name="T5" fmla="*/ 28 h 96"/>
                  <a:gd name="T6" fmla="*/ 62 w 95"/>
                  <a:gd name="T7" fmla="*/ 6 h 96"/>
                  <a:gd name="T8" fmla="*/ 95 w 95"/>
                  <a:gd name="T9" fmla="*/ 49 h 96"/>
                  <a:gd name="T10" fmla="*/ 60 w 95"/>
                  <a:gd name="T11" fmla="*/ 93 h 96"/>
                  <a:gd name="T12" fmla="*/ 40 w 95"/>
                  <a:gd name="T13" fmla="*/ 95 h 96"/>
                  <a:gd name="T14" fmla="*/ 41 w 95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96">
                    <a:moveTo>
                      <a:pt x="41" y="96"/>
                    </a:moveTo>
                    <a:cubicBezTo>
                      <a:pt x="34" y="92"/>
                      <a:pt x="26" y="88"/>
                      <a:pt x="20" y="83"/>
                    </a:cubicBezTo>
                    <a:cubicBezTo>
                      <a:pt x="4" y="69"/>
                      <a:pt x="0" y="46"/>
                      <a:pt x="10" y="28"/>
                    </a:cubicBezTo>
                    <a:cubicBezTo>
                      <a:pt x="20" y="9"/>
                      <a:pt x="42" y="0"/>
                      <a:pt x="62" y="6"/>
                    </a:cubicBezTo>
                    <a:cubicBezTo>
                      <a:pt x="81" y="11"/>
                      <a:pt x="94" y="28"/>
                      <a:pt x="95" y="49"/>
                    </a:cubicBezTo>
                    <a:cubicBezTo>
                      <a:pt x="95" y="70"/>
                      <a:pt x="81" y="88"/>
                      <a:pt x="60" y="93"/>
                    </a:cubicBezTo>
                    <a:cubicBezTo>
                      <a:pt x="54" y="95"/>
                      <a:pt x="47" y="95"/>
                      <a:pt x="40" y="95"/>
                    </a:cubicBezTo>
                    <a:cubicBezTo>
                      <a:pt x="40" y="95"/>
                      <a:pt x="41" y="96"/>
                      <a:pt x="41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8" name="Freeform 9"/>
              <p:cNvSpPr>
                <a:spLocks/>
              </p:cNvSpPr>
              <p:nvPr/>
            </p:nvSpPr>
            <p:spPr bwMode="auto">
              <a:xfrm>
                <a:off x="5553" y="1948"/>
                <a:ext cx="96" cy="92"/>
              </a:xfrm>
              <a:custGeom>
                <a:avLst/>
                <a:gdLst>
                  <a:gd name="T0" fmla="*/ 38 w 98"/>
                  <a:gd name="T1" fmla="*/ 93 h 93"/>
                  <a:gd name="T2" fmla="*/ 22 w 98"/>
                  <a:gd name="T3" fmla="*/ 82 h 93"/>
                  <a:gd name="T4" fmla="*/ 8 w 98"/>
                  <a:gd name="T5" fmla="*/ 29 h 93"/>
                  <a:gd name="T6" fmla="*/ 53 w 98"/>
                  <a:gd name="T7" fmla="*/ 2 h 93"/>
                  <a:gd name="T8" fmla="*/ 93 w 98"/>
                  <a:gd name="T9" fmla="*/ 38 h 93"/>
                  <a:gd name="T10" fmla="*/ 58 w 98"/>
                  <a:gd name="T11" fmla="*/ 91 h 93"/>
                  <a:gd name="T12" fmla="*/ 38 w 98"/>
                  <a:gd name="T13" fmla="*/ 93 h 93"/>
                  <a:gd name="T14" fmla="*/ 38 w 98"/>
                  <a:gd name="T1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93">
                    <a:moveTo>
                      <a:pt x="38" y="93"/>
                    </a:moveTo>
                    <a:cubicBezTo>
                      <a:pt x="33" y="89"/>
                      <a:pt x="27" y="86"/>
                      <a:pt x="22" y="82"/>
                    </a:cubicBezTo>
                    <a:cubicBezTo>
                      <a:pt x="5" y="69"/>
                      <a:pt x="0" y="47"/>
                      <a:pt x="8" y="29"/>
                    </a:cubicBezTo>
                    <a:cubicBezTo>
                      <a:pt x="16" y="11"/>
                      <a:pt x="33" y="0"/>
                      <a:pt x="53" y="2"/>
                    </a:cubicBezTo>
                    <a:cubicBezTo>
                      <a:pt x="73" y="3"/>
                      <a:pt x="89" y="18"/>
                      <a:pt x="93" y="38"/>
                    </a:cubicBezTo>
                    <a:cubicBezTo>
                      <a:pt x="98" y="62"/>
                      <a:pt x="82" y="86"/>
                      <a:pt x="58" y="91"/>
                    </a:cubicBezTo>
                    <a:cubicBezTo>
                      <a:pt x="51" y="92"/>
                      <a:pt x="44" y="92"/>
                      <a:pt x="38" y="93"/>
                    </a:cubicBezTo>
                    <a:cubicBezTo>
                      <a:pt x="38" y="93"/>
                      <a:pt x="38" y="93"/>
                      <a:pt x="38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9" name="Freeform 10"/>
              <p:cNvSpPr>
                <a:spLocks/>
              </p:cNvSpPr>
              <p:nvPr/>
            </p:nvSpPr>
            <p:spPr bwMode="auto">
              <a:xfrm>
                <a:off x="5475" y="3723"/>
                <a:ext cx="96" cy="93"/>
              </a:xfrm>
              <a:custGeom>
                <a:avLst/>
                <a:gdLst>
                  <a:gd name="T0" fmla="*/ 62 w 98"/>
                  <a:gd name="T1" fmla="*/ 0 h 95"/>
                  <a:gd name="T2" fmla="*/ 80 w 98"/>
                  <a:gd name="T3" fmla="*/ 13 h 95"/>
                  <a:gd name="T4" fmla="*/ 85 w 98"/>
                  <a:gd name="T5" fmla="*/ 72 h 95"/>
                  <a:gd name="T6" fmla="*/ 29 w 98"/>
                  <a:gd name="T7" fmla="*/ 85 h 95"/>
                  <a:gd name="T8" fmla="*/ 6 w 98"/>
                  <a:gd name="T9" fmla="*/ 30 h 95"/>
                  <a:gd name="T10" fmla="*/ 42 w 98"/>
                  <a:gd name="T11" fmla="*/ 0 h 95"/>
                  <a:gd name="T12" fmla="*/ 63 w 98"/>
                  <a:gd name="T13" fmla="*/ 0 h 95"/>
                  <a:gd name="T14" fmla="*/ 62 w 98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95">
                    <a:moveTo>
                      <a:pt x="62" y="0"/>
                    </a:moveTo>
                    <a:cubicBezTo>
                      <a:pt x="68" y="4"/>
                      <a:pt x="74" y="8"/>
                      <a:pt x="80" y="13"/>
                    </a:cubicBezTo>
                    <a:cubicBezTo>
                      <a:pt x="96" y="29"/>
                      <a:pt x="98" y="54"/>
                      <a:pt x="85" y="72"/>
                    </a:cubicBezTo>
                    <a:cubicBezTo>
                      <a:pt x="72" y="90"/>
                      <a:pt x="48" y="95"/>
                      <a:pt x="29" y="85"/>
                    </a:cubicBezTo>
                    <a:cubicBezTo>
                      <a:pt x="5" y="73"/>
                      <a:pt x="0" y="50"/>
                      <a:pt x="6" y="30"/>
                    </a:cubicBezTo>
                    <a:cubicBezTo>
                      <a:pt x="12" y="13"/>
                      <a:pt x="24" y="3"/>
                      <a:pt x="42" y="0"/>
                    </a:cubicBezTo>
                    <a:cubicBezTo>
                      <a:pt x="49" y="0"/>
                      <a:pt x="56" y="0"/>
                      <a:pt x="63" y="0"/>
                    </a:cubicBez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0" name="Freeform 11"/>
              <p:cNvSpPr>
                <a:spLocks/>
              </p:cNvSpPr>
              <p:nvPr/>
            </p:nvSpPr>
            <p:spPr bwMode="auto">
              <a:xfrm>
                <a:off x="6001" y="2400"/>
                <a:ext cx="96" cy="97"/>
              </a:xfrm>
              <a:custGeom>
                <a:avLst/>
                <a:gdLst>
                  <a:gd name="T0" fmla="*/ 0 w 97"/>
                  <a:gd name="T1" fmla="*/ 41 h 99"/>
                  <a:gd name="T2" fmla="*/ 11 w 97"/>
                  <a:gd name="T3" fmla="*/ 24 h 99"/>
                  <a:gd name="T4" fmla="*/ 70 w 97"/>
                  <a:gd name="T5" fmla="*/ 12 h 99"/>
                  <a:gd name="T6" fmla="*/ 89 w 97"/>
                  <a:gd name="T7" fmla="*/ 66 h 99"/>
                  <a:gd name="T8" fmla="*/ 37 w 97"/>
                  <a:gd name="T9" fmla="*/ 94 h 99"/>
                  <a:gd name="T10" fmla="*/ 4 w 97"/>
                  <a:gd name="T11" fmla="*/ 58 h 99"/>
                  <a:gd name="T12" fmla="*/ 1 w 97"/>
                  <a:gd name="T13" fmla="*/ 41 h 99"/>
                  <a:gd name="T14" fmla="*/ 0 w 97"/>
                  <a:gd name="T15" fmla="*/ 4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99">
                    <a:moveTo>
                      <a:pt x="0" y="41"/>
                    </a:moveTo>
                    <a:cubicBezTo>
                      <a:pt x="4" y="36"/>
                      <a:pt x="7" y="30"/>
                      <a:pt x="11" y="24"/>
                    </a:cubicBezTo>
                    <a:cubicBezTo>
                      <a:pt x="25" y="6"/>
                      <a:pt x="50" y="0"/>
                      <a:pt x="70" y="12"/>
                    </a:cubicBezTo>
                    <a:cubicBezTo>
                      <a:pt x="89" y="22"/>
                      <a:pt x="97" y="46"/>
                      <a:pt x="89" y="66"/>
                    </a:cubicBezTo>
                    <a:cubicBezTo>
                      <a:pt x="81" y="88"/>
                      <a:pt x="60" y="99"/>
                      <a:pt x="37" y="94"/>
                    </a:cubicBezTo>
                    <a:cubicBezTo>
                      <a:pt x="18" y="89"/>
                      <a:pt x="8" y="76"/>
                      <a:pt x="4" y="58"/>
                    </a:cubicBezTo>
                    <a:cubicBezTo>
                      <a:pt x="2" y="52"/>
                      <a:pt x="2" y="46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1" name="Freeform 12"/>
              <p:cNvSpPr>
                <a:spLocks/>
              </p:cNvSpPr>
              <p:nvPr/>
            </p:nvSpPr>
            <p:spPr bwMode="auto">
              <a:xfrm>
                <a:off x="4161" y="2895"/>
                <a:ext cx="93" cy="94"/>
              </a:xfrm>
              <a:custGeom>
                <a:avLst/>
                <a:gdLst>
                  <a:gd name="T0" fmla="*/ 93 w 95"/>
                  <a:gd name="T1" fmla="*/ 59 h 95"/>
                  <a:gd name="T2" fmla="*/ 83 w 95"/>
                  <a:gd name="T3" fmla="*/ 73 h 95"/>
                  <a:gd name="T4" fmla="*/ 29 w 95"/>
                  <a:gd name="T5" fmla="*/ 85 h 95"/>
                  <a:gd name="T6" fmla="*/ 4 w 95"/>
                  <a:gd name="T7" fmla="*/ 37 h 95"/>
                  <a:gd name="T8" fmla="*/ 46 w 95"/>
                  <a:gd name="T9" fmla="*/ 0 h 95"/>
                  <a:gd name="T10" fmla="*/ 62 w 95"/>
                  <a:gd name="T11" fmla="*/ 1 h 95"/>
                  <a:gd name="T12" fmla="*/ 61 w 95"/>
                  <a:gd name="T13" fmla="*/ 0 h 95"/>
                  <a:gd name="T14" fmla="*/ 65 w 95"/>
                  <a:gd name="T15" fmla="*/ 3 h 95"/>
                  <a:gd name="T16" fmla="*/ 93 w 95"/>
                  <a:gd name="T17" fmla="*/ 53 h 95"/>
                  <a:gd name="T18" fmla="*/ 93 w 95"/>
                  <a:gd name="T19" fmla="*/ 60 h 95"/>
                  <a:gd name="T20" fmla="*/ 93 w 95"/>
                  <a:gd name="T21" fmla="*/ 5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95">
                    <a:moveTo>
                      <a:pt x="93" y="59"/>
                    </a:moveTo>
                    <a:cubicBezTo>
                      <a:pt x="90" y="63"/>
                      <a:pt x="87" y="68"/>
                      <a:pt x="83" y="73"/>
                    </a:cubicBezTo>
                    <a:cubicBezTo>
                      <a:pt x="69" y="90"/>
                      <a:pt x="48" y="95"/>
                      <a:pt x="29" y="85"/>
                    </a:cubicBezTo>
                    <a:cubicBezTo>
                      <a:pt x="11" y="77"/>
                      <a:pt x="0" y="56"/>
                      <a:pt x="4" y="37"/>
                    </a:cubicBezTo>
                    <a:cubicBezTo>
                      <a:pt x="8" y="17"/>
                      <a:pt x="25" y="2"/>
                      <a:pt x="46" y="0"/>
                    </a:cubicBezTo>
                    <a:cubicBezTo>
                      <a:pt x="51" y="0"/>
                      <a:pt x="56" y="1"/>
                      <a:pt x="62" y="1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2" y="1"/>
                      <a:pt x="63" y="2"/>
                      <a:pt x="65" y="3"/>
                    </a:cubicBezTo>
                    <a:cubicBezTo>
                      <a:pt x="85" y="13"/>
                      <a:pt x="95" y="30"/>
                      <a:pt x="93" y="53"/>
                    </a:cubicBezTo>
                    <a:cubicBezTo>
                      <a:pt x="93" y="55"/>
                      <a:pt x="93" y="57"/>
                      <a:pt x="93" y="60"/>
                    </a:cubicBezTo>
                    <a:lnTo>
                      <a:pt x="93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2" name="Freeform 13"/>
              <p:cNvSpPr>
                <a:spLocks/>
              </p:cNvSpPr>
              <p:nvPr/>
            </p:nvSpPr>
            <p:spPr bwMode="auto">
              <a:xfrm>
                <a:off x="5285" y="1872"/>
                <a:ext cx="100" cy="90"/>
              </a:xfrm>
              <a:custGeom>
                <a:avLst/>
                <a:gdLst>
                  <a:gd name="T0" fmla="*/ 32 w 102"/>
                  <a:gd name="T1" fmla="*/ 91 h 91"/>
                  <a:gd name="T2" fmla="*/ 15 w 102"/>
                  <a:gd name="T3" fmla="*/ 77 h 91"/>
                  <a:gd name="T4" fmla="*/ 6 w 102"/>
                  <a:gd name="T5" fmla="*/ 29 h 91"/>
                  <a:gd name="T6" fmla="*/ 44 w 102"/>
                  <a:gd name="T7" fmla="*/ 1 h 91"/>
                  <a:gd name="T8" fmla="*/ 87 w 102"/>
                  <a:gd name="T9" fmla="*/ 25 h 91"/>
                  <a:gd name="T10" fmla="*/ 52 w 102"/>
                  <a:gd name="T11" fmla="*/ 90 h 91"/>
                  <a:gd name="T12" fmla="*/ 31 w 102"/>
                  <a:gd name="T13" fmla="*/ 90 h 91"/>
                  <a:gd name="T14" fmla="*/ 32 w 102"/>
                  <a:gd name="T1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1">
                    <a:moveTo>
                      <a:pt x="32" y="91"/>
                    </a:moveTo>
                    <a:cubicBezTo>
                      <a:pt x="27" y="86"/>
                      <a:pt x="20" y="82"/>
                      <a:pt x="15" y="77"/>
                    </a:cubicBezTo>
                    <a:cubicBezTo>
                      <a:pt x="2" y="63"/>
                      <a:pt x="0" y="46"/>
                      <a:pt x="6" y="29"/>
                    </a:cubicBezTo>
                    <a:cubicBezTo>
                      <a:pt x="13" y="12"/>
                      <a:pt x="26" y="2"/>
                      <a:pt x="44" y="1"/>
                    </a:cubicBezTo>
                    <a:cubicBezTo>
                      <a:pt x="63" y="0"/>
                      <a:pt x="78" y="8"/>
                      <a:pt x="87" y="25"/>
                    </a:cubicBezTo>
                    <a:cubicBezTo>
                      <a:pt x="102" y="56"/>
                      <a:pt x="82" y="87"/>
                      <a:pt x="52" y="90"/>
                    </a:cubicBezTo>
                    <a:cubicBezTo>
                      <a:pt x="45" y="91"/>
                      <a:pt x="38" y="90"/>
                      <a:pt x="31" y="90"/>
                    </a:cubicBezTo>
                    <a:cubicBezTo>
                      <a:pt x="31" y="90"/>
                      <a:pt x="32" y="91"/>
                      <a:pt x="3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3" name="Freeform 14"/>
              <p:cNvSpPr>
                <a:spLocks/>
              </p:cNvSpPr>
              <p:nvPr/>
            </p:nvSpPr>
            <p:spPr bwMode="auto">
              <a:xfrm>
                <a:off x="5713" y="3595"/>
                <a:ext cx="94" cy="96"/>
              </a:xfrm>
              <a:custGeom>
                <a:avLst/>
                <a:gdLst>
                  <a:gd name="T0" fmla="*/ 0 w 96"/>
                  <a:gd name="T1" fmla="*/ 43 h 98"/>
                  <a:gd name="T2" fmla="*/ 12 w 96"/>
                  <a:gd name="T3" fmla="*/ 25 h 98"/>
                  <a:gd name="T4" fmla="*/ 85 w 96"/>
                  <a:gd name="T5" fmla="*/ 26 h 98"/>
                  <a:gd name="T6" fmla="*/ 86 w 96"/>
                  <a:gd name="T7" fmla="*/ 75 h 98"/>
                  <a:gd name="T8" fmla="*/ 42 w 96"/>
                  <a:gd name="T9" fmla="*/ 95 h 98"/>
                  <a:gd name="T10" fmla="*/ 6 w 96"/>
                  <a:gd name="T11" fmla="*/ 66 h 98"/>
                  <a:gd name="T12" fmla="*/ 0 w 96"/>
                  <a:gd name="T13" fmla="*/ 43 h 98"/>
                  <a:gd name="T14" fmla="*/ 0 w 96"/>
                  <a:gd name="T15" fmla="*/ 4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98">
                    <a:moveTo>
                      <a:pt x="0" y="43"/>
                    </a:moveTo>
                    <a:cubicBezTo>
                      <a:pt x="4" y="37"/>
                      <a:pt x="8" y="31"/>
                      <a:pt x="12" y="25"/>
                    </a:cubicBezTo>
                    <a:cubicBezTo>
                      <a:pt x="31" y="0"/>
                      <a:pt x="68" y="0"/>
                      <a:pt x="85" y="26"/>
                    </a:cubicBezTo>
                    <a:cubicBezTo>
                      <a:pt x="96" y="42"/>
                      <a:pt x="96" y="58"/>
                      <a:pt x="86" y="75"/>
                    </a:cubicBezTo>
                    <a:cubicBezTo>
                      <a:pt x="76" y="91"/>
                      <a:pt x="61" y="98"/>
                      <a:pt x="42" y="95"/>
                    </a:cubicBezTo>
                    <a:cubicBezTo>
                      <a:pt x="24" y="93"/>
                      <a:pt x="12" y="83"/>
                      <a:pt x="6" y="66"/>
                    </a:cubicBezTo>
                    <a:cubicBezTo>
                      <a:pt x="4" y="58"/>
                      <a:pt x="2" y="50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4" name="Freeform 15"/>
              <p:cNvSpPr>
                <a:spLocks/>
              </p:cNvSpPr>
              <p:nvPr/>
            </p:nvSpPr>
            <p:spPr bwMode="auto">
              <a:xfrm>
                <a:off x="5361" y="3783"/>
                <a:ext cx="88" cy="87"/>
              </a:xfrm>
              <a:custGeom>
                <a:avLst/>
                <a:gdLst>
                  <a:gd name="T0" fmla="*/ 45 w 90"/>
                  <a:gd name="T1" fmla="*/ 89 h 89"/>
                  <a:gd name="T2" fmla="*/ 0 w 90"/>
                  <a:gd name="T3" fmla="*/ 46 h 89"/>
                  <a:gd name="T4" fmla="*/ 46 w 90"/>
                  <a:gd name="T5" fmla="*/ 0 h 89"/>
                  <a:gd name="T6" fmla="*/ 89 w 90"/>
                  <a:gd name="T7" fmla="*/ 45 h 89"/>
                  <a:gd name="T8" fmla="*/ 45 w 90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9">
                    <a:moveTo>
                      <a:pt x="45" y="89"/>
                    </a:moveTo>
                    <a:cubicBezTo>
                      <a:pt x="20" y="89"/>
                      <a:pt x="1" y="70"/>
                      <a:pt x="0" y="46"/>
                    </a:cubicBezTo>
                    <a:cubicBezTo>
                      <a:pt x="0" y="21"/>
                      <a:pt x="20" y="0"/>
                      <a:pt x="46" y="0"/>
                    </a:cubicBezTo>
                    <a:cubicBezTo>
                      <a:pt x="70" y="1"/>
                      <a:pt x="90" y="21"/>
                      <a:pt x="89" y="45"/>
                    </a:cubicBezTo>
                    <a:cubicBezTo>
                      <a:pt x="89" y="70"/>
                      <a:pt x="70" y="89"/>
                      <a:pt x="4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5" name="Freeform 16"/>
              <p:cNvSpPr>
                <a:spLocks/>
              </p:cNvSpPr>
              <p:nvPr/>
            </p:nvSpPr>
            <p:spPr bwMode="auto">
              <a:xfrm>
                <a:off x="5645" y="1990"/>
                <a:ext cx="88" cy="88"/>
              </a:xfrm>
              <a:custGeom>
                <a:avLst/>
                <a:gdLst>
                  <a:gd name="T0" fmla="*/ 44 w 89"/>
                  <a:gd name="T1" fmla="*/ 89 h 89"/>
                  <a:gd name="T2" fmla="*/ 0 w 89"/>
                  <a:gd name="T3" fmla="*/ 44 h 89"/>
                  <a:gd name="T4" fmla="*/ 45 w 89"/>
                  <a:gd name="T5" fmla="*/ 0 h 89"/>
                  <a:gd name="T6" fmla="*/ 89 w 89"/>
                  <a:gd name="T7" fmla="*/ 45 h 89"/>
                  <a:gd name="T8" fmla="*/ 44 w 89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89"/>
                    </a:moveTo>
                    <a:cubicBezTo>
                      <a:pt x="20" y="89"/>
                      <a:pt x="0" y="68"/>
                      <a:pt x="0" y="44"/>
                    </a:cubicBezTo>
                    <a:cubicBezTo>
                      <a:pt x="0" y="20"/>
                      <a:pt x="21" y="0"/>
                      <a:pt x="45" y="0"/>
                    </a:cubicBezTo>
                    <a:cubicBezTo>
                      <a:pt x="69" y="0"/>
                      <a:pt x="89" y="20"/>
                      <a:pt x="89" y="45"/>
                    </a:cubicBezTo>
                    <a:cubicBezTo>
                      <a:pt x="89" y="69"/>
                      <a:pt x="69" y="88"/>
                      <a:pt x="4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6" name="Freeform 17"/>
              <p:cNvSpPr>
                <a:spLocks/>
              </p:cNvSpPr>
              <p:nvPr/>
            </p:nvSpPr>
            <p:spPr bwMode="auto">
              <a:xfrm>
                <a:off x="5153" y="3814"/>
                <a:ext cx="88" cy="88"/>
              </a:xfrm>
              <a:custGeom>
                <a:avLst/>
                <a:gdLst>
                  <a:gd name="T0" fmla="*/ 45 w 89"/>
                  <a:gd name="T1" fmla="*/ 89 h 89"/>
                  <a:gd name="T2" fmla="*/ 0 w 89"/>
                  <a:gd name="T3" fmla="*/ 45 h 89"/>
                  <a:gd name="T4" fmla="*/ 45 w 89"/>
                  <a:gd name="T5" fmla="*/ 1 h 89"/>
                  <a:gd name="T6" fmla="*/ 89 w 89"/>
                  <a:gd name="T7" fmla="*/ 45 h 89"/>
                  <a:gd name="T8" fmla="*/ 45 w 89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5" y="89"/>
                    </a:moveTo>
                    <a:cubicBezTo>
                      <a:pt x="20" y="89"/>
                      <a:pt x="0" y="70"/>
                      <a:pt x="0" y="45"/>
                    </a:cubicBezTo>
                    <a:cubicBezTo>
                      <a:pt x="0" y="21"/>
                      <a:pt x="20" y="2"/>
                      <a:pt x="45" y="1"/>
                    </a:cubicBezTo>
                    <a:cubicBezTo>
                      <a:pt x="71" y="0"/>
                      <a:pt x="89" y="24"/>
                      <a:pt x="89" y="45"/>
                    </a:cubicBezTo>
                    <a:cubicBezTo>
                      <a:pt x="89" y="70"/>
                      <a:pt x="69" y="89"/>
                      <a:pt x="4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7" name="Freeform 18"/>
              <p:cNvSpPr>
                <a:spLocks/>
              </p:cNvSpPr>
              <p:nvPr/>
            </p:nvSpPr>
            <p:spPr bwMode="auto">
              <a:xfrm>
                <a:off x="4527" y="3610"/>
                <a:ext cx="87" cy="87"/>
              </a:xfrm>
              <a:custGeom>
                <a:avLst/>
                <a:gdLst>
                  <a:gd name="T0" fmla="*/ 44 w 89"/>
                  <a:gd name="T1" fmla="*/ 89 h 89"/>
                  <a:gd name="T2" fmla="*/ 0 w 89"/>
                  <a:gd name="T3" fmla="*/ 44 h 89"/>
                  <a:gd name="T4" fmla="*/ 45 w 89"/>
                  <a:gd name="T5" fmla="*/ 0 h 89"/>
                  <a:gd name="T6" fmla="*/ 89 w 89"/>
                  <a:gd name="T7" fmla="*/ 45 h 89"/>
                  <a:gd name="T8" fmla="*/ 44 w 89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89"/>
                    </a:moveTo>
                    <a:cubicBezTo>
                      <a:pt x="19" y="89"/>
                      <a:pt x="0" y="69"/>
                      <a:pt x="0" y="44"/>
                    </a:cubicBezTo>
                    <a:cubicBezTo>
                      <a:pt x="1" y="19"/>
                      <a:pt x="21" y="0"/>
                      <a:pt x="45" y="0"/>
                    </a:cubicBezTo>
                    <a:cubicBezTo>
                      <a:pt x="70" y="0"/>
                      <a:pt x="89" y="21"/>
                      <a:pt x="89" y="45"/>
                    </a:cubicBezTo>
                    <a:cubicBezTo>
                      <a:pt x="89" y="70"/>
                      <a:pt x="69" y="89"/>
                      <a:pt x="4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8" name="Freeform 19"/>
              <p:cNvSpPr>
                <a:spLocks/>
              </p:cNvSpPr>
              <p:nvPr/>
            </p:nvSpPr>
            <p:spPr bwMode="auto">
              <a:xfrm>
                <a:off x="5944" y="2286"/>
                <a:ext cx="88" cy="89"/>
              </a:xfrm>
              <a:custGeom>
                <a:avLst/>
                <a:gdLst>
                  <a:gd name="T0" fmla="*/ 46 w 89"/>
                  <a:gd name="T1" fmla="*/ 0 h 90"/>
                  <a:gd name="T2" fmla="*/ 89 w 89"/>
                  <a:gd name="T3" fmla="*/ 46 h 90"/>
                  <a:gd name="T4" fmla="*/ 44 w 89"/>
                  <a:gd name="T5" fmla="*/ 90 h 90"/>
                  <a:gd name="T6" fmla="*/ 1 w 89"/>
                  <a:gd name="T7" fmla="*/ 44 h 90"/>
                  <a:gd name="T8" fmla="*/ 46 w 89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46" y="0"/>
                    </a:moveTo>
                    <a:cubicBezTo>
                      <a:pt x="70" y="1"/>
                      <a:pt x="89" y="21"/>
                      <a:pt x="89" y="46"/>
                    </a:cubicBezTo>
                    <a:cubicBezTo>
                      <a:pt x="88" y="71"/>
                      <a:pt x="68" y="90"/>
                      <a:pt x="44" y="90"/>
                    </a:cubicBezTo>
                    <a:cubicBezTo>
                      <a:pt x="19" y="89"/>
                      <a:pt x="0" y="69"/>
                      <a:pt x="1" y="44"/>
                    </a:cubicBezTo>
                    <a:cubicBezTo>
                      <a:pt x="1" y="19"/>
                      <a:pt x="21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9" name="Freeform 20"/>
              <p:cNvSpPr>
                <a:spLocks/>
              </p:cNvSpPr>
              <p:nvPr/>
            </p:nvSpPr>
            <p:spPr bwMode="auto">
              <a:xfrm>
                <a:off x="6064" y="2517"/>
                <a:ext cx="93" cy="98"/>
              </a:xfrm>
              <a:custGeom>
                <a:avLst/>
                <a:gdLst>
                  <a:gd name="T0" fmla="*/ 0 w 94"/>
                  <a:gd name="T1" fmla="*/ 38 h 100"/>
                  <a:gd name="T2" fmla="*/ 12 w 94"/>
                  <a:gd name="T3" fmla="*/ 23 h 100"/>
                  <a:gd name="T4" fmla="*/ 85 w 94"/>
                  <a:gd name="T5" fmla="*/ 31 h 100"/>
                  <a:gd name="T6" fmla="*/ 81 w 94"/>
                  <a:gd name="T7" fmla="*/ 79 h 100"/>
                  <a:gd name="T8" fmla="*/ 34 w 94"/>
                  <a:gd name="T9" fmla="*/ 95 h 100"/>
                  <a:gd name="T10" fmla="*/ 2 w 94"/>
                  <a:gd name="T11" fmla="*/ 58 h 100"/>
                  <a:gd name="T12" fmla="*/ 1 w 94"/>
                  <a:gd name="T13" fmla="*/ 38 h 100"/>
                  <a:gd name="T14" fmla="*/ 0 w 94"/>
                  <a:gd name="T15" fmla="*/ 3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100">
                    <a:moveTo>
                      <a:pt x="0" y="38"/>
                    </a:moveTo>
                    <a:cubicBezTo>
                      <a:pt x="4" y="33"/>
                      <a:pt x="8" y="28"/>
                      <a:pt x="12" y="23"/>
                    </a:cubicBezTo>
                    <a:cubicBezTo>
                      <a:pt x="33" y="0"/>
                      <a:pt x="70" y="3"/>
                      <a:pt x="85" y="31"/>
                    </a:cubicBezTo>
                    <a:cubicBezTo>
                      <a:pt x="94" y="48"/>
                      <a:pt x="92" y="64"/>
                      <a:pt x="81" y="79"/>
                    </a:cubicBezTo>
                    <a:cubicBezTo>
                      <a:pt x="70" y="93"/>
                      <a:pt x="51" y="100"/>
                      <a:pt x="34" y="95"/>
                    </a:cubicBezTo>
                    <a:cubicBezTo>
                      <a:pt x="16" y="89"/>
                      <a:pt x="5" y="77"/>
                      <a:pt x="2" y="58"/>
                    </a:cubicBezTo>
                    <a:cubicBezTo>
                      <a:pt x="1" y="51"/>
                      <a:pt x="1" y="44"/>
                      <a:pt x="1" y="38"/>
                    </a:cubicBezTo>
                    <a:cubicBezTo>
                      <a:pt x="1" y="38"/>
                      <a:pt x="0" y="38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0" name="Freeform 21"/>
              <p:cNvSpPr>
                <a:spLocks/>
              </p:cNvSpPr>
              <p:nvPr/>
            </p:nvSpPr>
            <p:spPr bwMode="auto">
              <a:xfrm>
                <a:off x="6099" y="3030"/>
                <a:ext cx="87" cy="89"/>
              </a:xfrm>
              <a:custGeom>
                <a:avLst/>
                <a:gdLst>
                  <a:gd name="T0" fmla="*/ 1 w 89"/>
                  <a:gd name="T1" fmla="*/ 44 h 90"/>
                  <a:gd name="T2" fmla="*/ 44 w 89"/>
                  <a:gd name="T3" fmla="*/ 1 h 90"/>
                  <a:gd name="T4" fmla="*/ 89 w 89"/>
                  <a:gd name="T5" fmla="*/ 45 h 90"/>
                  <a:gd name="T6" fmla="*/ 45 w 89"/>
                  <a:gd name="T7" fmla="*/ 90 h 90"/>
                  <a:gd name="T8" fmla="*/ 1 w 89"/>
                  <a:gd name="T9" fmla="*/ 4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1" y="44"/>
                    </a:moveTo>
                    <a:cubicBezTo>
                      <a:pt x="0" y="25"/>
                      <a:pt x="18" y="2"/>
                      <a:pt x="44" y="1"/>
                    </a:cubicBezTo>
                    <a:cubicBezTo>
                      <a:pt x="69" y="0"/>
                      <a:pt x="89" y="20"/>
                      <a:pt x="89" y="45"/>
                    </a:cubicBezTo>
                    <a:cubicBezTo>
                      <a:pt x="89" y="70"/>
                      <a:pt x="69" y="90"/>
                      <a:pt x="45" y="90"/>
                    </a:cubicBezTo>
                    <a:cubicBezTo>
                      <a:pt x="20" y="89"/>
                      <a:pt x="1" y="70"/>
                      <a:pt x="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1" name="Freeform 22"/>
              <p:cNvSpPr>
                <a:spLocks/>
              </p:cNvSpPr>
              <p:nvPr/>
            </p:nvSpPr>
            <p:spPr bwMode="auto">
              <a:xfrm>
                <a:off x="6069" y="3118"/>
                <a:ext cx="89" cy="100"/>
              </a:xfrm>
              <a:custGeom>
                <a:avLst/>
                <a:gdLst>
                  <a:gd name="T0" fmla="*/ 0 w 90"/>
                  <a:gd name="T1" fmla="*/ 34 h 102"/>
                  <a:gd name="T2" fmla="*/ 14 w 90"/>
                  <a:gd name="T3" fmla="*/ 16 h 102"/>
                  <a:gd name="T4" fmla="*/ 61 w 90"/>
                  <a:gd name="T5" fmla="*/ 7 h 102"/>
                  <a:gd name="T6" fmla="*/ 89 w 90"/>
                  <a:gd name="T7" fmla="*/ 45 h 102"/>
                  <a:gd name="T8" fmla="*/ 65 w 90"/>
                  <a:gd name="T9" fmla="*/ 87 h 102"/>
                  <a:gd name="T10" fmla="*/ 1 w 90"/>
                  <a:gd name="T11" fmla="*/ 53 h 102"/>
                  <a:gd name="T12" fmla="*/ 0 w 90"/>
                  <a:gd name="T13" fmla="*/ 33 h 102"/>
                  <a:gd name="T14" fmla="*/ 0 w 90"/>
                  <a:gd name="T15" fmla="*/ 3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02">
                    <a:moveTo>
                      <a:pt x="0" y="34"/>
                    </a:moveTo>
                    <a:cubicBezTo>
                      <a:pt x="4" y="28"/>
                      <a:pt x="8" y="21"/>
                      <a:pt x="14" y="16"/>
                    </a:cubicBezTo>
                    <a:cubicBezTo>
                      <a:pt x="27" y="3"/>
                      <a:pt x="44" y="0"/>
                      <a:pt x="61" y="7"/>
                    </a:cubicBezTo>
                    <a:cubicBezTo>
                      <a:pt x="78" y="13"/>
                      <a:pt x="87" y="27"/>
                      <a:pt x="89" y="45"/>
                    </a:cubicBezTo>
                    <a:cubicBezTo>
                      <a:pt x="90" y="62"/>
                      <a:pt x="81" y="79"/>
                      <a:pt x="65" y="87"/>
                    </a:cubicBezTo>
                    <a:cubicBezTo>
                      <a:pt x="37" y="102"/>
                      <a:pt x="4" y="84"/>
                      <a:pt x="1" y="53"/>
                    </a:cubicBezTo>
                    <a:cubicBezTo>
                      <a:pt x="0" y="47"/>
                      <a:pt x="1" y="40"/>
                      <a:pt x="0" y="33"/>
                    </a:cubicBezTo>
                    <a:cubicBezTo>
                      <a:pt x="0" y="33"/>
                      <a:pt x="0" y="3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2" name="Freeform 23"/>
              <p:cNvSpPr>
                <a:spLocks/>
              </p:cNvSpPr>
              <p:nvPr/>
            </p:nvSpPr>
            <p:spPr bwMode="auto">
              <a:xfrm>
                <a:off x="5198" y="1845"/>
                <a:ext cx="88" cy="87"/>
              </a:xfrm>
              <a:custGeom>
                <a:avLst/>
                <a:gdLst>
                  <a:gd name="T0" fmla="*/ 44 w 89"/>
                  <a:gd name="T1" fmla="*/ 1 h 89"/>
                  <a:gd name="T2" fmla="*/ 88 w 89"/>
                  <a:gd name="T3" fmla="*/ 44 h 89"/>
                  <a:gd name="T4" fmla="*/ 45 w 89"/>
                  <a:gd name="T5" fmla="*/ 89 h 89"/>
                  <a:gd name="T6" fmla="*/ 0 w 89"/>
                  <a:gd name="T7" fmla="*/ 45 h 89"/>
                  <a:gd name="T8" fmla="*/ 44 w 89"/>
                  <a:gd name="T9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1"/>
                    </a:moveTo>
                    <a:cubicBezTo>
                      <a:pt x="68" y="0"/>
                      <a:pt x="88" y="20"/>
                      <a:pt x="88" y="44"/>
                    </a:cubicBezTo>
                    <a:cubicBezTo>
                      <a:pt x="89" y="69"/>
                      <a:pt x="69" y="89"/>
                      <a:pt x="45" y="89"/>
                    </a:cubicBezTo>
                    <a:cubicBezTo>
                      <a:pt x="20" y="89"/>
                      <a:pt x="0" y="70"/>
                      <a:pt x="0" y="45"/>
                    </a:cubicBezTo>
                    <a:cubicBezTo>
                      <a:pt x="0" y="21"/>
                      <a:pt x="19" y="1"/>
                      <a:pt x="4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3" name="Freeform 24"/>
              <p:cNvSpPr>
                <a:spLocks/>
              </p:cNvSpPr>
              <p:nvPr/>
            </p:nvSpPr>
            <p:spPr bwMode="auto">
              <a:xfrm>
                <a:off x="4544" y="2029"/>
                <a:ext cx="88" cy="87"/>
              </a:xfrm>
              <a:custGeom>
                <a:avLst/>
                <a:gdLst>
                  <a:gd name="T0" fmla="*/ 45 w 89"/>
                  <a:gd name="T1" fmla="*/ 0 h 89"/>
                  <a:gd name="T2" fmla="*/ 89 w 89"/>
                  <a:gd name="T3" fmla="*/ 44 h 89"/>
                  <a:gd name="T4" fmla="*/ 44 w 89"/>
                  <a:gd name="T5" fmla="*/ 89 h 89"/>
                  <a:gd name="T6" fmla="*/ 1 w 89"/>
                  <a:gd name="T7" fmla="*/ 45 h 89"/>
                  <a:gd name="T8" fmla="*/ 45 w 89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5" y="0"/>
                    </a:moveTo>
                    <a:cubicBezTo>
                      <a:pt x="69" y="0"/>
                      <a:pt x="89" y="20"/>
                      <a:pt x="89" y="44"/>
                    </a:cubicBezTo>
                    <a:cubicBezTo>
                      <a:pt x="89" y="68"/>
                      <a:pt x="68" y="89"/>
                      <a:pt x="44" y="89"/>
                    </a:cubicBezTo>
                    <a:cubicBezTo>
                      <a:pt x="21" y="88"/>
                      <a:pt x="2" y="69"/>
                      <a:pt x="1" y="45"/>
                    </a:cubicBezTo>
                    <a:cubicBezTo>
                      <a:pt x="0" y="21"/>
                      <a:pt x="20" y="0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4" name="Freeform 25"/>
              <p:cNvSpPr>
                <a:spLocks/>
              </p:cNvSpPr>
              <p:nvPr/>
            </p:nvSpPr>
            <p:spPr bwMode="auto">
              <a:xfrm>
                <a:off x="6041" y="3211"/>
                <a:ext cx="87" cy="88"/>
              </a:xfrm>
              <a:custGeom>
                <a:avLst/>
                <a:gdLst>
                  <a:gd name="T0" fmla="*/ 44 w 89"/>
                  <a:gd name="T1" fmla="*/ 0 h 89"/>
                  <a:gd name="T2" fmla="*/ 89 w 89"/>
                  <a:gd name="T3" fmla="*/ 44 h 89"/>
                  <a:gd name="T4" fmla="*/ 45 w 89"/>
                  <a:gd name="T5" fmla="*/ 89 h 89"/>
                  <a:gd name="T6" fmla="*/ 1 w 89"/>
                  <a:gd name="T7" fmla="*/ 45 h 89"/>
                  <a:gd name="T8" fmla="*/ 44 w 89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4" y="0"/>
                    </a:moveTo>
                    <a:cubicBezTo>
                      <a:pt x="69" y="0"/>
                      <a:pt x="89" y="19"/>
                      <a:pt x="89" y="44"/>
                    </a:cubicBezTo>
                    <a:cubicBezTo>
                      <a:pt x="89" y="69"/>
                      <a:pt x="70" y="89"/>
                      <a:pt x="45" y="89"/>
                    </a:cubicBezTo>
                    <a:cubicBezTo>
                      <a:pt x="21" y="89"/>
                      <a:pt x="1" y="69"/>
                      <a:pt x="1" y="45"/>
                    </a:cubicBezTo>
                    <a:cubicBezTo>
                      <a:pt x="0" y="20"/>
                      <a:pt x="20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5" name="Freeform 26"/>
              <p:cNvSpPr>
                <a:spLocks/>
              </p:cNvSpPr>
              <p:nvPr/>
            </p:nvSpPr>
            <p:spPr bwMode="auto">
              <a:xfrm>
                <a:off x="6010" y="3301"/>
                <a:ext cx="89" cy="88"/>
              </a:xfrm>
              <a:custGeom>
                <a:avLst/>
                <a:gdLst>
                  <a:gd name="T0" fmla="*/ 89 w 90"/>
                  <a:gd name="T1" fmla="*/ 47 h 90"/>
                  <a:gd name="T2" fmla="*/ 45 w 90"/>
                  <a:gd name="T3" fmla="*/ 89 h 90"/>
                  <a:gd name="T4" fmla="*/ 2 w 90"/>
                  <a:gd name="T5" fmla="*/ 42 h 90"/>
                  <a:gd name="T6" fmla="*/ 47 w 90"/>
                  <a:gd name="T7" fmla="*/ 1 h 90"/>
                  <a:gd name="T8" fmla="*/ 89 w 90"/>
                  <a:gd name="T9" fmla="*/ 4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89" y="47"/>
                    </a:moveTo>
                    <a:cubicBezTo>
                      <a:pt x="88" y="70"/>
                      <a:pt x="68" y="90"/>
                      <a:pt x="45" y="89"/>
                    </a:cubicBezTo>
                    <a:cubicBezTo>
                      <a:pt x="20" y="89"/>
                      <a:pt x="0" y="68"/>
                      <a:pt x="2" y="42"/>
                    </a:cubicBezTo>
                    <a:cubicBezTo>
                      <a:pt x="3" y="19"/>
                      <a:pt x="24" y="0"/>
                      <a:pt x="47" y="1"/>
                    </a:cubicBezTo>
                    <a:cubicBezTo>
                      <a:pt x="71" y="2"/>
                      <a:pt x="90" y="22"/>
                      <a:pt x="89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6" name="Freeform 27"/>
              <p:cNvSpPr>
                <a:spLocks/>
              </p:cNvSpPr>
              <p:nvPr/>
            </p:nvSpPr>
            <p:spPr bwMode="auto">
              <a:xfrm>
                <a:off x="4190" y="2509"/>
                <a:ext cx="89" cy="87"/>
              </a:xfrm>
              <a:custGeom>
                <a:avLst/>
                <a:gdLst>
                  <a:gd name="T0" fmla="*/ 89 w 90"/>
                  <a:gd name="T1" fmla="*/ 44 h 89"/>
                  <a:gd name="T2" fmla="*/ 45 w 90"/>
                  <a:gd name="T3" fmla="*/ 89 h 89"/>
                  <a:gd name="T4" fmla="*/ 1 w 90"/>
                  <a:gd name="T5" fmla="*/ 46 h 89"/>
                  <a:gd name="T6" fmla="*/ 44 w 90"/>
                  <a:gd name="T7" fmla="*/ 0 h 89"/>
                  <a:gd name="T8" fmla="*/ 89 w 90"/>
                  <a:gd name="T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89">
                    <a:moveTo>
                      <a:pt x="89" y="44"/>
                    </a:moveTo>
                    <a:cubicBezTo>
                      <a:pt x="90" y="68"/>
                      <a:pt x="69" y="89"/>
                      <a:pt x="45" y="89"/>
                    </a:cubicBezTo>
                    <a:cubicBezTo>
                      <a:pt x="22" y="89"/>
                      <a:pt x="2" y="69"/>
                      <a:pt x="1" y="46"/>
                    </a:cubicBezTo>
                    <a:cubicBezTo>
                      <a:pt x="0" y="22"/>
                      <a:pt x="20" y="1"/>
                      <a:pt x="44" y="0"/>
                    </a:cubicBezTo>
                    <a:cubicBezTo>
                      <a:pt x="68" y="0"/>
                      <a:pt x="89" y="20"/>
                      <a:pt x="89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7" name="Freeform 28"/>
              <p:cNvSpPr>
                <a:spLocks/>
              </p:cNvSpPr>
              <p:nvPr/>
            </p:nvSpPr>
            <p:spPr bwMode="auto">
              <a:xfrm>
                <a:off x="4398" y="2179"/>
                <a:ext cx="86" cy="88"/>
              </a:xfrm>
              <a:custGeom>
                <a:avLst/>
                <a:gdLst>
                  <a:gd name="T0" fmla="*/ 0 w 88"/>
                  <a:gd name="T1" fmla="*/ 44 h 89"/>
                  <a:gd name="T2" fmla="*/ 44 w 88"/>
                  <a:gd name="T3" fmla="*/ 0 h 89"/>
                  <a:gd name="T4" fmla="*/ 88 w 88"/>
                  <a:gd name="T5" fmla="*/ 44 h 89"/>
                  <a:gd name="T6" fmla="*/ 44 w 88"/>
                  <a:gd name="T7" fmla="*/ 88 h 89"/>
                  <a:gd name="T8" fmla="*/ 0 w 88"/>
                  <a:gd name="T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0" y="44"/>
                    </a:moveTo>
                    <a:cubicBezTo>
                      <a:pt x="0" y="19"/>
                      <a:pt x="19" y="0"/>
                      <a:pt x="44" y="0"/>
                    </a:cubicBezTo>
                    <a:cubicBezTo>
                      <a:pt x="69" y="0"/>
                      <a:pt x="87" y="19"/>
                      <a:pt x="88" y="44"/>
                    </a:cubicBezTo>
                    <a:cubicBezTo>
                      <a:pt x="88" y="68"/>
                      <a:pt x="69" y="88"/>
                      <a:pt x="44" y="88"/>
                    </a:cubicBezTo>
                    <a:cubicBezTo>
                      <a:pt x="19" y="89"/>
                      <a:pt x="0" y="69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8" name="Freeform 29"/>
              <p:cNvSpPr>
                <a:spLocks/>
              </p:cNvSpPr>
              <p:nvPr/>
            </p:nvSpPr>
            <p:spPr bwMode="auto">
              <a:xfrm>
                <a:off x="5884" y="2168"/>
                <a:ext cx="88" cy="88"/>
              </a:xfrm>
              <a:custGeom>
                <a:avLst/>
                <a:gdLst>
                  <a:gd name="T0" fmla="*/ 46 w 89"/>
                  <a:gd name="T1" fmla="*/ 1 h 89"/>
                  <a:gd name="T2" fmla="*/ 89 w 89"/>
                  <a:gd name="T3" fmla="*/ 45 h 89"/>
                  <a:gd name="T4" fmla="*/ 44 w 89"/>
                  <a:gd name="T5" fmla="*/ 89 h 89"/>
                  <a:gd name="T6" fmla="*/ 1 w 89"/>
                  <a:gd name="T7" fmla="*/ 45 h 89"/>
                  <a:gd name="T8" fmla="*/ 46 w 89"/>
                  <a:gd name="T9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46" y="1"/>
                    </a:moveTo>
                    <a:cubicBezTo>
                      <a:pt x="70" y="2"/>
                      <a:pt x="89" y="21"/>
                      <a:pt x="89" y="45"/>
                    </a:cubicBezTo>
                    <a:cubicBezTo>
                      <a:pt x="89" y="69"/>
                      <a:pt x="69" y="89"/>
                      <a:pt x="44" y="89"/>
                    </a:cubicBezTo>
                    <a:cubicBezTo>
                      <a:pt x="21" y="88"/>
                      <a:pt x="0" y="68"/>
                      <a:pt x="1" y="45"/>
                    </a:cubicBezTo>
                    <a:cubicBezTo>
                      <a:pt x="2" y="18"/>
                      <a:pt x="23" y="0"/>
                      <a:pt x="4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9" name="Freeform 30"/>
              <p:cNvSpPr>
                <a:spLocks/>
              </p:cNvSpPr>
              <p:nvPr/>
            </p:nvSpPr>
            <p:spPr bwMode="auto">
              <a:xfrm>
                <a:off x="5835" y="3541"/>
                <a:ext cx="86" cy="88"/>
              </a:xfrm>
              <a:custGeom>
                <a:avLst/>
                <a:gdLst>
                  <a:gd name="T0" fmla="*/ 44 w 88"/>
                  <a:gd name="T1" fmla="*/ 89 h 90"/>
                  <a:gd name="T2" fmla="*/ 0 w 88"/>
                  <a:gd name="T3" fmla="*/ 44 h 90"/>
                  <a:gd name="T4" fmla="*/ 46 w 88"/>
                  <a:gd name="T5" fmla="*/ 1 h 90"/>
                  <a:gd name="T6" fmla="*/ 88 w 88"/>
                  <a:gd name="T7" fmla="*/ 45 h 90"/>
                  <a:gd name="T8" fmla="*/ 44 w 88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90">
                    <a:moveTo>
                      <a:pt x="44" y="89"/>
                    </a:moveTo>
                    <a:cubicBezTo>
                      <a:pt x="20" y="89"/>
                      <a:pt x="0" y="68"/>
                      <a:pt x="0" y="44"/>
                    </a:cubicBezTo>
                    <a:cubicBezTo>
                      <a:pt x="1" y="20"/>
                      <a:pt x="22" y="0"/>
                      <a:pt x="46" y="1"/>
                    </a:cubicBezTo>
                    <a:cubicBezTo>
                      <a:pt x="69" y="2"/>
                      <a:pt x="88" y="22"/>
                      <a:pt x="88" y="45"/>
                    </a:cubicBezTo>
                    <a:cubicBezTo>
                      <a:pt x="88" y="69"/>
                      <a:pt x="68" y="90"/>
                      <a:pt x="4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0" name="Freeform 31"/>
              <p:cNvSpPr>
                <a:spLocks/>
              </p:cNvSpPr>
              <p:nvPr/>
            </p:nvSpPr>
            <p:spPr bwMode="auto">
              <a:xfrm>
                <a:off x="4163" y="2598"/>
                <a:ext cx="87" cy="89"/>
              </a:xfrm>
              <a:custGeom>
                <a:avLst/>
                <a:gdLst>
                  <a:gd name="T0" fmla="*/ 1 w 89"/>
                  <a:gd name="T1" fmla="*/ 44 h 90"/>
                  <a:gd name="T2" fmla="*/ 46 w 89"/>
                  <a:gd name="T3" fmla="*/ 1 h 90"/>
                  <a:gd name="T4" fmla="*/ 88 w 89"/>
                  <a:gd name="T5" fmla="*/ 47 h 90"/>
                  <a:gd name="T6" fmla="*/ 44 w 89"/>
                  <a:gd name="T7" fmla="*/ 89 h 90"/>
                  <a:gd name="T8" fmla="*/ 1 w 89"/>
                  <a:gd name="T9" fmla="*/ 4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1" y="44"/>
                    </a:moveTo>
                    <a:cubicBezTo>
                      <a:pt x="1" y="20"/>
                      <a:pt x="22" y="0"/>
                      <a:pt x="46" y="1"/>
                    </a:cubicBezTo>
                    <a:cubicBezTo>
                      <a:pt x="71" y="2"/>
                      <a:pt x="89" y="22"/>
                      <a:pt x="88" y="47"/>
                    </a:cubicBezTo>
                    <a:cubicBezTo>
                      <a:pt x="87" y="71"/>
                      <a:pt x="68" y="90"/>
                      <a:pt x="44" y="89"/>
                    </a:cubicBezTo>
                    <a:cubicBezTo>
                      <a:pt x="20" y="89"/>
                      <a:pt x="0" y="69"/>
                      <a:pt x="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1" name="Freeform 32"/>
              <p:cNvSpPr>
                <a:spLocks/>
              </p:cNvSpPr>
              <p:nvPr/>
            </p:nvSpPr>
            <p:spPr bwMode="auto">
              <a:xfrm>
                <a:off x="4221" y="2419"/>
                <a:ext cx="87" cy="87"/>
              </a:xfrm>
              <a:custGeom>
                <a:avLst/>
                <a:gdLst>
                  <a:gd name="T0" fmla="*/ 88 w 89"/>
                  <a:gd name="T1" fmla="*/ 45 h 88"/>
                  <a:gd name="T2" fmla="*/ 44 w 89"/>
                  <a:gd name="T3" fmla="*/ 88 h 88"/>
                  <a:gd name="T4" fmla="*/ 1 w 89"/>
                  <a:gd name="T5" fmla="*/ 45 h 88"/>
                  <a:gd name="T6" fmla="*/ 45 w 89"/>
                  <a:gd name="T7" fmla="*/ 0 h 88"/>
                  <a:gd name="T8" fmla="*/ 88 w 89"/>
                  <a:gd name="T9" fmla="*/ 4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8">
                    <a:moveTo>
                      <a:pt x="88" y="45"/>
                    </a:moveTo>
                    <a:cubicBezTo>
                      <a:pt x="88" y="69"/>
                      <a:pt x="68" y="88"/>
                      <a:pt x="44" y="88"/>
                    </a:cubicBezTo>
                    <a:cubicBezTo>
                      <a:pt x="20" y="87"/>
                      <a:pt x="1" y="68"/>
                      <a:pt x="1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69" y="0"/>
                      <a:pt x="89" y="20"/>
                      <a:pt x="88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2" name="Freeform 33"/>
              <p:cNvSpPr>
                <a:spLocks/>
              </p:cNvSpPr>
              <p:nvPr/>
            </p:nvSpPr>
            <p:spPr bwMode="auto">
              <a:xfrm>
                <a:off x="4660" y="1968"/>
                <a:ext cx="100" cy="88"/>
              </a:xfrm>
              <a:custGeom>
                <a:avLst/>
                <a:gdLst>
                  <a:gd name="T0" fmla="*/ 32 w 101"/>
                  <a:gd name="T1" fmla="*/ 89 h 90"/>
                  <a:gd name="T2" fmla="*/ 16 w 101"/>
                  <a:gd name="T3" fmla="*/ 77 h 90"/>
                  <a:gd name="T4" fmla="*/ 6 w 101"/>
                  <a:gd name="T5" fmla="*/ 29 h 90"/>
                  <a:gd name="T6" fmla="*/ 43 w 101"/>
                  <a:gd name="T7" fmla="*/ 1 h 90"/>
                  <a:gd name="T8" fmla="*/ 86 w 101"/>
                  <a:gd name="T9" fmla="*/ 24 h 90"/>
                  <a:gd name="T10" fmla="*/ 52 w 101"/>
                  <a:gd name="T11" fmla="*/ 89 h 90"/>
                  <a:gd name="T12" fmla="*/ 32 w 101"/>
                  <a:gd name="T13" fmla="*/ 88 h 90"/>
                  <a:gd name="T14" fmla="*/ 32 w 101"/>
                  <a:gd name="T15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90">
                    <a:moveTo>
                      <a:pt x="32" y="89"/>
                    </a:moveTo>
                    <a:cubicBezTo>
                      <a:pt x="27" y="85"/>
                      <a:pt x="21" y="82"/>
                      <a:pt x="16" y="77"/>
                    </a:cubicBezTo>
                    <a:cubicBezTo>
                      <a:pt x="2" y="63"/>
                      <a:pt x="0" y="47"/>
                      <a:pt x="6" y="29"/>
                    </a:cubicBezTo>
                    <a:cubicBezTo>
                      <a:pt x="12" y="13"/>
                      <a:pt x="25" y="3"/>
                      <a:pt x="43" y="1"/>
                    </a:cubicBezTo>
                    <a:cubicBezTo>
                      <a:pt x="62" y="0"/>
                      <a:pt x="77" y="7"/>
                      <a:pt x="86" y="24"/>
                    </a:cubicBezTo>
                    <a:cubicBezTo>
                      <a:pt x="101" y="52"/>
                      <a:pt x="83" y="86"/>
                      <a:pt x="52" y="89"/>
                    </a:cubicBezTo>
                    <a:cubicBezTo>
                      <a:pt x="45" y="90"/>
                      <a:pt x="38" y="89"/>
                      <a:pt x="32" y="88"/>
                    </a:cubicBezTo>
                    <a:cubicBezTo>
                      <a:pt x="32" y="88"/>
                      <a:pt x="32" y="89"/>
                      <a:pt x="3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3" name="Freeform 34"/>
              <p:cNvSpPr>
                <a:spLocks/>
              </p:cNvSpPr>
              <p:nvPr/>
            </p:nvSpPr>
            <p:spPr bwMode="auto">
              <a:xfrm>
                <a:off x="6127" y="2944"/>
                <a:ext cx="88" cy="85"/>
              </a:xfrm>
              <a:custGeom>
                <a:avLst/>
                <a:gdLst>
                  <a:gd name="T0" fmla="*/ 45 w 89"/>
                  <a:gd name="T1" fmla="*/ 87 h 87"/>
                  <a:gd name="T2" fmla="*/ 1 w 89"/>
                  <a:gd name="T3" fmla="*/ 42 h 87"/>
                  <a:gd name="T4" fmla="*/ 45 w 89"/>
                  <a:gd name="T5" fmla="*/ 0 h 87"/>
                  <a:gd name="T6" fmla="*/ 88 w 89"/>
                  <a:gd name="T7" fmla="*/ 42 h 87"/>
                  <a:gd name="T8" fmla="*/ 45 w 89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7">
                    <a:moveTo>
                      <a:pt x="45" y="87"/>
                    </a:moveTo>
                    <a:cubicBezTo>
                      <a:pt x="20" y="87"/>
                      <a:pt x="0" y="67"/>
                      <a:pt x="1" y="42"/>
                    </a:cubicBezTo>
                    <a:cubicBezTo>
                      <a:pt x="1" y="19"/>
                      <a:pt x="21" y="0"/>
                      <a:pt x="45" y="0"/>
                    </a:cubicBezTo>
                    <a:cubicBezTo>
                      <a:pt x="69" y="0"/>
                      <a:pt x="88" y="18"/>
                      <a:pt x="88" y="42"/>
                    </a:cubicBezTo>
                    <a:cubicBezTo>
                      <a:pt x="89" y="67"/>
                      <a:pt x="69" y="87"/>
                      <a:pt x="45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4" name="Freeform 35"/>
              <p:cNvSpPr>
                <a:spLocks/>
              </p:cNvSpPr>
              <p:nvPr/>
            </p:nvSpPr>
            <p:spPr bwMode="auto">
              <a:xfrm>
                <a:off x="4133" y="2686"/>
                <a:ext cx="90" cy="92"/>
              </a:xfrm>
              <a:custGeom>
                <a:avLst/>
                <a:gdLst>
                  <a:gd name="T0" fmla="*/ 91 w 91"/>
                  <a:gd name="T1" fmla="*/ 57 h 94"/>
                  <a:gd name="T2" fmla="*/ 80 w 91"/>
                  <a:gd name="T3" fmla="*/ 73 h 94"/>
                  <a:gd name="T4" fmla="*/ 27 w 91"/>
                  <a:gd name="T5" fmla="*/ 86 h 94"/>
                  <a:gd name="T6" fmla="*/ 3 w 91"/>
                  <a:gd name="T7" fmla="*/ 39 h 94"/>
                  <a:gd name="T8" fmla="*/ 43 w 91"/>
                  <a:gd name="T9" fmla="*/ 2 h 94"/>
                  <a:gd name="T10" fmla="*/ 89 w 91"/>
                  <a:gd name="T11" fmla="*/ 40 h 94"/>
                  <a:gd name="T12" fmla="*/ 91 w 91"/>
                  <a:gd name="T13" fmla="*/ 57 h 94"/>
                  <a:gd name="T14" fmla="*/ 91 w 91"/>
                  <a:gd name="T15" fmla="*/ 5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94">
                    <a:moveTo>
                      <a:pt x="91" y="57"/>
                    </a:moveTo>
                    <a:cubicBezTo>
                      <a:pt x="87" y="62"/>
                      <a:pt x="84" y="68"/>
                      <a:pt x="80" y="73"/>
                    </a:cubicBezTo>
                    <a:cubicBezTo>
                      <a:pt x="66" y="90"/>
                      <a:pt x="45" y="94"/>
                      <a:pt x="27" y="86"/>
                    </a:cubicBezTo>
                    <a:cubicBezTo>
                      <a:pt x="9" y="77"/>
                      <a:pt x="0" y="59"/>
                      <a:pt x="3" y="39"/>
                    </a:cubicBezTo>
                    <a:cubicBezTo>
                      <a:pt x="6" y="19"/>
                      <a:pt x="22" y="4"/>
                      <a:pt x="43" y="2"/>
                    </a:cubicBezTo>
                    <a:cubicBezTo>
                      <a:pt x="64" y="0"/>
                      <a:pt x="86" y="17"/>
                      <a:pt x="89" y="40"/>
                    </a:cubicBezTo>
                    <a:cubicBezTo>
                      <a:pt x="90" y="46"/>
                      <a:pt x="90" y="52"/>
                      <a:pt x="91" y="57"/>
                    </a:cubicBezTo>
                    <a:cubicBezTo>
                      <a:pt x="91" y="57"/>
                      <a:pt x="91" y="57"/>
                      <a:pt x="9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5" name="Freeform 36"/>
              <p:cNvSpPr>
                <a:spLocks/>
              </p:cNvSpPr>
              <p:nvPr/>
            </p:nvSpPr>
            <p:spPr bwMode="auto">
              <a:xfrm>
                <a:off x="4782" y="1897"/>
                <a:ext cx="88" cy="100"/>
              </a:xfrm>
              <a:custGeom>
                <a:avLst/>
                <a:gdLst>
                  <a:gd name="T0" fmla="*/ 88 w 89"/>
                  <a:gd name="T1" fmla="*/ 74 h 102"/>
                  <a:gd name="T2" fmla="*/ 74 w 89"/>
                  <a:gd name="T3" fmla="*/ 88 h 102"/>
                  <a:gd name="T4" fmla="*/ 27 w 89"/>
                  <a:gd name="T5" fmla="*/ 95 h 102"/>
                  <a:gd name="T6" fmla="*/ 1 w 89"/>
                  <a:gd name="T7" fmla="*/ 57 h 102"/>
                  <a:gd name="T8" fmla="*/ 24 w 89"/>
                  <a:gd name="T9" fmla="*/ 16 h 102"/>
                  <a:gd name="T10" fmla="*/ 88 w 89"/>
                  <a:gd name="T11" fmla="*/ 51 h 102"/>
                  <a:gd name="T12" fmla="*/ 87 w 89"/>
                  <a:gd name="T13" fmla="*/ 75 h 102"/>
                  <a:gd name="T14" fmla="*/ 88 w 89"/>
                  <a:gd name="T15" fmla="*/ 7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102">
                    <a:moveTo>
                      <a:pt x="88" y="74"/>
                    </a:moveTo>
                    <a:cubicBezTo>
                      <a:pt x="83" y="79"/>
                      <a:pt x="78" y="84"/>
                      <a:pt x="74" y="88"/>
                    </a:cubicBezTo>
                    <a:cubicBezTo>
                      <a:pt x="60" y="100"/>
                      <a:pt x="44" y="102"/>
                      <a:pt x="27" y="95"/>
                    </a:cubicBezTo>
                    <a:cubicBezTo>
                      <a:pt x="11" y="88"/>
                      <a:pt x="2" y="75"/>
                      <a:pt x="1" y="57"/>
                    </a:cubicBezTo>
                    <a:cubicBezTo>
                      <a:pt x="0" y="38"/>
                      <a:pt x="8" y="25"/>
                      <a:pt x="24" y="16"/>
                    </a:cubicBezTo>
                    <a:cubicBezTo>
                      <a:pt x="51" y="0"/>
                      <a:pt x="86" y="19"/>
                      <a:pt x="88" y="51"/>
                    </a:cubicBezTo>
                    <a:cubicBezTo>
                      <a:pt x="89" y="59"/>
                      <a:pt x="87" y="67"/>
                      <a:pt x="87" y="75"/>
                    </a:cubicBezTo>
                    <a:cubicBezTo>
                      <a:pt x="87" y="75"/>
                      <a:pt x="88" y="74"/>
                      <a:pt x="8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6" name="Freeform 37"/>
              <p:cNvSpPr>
                <a:spLocks/>
              </p:cNvSpPr>
              <p:nvPr/>
            </p:nvSpPr>
            <p:spPr bwMode="auto">
              <a:xfrm>
                <a:off x="4136" y="2986"/>
                <a:ext cx="87" cy="87"/>
              </a:xfrm>
              <a:custGeom>
                <a:avLst/>
                <a:gdLst>
                  <a:gd name="T0" fmla="*/ 88 w 88"/>
                  <a:gd name="T1" fmla="*/ 46 h 89"/>
                  <a:gd name="T2" fmla="*/ 45 w 88"/>
                  <a:gd name="T3" fmla="*/ 89 h 89"/>
                  <a:gd name="T4" fmla="*/ 1 w 88"/>
                  <a:gd name="T5" fmla="*/ 44 h 89"/>
                  <a:gd name="T6" fmla="*/ 44 w 88"/>
                  <a:gd name="T7" fmla="*/ 0 h 89"/>
                  <a:gd name="T8" fmla="*/ 88 w 88"/>
                  <a:gd name="T9" fmla="*/ 4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88" y="46"/>
                    </a:moveTo>
                    <a:cubicBezTo>
                      <a:pt x="87" y="69"/>
                      <a:pt x="68" y="89"/>
                      <a:pt x="45" y="89"/>
                    </a:cubicBezTo>
                    <a:cubicBezTo>
                      <a:pt x="20" y="89"/>
                      <a:pt x="0" y="68"/>
                      <a:pt x="1" y="44"/>
                    </a:cubicBezTo>
                    <a:cubicBezTo>
                      <a:pt x="1" y="20"/>
                      <a:pt x="21" y="1"/>
                      <a:pt x="44" y="0"/>
                    </a:cubicBezTo>
                    <a:cubicBezTo>
                      <a:pt x="69" y="0"/>
                      <a:pt x="88" y="21"/>
                      <a:pt x="88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7" name="Freeform 38"/>
              <p:cNvSpPr>
                <a:spLocks/>
              </p:cNvSpPr>
              <p:nvPr/>
            </p:nvSpPr>
            <p:spPr bwMode="auto">
              <a:xfrm>
                <a:off x="5736" y="2021"/>
                <a:ext cx="86" cy="86"/>
              </a:xfrm>
              <a:custGeom>
                <a:avLst/>
                <a:gdLst>
                  <a:gd name="T0" fmla="*/ 43 w 88"/>
                  <a:gd name="T1" fmla="*/ 88 h 88"/>
                  <a:gd name="T2" fmla="*/ 1 w 88"/>
                  <a:gd name="T3" fmla="*/ 42 h 88"/>
                  <a:gd name="T4" fmla="*/ 45 w 88"/>
                  <a:gd name="T5" fmla="*/ 0 h 88"/>
                  <a:gd name="T6" fmla="*/ 87 w 88"/>
                  <a:gd name="T7" fmla="*/ 46 h 88"/>
                  <a:gd name="T8" fmla="*/ 43 w 88"/>
                  <a:gd name="T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8">
                    <a:moveTo>
                      <a:pt x="43" y="88"/>
                    </a:moveTo>
                    <a:cubicBezTo>
                      <a:pt x="19" y="87"/>
                      <a:pt x="0" y="67"/>
                      <a:pt x="1" y="42"/>
                    </a:cubicBezTo>
                    <a:cubicBezTo>
                      <a:pt x="1" y="19"/>
                      <a:pt x="20" y="0"/>
                      <a:pt x="45" y="0"/>
                    </a:cubicBezTo>
                    <a:cubicBezTo>
                      <a:pt x="69" y="0"/>
                      <a:pt x="88" y="21"/>
                      <a:pt x="87" y="46"/>
                    </a:cubicBezTo>
                    <a:cubicBezTo>
                      <a:pt x="86" y="69"/>
                      <a:pt x="66" y="88"/>
                      <a:pt x="43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8" name="Freeform 39"/>
              <p:cNvSpPr>
                <a:spLocks/>
              </p:cNvSpPr>
              <p:nvPr/>
            </p:nvSpPr>
            <p:spPr bwMode="auto">
              <a:xfrm>
                <a:off x="4900" y="1847"/>
                <a:ext cx="88" cy="88"/>
              </a:xfrm>
              <a:custGeom>
                <a:avLst/>
                <a:gdLst>
                  <a:gd name="T0" fmla="*/ 89 w 89"/>
                  <a:gd name="T1" fmla="*/ 45 h 90"/>
                  <a:gd name="T2" fmla="*/ 43 w 89"/>
                  <a:gd name="T3" fmla="*/ 89 h 90"/>
                  <a:gd name="T4" fmla="*/ 1 w 89"/>
                  <a:gd name="T5" fmla="*/ 44 h 90"/>
                  <a:gd name="T6" fmla="*/ 44 w 89"/>
                  <a:gd name="T7" fmla="*/ 0 h 90"/>
                  <a:gd name="T8" fmla="*/ 89 w 89"/>
                  <a:gd name="T9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cubicBezTo>
                      <a:pt x="88" y="69"/>
                      <a:pt x="66" y="90"/>
                      <a:pt x="43" y="89"/>
                    </a:cubicBezTo>
                    <a:cubicBezTo>
                      <a:pt x="19" y="87"/>
                      <a:pt x="0" y="67"/>
                      <a:pt x="1" y="44"/>
                    </a:cubicBezTo>
                    <a:cubicBezTo>
                      <a:pt x="1" y="20"/>
                      <a:pt x="21" y="1"/>
                      <a:pt x="44" y="0"/>
                    </a:cubicBezTo>
                    <a:cubicBezTo>
                      <a:pt x="68" y="0"/>
                      <a:pt x="89" y="21"/>
                      <a:pt x="8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9" name="Freeform 40"/>
              <p:cNvSpPr>
                <a:spLocks/>
              </p:cNvSpPr>
              <p:nvPr/>
            </p:nvSpPr>
            <p:spPr bwMode="auto">
              <a:xfrm>
                <a:off x="5569" y="3752"/>
                <a:ext cx="87" cy="87"/>
              </a:xfrm>
              <a:custGeom>
                <a:avLst/>
                <a:gdLst>
                  <a:gd name="T0" fmla="*/ 87 w 88"/>
                  <a:gd name="T1" fmla="*/ 43 h 88"/>
                  <a:gd name="T2" fmla="*/ 44 w 88"/>
                  <a:gd name="T3" fmla="*/ 88 h 88"/>
                  <a:gd name="T4" fmla="*/ 0 w 88"/>
                  <a:gd name="T5" fmla="*/ 45 h 88"/>
                  <a:gd name="T6" fmla="*/ 44 w 88"/>
                  <a:gd name="T7" fmla="*/ 0 h 88"/>
                  <a:gd name="T8" fmla="*/ 87 w 88"/>
                  <a:gd name="T9" fmla="*/ 4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8">
                    <a:moveTo>
                      <a:pt x="87" y="43"/>
                    </a:moveTo>
                    <a:cubicBezTo>
                      <a:pt x="88" y="67"/>
                      <a:pt x="68" y="88"/>
                      <a:pt x="44" y="88"/>
                    </a:cubicBezTo>
                    <a:cubicBezTo>
                      <a:pt x="21" y="87"/>
                      <a:pt x="1" y="68"/>
                      <a:pt x="0" y="45"/>
                    </a:cubicBezTo>
                    <a:cubicBezTo>
                      <a:pt x="0" y="21"/>
                      <a:pt x="20" y="0"/>
                      <a:pt x="44" y="0"/>
                    </a:cubicBezTo>
                    <a:cubicBezTo>
                      <a:pt x="68" y="0"/>
                      <a:pt x="87" y="19"/>
                      <a:pt x="87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0" name="Freeform 41"/>
              <p:cNvSpPr>
                <a:spLocks/>
              </p:cNvSpPr>
              <p:nvPr/>
            </p:nvSpPr>
            <p:spPr bwMode="auto">
              <a:xfrm>
                <a:off x="5242" y="3843"/>
                <a:ext cx="86" cy="87"/>
              </a:xfrm>
              <a:custGeom>
                <a:avLst/>
                <a:gdLst>
                  <a:gd name="T0" fmla="*/ 88 w 88"/>
                  <a:gd name="T1" fmla="*/ 45 h 89"/>
                  <a:gd name="T2" fmla="*/ 42 w 88"/>
                  <a:gd name="T3" fmla="*/ 89 h 89"/>
                  <a:gd name="T4" fmla="*/ 0 w 88"/>
                  <a:gd name="T5" fmla="*/ 45 h 89"/>
                  <a:gd name="T6" fmla="*/ 46 w 88"/>
                  <a:gd name="T7" fmla="*/ 1 h 89"/>
                  <a:gd name="T8" fmla="*/ 88 w 88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88" y="45"/>
                    </a:moveTo>
                    <a:cubicBezTo>
                      <a:pt x="88" y="70"/>
                      <a:pt x="67" y="89"/>
                      <a:pt x="42" y="89"/>
                    </a:cubicBezTo>
                    <a:cubicBezTo>
                      <a:pt x="19" y="88"/>
                      <a:pt x="0" y="68"/>
                      <a:pt x="0" y="45"/>
                    </a:cubicBezTo>
                    <a:cubicBezTo>
                      <a:pt x="1" y="21"/>
                      <a:pt x="22" y="0"/>
                      <a:pt x="46" y="1"/>
                    </a:cubicBezTo>
                    <a:cubicBezTo>
                      <a:pt x="69" y="2"/>
                      <a:pt x="88" y="22"/>
                      <a:pt x="88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1" name="Freeform 42"/>
              <p:cNvSpPr>
                <a:spLocks/>
              </p:cNvSpPr>
              <p:nvPr/>
            </p:nvSpPr>
            <p:spPr bwMode="auto">
              <a:xfrm>
                <a:off x="5109" y="1815"/>
                <a:ext cx="87" cy="88"/>
              </a:xfrm>
              <a:custGeom>
                <a:avLst/>
                <a:gdLst>
                  <a:gd name="T0" fmla="*/ 45 w 88"/>
                  <a:gd name="T1" fmla="*/ 0 h 89"/>
                  <a:gd name="T2" fmla="*/ 88 w 88"/>
                  <a:gd name="T3" fmla="*/ 44 h 89"/>
                  <a:gd name="T4" fmla="*/ 43 w 88"/>
                  <a:gd name="T5" fmla="*/ 88 h 89"/>
                  <a:gd name="T6" fmla="*/ 0 w 88"/>
                  <a:gd name="T7" fmla="*/ 45 h 89"/>
                  <a:gd name="T8" fmla="*/ 45 w 88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9">
                    <a:moveTo>
                      <a:pt x="45" y="0"/>
                    </a:moveTo>
                    <a:cubicBezTo>
                      <a:pt x="68" y="1"/>
                      <a:pt x="87" y="21"/>
                      <a:pt x="88" y="44"/>
                    </a:cubicBezTo>
                    <a:cubicBezTo>
                      <a:pt x="88" y="68"/>
                      <a:pt x="67" y="89"/>
                      <a:pt x="43" y="88"/>
                    </a:cubicBezTo>
                    <a:cubicBezTo>
                      <a:pt x="20" y="88"/>
                      <a:pt x="0" y="68"/>
                      <a:pt x="0" y="45"/>
                    </a:cubicBezTo>
                    <a:cubicBezTo>
                      <a:pt x="0" y="21"/>
                      <a:pt x="21" y="0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2" name="Freeform 43"/>
              <p:cNvSpPr>
                <a:spLocks/>
              </p:cNvSpPr>
              <p:nvPr/>
            </p:nvSpPr>
            <p:spPr bwMode="auto">
              <a:xfrm>
                <a:off x="4250" y="2330"/>
                <a:ext cx="86" cy="85"/>
              </a:xfrm>
              <a:custGeom>
                <a:avLst/>
                <a:gdLst>
                  <a:gd name="T0" fmla="*/ 44 w 87"/>
                  <a:gd name="T1" fmla="*/ 0 h 87"/>
                  <a:gd name="T2" fmla="*/ 87 w 87"/>
                  <a:gd name="T3" fmla="*/ 43 h 87"/>
                  <a:gd name="T4" fmla="*/ 43 w 87"/>
                  <a:gd name="T5" fmla="*/ 87 h 87"/>
                  <a:gd name="T6" fmla="*/ 0 w 87"/>
                  <a:gd name="T7" fmla="*/ 44 h 87"/>
                  <a:gd name="T8" fmla="*/ 44 w 8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4" y="0"/>
                    </a:moveTo>
                    <a:cubicBezTo>
                      <a:pt x="68" y="1"/>
                      <a:pt x="87" y="20"/>
                      <a:pt x="87" y="43"/>
                    </a:cubicBezTo>
                    <a:cubicBezTo>
                      <a:pt x="87" y="67"/>
                      <a:pt x="67" y="87"/>
                      <a:pt x="43" y="87"/>
                    </a:cubicBezTo>
                    <a:cubicBezTo>
                      <a:pt x="19" y="87"/>
                      <a:pt x="0" y="68"/>
                      <a:pt x="0" y="44"/>
                    </a:cubicBezTo>
                    <a:cubicBezTo>
                      <a:pt x="0" y="19"/>
                      <a:pt x="19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3" name="Freeform 44"/>
              <p:cNvSpPr>
                <a:spLocks/>
              </p:cNvSpPr>
              <p:nvPr/>
            </p:nvSpPr>
            <p:spPr bwMode="auto">
              <a:xfrm>
                <a:off x="6126" y="2644"/>
                <a:ext cx="86" cy="87"/>
              </a:xfrm>
              <a:custGeom>
                <a:avLst/>
                <a:gdLst>
                  <a:gd name="T0" fmla="*/ 43 w 87"/>
                  <a:gd name="T1" fmla="*/ 88 h 88"/>
                  <a:gd name="T2" fmla="*/ 1 w 87"/>
                  <a:gd name="T3" fmla="*/ 42 h 88"/>
                  <a:gd name="T4" fmla="*/ 45 w 87"/>
                  <a:gd name="T5" fmla="*/ 1 h 88"/>
                  <a:gd name="T6" fmla="*/ 87 w 87"/>
                  <a:gd name="T7" fmla="*/ 44 h 88"/>
                  <a:gd name="T8" fmla="*/ 43 w 87"/>
                  <a:gd name="T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3" y="88"/>
                    </a:moveTo>
                    <a:cubicBezTo>
                      <a:pt x="19" y="87"/>
                      <a:pt x="0" y="67"/>
                      <a:pt x="1" y="42"/>
                    </a:cubicBezTo>
                    <a:cubicBezTo>
                      <a:pt x="2" y="18"/>
                      <a:pt x="21" y="0"/>
                      <a:pt x="45" y="1"/>
                    </a:cubicBezTo>
                    <a:cubicBezTo>
                      <a:pt x="68" y="1"/>
                      <a:pt x="87" y="20"/>
                      <a:pt x="87" y="44"/>
                    </a:cubicBezTo>
                    <a:cubicBezTo>
                      <a:pt x="87" y="68"/>
                      <a:pt x="68" y="88"/>
                      <a:pt x="43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4" name="Freeform 45"/>
              <p:cNvSpPr>
                <a:spLocks/>
              </p:cNvSpPr>
              <p:nvPr/>
            </p:nvSpPr>
            <p:spPr bwMode="auto">
              <a:xfrm>
                <a:off x="4438" y="3582"/>
                <a:ext cx="86" cy="87"/>
              </a:xfrm>
              <a:custGeom>
                <a:avLst/>
                <a:gdLst>
                  <a:gd name="T0" fmla="*/ 43 w 87"/>
                  <a:gd name="T1" fmla="*/ 0 h 88"/>
                  <a:gd name="T2" fmla="*/ 86 w 87"/>
                  <a:gd name="T3" fmla="*/ 43 h 88"/>
                  <a:gd name="T4" fmla="*/ 43 w 87"/>
                  <a:gd name="T5" fmla="*/ 88 h 88"/>
                  <a:gd name="T6" fmla="*/ 0 w 87"/>
                  <a:gd name="T7" fmla="*/ 44 h 88"/>
                  <a:gd name="T8" fmla="*/ 43 w 87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3" y="0"/>
                    </a:moveTo>
                    <a:cubicBezTo>
                      <a:pt x="66" y="0"/>
                      <a:pt x="86" y="19"/>
                      <a:pt x="86" y="43"/>
                    </a:cubicBezTo>
                    <a:cubicBezTo>
                      <a:pt x="87" y="67"/>
                      <a:pt x="67" y="88"/>
                      <a:pt x="43" y="88"/>
                    </a:cubicBezTo>
                    <a:cubicBezTo>
                      <a:pt x="19" y="87"/>
                      <a:pt x="0" y="68"/>
                      <a:pt x="0" y="44"/>
                    </a:cubicBezTo>
                    <a:cubicBezTo>
                      <a:pt x="0" y="20"/>
                      <a:pt x="19" y="1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5" name="Freeform 46"/>
              <p:cNvSpPr>
                <a:spLocks/>
              </p:cNvSpPr>
              <p:nvPr/>
            </p:nvSpPr>
            <p:spPr bwMode="auto">
              <a:xfrm>
                <a:off x="4229" y="3315"/>
                <a:ext cx="85" cy="87"/>
              </a:xfrm>
              <a:custGeom>
                <a:avLst/>
                <a:gdLst>
                  <a:gd name="T0" fmla="*/ 87 w 87"/>
                  <a:gd name="T1" fmla="*/ 43 h 88"/>
                  <a:gd name="T2" fmla="*/ 44 w 87"/>
                  <a:gd name="T3" fmla="*/ 87 h 88"/>
                  <a:gd name="T4" fmla="*/ 0 w 87"/>
                  <a:gd name="T5" fmla="*/ 45 h 88"/>
                  <a:gd name="T6" fmla="*/ 44 w 87"/>
                  <a:gd name="T7" fmla="*/ 0 h 88"/>
                  <a:gd name="T8" fmla="*/ 87 w 87"/>
                  <a:gd name="T9" fmla="*/ 4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87" y="43"/>
                    </a:moveTo>
                    <a:cubicBezTo>
                      <a:pt x="87" y="67"/>
                      <a:pt x="67" y="87"/>
                      <a:pt x="44" y="87"/>
                    </a:cubicBezTo>
                    <a:cubicBezTo>
                      <a:pt x="21" y="88"/>
                      <a:pt x="1" y="69"/>
                      <a:pt x="0" y="45"/>
                    </a:cubicBezTo>
                    <a:cubicBezTo>
                      <a:pt x="0" y="21"/>
                      <a:pt x="18" y="0"/>
                      <a:pt x="44" y="0"/>
                    </a:cubicBezTo>
                    <a:cubicBezTo>
                      <a:pt x="67" y="0"/>
                      <a:pt x="87" y="20"/>
                      <a:pt x="87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6" name="Freeform 47"/>
              <p:cNvSpPr>
                <a:spLocks/>
              </p:cNvSpPr>
              <p:nvPr/>
            </p:nvSpPr>
            <p:spPr bwMode="auto">
              <a:xfrm>
                <a:off x="4767" y="3787"/>
                <a:ext cx="85" cy="86"/>
              </a:xfrm>
              <a:custGeom>
                <a:avLst/>
                <a:gdLst>
                  <a:gd name="T0" fmla="*/ 87 w 87"/>
                  <a:gd name="T1" fmla="*/ 45 h 88"/>
                  <a:gd name="T2" fmla="*/ 43 w 87"/>
                  <a:gd name="T3" fmla="*/ 88 h 88"/>
                  <a:gd name="T4" fmla="*/ 0 w 87"/>
                  <a:gd name="T5" fmla="*/ 45 h 88"/>
                  <a:gd name="T6" fmla="*/ 45 w 87"/>
                  <a:gd name="T7" fmla="*/ 1 h 88"/>
                  <a:gd name="T8" fmla="*/ 87 w 87"/>
                  <a:gd name="T9" fmla="*/ 4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87" y="45"/>
                    </a:moveTo>
                    <a:cubicBezTo>
                      <a:pt x="86" y="69"/>
                      <a:pt x="67" y="88"/>
                      <a:pt x="43" y="88"/>
                    </a:cubicBezTo>
                    <a:cubicBezTo>
                      <a:pt x="20" y="88"/>
                      <a:pt x="0" y="68"/>
                      <a:pt x="0" y="45"/>
                    </a:cubicBezTo>
                    <a:cubicBezTo>
                      <a:pt x="0" y="20"/>
                      <a:pt x="21" y="0"/>
                      <a:pt x="45" y="1"/>
                    </a:cubicBezTo>
                    <a:cubicBezTo>
                      <a:pt x="69" y="2"/>
                      <a:pt x="87" y="21"/>
                      <a:pt x="8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7" name="Freeform 48"/>
              <p:cNvSpPr>
                <a:spLocks/>
              </p:cNvSpPr>
              <p:nvPr/>
            </p:nvSpPr>
            <p:spPr bwMode="auto">
              <a:xfrm>
                <a:off x="4856" y="3815"/>
                <a:ext cx="88" cy="90"/>
              </a:xfrm>
              <a:custGeom>
                <a:avLst/>
                <a:gdLst>
                  <a:gd name="T0" fmla="*/ 88 w 89"/>
                  <a:gd name="T1" fmla="*/ 48 h 91"/>
                  <a:gd name="T2" fmla="*/ 40 w 89"/>
                  <a:gd name="T3" fmla="*/ 89 h 91"/>
                  <a:gd name="T4" fmla="*/ 1 w 89"/>
                  <a:gd name="T5" fmla="*/ 45 h 91"/>
                  <a:gd name="T6" fmla="*/ 47 w 89"/>
                  <a:gd name="T7" fmla="*/ 2 h 91"/>
                  <a:gd name="T8" fmla="*/ 88 w 89"/>
                  <a:gd name="T9" fmla="*/ 4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1">
                    <a:moveTo>
                      <a:pt x="88" y="48"/>
                    </a:moveTo>
                    <a:cubicBezTo>
                      <a:pt x="86" y="73"/>
                      <a:pt x="65" y="91"/>
                      <a:pt x="40" y="89"/>
                    </a:cubicBezTo>
                    <a:cubicBezTo>
                      <a:pt x="18" y="87"/>
                      <a:pt x="0" y="69"/>
                      <a:pt x="1" y="45"/>
                    </a:cubicBezTo>
                    <a:cubicBezTo>
                      <a:pt x="1" y="20"/>
                      <a:pt x="23" y="0"/>
                      <a:pt x="47" y="2"/>
                    </a:cubicBezTo>
                    <a:cubicBezTo>
                      <a:pt x="70" y="4"/>
                      <a:pt x="89" y="25"/>
                      <a:pt x="88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8" name="Freeform 49"/>
              <p:cNvSpPr>
                <a:spLocks/>
              </p:cNvSpPr>
              <p:nvPr/>
            </p:nvSpPr>
            <p:spPr bwMode="auto">
              <a:xfrm>
                <a:off x="5983" y="3391"/>
                <a:ext cx="86" cy="88"/>
              </a:xfrm>
              <a:custGeom>
                <a:avLst/>
                <a:gdLst>
                  <a:gd name="T0" fmla="*/ 44 w 87"/>
                  <a:gd name="T1" fmla="*/ 88 h 89"/>
                  <a:gd name="T2" fmla="*/ 1 w 87"/>
                  <a:gd name="T3" fmla="*/ 46 h 89"/>
                  <a:gd name="T4" fmla="*/ 42 w 87"/>
                  <a:gd name="T5" fmla="*/ 1 h 89"/>
                  <a:gd name="T6" fmla="*/ 87 w 87"/>
                  <a:gd name="T7" fmla="*/ 44 h 89"/>
                  <a:gd name="T8" fmla="*/ 44 w 87"/>
                  <a:gd name="T9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9">
                    <a:moveTo>
                      <a:pt x="44" y="88"/>
                    </a:moveTo>
                    <a:cubicBezTo>
                      <a:pt x="21" y="89"/>
                      <a:pt x="1" y="70"/>
                      <a:pt x="1" y="46"/>
                    </a:cubicBezTo>
                    <a:cubicBezTo>
                      <a:pt x="0" y="22"/>
                      <a:pt x="18" y="2"/>
                      <a:pt x="42" y="1"/>
                    </a:cubicBezTo>
                    <a:cubicBezTo>
                      <a:pt x="67" y="0"/>
                      <a:pt x="87" y="20"/>
                      <a:pt x="87" y="44"/>
                    </a:cubicBezTo>
                    <a:cubicBezTo>
                      <a:pt x="87" y="68"/>
                      <a:pt x="68" y="88"/>
                      <a:pt x="4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9" name="Freeform 50"/>
              <p:cNvSpPr>
                <a:spLocks/>
              </p:cNvSpPr>
              <p:nvPr/>
            </p:nvSpPr>
            <p:spPr bwMode="auto">
              <a:xfrm>
                <a:off x="5688" y="3692"/>
                <a:ext cx="86" cy="87"/>
              </a:xfrm>
              <a:custGeom>
                <a:avLst/>
                <a:gdLst>
                  <a:gd name="T0" fmla="*/ 42 w 87"/>
                  <a:gd name="T1" fmla="*/ 0 h 88"/>
                  <a:gd name="T2" fmla="*/ 86 w 87"/>
                  <a:gd name="T3" fmla="*/ 42 h 88"/>
                  <a:gd name="T4" fmla="*/ 45 w 87"/>
                  <a:gd name="T5" fmla="*/ 87 h 88"/>
                  <a:gd name="T6" fmla="*/ 0 w 87"/>
                  <a:gd name="T7" fmla="*/ 44 h 88"/>
                  <a:gd name="T8" fmla="*/ 42 w 87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2" y="0"/>
                    </a:moveTo>
                    <a:cubicBezTo>
                      <a:pt x="66" y="0"/>
                      <a:pt x="85" y="19"/>
                      <a:pt x="86" y="42"/>
                    </a:cubicBezTo>
                    <a:cubicBezTo>
                      <a:pt x="87" y="66"/>
                      <a:pt x="69" y="86"/>
                      <a:pt x="45" y="87"/>
                    </a:cubicBezTo>
                    <a:cubicBezTo>
                      <a:pt x="20" y="88"/>
                      <a:pt x="0" y="69"/>
                      <a:pt x="0" y="44"/>
                    </a:cubicBezTo>
                    <a:cubicBezTo>
                      <a:pt x="0" y="20"/>
                      <a:pt x="18" y="1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0" name="Freeform 51"/>
              <p:cNvSpPr>
                <a:spLocks/>
              </p:cNvSpPr>
              <p:nvPr/>
            </p:nvSpPr>
            <p:spPr bwMode="auto">
              <a:xfrm>
                <a:off x="4678" y="3758"/>
                <a:ext cx="85" cy="87"/>
              </a:xfrm>
              <a:custGeom>
                <a:avLst/>
                <a:gdLst>
                  <a:gd name="T0" fmla="*/ 85 w 86"/>
                  <a:gd name="T1" fmla="*/ 46 h 88"/>
                  <a:gd name="T2" fmla="*/ 42 w 86"/>
                  <a:gd name="T3" fmla="*/ 88 h 88"/>
                  <a:gd name="T4" fmla="*/ 0 w 86"/>
                  <a:gd name="T5" fmla="*/ 45 h 88"/>
                  <a:gd name="T6" fmla="*/ 44 w 86"/>
                  <a:gd name="T7" fmla="*/ 1 h 88"/>
                  <a:gd name="T8" fmla="*/ 85 w 86"/>
                  <a:gd name="T9" fmla="*/ 4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8">
                    <a:moveTo>
                      <a:pt x="85" y="46"/>
                    </a:moveTo>
                    <a:cubicBezTo>
                      <a:pt x="85" y="69"/>
                      <a:pt x="66" y="88"/>
                      <a:pt x="42" y="88"/>
                    </a:cubicBezTo>
                    <a:cubicBezTo>
                      <a:pt x="18" y="87"/>
                      <a:pt x="0" y="68"/>
                      <a:pt x="0" y="45"/>
                    </a:cubicBezTo>
                    <a:cubicBezTo>
                      <a:pt x="0" y="20"/>
                      <a:pt x="20" y="0"/>
                      <a:pt x="44" y="1"/>
                    </a:cubicBezTo>
                    <a:cubicBezTo>
                      <a:pt x="68" y="2"/>
                      <a:pt x="86" y="22"/>
                      <a:pt x="8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1" name="Freeform 52"/>
              <p:cNvSpPr>
                <a:spLocks/>
              </p:cNvSpPr>
              <p:nvPr/>
            </p:nvSpPr>
            <p:spPr bwMode="auto">
              <a:xfrm>
                <a:off x="5452" y="3812"/>
                <a:ext cx="85" cy="86"/>
              </a:xfrm>
              <a:custGeom>
                <a:avLst/>
                <a:gdLst>
                  <a:gd name="T0" fmla="*/ 0 w 86"/>
                  <a:gd name="T1" fmla="*/ 43 h 87"/>
                  <a:gd name="T2" fmla="*/ 43 w 86"/>
                  <a:gd name="T3" fmla="*/ 0 h 87"/>
                  <a:gd name="T4" fmla="*/ 86 w 86"/>
                  <a:gd name="T5" fmla="*/ 43 h 87"/>
                  <a:gd name="T6" fmla="*/ 42 w 86"/>
                  <a:gd name="T7" fmla="*/ 87 h 87"/>
                  <a:gd name="T8" fmla="*/ 0 w 86"/>
                  <a:gd name="T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7">
                    <a:moveTo>
                      <a:pt x="0" y="43"/>
                    </a:moveTo>
                    <a:cubicBezTo>
                      <a:pt x="1" y="19"/>
                      <a:pt x="20" y="0"/>
                      <a:pt x="43" y="0"/>
                    </a:cubicBezTo>
                    <a:cubicBezTo>
                      <a:pt x="66" y="1"/>
                      <a:pt x="86" y="20"/>
                      <a:pt x="86" y="43"/>
                    </a:cubicBezTo>
                    <a:cubicBezTo>
                      <a:pt x="86" y="68"/>
                      <a:pt x="66" y="87"/>
                      <a:pt x="42" y="87"/>
                    </a:cubicBezTo>
                    <a:cubicBezTo>
                      <a:pt x="18" y="86"/>
                      <a:pt x="0" y="67"/>
                      <a:pt x="0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2" name="Freeform 53"/>
              <p:cNvSpPr>
                <a:spLocks/>
              </p:cNvSpPr>
              <p:nvPr/>
            </p:nvSpPr>
            <p:spPr bwMode="auto">
              <a:xfrm>
                <a:off x="4169" y="3195"/>
                <a:ext cx="85" cy="86"/>
              </a:xfrm>
              <a:custGeom>
                <a:avLst/>
                <a:gdLst>
                  <a:gd name="T0" fmla="*/ 44 w 87"/>
                  <a:gd name="T1" fmla="*/ 0 h 87"/>
                  <a:gd name="T2" fmla="*/ 86 w 87"/>
                  <a:gd name="T3" fmla="*/ 43 h 87"/>
                  <a:gd name="T4" fmla="*/ 45 w 87"/>
                  <a:gd name="T5" fmla="*/ 87 h 87"/>
                  <a:gd name="T6" fmla="*/ 0 w 87"/>
                  <a:gd name="T7" fmla="*/ 43 h 87"/>
                  <a:gd name="T8" fmla="*/ 44 w 8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4" y="0"/>
                    </a:moveTo>
                    <a:cubicBezTo>
                      <a:pt x="67" y="0"/>
                      <a:pt x="86" y="19"/>
                      <a:pt x="86" y="43"/>
                    </a:cubicBezTo>
                    <a:cubicBezTo>
                      <a:pt x="87" y="67"/>
                      <a:pt x="68" y="86"/>
                      <a:pt x="45" y="87"/>
                    </a:cubicBezTo>
                    <a:cubicBezTo>
                      <a:pt x="21" y="87"/>
                      <a:pt x="0" y="67"/>
                      <a:pt x="0" y="43"/>
                    </a:cubicBezTo>
                    <a:cubicBezTo>
                      <a:pt x="1" y="20"/>
                      <a:pt x="20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3" name="Freeform 54"/>
              <p:cNvSpPr>
                <a:spLocks/>
              </p:cNvSpPr>
              <p:nvPr/>
            </p:nvSpPr>
            <p:spPr bwMode="auto">
              <a:xfrm>
                <a:off x="6159" y="2854"/>
                <a:ext cx="84" cy="86"/>
              </a:xfrm>
              <a:custGeom>
                <a:avLst/>
                <a:gdLst>
                  <a:gd name="T0" fmla="*/ 43 w 86"/>
                  <a:gd name="T1" fmla="*/ 0 h 87"/>
                  <a:gd name="T2" fmla="*/ 86 w 86"/>
                  <a:gd name="T3" fmla="*/ 42 h 87"/>
                  <a:gd name="T4" fmla="*/ 44 w 86"/>
                  <a:gd name="T5" fmla="*/ 86 h 87"/>
                  <a:gd name="T6" fmla="*/ 0 w 86"/>
                  <a:gd name="T7" fmla="*/ 42 h 87"/>
                  <a:gd name="T8" fmla="*/ 43 w 86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7">
                    <a:moveTo>
                      <a:pt x="43" y="0"/>
                    </a:moveTo>
                    <a:cubicBezTo>
                      <a:pt x="67" y="0"/>
                      <a:pt x="86" y="19"/>
                      <a:pt x="86" y="42"/>
                    </a:cubicBezTo>
                    <a:cubicBezTo>
                      <a:pt x="86" y="66"/>
                      <a:pt x="68" y="86"/>
                      <a:pt x="44" y="86"/>
                    </a:cubicBezTo>
                    <a:cubicBezTo>
                      <a:pt x="20" y="87"/>
                      <a:pt x="0" y="67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4" name="Freeform 55"/>
              <p:cNvSpPr>
                <a:spLocks/>
              </p:cNvSpPr>
              <p:nvPr/>
            </p:nvSpPr>
            <p:spPr bwMode="auto">
              <a:xfrm>
                <a:off x="4427" y="2088"/>
                <a:ext cx="88" cy="88"/>
              </a:xfrm>
              <a:custGeom>
                <a:avLst/>
                <a:gdLst>
                  <a:gd name="T0" fmla="*/ 41 w 89"/>
                  <a:gd name="T1" fmla="*/ 89 h 90"/>
                  <a:gd name="T2" fmla="*/ 1 w 89"/>
                  <a:gd name="T3" fmla="*/ 43 h 90"/>
                  <a:gd name="T4" fmla="*/ 48 w 89"/>
                  <a:gd name="T5" fmla="*/ 2 h 90"/>
                  <a:gd name="T6" fmla="*/ 87 w 89"/>
                  <a:gd name="T7" fmla="*/ 49 h 90"/>
                  <a:gd name="T8" fmla="*/ 41 w 89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90">
                    <a:moveTo>
                      <a:pt x="41" y="89"/>
                    </a:moveTo>
                    <a:cubicBezTo>
                      <a:pt x="18" y="87"/>
                      <a:pt x="0" y="67"/>
                      <a:pt x="1" y="43"/>
                    </a:cubicBezTo>
                    <a:cubicBezTo>
                      <a:pt x="2" y="18"/>
                      <a:pt x="23" y="0"/>
                      <a:pt x="48" y="2"/>
                    </a:cubicBezTo>
                    <a:cubicBezTo>
                      <a:pt x="72" y="4"/>
                      <a:pt x="89" y="26"/>
                      <a:pt x="87" y="49"/>
                    </a:cubicBezTo>
                    <a:cubicBezTo>
                      <a:pt x="85" y="72"/>
                      <a:pt x="65" y="90"/>
                      <a:pt x="41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5" name="Freeform 56"/>
              <p:cNvSpPr>
                <a:spLocks/>
              </p:cNvSpPr>
              <p:nvPr/>
            </p:nvSpPr>
            <p:spPr bwMode="auto">
              <a:xfrm>
                <a:off x="4289" y="3434"/>
                <a:ext cx="84" cy="85"/>
              </a:xfrm>
              <a:custGeom>
                <a:avLst/>
                <a:gdLst>
                  <a:gd name="T0" fmla="*/ 43 w 86"/>
                  <a:gd name="T1" fmla="*/ 86 h 86"/>
                  <a:gd name="T2" fmla="*/ 0 w 86"/>
                  <a:gd name="T3" fmla="*/ 42 h 86"/>
                  <a:gd name="T4" fmla="*/ 44 w 86"/>
                  <a:gd name="T5" fmla="*/ 0 h 86"/>
                  <a:gd name="T6" fmla="*/ 86 w 86"/>
                  <a:gd name="T7" fmla="*/ 43 h 86"/>
                  <a:gd name="T8" fmla="*/ 43 w 8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3" y="86"/>
                    </a:moveTo>
                    <a:cubicBezTo>
                      <a:pt x="19" y="86"/>
                      <a:pt x="0" y="66"/>
                      <a:pt x="0" y="42"/>
                    </a:cubicBezTo>
                    <a:cubicBezTo>
                      <a:pt x="0" y="19"/>
                      <a:pt x="20" y="0"/>
                      <a:pt x="44" y="0"/>
                    </a:cubicBezTo>
                    <a:cubicBezTo>
                      <a:pt x="67" y="0"/>
                      <a:pt x="86" y="20"/>
                      <a:pt x="86" y="43"/>
                    </a:cubicBezTo>
                    <a:cubicBezTo>
                      <a:pt x="86" y="68"/>
                      <a:pt x="67" y="86"/>
                      <a:pt x="4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6" name="Freeform 57"/>
              <p:cNvSpPr>
                <a:spLocks/>
              </p:cNvSpPr>
              <p:nvPr/>
            </p:nvSpPr>
            <p:spPr bwMode="auto">
              <a:xfrm>
                <a:off x="4947" y="3846"/>
                <a:ext cx="85" cy="86"/>
              </a:xfrm>
              <a:custGeom>
                <a:avLst/>
                <a:gdLst>
                  <a:gd name="T0" fmla="*/ 43 w 87"/>
                  <a:gd name="T1" fmla="*/ 1 h 88"/>
                  <a:gd name="T2" fmla="*/ 87 w 87"/>
                  <a:gd name="T3" fmla="*/ 43 h 88"/>
                  <a:gd name="T4" fmla="*/ 43 w 87"/>
                  <a:gd name="T5" fmla="*/ 87 h 88"/>
                  <a:gd name="T6" fmla="*/ 1 w 87"/>
                  <a:gd name="T7" fmla="*/ 44 h 88"/>
                  <a:gd name="T8" fmla="*/ 43 w 87"/>
                  <a:gd name="T9" fmla="*/ 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8">
                    <a:moveTo>
                      <a:pt x="43" y="1"/>
                    </a:moveTo>
                    <a:cubicBezTo>
                      <a:pt x="68" y="0"/>
                      <a:pt x="86" y="22"/>
                      <a:pt x="87" y="43"/>
                    </a:cubicBezTo>
                    <a:cubicBezTo>
                      <a:pt x="87" y="67"/>
                      <a:pt x="66" y="88"/>
                      <a:pt x="43" y="87"/>
                    </a:cubicBezTo>
                    <a:cubicBezTo>
                      <a:pt x="19" y="87"/>
                      <a:pt x="0" y="67"/>
                      <a:pt x="1" y="44"/>
                    </a:cubicBezTo>
                    <a:cubicBezTo>
                      <a:pt x="1" y="20"/>
                      <a:pt x="19" y="1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7" name="Freeform 58"/>
              <p:cNvSpPr>
                <a:spLocks/>
              </p:cNvSpPr>
              <p:nvPr/>
            </p:nvSpPr>
            <p:spPr bwMode="auto">
              <a:xfrm>
                <a:off x="4106" y="2778"/>
                <a:ext cx="85" cy="86"/>
              </a:xfrm>
              <a:custGeom>
                <a:avLst/>
                <a:gdLst>
                  <a:gd name="T0" fmla="*/ 42 w 87"/>
                  <a:gd name="T1" fmla="*/ 1 h 87"/>
                  <a:gd name="T2" fmla="*/ 86 w 87"/>
                  <a:gd name="T3" fmla="*/ 42 h 87"/>
                  <a:gd name="T4" fmla="*/ 43 w 87"/>
                  <a:gd name="T5" fmla="*/ 87 h 87"/>
                  <a:gd name="T6" fmla="*/ 0 w 87"/>
                  <a:gd name="T7" fmla="*/ 44 h 87"/>
                  <a:gd name="T8" fmla="*/ 42 w 87"/>
                  <a:gd name="T9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2" y="1"/>
                    </a:moveTo>
                    <a:cubicBezTo>
                      <a:pt x="66" y="0"/>
                      <a:pt x="86" y="19"/>
                      <a:pt x="86" y="42"/>
                    </a:cubicBezTo>
                    <a:cubicBezTo>
                      <a:pt x="87" y="67"/>
                      <a:pt x="67" y="87"/>
                      <a:pt x="43" y="87"/>
                    </a:cubicBezTo>
                    <a:cubicBezTo>
                      <a:pt x="20" y="87"/>
                      <a:pt x="0" y="67"/>
                      <a:pt x="0" y="44"/>
                    </a:cubicBezTo>
                    <a:cubicBezTo>
                      <a:pt x="0" y="20"/>
                      <a:pt x="19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8" name="Freeform 59"/>
              <p:cNvSpPr>
                <a:spLocks/>
              </p:cNvSpPr>
              <p:nvPr/>
            </p:nvSpPr>
            <p:spPr bwMode="auto">
              <a:xfrm>
                <a:off x="6096" y="2437"/>
                <a:ext cx="84" cy="85"/>
              </a:xfrm>
              <a:custGeom>
                <a:avLst/>
                <a:gdLst>
                  <a:gd name="T0" fmla="*/ 0 w 86"/>
                  <a:gd name="T1" fmla="*/ 42 h 86"/>
                  <a:gd name="T2" fmla="*/ 44 w 86"/>
                  <a:gd name="T3" fmla="*/ 0 h 86"/>
                  <a:gd name="T4" fmla="*/ 86 w 86"/>
                  <a:gd name="T5" fmla="*/ 44 h 86"/>
                  <a:gd name="T6" fmla="*/ 42 w 86"/>
                  <a:gd name="T7" fmla="*/ 86 h 86"/>
                  <a:gd name="T8" fmla="*/ 0 w 86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0" y="42"/>
                    </a:moveTo>
                    <a:cubicBezTo>
                      <a:pt x="1" y="18"/>
                      <a:pt x="20" y="0"/>
                      <a:pt x="44" y="0"/>
                    </a:cubicBezTo>
                    <a:cubicBezTo>
                      <a:pt x="67" y="1"/>
                      <a:pt x="86" y="21"/>
                      <a:pt x="86" y="44"/>
                    </a:cubicBezTo>
                    <a:cubicBezTo>
                      <a:pt x="85" y="68"/>
                      <a:pt x="65" y="86"/>
                      <a:pt x="42" y="86"/>
                    </a:cubicBezTo>
                    <a:cubicBezTo>
                      <a:pt x="18" y="85"/>
                      <a:pt x="0" y="66"/>
                      <a:pt x="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9" name="Freeform 60"/>
              <p:cNvSpPr>
                <a:spLocks/>
              </p:cNvSpPr>
              <p:nvPr/>
            </p:nvSpPr>
            <p:spPr bwMode="auto">
              <a:xfrm>
                <a:off x="4280" y="2240"/>
                <a:ext cx="85" cy="86"/>
              </a:xfrm>
              <a:custGeom>
                <a:avLst/>
                <a:gdLst>
                  <a:gd name="T0" fmla="*/ 44 w 87"/>
                  <a:gd name="T1" fmla="*/ 0 h 87"/>
                  <a:gd name="T2" fmla="*/ 86 w 87"/>
                  <a:gd name="T3" fmla="*/ 44 h 87"/>
                  <a:gd name="T4" fmla="*/ 43 w 87"/>
                  <a:gd name="T5" fmla="*/ 86 h 87"/>
                  <a:gd name="T6" fmla="*/ 1 w 87"/>
                  <a:gd name="T7" fmla="*/ 42 h 87"/>
                  <a:gd name="T8" fmla="*/ 44 w 8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4" y="0"/>
                    </a:moveTo>
                    <a:cubicBezTo>
                      <a:pt x="68" y="1"/>
                      <a:pt x="87" y="20"/>
                      <a:pt x="86" y="44"/>
                    </a:cubicBezTo>
                    <a:cubicBezTo>
                      <a:pt x="86" y="67"/>
                      <a:pt x="66" y="87"/>
                      <a:pt x="43" y="86"/>
                    </a:cubicBezTo>
                    <a:cubicBezTo>
                      <a:pt x="20" y="86"/>
                      <a:pt x="0" y="66"/>
                      <a:pt x="1" y="42"/>
                    </a:cubicBezTo>
                    <a:cubicBezTo>
                      <a:pt x="1" y="19"/>
                      <a:pt x="21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0" name="Freeform 61"/>
              <p:cNvSpPr>
                <a:spLocks/>
              </p:cNvSpPr>
              <p:nvPr/>
            </p:nvSpPr>
            <p:spPr bwMode="auto">
              <a:xfrm>
                <a:off x="5806" y="3631"/>
                <a:ext cx="85" cy="85"/>
              </a:xfrm>
              <a:custGeom>
                <a:avLst/>
                <a:gdLst>
                  <a:gd name="T0" fmla="*/ 41 w 86"/>
                  <a:gd name="T1" fmla="*/ 85 h 86"/>
                  <a:gd name="T2" fmla="*/ 1 w 86"/>
                  <a:gd name="T3" fmla="*/ 41 h 86"/>
                  <a:gd name="T4" fmla="*/ 43 w 86"/>
                  <a:gd name="T5" fmla="*/ 0 h 86"/>
                  <a:gd name="T6" fmla="*/ 86 w 86"/>
                  <a:gd name="T7" fmla="*/ 44 h 86"/>
                  <a:gd name="T8" fmla="*/ 41 w 86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1" y="85"/>
                    </a:moveTo>
                    <a:cubicBezTo>
                      <a:pt x="17" y="85"/>
                      <a:pt x="0" y="65"/>
                      <a:pt x="1" y="41"/>
                    </a:cubicBezTo>
                    <a:cubicBezTo>
                      <a:pt x="2" y="18"/>
                      <a:pt x="21" y="0"/>
                      <a:pt x="43" y="0"/>
                    </a:cubicBezTo>
                    <a:cubicBezTo>
                      <a:pt x="67" y="1"/>
                      <a:pt x="86" y="21"/>
                      <a:pt x="86" y="44"/>
                    </a:cubicBezTo>
                    <a:cubicBezTo>
                      <a:pt x="85" y="68"/>
                      <a:pt x="65" y="86"/>
                      <a:pt x="41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1" name="Freeform 62"/>
              <p:cNvSpPr>
                <a:spLocks/>
              </p:cNvSpPr>
              <p:nvPr/>
            </p:nvSpPr>
            <p:spPr bwMode="auto">
              <a:xfrm>
                <a:off x="5020" y="1789"/>
                <a:ext cx="84" cy="84"/>
              </a:xfrm>
              <a:custGeom>
                <a:avLst/>
                <a:gdLst>
                  <a:gd name="T0" fmla="*/ 85 w 85"/>
                  <a:gd name="T1" fmla="*/ 43 h 86"/>
                  <a:gd name="T2" fmla="*/ 41 w 85"/>
                  <a:gd name="T3" fmla="*/ 85 h 86"/>
                  <a:gd name="T4" fmla="*/ 0 w 85"/>
                  <a:gd name="T5" fmla="*/ 43 h 86"/>
                  <a:gd name="T6" fmla="*/ 43 w 85"/>
                  <a:gd name="T7" fmla="*/ 0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4" y="67"/>
                      <a:pt x="65" y="86"/>
                      <a:pt x="41" y="85"/>
                    </a:cubicBezTo>
                    <a:cubicBezTo>
                      <a:pt x="18" y="84"/>
                      <a:pt x="0" y="65"/>
                      <a:pt x="0" y="43"/>
                    </a:cubicBezTo>
                    <a:cubicBezTo>
                      <a:pt x="0" y="19"/>
                      <a:pt x="20" y="0"/>
                      <a:pt x="43" y="0"/>
                    </a:cubicBezTo>
                    <a:cubicBezTo>
                      <a:pt x="67" y="0"/>
                      <a:pt x="85" y="19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2" name="Freeform 63"/>
              <p:cNvSpPr>
                <a:spLocks/>
              </p:cNvSpPr>
              <p:nvPr/>
            </p:nvSpPr>
            <p:spPr bwMode="auto">
              <a:xfrm>
                <a:off x="4577" y="1940"/>
                <a:ext cx="83" cy="85"/>
              </a:xfrm>
              <a:custGeom>
                <a:avLst/>
                <a:gdLst>
                  <a:gd name="T0" fmla="*/ 42 w 85"/>
                  <a:gd name="T1" fmla="*/ 0 h 86"/>
                  <a:gd name="T2" fmla="*/ 85 w 85"/>
                  <a:gd name="T3" fmla="*/ 43 h 86"/>
                  <a:gd name="T4" fmla="*/ 44 w 85"/>
                  <a:gd name="T5" fmla="*/ 85 h 86"/>
                  <a:gd name="T6" fmla="*/ 0 w 85"/>
                  <a:gd name="T7" fmla="*/ 43 h 86"/>
                  <a:gd name="T8" fmla="*/ 42 w 85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42" y="0"/>
                    </a:moveTo>
                    <a:cubicBezTo>
                      <a:pt x="66" y="0"/>
                      <a:pt x="85" y="19"/>
                      <a:pt x="85" y="43"/>
                    </a:cubicBezTo>
                    <a:cubicBezTo>
                      <a:pt x="85" y="66"/>
                      <a:pt x="67" y="85"/>
                      <a:pt x="44" y="85"/>
                    </a:cubicBezTo>
                    <a:cubicBezTo>
                      <a:pt x="20" y="86"/>
                      <a:pt x="0" y="67"/>
                      <a:pt x="0" y="43"/>
                    </a:cubicBezTo>
                    <a:cubicBezTo>
                      <a:pt x="0" y="20"/>
                      <a:pt x="19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3" name="Freeform 64"/>
              <p:cNvSpPr>
                <a:spLocks/>
              </p:cNvSpPr>
              <p:nvPr/>
            </p:nvSpPr>
            <p:spPr bwMode="auto">
              <a:xfrm>
                <a:off x="5035" y="3876"/>
                <a:ext cx="85" cy="85"/>
              </a:xfrm>
              <a:custGeom>
                <a:avLst/>
                <a:gdLst>
                  <a:gd name="T0" fmla="*/ 43 w 86"/>
                  <a:gd name="T1" fmla="*/ 86 h 86"/>
                  <a:gd name="T2" fmla="*/ 1 w 86"/>
                  <a:gd name="T3" fmla="*/ 43 h 86"/>
                  <a:gd name="T4" fmla="*/ 41 w 86"/>
                  <a:gd name="T5" fmla="*/ 0 h 86"/>
                  <a:gd name="T6" fmla="*/ 86 w 86"/>
                  <a:gd name="T7" fmla="*/ 42 h 86"/>
                  <a:gd name="T8" fmla="*/ 43 w 8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3" y="86"/>
                    </a:moveTo>
                    <a:cubicBezTo>
                      <a:pt x="19" y="86"/>
                      <a:pt x="0" y="67"/>
                      <a:pt x="1" y="43"/>
                    </a:cubicBezTo>
                    <a:cubicBezTo>
                      <a:pt x="1" y="20"/>
                      <a:pt x="18" y="1"/>
                      <a:pt x="41" y="0"/>
                    </a:cubicBezTo>
                    <a:cubicBezTo>
                      <a:pt x="65" y="0"/>
                      <a:pt x="85" y="19"/>
                      <a:pt x="86" y="42"/>
                    </a:cubicBezTo>
                    <a:cubicBezTo>
                      <a:pt x="86" y="66"/>
                      <a:pt x="67" y="86"/>
                      <a:pt x="4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4" name="Freeform 65"/>
              <p:cNvSpPr>
                <a:spLocks/>
              </p:cNvSpPr>
              <p:nvPr/>
            </p:nvSpPr>
            <p:spPr bwMode="auto">
              <a:xfrm>
                <a:off x="6036" y="2317"/>
                <a:ext cx="83" cy="85"/>
              </a:xfrm>
              <a:custGeom>
                <a:avLst/>
                <a:gdLst>
                  <a:gd name="T0" fmla="*/ 85 w 85"/>
                  <a:gd name="T1" fmla="*/ 43 h 86"/>
                  <a:gd name="T2" fmla="*/ 42 w 85"/>
                  <a:gd name="T3" fmla="*/ 86 h 86"/>
                  <a:gd name="T4" fmla="*/ 0 w 85"/>
                  <a:gd name="T5" fmla="*/ 44 h 86"/>
                  <a:gd name="T6" fmla="*/ 43 w 85"/>
                  <a:gd name="T7" fmla="*/ 0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5" y="67"/>
                      <a:pt x="66" y="86"/>
                      <a:pt x="42" y="86"/>
                    </a:cubicBezTo>
                    <a:cubicBezTo>
                      <a:pt x="20" y="85"/>
                      <a:pt x="1" y="66"/>
                      <a:pt x="0" y="44"/>
                    </a:cubicBezTo>
                    <a:cubicBezTo>
                      <a:pt x="0" y="20"/>
                      <a:pt x="19" y="0"/>
                      <a:pt x="43" y="0"/>
                    </a:cubicBezTo>
                    <a:cubicBezTo>
                      <a:pt x="67" y="0"/>
                      <a:pt x="85" y="19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5" name="Freeform 66"/>
              <p:cNvSpPr>
                <a:spLocks/>
              </p:cNvSpPr>
              <p:nvPr/>
            </p:nvSpPr>
            <p:spPr bwMode="auto">
              <a:xfrm>
                <a:off x="4695" y="1880"/>
                <a:ext cx="83" cy="85"/>
              </a:xfrm>
              <a:custGeom>
                <a:avLst/>
                <a:gdLst>
                  <a:gd name="T0" fmla="*/ 0 w 85"/>
                  <a:gd name="T1" fmla="*/ 42 h 86"/>
                  <a:gd name="T2" fmla="*/ 44 w 85"/>
                  <a:gd name="T3" fmla="*/ 0 h 86"/>
                  <a:gd name="T4" fmla="*/ 85 w 85"/>
                  <a:gd name="T5" fmla="*/ 42 h 86"/>
                  <a:gd name="T6" fmla="*/ 42 w 85"/>
                  <a:gd name="T7" fmla="*/ 85 h 86"/>
                  <a:gd name="T8" fmla="*/ 0 w 85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0" y="42"/>
                    </a:moveTo>
                    <a:cubicBezTo>
                      <a:pt x="0" y="18"/>
                      <a:pt x="19" y="0"/>
                      <a:pt x="44" y="0"/>
                    </a:cubicBezTo>
                    <a:cubicBezTo>
                      <a:pt x="67" y="1"/>
                      <a:pt x="85" y="20"/>
                      <a:pt x="85" y="42"/>
                    </a:cubicBezTo>
                    <a:cubicBezTo>
                      <a:pt x="85" y="66"/>
                      <a:pt x="66" y="86"/>
                      <a:pt x="42" y="85"/>
                    </a:cubicBezTo>
                    <a:cubicBezTo>
                      <a:pt x="19" y="85"/>
                      <a:pt x="0" y="66"/>
                      <a:pt x="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6" name="Freeform 67"/>
              <p:cNvSpPr>
                <a:spLocks/>
              </p:cNvSpPr>
              <p:nvPr/>
            </p:nvSpPr>
            <p:spPr bwMode="auto">
              <a:xfrm>
                <a:off x="5954" y="3482"/>
                <a:ext cx="85" cy="84"/>
              </a:xfrm>
              <a:custGeom>
                <a:avLst/>
                <a:gdLst>
                  <a:gd name="T0" fmla="*/ 86 w 86"/>
                  <a:gd name="T1" fmla="*/ 43 h 86"/>
                  <a:gd name="T2" fmla="*/ 42 w 86"/>
                  <a:gd name="T3" fmla="*/ 85 h 86"/>
                  <a:gd name="T4" fmla="*/ 1 w 86"/>
                  <a:gd name="T5" fmla="*/ 41 h 86"/>
                  <a:gd name="T6" fmla="*/ 43 w 86"/>
                  <a:gd name="T7" fmla="*/ 0 h 86"/>
                  <a:gd name="T8" fmla="*/ 86 w 86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86" y="43"/>
                    </a:moveTo>
                    <a:cubicBezTo>
                      <a:pt x="86" y="66"/>
                      <a:pt x="66" y="86"/>
                      <a:pt x="42" y="85"/>
                    </a:cubicBezTo>
                    <a:cubicBezTo>
                      <a:pt x="19" y="85"/>
                      <a:pt x="0" y="65"/>
                      <a:pt x="1" y="41"/>
                    </a:cubicBezTo>
                    <a:cubicBezTo>
                      <a:pt x="1" y="18"/>
                      <a:pt x="20" y="0"/>
                      <a:pt x="43" y="0"/>
                    </a:cubicBezTo>
                    <a:cubicBezTo>
                      <a:pt x="67" y="0"/>
                      <a:pt x="86" y="19"/>
                      <a:pt x="86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7" name="Freeform 68"/>
              <p:cNvSpPr>
                <a:spLocks/>
              </p:cNvSpPr>
              <p:nvPr/>
            </p:nvSpPr>
            <p:spPr bwMode="auto">
              <a:xfrm>
                <a:off x="5824" y="2049"/>
                <a:ext cx="85" cy="86"/>
              </a:xfrm>
              <a:custGeom>
                <a:avLst/>
                <a:gdLst>
                  <a:gd name="T0" fmla="*/ 1 w 86"/>
                  <a:gd name="T1" fmla="*/ 42 h 87"/>
                  <a:gd name="T2" fmla="*/ 46 w 86"/>
                  <a:gd name="T3" fmla="*/ 1 h 87"/>
                  <a:gd name="T4" fmla="*/ 86 w 86"/>
                  <a:gd name="T5" fmla="*/ 44 h 87"/>
                  <a:gd name="T6" fmla="*/ 42 w 86"/>
                  <a:gd name="T7" fmla="*/ 86 h 87"/>
                  <a:gd name="T8" fmla="*/ 1 w 86"/>
                  <a:gd name="T9" fmla="*/ 4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7">
                    <a:moveTo>
                      <a:pt x="1" y="42"/>
                    </a:moveTo>
                    <a:cubicBezTo>
                      <a:pt x="2" y="18"/>
                      <a:pt x="22" y="0"/>
                      <a:pt x="46" y="1"/>
                    </a:cubicBezTo>
                    <a:cubicBezTo>
                      <a:pt x="68" y="2"/>
                      <a:pt x="86" y="22"/>
                      <a:pt x="86" y="44"/>
                    </a:cubicBezTo>
                    <a:cubicBezTo>
                      <a:pt x="86" y="68"/>
                      <a:pt x="66" y="87"/>
                      <a:pt x="42" y="86"/>
                    </a:cubicBezTo>
                    <a:cubicBezTo>
                      <a:pt x="19" y="86"/>
                      <a:pt x="0" y="66"/>
                      <a:pt x="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8" name="Freeform 69"/>
              <p:cNvSpPr>
                <a:spLocks/>
              </p:cNvSpPr>
              <p:nvPr/>
            </p:nvSpPr>
            <p:spPr bwMode="auto">
              <a:xfrm>
                <a:off x="4589" y="3730"/>
                <a:ext cx="84" cy="84"/>
              </a:xfrm>
              <a:custGeom>
                <a:avLst/>
                <a:gdLst>
                  <a:gd name="T0" fmla="*/ 43 w 86"/>
                  <a:gd name="T1" fmla="*/ 1 h 86"/>
                  <a:gd name="T2" fmla="*/ 85 w 86"/>
                  <a:gd name="T3" fmla="*/ 44 h 86"/>
                  <a:gd name="T4" fmla="*/ 40 w 86"/>
                  <a:gd name="T5" fmla="*/ 85 h 86"/>
                  <a:gd name="T6" fmla="*/ 0 w 86"/>
                  <a:gd name="T7" fmla="*/ 43 h 86"/>
                  <a:gd name="T8" fmla="*/ 43 w 86"/>
                  <a:gd name="T9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43" y="1"/>
                    </a:moveTo>
                    <a:cubicBezTo>
                      <a:pt x="67" y="1"/>
                      <a:pt x="86" y="21"/>
                      <a:pt x="85" y="44"/>
                    </a:cubicBezTo>
                    <a:cubicBezTo>
                      <a:pt x="84" y="68"/>
                      <a:pt x="64" y="86"/>
                      <a:pt x="40" y="85"/>
                    </a:cubicBezTo>
                    <a:cubicBezTo>
                      <a:pt x="17" y="84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9" name="Freeform 70"/>
              <p:cNvSpPr>
                <a:spLocks/>
              </p:cNvSpPr>
              <p:nvPr/>
            </p:nvSpPr>
            <p:spPr bwMode="auto">
              <a:xfrm>
                <a:off x="5333" y="3874"/>
                <a:ext cx="84" cy="86"/>
              </a:xfrm>
              <a:custGeom>
                <a:avLst/>
                <a:gdLst>
                  <a:gd name="T0" fmla="*/ 85 w 85"/>
                  <a:gd name="T1" fmla="*/ 43 h 87"/>
                  <a:gd name="T2" fmla="*/ 44 w 85"/>
                  <a:gd name="T3" fmla="*/ 86 h 87"/>
                  <a:gd name="T4" fmla="*/ 0 w 85"/>
                  <a:gd name="T5" fmla="*/ 44 h 87"/>
                  <a:gd name="T6" fmla="*/ 41 w 85"/>
                  <a:gd name="T7" fmla="*/ 1 h 87"/>
                  <a:gd name="T8" fmla="*/ 85 w 85"/>
                  <a:gd name="T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7">
                    <a:moveTo>
                      <a:pt x="85" y="43"/>
                    </a:moveTo>
                    <a:cubicBezTo>
                      <a:pt x="85" y="66"/>
                      <a:pt x="66" y="85"/>
                      <a:pt x="44" y="86"/>
                    </a:cubicBezTo>
                    <a:cubicBezTo>
                      <a:pt x="20" y="87"/>
                      <a:pt x="0" y="68"/>
                      <a:pt x="0" y="44"/>
                    </a:cubicBezTo>
                    <a:cubicBezTo>
                      <a:pt x="0" y="21"/>
                      <a:pt x="18" y="2"/>
                      <a:pt x="41" y="1"/>
                    </a:cubicBezTo>
                    <a:cubicBezTo>
                      <a:pt x="64" y="0"/>
                      <a:pt x="85" y="20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0" name="Freeform 71"/>
              <p:cNvSpPr>
                <a:spLocks/>
              </p:cNvSpPr>
              <p:nvPr/>
            </p:nvSpPr>
            <p:spPr bwMode="auto">
              <a:xfrm>
                <a:off x="5408" y="1815"/>
                <a:ext cx="84" cy="85"/>
              </a:xfrm>
              <a:custGeom>
                <a:avLst/>
                <a:gdLst>
                  <a:gd name="T0" fmla="*/ 43 w 85"/>
                  <a:gd name="T1" fmla="*/ 0 h 86"/>
                  <a:gd name="T2" fmla="*/ 85 w 85"/>
                  <a:gd name="T3" fmla="*/ 44 h 86"/>
                  <a:gd name="T4" fmla="*/ 41 w 85"/>
                  <a:gd name="T5" fmla="*/ 85 h 86"/>
                  <a:gd name="T6" fmla="*/ 0 w 85"/>
                  <a:gd name="T7" fmla="*/ 43 h 86"/>
                  <a:gd name="T8" fmla="*/ 43 w 85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43" y="0"/>
                    </a:moveTo>
                    <a:cubicBezTo>
                      <a:pt x="66" y="0"/>
                      <a:pt x="85" y="20"/>
                      <a:pt x="85" y="44"/>
                    </a:cubicBezTo>
                    <a:cubicBezTo>
                      <a:pt x="84" y="67"/>
                      <a:pt x="64" y="86"/>
                      <a:pt x="41" y="85"/>
                    </a:cubicBezTo>
                    <a:cubicBezTo>
                      <a:pt x="18" y="84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1" name="Freeform 72"/>
              <p:cNvSpPr>
                <a:spLocks/>
              </p:cNvSpPr>
              <p:nvPr/>
            </p:nvSpPr>
            <p:spPr bwMode="auto">
              <a:xfrm>
                <a:off x="4079" y="2869"/>
                <a:ext cx="83" cy="84"/>
              </a:xfrm>
              <a:custGeom>
                <a:avLst/>
                <a:gdLst>
                  <a:gd name="T0" fmla="*/ 84 w 84"/>
                  <a:gd name="T1" fmla="*/ 43 h 86"/>
                  <a:gd name="T2" fmla="*/ 40 w 84"/>
                  <a:gd name="T3" fmla="*/ 86 h 86"/>
                  <a:gd name="T4" fmla="*/ 0 w 84"/>
                  <a:gd name="T5" fmla="*/ 43 h 86"/>
                  <a:gd name="T6" fmla="*/ 43 w 84"/>
                  <a:gd name="T7" fmla="*/ 1 h 86"/>
                  <a:gd name="T8" fmla="*/ 84 w 84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6">
                    <a:moveTo>
                      <a:pt x="84" y="43"/>
                    </a:moveTo>
                    <a:cubicBezTo>
                      <a:pt x="84" y="67"/>
                      <a:pt x="64" y="86"/>
                      <a:pt x="40" y="86"/>
                    </a:cubicBezTo>
                    <a:cubicBezTo>
                      <a:pt x="17" y="85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1"/>
                    </a:cubicBezTo>
                    <a:cubicBezTo>
                      <a:pt x="66" y="1"/>
                      <a:pt x="84" y="21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2" name="Freeform 73"/>
              <p:cNvSpPr>
                <a:spLocks/>
              </p:cNvSpPr>
              <p:nvPr/>
            </p:nvSpPr>
            <p:spPr bwMode="auto">
              <a:xfrm>
                <a:off x="4350" y="3552"/>
                <a:ext cx="84" cy="85"/>
              </a:xfrm>
              <a:custGeom>
                <a:avLst/>
                <a:gdLst>
                  <a:gd name="T0" fmla="*/ 85 w 85"/>
                  <a:gd name="T1" fmla="*/ 43 h 86"/>
                  <a:gd name="T2" fmla="*/ 42 w 85"/>
                  <a:gd name="T3" fmla="*/ 86 h 86"/>
                  <a:gd name="T4" fmla="*/ 0 w 85"/>
                  <a:gd name="T5" fmla="*/ 43 h 86"/>
                  <a:gd name="T6" fmla="*/ 44 w 85"/>
                  <a:gd name="T7" fmla="*/ 1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5" y="67"/>
                      <a:pt x="65" y="86"/>
                      <a:pt x="42" y="86"/>
                    </a:cubicBezTo>
                    <a:cubicBezTo>
                      <a:pt x="19" y="85"/>
                      <a:pt x="0" y="66"/>
                      <a:pt x="0" y="43"/>
                    </a:cubicBezTo>
                    <a:cubicBezTo>
                      <a:pt x="1" y="16"/>
                      <a:pt x="23" y="0"/>
                      <a:pt x="44" y="1"/>
                    </a:cubicBezTo>
                    <a:cubicBezTo>
                      <a:pt x="67" y="2"/>
                      <a:pt x="85" y="20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3" name="Freeform 74"/>
              <p:cNvSpPr>
                <a:spLocks/>
              </p:cNvSpPr>
              <p:nvPr/>
            </p:nvSpPr>
            <p:spPr bwMode="auto">
              <a:xfrm>
                <a:off x="5975" y="2199"/>
                <a:ext cx="83" cy="83"/>
              </a:xfrm>
              <a:custGeom>
                <a:avLst/>
                <a:gdLst>
                  <a:gd name="T0" fmla="*/ 84 w 85"/>
                  <a:gd name="T1" fmla="*/ 43 h 85"/>
                  <a:gd name="T2" fmla="*/ 43 w 85"/>
                  <a:gd name="T3" fmla="*/ 85 h 85"/>
                  <a:gd name="T4" fmla="*/ 1 w 85"/>
                  <a:gd name="T5" fmla="*/ 42 h 85"/>
                  <a:gd name="T6" fmla="*/ 42 w 85"/>
                  <a:gd name="T7" fmla="*/ 0 h 85"/>
                  <a:gd name="T8" fmla="*/ 84 w 85"/>
                  <a:gd name="T9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84" y="43"/>
                    </a:moveTo>
                    <a:cubicBezTo>
                      <a:pt x="84" y="66"/>
                      <a:pt x="66" y="84"/>
                      <a:pt x="43" y="85"/>
                    </a:cubicBezTo>
                    <a:cubicBezTo>
                      <a:pt x="19" y="85"/>
                      <a:pt x="0" y="66"/>
                      <a:pt x="1" y="42"/>
                    </a:cubicBezTo>
                    <a:cubicBezTo>
                      <a:pt x="1" y="19"/>
                      <a:pt x="19" y="0"/>
                      <a:pt x="42" y="0"/>
                    </a:cubicBezTo>
                    <a:cubicBezTo>
                      <a:pt x="65" y="0"/>
                      <a:pt x="85" y="19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4" name="Freeform 75"/>
              <p:cNvSpPr>
                <a:spLocks/>
              </p:cNvSpPr>
              <p:nvPr/>
            </p:nvSpPr>
            <p:spPr bwMode="auto">
              <a:xfrm>
                <a:off x="5586" y="1872"/>
                <a:ext cx="84" cy="86"/>
              </a:xfrm>
              <a:custGeom>
                <a:avLst/>
                <a:gdLst>
                  <a:gd name="T0" fmla="*/ 84 w 85"/>
                  <a:gd name="T1" fmla="*/ 43 h 87"/>
                  <a:gd name="T2" fmla="*/ 44 w 85"/>
                  <a:gd name="T3" fmla="*/ 86 h 87"/>
                  <a:gd name="T4" fmla="*/ 0 w 85"/>
                  <a:gd name="T5" fmla="*/ 45 h 87"/>
                  <a:gd name="T6" fmla="*/ 40 w 85"/>
                  <a:gd name="T7" fmla="*/ 1 h 87"/>
                  <a:gd name="T8" fmla="*/ 84 w 85"/>
                  <a:gd name="T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7">
                    <a:moveTo>
                      <a:pt x="84" y="43"/>
                    </a:moveTo>
                    <a:cubicBezTo>
                      <a:pt x="85" y="66"/>
                      <a:pt x="67" y="85"/>
                      <a:pt x="44" y="86"/>
                    </a:cubicBezTo>
                    <a:cubicBezTo>
                      <a:pt x="20" y="87"/>
                      <a:pt x="0" y="68"/>
                      <a:pt x="0" y="45"/>
                    </a:cubicBezTo>
                    <a:cubicBezTo>
                      <a:pt x="0" y="22"/>
                      <a:pt x="18" y="3"/>
                      <a:pt x="40" y="1"/>
                    </a:cubicBezTo>
                    <a:cubicBezTo>
                      <a:pt x="63" y="0"/>
                      <a:pt x="84" y="20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5" name="Freeform 76"/>
              <p:cNvSpPr>
                <a:spLocks/>
              </p:cNvSpPr>
              <p:nvPr/>
            </p:nvSpPr>
            <p:spPr bwMode="auto">
              <a:xfrm>
                <a:off x="4108" y="3078"/>
                <a:ext cx="83" cy="85"/>
              </a:xfrm>
              <a:custGeom>
                <a:avLst/>
                <a:gdLst>
                  <a:gd name="T0" fmla="*/ 85 w 85"/>
                  <a:gd name="T1" fmla="*/ 43 h 86"/>
                  <a:gd name="T2" fmla="*/ 42 w 85"/>
                  <a:gd name="T3" fmla="*/ 85 h 86"/>
                  <a:gd name="T4" fmla="*/ 1 w 85"/>
                  <a:gd name="T5" fmla="*/ 43 h 86"/>
                  <a:gd name="T6" fmla="*/ 43 w 85"/>
                  <a:gd name="T7" fmla="*/ 0 h 86"/>
                  <a:gd name="T8" fmla="*/ 85 w 85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6">
                    <a:moveTo>
                      <a:pt x="85" y="43"/>
                    </a:moveTo>
                    <a:cubicBezTo>
                      <a:pt x="85" y="67"/>
                      <a:pt x="65" y="86"/>
                      <a:pt x="42" y="85"/>
                    </a:cubicBezTo>
                    <a:cubicBezTo>
                      <a:pt x="19" y="84"/>
                      <a:pt x="1" y="65"/>
                      <a:pt x="1" y="43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7" y="0"/>
                      <a:pt x="85" y="19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6" name="Freeform 77"/>
              <p:cNvSpPr>
                <a:spLocks/>
              </p:cNvSpPr>
              <p:nvPr/>
            </p:nvSpPr>
            <p:spPr bwMode="auto">
              <a:xfrm>
                <a:off x="6188" y="2765"/>
                <a:ext cx="83" cy="83"/>
              </a:xfrm>
              <a:custGeom>
                <a:avLst/>
                <a:gdLst>
                  <a:gd name="T0" fmla="*/ 84 w 84"/>
                  <a:gd name="T1" fmla="*/ 43 h 85"/>
                  <a:gd name="T2" fmla="*/ 42 w 84"/>
                  <a:gd name="T3" fmla="*/ 84 h 85"/>
                  <a:gd name="T4" fmla="*/ 0 w 84"/>
                  <a:gd name="T5" fmla="*/ 42 h 85"/>
                  <a:gd name="T6" fmla="*/ 41 w 84"/>
                  <a:gd name="T7" fmla="*/ 0 h 85"/>
                  <a:gd name="T8" fmla="*/ 84 w 84"/>
                  <a:gd name="T9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84" y="43"/>
                    </a:moveTo>
                    <a:cubicBezTo>
                      <a:pt x="83" y="66"/>
                      <a:pt x="66" y="84"/>
                      <a:pt x="42" y="84"/>
                    </a:cubicBezTo>
                    <a:cubicBezTo>
                      <a:pt x="18" y="85"/>
                      <a:pt x="0" y="66"/>
                      <a:pt x="0" y="42"/>
                    </a:cubicBezTo>
                    <a:cubicBezTo>
                      <a:pt x="0" y="19"/>
                      <a:pt x="18" y="0"/>
                      <a:pt x="41" y="0"/>
                    </a:cubicBezTo>
                    <a:cubicBezTo>
                      <a:pt x="65" y="0"/>
                      <a:pt x="84" y="19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7" name="Freeform 78"/>
              <p:cNvSpPr>
                <a:spLocks/>
              </p:cNvSpPr>
              <p:nvPr/>
            </p:nvSpPr>
            <p:spPr bwMode="auto">
              <a:xfrm>
                <a:off x="5125" y="3905"/>
                <a:ext cx="84" cy="84"/>
              </a:xfrm>
              <a:custGeom>
                <a:avLst/>
                <a:gdLst>
                  <a:gd name="T0" fmla="*/ 85 w 86"/>
                  <a:gd name="T1" fmla="*/ 44 h 86"/>
                  <a:gd name="T2" fmla="*/ 43 w 86"/>
                  <a:gd name="T3" fmla="*/ 85 h 86"/>
                  <a:gd name="T4" fmla="*/ 1 w 86"/>
                  <a:gd name="T5" fmla="*/ 41 h 86"/>
                  <a:gd name="T6" fmla="*/ 45 w 86"/>
                  <a:gd name="T7" fmla="*/ 1 h 86"/>
                  <a:gd name="T8" fmla="*/ 85 w 86"/>
                  <a:gd name="T9" fmla="*/ 4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85" y="44"/>
                    </a:moveTo>
                    <a:cubicBezTo>
                      <a:pt x="84" y="67"/>
                      <a:pt x="65" y="86"/>
                      <a:pt x="43" y="85"/>
                    </a:cubicBezTo>
                    <a:cubicBezTo>
                      <a:pt x="19" y="85"/>
                      <a:pt x="0" y="64"/>
                      <a:pt x="1" y="41"/>
                    </a:cubicBezTo>
                    <a:cubicBezTo>
                      <a:pt x="2" y="18"/>
                      <a:pt x="22" y="0"/>
                      <a:pt x="45" y="1"/>
                    </a:cubicBezTo>
                    <a:cubicBezTo>
                      <a:pt x="67" y="2"/>
                      <a:pt x="86" y="22"/>
                      <a:pt x="85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8" name="Freeform 79"/>
              <p:cNvSpPr>
                <a:spLocks/>
              </p:cNvSpPr>
              <p:nvPr/>
            </p:nvSpPr>
            <p:spPr bwMode="auto">
              <a:xfrm>
                <a:off x="5498" y="1844"/>
                <a:ext cx="84" cy="83"/>
              </a:xfrm>
              <a:custGeom>
                <a:avLst/>
                <a:gdLst>
                  <a:gd name="T0" fmla="*/ 42 w 86"/>
                  <a:gd name="T1" fmla="*/ 84 h 85"/>
                  <a:gd name="T2" fmla="*/ 0 w 86"/>
                  <a:gd name="T3" fmla="*/ 43 h 85"/>
                  <a:gd name="T4" fmla="*/ 43 w 86"/>
                  <a:gd name="T5" fmla="*/ 0 h 85"/>
                  <a:gd name="T6" fmla="*/ 85 w 86"/>
                  <a:gd name="T7" fmla="*/ 42 h 85"/>
                  <a:gd name="T8" fmla="*/ 42 w 86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5">
                    <a:moveTo>
                      <a:pt x="42" y="84"/>
                    </a:moveTo>
                    <a:cubicBezTo>
                      <a:pt x="19" y="84"/>
                      <a:pt x="1" y="66"/>
                      <a:pt x="0" y="43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6" y="65"/>
                      <a:pt x="66" y="85"/>
                      <a:pt x="42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9" name="Freeform 80"/>
              <p:cNvSpPr>
                <a:spLocks/>
              </p:cNvSpPr>
              <p:nvPr/>
            </p:nvSpPr>
            <p:spPr bwMode="auto">
              <a:xfrm>
                <a:off x="4813" y="1820"/>
                <a:ext cx="83" cy="84"/>
              </a:xfrm>
              <a:custGeom>
                <a:avLst/>
                <a:gdLst>
                  <a:gd name="T0" fmla="*/ 84 w 85"/>
                  <a:gd name="T1" fmla="*/ 44 h 85"/>
                  <a:gd name="T2" fmla="*/ 42 w 85"/>
                  <a:gd name="T3" fmla="*/ 85 h 85"/>
                  <a:gd name="T4" fmla="*/ 1 w 85"/>
                  <a:gd name="T5" fmla="*/ 41 h 85"/>
                  <a:gd name="T6" fmla="*/ 43 w 85"/>
                  <a:gd name="T7" fmla="*/ 0 h 85"/>
                  <a:gd name="T8" fmla="*/ 84 w 85"/>
                  <a:gd name="T9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84" y="44"/>
                    </a:moveTo>
                    <a:cubicBezTo>
                      <a:pt x="83" y="67"/>
                      <a:pt x="65" y="85"/>
                      <a:pt x="42" y="85"/>
                    </a:cubicBezTo>
                    <a:cubicBezTo>
                      <a:pt x="18" y="85"/>
                      <a:pt x="0" y="65"/>
                      <a:pt x="1" y="41"/>
                    </a:cubicBezTo>
                    <a:cubicBezTo>
                      <a:pt x="2" y="18"/>
                      <a:pt x="21" y="0"/>
                      <a:pt x="43" y="0"/>
                    </a:cubicBezTo>
                    <a:cubicBezTo>
                      <a:pt x="67" y="1"/>
                      <a:pt x="85" y="20"/>
                      <a:pt x="84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0" name="Freeform 81"/>
              <p:cNvSpPr>
                <a:spLocks/>
              </p:cNvSpPr>
              <p:nvPr/>
            </p:nvSpPr>
            <p:spPr bwMode="auto">
              <a:xfrm>
                <a:off x="4309" y="2153"/>
                <a:ext cx="84" cy="83"/>
              </a:xfrm>
              <a:custGeom>
                <a:avLst/>
                <a:gdLst>
                  <a:gd name="T0" fmla="*/ 43 w 85"/>
                  <a:gd name="T1" fmla="*/ 0 h 85"/>
                  <a:gd name="T2" fmla="*/ 85 w 85"/>
                  <a:gd name="T3" fmla="*/ 42 h 85"/>
                  <a:gd name="T4" fmla="*/ 43 w 85"/>
                  <a:gd name="T5" fmla="*/ 84 h 85"/>
                  <a:gd name="T6" fmla="*/ 1 w 85"/>
                  <a:gd name="T7" fmla="*/ 41 h 85"/>
                  <a:gd name="T8" fmla="*/ 43 w 85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43" y="0"/>
                    </a:moveTo>
                    <a:cubicBezTo>
                      <a:pt x="66" y="0"/>
                      <a:pt x="85" y="19"/>
                      <a:pt x="85" y="42"/>
                    </a:cubicBezTo>
                    <a:cubicBezTo>
                      <a:pt x="85" y="64"/>
                      <a:pt x="65" y="84"/>
                      <a:pt x="43" y="84"/>
                    </a:cubicBezTo>
                    <a:cubicBezTo>
                      <a:pt x="20" y="85"/>
                      <a:pt x="0" y="65"/>
                      <a:pt x="1" y="41"/>
                    </a:cubicBezTo>
                    <a:cubicBezTo>
                      <a:pt x="1" y="18"/>
                      <a:pt x="20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1" name="Freeform 82"/>
              <p:cNvSpPr>
                <a:spLocks/>
              </p:cNvSpPr>
              <p:nvPr/>
            </p:nvSpPr>
            <p:spPr bwMode="auto">
              <a:xfrm>
                <a:off x="6156" y="2556"/>
                <a:ext cx="83" cy="83"/>
              </a:xfrm>
              <a:custGeom>
                <a:avLst/>
                <a:gdLst>
                  <a:gd name="T0" fmla="*/ 43 w 85"/>
                  <a:gd name="T1" fmla="*/ 84 h 84"/>
                  <a:gd name="T2" fmla="*/ 1 w 85"/>
                  <a:gd name="T3" fmla="*/ 41 h 84"/>
                  <a:gd name="T4" fmla="*/ 43 w 85"/>
                  <a:gd name="T5" fmla="*/ 0 h 84"/>
                  <a:gd name="T6" fmla="*/ 85 w 85"/>
                  <a:gd name="T7" fmla="*/ 44 h 84"/>
                  <a:gd name="T8" fmla="*/ 43 w 85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4">
                    <a:moveTo>
                      <a:pt x="43" y="84"/>
                    </a:moveTo>
                    <a:cubicBezTo>
                      <a:pt x="19" y="84"/>
                      <a:pt x="0" y="65"/>
                      <a:pt x="1" y="41"/>
                    </a:cubicBezTo>
                    <a:cubicBezTo>
                      <a:pt x="1" y="18"/>
                      <a:pt x="20" y="0"/>
                      <a:pt x="43" y="0"/>
                    </a:cubicBezTo>
                    <a:cubicBezTo>
                      <a:pt x="67" y="0"/>
                      <a:pt x="85" y="19"/>
                      <a:pt x="85" y="44"/>
                    </a:cubicBezTo>
                    <a:cubicBezTo>
                      <a:pt x="84" y="67"/>
                      <a:pt x="66" y="84"/>
                      <a:pt x="4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2" name="Freeform 83"/>
              <p:cNvSpPr>
                <a:spLocks/>
              </p:cNvSpPr>
              <p:nvPr/>
            </p:nvSpPr>
            <p:spPr bwMode="auto">
              <a:xfrm>
                <a:off x="5318" y="1785"/>
                <a:ext cx="84" cy="83"/>
              </a:xfrm>
              <a:custGeom>
                <a:avLst/>
                <a:gdLst>
                  <a:gd name="T0" fmla="*/ 43 w 85"/>
                  <a:gd name="T1" fmla="*/ 1 h 85"/>
                  <a:gd name="T2" fmla="*/ 84 w 85"/>
                  <a:gd name="T3" fmla="*/ 45 h 85"/>
                  <a:gd name="T4" fmla="*/ 41 w 85"/>
                  <a:gd name="T5" fmla="*/ 85 h 85"/>
                  <a:gd name="T6" fmla="*/ 0 w 85"/>
                  <a:gd name="T7" fmla="*/ 43 h 85"/>
                  <a:gd name="T8" fmla="*/ 43 w 85"/>
                  <a:gd name="T9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43" y="1"/>
                    </a:moveTo>
                    <a:cubicBezTo>
                      <a:pt x="66" y="1"/>
                      <a:pt x="85" y="21"/>
                      <a:pt x="84" y="45"/>
                    </a:cubicBezTo>
                    <a:cubicBezTo>
                      <a:pt x="83" y="68"/>
                      <a:pt x="64" y="85"/>
                      <a:pt x="41" y="85"/>
                    </a:cubicBezTo>
                    <a:cubicBezTo>
                      <a:pt x="19" y="85"/>
                      <a:pt x="0" y="66"/>
                      <a:pt x="0" y="43"/>
                    </a:cubicBezTo>
                    <a:cubicBezTo>
                      <a:pt x="0" y="20"/>
                      <a:pt x="19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3" name="Freeform 84"/>
              <p:cNvSpPr>
                <a:spLocks/>
              </p:cNvSpPr>
              <p:nvPr/>
            </p:nvSpPr>
            <p:spPr bwMode="auto">
              <a:xfrm>
                <a:off x="4500" y="3702"/>
                <a:ext cx="84" cy="84"/>
              </a:xfrm>
              <a:custGeom>
                <a:avLst/>
                <a:gdLst>
                  <a:gd name="T0" fmla="*/ 85 w 85"/>
                  <a:gd name="T1" fmla="*/ 42 h 85"/>
                  <a:gd name="T2" fmla="*/ 44 w 85"/>
                  <a:gd name="T3" fmla="*/ 84 h 85"/>
                  <a:gd name="T4" fmla="*/ 1 w 85"/>
                  <a:gd name="T5" fmla="*/ 44 h 85"/>
                  <a:gd name="T6" fmla="*/ 43 w 85"/>
                  <a:gd name="T7" fmla="*/ 0 h 85"/>
                  <a:gd name="T8" fmla="*/ 85 w 85"/>
                  <a:gd name="T9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5">
                    <a:moveTo>
                      <a:pt x="85" y="42"/>
                    </a:moveTo>
                    <a:cubicBezTo>
                      <a:pt x="85" y="64"/>
                      <a:pt x="66" y="84"/>
                      <a:pt x="44" y="84"/>
                    </a:cubicBezTo>
                    <a:cubicBezTo>
                      <a:pt x="22" y="85"/>
                      <a:pt x="2" y="66"/>
                      <a:pt x="1" y="44"/>
                    </a:cubicBezTo>
                    <a:cubicBezTo>
                      <a:pt x="0" y="21"/>
                      <a:pt x="20" y="0"/>
                      <a:pt x="43" y="0"/>
                    </a:cubicBezTo>
                    <a:cubicBezTo>
                      <a:pt x="65" y="0"/>
                      <a:pt x="84" y="19"/>
                      <a:pt x="8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4" name="Freeform 85"/>
              <p:cNvSpPr>
                <a:spLocks/>
              </p:cNvSpPr>
              <p:nvPr/>
            </p:nvSpPr>
            <p:spPr bwMode="auto">
              <a:xfrm>
                <a:off x="4458" y="2001"/>
                <a:ext cx="82" cy="83"/>
              </a:xfrm>
              <a:custGeom>
                <a:avLst/>
                <a:gdLst>
                  <a:gd name="T0" fmla="*/ 84 w 84"/>
                  <a:gd name="T1" fmla="*/ 41 h 84"/>
                  <a:gd name="T2" fmla="*/ 43 w 84"/>
                  <a:gd name="T3" fmla="*/ 83 h 84"/>
                  <a:gd name="T4" fmla="*/ 0 w 84"/>
                  <a:gd name="T5" fmla="*/ 41 h 84"/>
                  <a:gd name="T6" fmla="*/ 42 w 84"/>
                  <a:gd name="T7" fmla="*/ 0 h 84"/>
                  <a:gd name="T8" fmla="*/ 84 w 84"/>
                  <a:gd name="T9" fmla="*/ 4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4">
                    <a:moveTo>
                      <a:pt x="84" y="41"/>
                    </a:moveTo>
                    <a:cubicBezTo>
                      <a:pt x="84" y="64"/>
                      <a:pt x="66" y="83"/>
                      <a:pt x="43" y="83"/>
                    </a:cubicBezTo>
                    <a:cubicBezTo>
                      <a:pt x="20" y="84"/>
                      <a:pt x="0" y="65"/>
                      <a:pt x="0" y="41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4" y="0"/>
                      <a:pt x="83" y="18"/>
                      <a:pt x="8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5" name="Freeform 86"/>
              <p:cNvSpPr>
                <a:spLocks/>
              </p:cNvSpPr>
              <p:nvPr/>
            </p:nvSpPr>
            <p:spPr bwMode="auto">
              <a:xfrm>
                <a:off x="5229" y="1757"/>
                <a:ext cx="83" cy="84"/>
              </a:xfrm>
              <a:custGeom>
                <a:avLst/>
                <a:gdLst>
                  <a:gd name="T0" fmla="*/ 42 w 84"/>
                  <a:gd name="T1" fmla="*/ 0 h 85"/>
                  <a:gd name="T2" fmla="*/ 84 w 84"/>
                  <a:gd name="T3" fmla="*/ 42 h 85"/>
                  <a:gd name="T4" fmla="*/ 41 w 84"/>
                  <a:gd name="T5" fmla="*/ 84 h 85"/>
                  <a:gd name="T6" fmla="*/ 0 w 84"/>
                  <a:gd name="T7" fmla="*/ 42 h 85"/>
                  <a:gd name="T8" fmla="*/ 42 w 84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42" y="0"/>
                    </a:moveTo>
                    <a:cubicBezTo>
                      <a:pt x="64" y="0"/>
                      <a:pt x="83" y="19"/>
                      <a:pt x="84" y="42"/>
                    </a:cubicBezTo>
                    <a:cubicBezTo>
                      <a:pt x="84" y="65"/>
                      <a:pt x="64" y="85"/>
                      <a:pt x="41" y="84"/>
                    </a:cubicBezTo>
                    <a:cubicBezTo>
                      <a:pt x="18" y="83"/>
                      <a:pt x="0" y="64"/>
                      <a:pt x="0" y="42"/>
                    </a:cubicBezTo>
                    <a:cubicBezTo>
                      <a:pt x="0" y="19"/>
                      <a:pt x="20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6" name="Freeform 87"/>
              <p:cNvSpPr>
                <a:spLocks/>
              </p:cNvSpPr>
              <p:nvPr/>
            </p:nvSpPr>
            <p:spPr bwMode="auto">
              <a:xfrm>
                <a:off x="5676" y="1903"/>
                <a:ext cx="82" cy="81"/>
              </a:xfrm>
              <a:custGeom>
                <a:avLst/>
                <a:gdLst>
                  <a:gd name="T0" fmla="*/ 84 w 84"/>
                  <a:gd name="T1" fmla="*/ 41 h 83"/>
                  <a:gd name="T2" fmla="*/ 43 w 84"/>
                  <a:gd name="T3" fmla="*/ 83 h 83"/>
                  <a:gd name="T4" fmla="*/ 1 w 84"/>
                  <a:gd name="T5" fmla="*/ 42 h 83"/>
                  <a:gd name="T6" fmla="*/ 42 w 84"/>
                  <a:gd name="T7" fmla="*/ 0 h 83"/>
                  <a:gd name="T8" fmla="*/ 84 w 84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84" y="41"/>
                    </a:moveTo>
                    <a:cubicBezTo>
                      <a:pt x="84" y="64"/>
                      <a:pt x="66" y="83"/>
                      <a:pt x="43" y="83"/>
                    </a:cubicBezTo>
                    <a:cubicBezTo>
                      <a:pt x="20" y="83"/>
                      <a:pt x="1" y="65"/>
                      <a:pt x="1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8"/>
                      <a:pt x="8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7" name="Freeform 88"/>
              <p:cNvSpPr>
                <a:spLocks/>
              </p:cNvSpPr>
              <p:nvPr/>
            </p:nvSpPr>
            <p:spPr bwMode="auto">
              <a:xfrm>
                <a:off x="5542" y="3844"/>
                <a:ext cx="81" cy="82"/>
              </a:xfrm>
              <a:custGeom>
                <a:avLst/>
                <a:gdLst>
                  <a:gd name="T0" fmla="*/ 41 w 83"/>
                  <a:gd name="T1" fmla="*/ 84 h 84"/>
                  <a:gd name="T2" fmla="*/ 0 w 83"/>
                  <a:gd name="T3" fmla="*/ 42 h 84"/>
                  <a:gd name="T4" fmla="*/ 42 w 83"/>
                  <a:gd name="T5" fmla="*/ 1 h 84"/>
                  <a:gd name="T6" fmla="*/ 83 w 83"/>
                  <a:gd name="T7" fmla="*/ 43 h 84"/>
                  <a:gd name="T8" fmla="*/ 41 w 83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1" y="84"/>
                    </a:moveTo>
                    <a:cubicBezTo>
                      <a:pt x="18" y="84"/>
                      <a:pt x="0" y="65"/>
                      <a:pt x="0" y="42"/>
                    </a:cubicBezTo>
                    <a:cubicBezTo>
                      <a:pt x="1" y="19"/>
                      <a:pt x="20" y="0"/>
                      <a:pt x="42" y="1"/>
                    </a:cubicBezTo>
                    <a:cubicBezTo>
                      <a:pt x="65" y="1"/>
                      <a:pt x="83" y="20"/>
                      <a:pt x="83" y="43"/>
                    </a:cubicBezTo>
                    <a:cubicBezTo>
                      <a:pt x="82" y="66"/>
                      <a:pt x="63" y="84"/>
                      <a:pt x="41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8" name="Freeform 89"/>
              <p:cNvSpPr>
                <a:spLocks/>
              </p:cNvSpPr>
              <p:nvPr/>
            </p:nvSpPr>
            <p:spPr bwMode="auto">
              <a:xfrm>
                <a:off x="5927" y="3572"/>
                <a:ext cx="82" cy="83"/>
              </a:xfrm>
              <a:custGeom>
                <a:avLst/>
                <a:gdLst>
                  <a:gd name="T0" fmla="*/ 41 w 83"/>
                  <a:gd name="T1" fmla="*/ 0 h 84"/>
                  <a:gd name="T2" fmla="*/ 83 w 83"/>
                  <a:gd name="T3" fmla="*/ 42 h 84"/>
                  <a:gd name="T4" fmla="*/ 42 w 83"/>
                  <a:gd name="T5" fmla="*/ 84 h 84"/>
                  <a:gd name="T6" fmla="*/ 0 w 83"/>
                  <a:gd name="T7" fmla="*/ 42 h 84"/>
                  <a:gd name="T8" fmla="*/ 41 w 83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1" y="0"/>
                    </a:moveTo>
                    <a:cubicBezTo>
                      <a:pt x="64" y="0"/>
                      <a:pt x="83" y="19"/>
                      <a:pt x="83" y="42"/>
                    </a:cubicBezTo>
                    <a:cubicBezTo>
                      <a:pt x="83" y="65"/>
                      <a:pt x="65" y="83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9" name="Freeform 90"/>
              <p:cNvSpPr>
                <a:spLocks/>
              </p:cNvSpPr>
              <p:nvPr/>
            </p:nvSpPr>
            <p:spPr bwMode="auto">
              <a:xfrm>
                <a:off x="6189" y="3064"/>
                <a:ext cx="83" cy="82"/>
              </a:xfrm>
              <a:custGeom>
                <a:avLst/>
                <a:gdLst>
                  <a:gd name="T0" fmla="*/ 84 w 84"/>
                  <a:gd name="T1" fmla="*/ 43 h 84"/>
                  <a:gd name="T2" fmla="*/ 42 w 84"/>
                  <a:gd name="T3" fmla="*/ 83 h 84"/>
                  <a:gd name="T4" fmla="*/ 1 w 84"/>
                  <a:gd name="T5" fmla="*/ 41 h 84"/>
                  <a:gd name="T6" fmla="*/ 43 w 84"/>
                  <a:gd name="T7" fmla="*/ 1 h 84"/>
                  <a:gd name="T8" fmla="*/ 84 w 84"/>
                  <a:gd name="T9" fmla="*/ 4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4">
                    <a:moveTo>
                      <a:pt x="84" y="43"/>
                    </a:moveTo>
                    <a:cubicBezTo>
                      <a:pt x="83" y="66"/>
                      <a:pt x="65" y="84"/>
                      <a:pt x="42" y="83"/>
                    </a:cubicBezTo>
                    <a:cubicBezTo>
                      <a:pt x="19" y="83"/>
                      <a:pt x="0" y="64"/>
                      <a:pt x="1" y="41"/>
                    </a:cubicBezTo>
                    <a:cubicBezTo>
                      <a:pt x="1" y="18"/>
                      <a:pt x="20" y="0"/>
                      <a:pt x="43" y="1"/>
                    </a:cubicBezTo>
                    <a:cubicBezTo>
                      <a:pt x="66" y="1"/>
                      <a:pt x="84" y="20"/>
                      <a:pt x="84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0" name="Freeform 91"/>
              <p:cNvSpPr>
                <a:spLocks/>
              </p:cNvSpPr>
              <p:nvPr/>
            </p:nvSpPr>
            <p:spPr bwMode="auto">
              <a:xfrm>
                <a:off x="5916" y="2082"/>
                <a:ext cx="81" cy="80"/>
              </a:xfrm>
              <a:custGeom>
                <a:avLst/>
                <a:gdLst>
                  <a:gd name="T0" fmla="*/ 0 w 83"/>
                  <a:gd name="T1" fmla="*/ 41 h 82"/>
                  <a:gd name="T2" fmla="*/ 41 w 83"/>
                  <a:gd name="T3" fmla="*/ 0 h 82"/>
                  <a:gd name="T4" fmla="*/ 83 w 83"/>
                  <a:gd name="T5" fmla="*/ 41 h 82"/>
                  <a:gd name="T6" fmla="*/ 42 w 83"/>
                  <a:gd name="T7" fmla="*/ 82 h 82"/>
                  <a:gd name="T8" fmla="*/ 0 w 83"/>
                  <a:gd name="T9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0" y="41"/>
                    </a:moveTo>
                    <a:cubicBezTo>
                      <a:pt x="0" y="19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  <a:cubicBezTo>
                      <a:pt x="83" y="64"/>
                      <a:pt x="65" y="82"/>
                      <a:pt x="42" y="82"/>
                    </a:cubicBezTo>
                    <a:cubicBezTo>
                      <a:pt x="19" y="82"/>
                      <a:pt x="0" y="64"/>
                      <a:pt x="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1" name="Freeform 92"/>
              <p:cNvSpPr>
                <a:spLocks/>
              </p:cNvSpPr>
              <p:nvPr/>
            </p:nvSpPr>
            <p:spPr bwMode="auto">
              <a:xfrm>
                <a:off x="4134" y="2392"/>
                <a:ext cx="83" cy="81"/>
              </a:xfrm>
              <a:custGeom>
                <a:avLst/>
                <a:gdLst>
                  <a:gd name="T0" fmla="*/ 42 w 84"/>
                  <a:gd name="T1" fmla="*/ 1 h 83"/>
                  <a:gd name="T2" fmla="*/ 83 w 84"/>
                  <a:gd name="T3" fmla="*/ 43 h 83"/>
                  <a:gd name="T4" fmla="*/ 41 w 84"/>
                  <a:gd name="T5" fmla="*/ 83 h 83"/>
                  <a:gd name="T6" fmla="*/ 0 w 84"/>
                  <a:gd name="T7" fmla="*/ 41 h 83"/>
                  <a:gd name="T8" fmla="*/ 42 w 84"/>
                  <a:gd name="T9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42" y="1"/>
                    </a:moveTo>
                    <a:cubicBezTo>
                      <a:pt x="65" y="1"/>
                      <a:pt x="84" y="21"/>
                      <a:pt x="83" y="43"/>
                    </a:cubicBezTo>
                    <a:cubicBezTo>
                      <a:pt x="82" y="65"/>
                      <a:pt x="63" y="83"/>
                      <a:pt x="41" y="83"/>
                    </a:cubicBezTo>
                    <a:cubicBezTo>
                      <a:pt x="19" y="83"/>
                      <a:pt x="0" y="64"/>
                      <a:pt x="0" y="41"/>
                    </a:cubicBezTo>
                    <a:cubicBezTo>
                      <a:pt x="0" y="18"/>
                      <a:pt x="19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2" name="Freeform 93"/>
              <p:cNvSpPr>
                <a:spLocks/>
              </p:cNvSpPr>
              <p:nvPr/>
            </p:nvSpPr>
            <p:spPr bwMode="auto">
              <a:xfrm>
                <a:off x="6162" y="3153"/>
                <a:ext cx="82" cy="84"/>
              </a:xfrm>
              <a:custGeom>
                <a:avLst/>
                <a:gdLst>
                  <a:gd name="T0" fmla="*/ 41 w 84"/>
                  <a:gd name="T1" fmla="*/ 84 h 85"/>
                  <a:gd name="T2" fmla="*/ 0 w 84"/>
                  <a:gd name="T3" fmla="*/ 41 h 85"/>
                  <a:gd name="T4" fmla="*/ 43 w 84"/>
                  <a:gd name="T5" fmla="*/ 1 h 85"/>
                  <a:gd name="T6" fmla="*/ 83 w 84"/>
                  <a:gd name="T7" fmla="*/ 43 h 85"/>
                  <a:gd name="T8" fmla="*/ 41 w 84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41" y="84"/>
                    </a:moveTo>
                    <a:cubicBezTo>
                      <a:pt x="18" y="83"/>
                      <a:pt x="0" y="65"/>
                      <a:pt x="0" y="41"/>
                    </a:cubicBezTo>
                    <a:cubicBezTo>
                      <a:pt x="1" y="18"/>
                      <a:pt x="20" y="0"/>
                      <a:pt x="43" y="1"/>
                    </a:cubicBezTo>
                    <a:cubicBezTo>
                      <a:pt x="66" y="1"/>
                      <a:pt x="84" y="20"/>
                      <a:pt x="83" y="43"/>
                    </a:cubicBezTo>
                    <a:cubicBezTo>
                      <a:pt x="83" y="67"/>
                      <a:pt x="64" y="85"/>
                      <a:pt x="41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3" name="Freeform 94"/>
              <p:cNvSpPr>
                <a:spLocks/>
              </p:cNvSpPr>
              <p:nvPr/>
            </p:nvSpPr>
            <p:spPr bwMode="auto">
              <a:xfrm>
                <a:off x="6131" y="3242"/>
                <a:ext cx="83" cy="82"/>
              </a:xfrm>
              <a:custGeom>
                <a:avLst/>
                <a:gdLst>
                  <a:gd name="T0" fmla="*/ 43 w 84"/>
                  <a:gd name="T1" fmla="*/ 84 h 84"/>
                  <a:gd name="T2" fmla="*/ 1 w 84"/>
                  <a:gd name="T3" fmla="*/ 43 h 84"/>
                  <a:gd name="T4" fmla="*/ 41 w 84"/>
                  <a:gd name="T5" fmla="*/ 1 h 84"/>
                  <a:gd name="T6" fmla="*/ 84 w 84"/>
                  <a:gd name="T7" fmla="*/ 41 h 84"/>
                  <a:gd name="T8" fmla="*/ 43 w 84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4">
                    <a:moveTo>
                      <a:pt x="43" y="84"/>
                    </a:moveTo>
                    <a:cubicBezTo>
                      <a:pt x="20" y="84"/>
                      <a:pt x="1" y="66"/>
                      <a:pt x="1" y="43"/>
                    </a:cubicBezTo>
                    <a:cubicBezTo>
                      <a:pt x="0" y="20"/>
                      <a:pt x="19" y="1"/>
                      <a:pt x="41" y="1"/>
                    </a:cubicBezTo>
                    <a:cubicBezTo>
                      <a:pt x="65" y="0"/>
                      <a:pt x="83" y="18"/>
                      <a:pt x="84" y="41"/>
                    </a:cubicBezTo>
                    <a:cubicBezTo>
                      <a:pt x="84" y="65"/>
                      <a:pt x="66" y="83"/>
                      <a:pt x="4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4" name="Freeform 95"/>
              <p:cNvSpPr>
                <a:spLocks/>
              </p:cNvSpPr>
              <p:nvPr/>
            </p:nvSpPr>
            <p:spPr bwMode="auto">
              <a:xfrm>
                <a:off x="4199" y="3406"/>
                <a:ext cx="84" cy="82"/>
              </a:xfrm>
              <a:custGeom>
                <a:avLst/>
                <a:gdLst>
                  <a:gd name="T0" fmla="*/ 84 w 85"/>
                  <a:gd name="T1" fmla="*/ 40 h 83"/>
                  <a:gd name="T2" fmla="*/ 43 w 85"/>
                  <a:gd name="T3" fmla="*/ 83 h 83"/>
                  <a:gd name="T4" fmla="*/ 2 w 85"/>
                  <a:gd name="T5" fmla="*/ 44 h 83"/>
                  <a:gd name="T6" fmla="*/ 41 w 85"/>
                  <a:gd name="T7" fmla="*/ 0 h 83"/>
                  <a:gd name="T8" fmla="*/ 84 w 85"/>
                  <a:gd name="T9" fmla="*/ 4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3">
                    <a:moveTo>
                      <a:pt x="84" y="40"/>
                    </a:moveTo>
                    <a:cubicBezTo>
                      <a:pt x="85" y="63"/>
                      <a:pt x="66" y="83"/>
                      <a:pt x="43" y="83"/>
                    </a:cubicBezTo>
                    <a:cubicBezTo>
                      <a:pt x="21" y="83"/>
                      <a:pt x="3" y="66"/>
                      <a:pt x="2" y="44"/>
                    </a:cubicBezTo>
                    <a:cubicBezTo>
                      <a:pt x="0" y="21"/>
                      <a:pt x="18" y="1"/>
                      <a:pt x="41" y="0"/>
                    </a:cubicBezTo>
                    <a:cubicBezTo>
                      <a:pt x="65" y="0"/>
                      <a:pt x="84" y="17"/>
                      <a:pt x="8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5" name="Freeform 96"/>
              <p:cNvSpPr>
                <a:spLocks/>
              </p:cNvSpPr>
              <p:nvPr/>
            </p:nvSpPr>
            <p:spPr bwMode="auto">
              <a:xfrm>
                <a:off x="4076" y="2571"/>
                <a:ext cx="82" cy="82"/>
              </a:xfrm>
              <a:custGeom>
                <a:avLst/>
                <a:gdLst>
                  <a:gd name="T0" fmla="*/ 82 w 83"/>
                  <a:gd name="T1" fmla="*/ 42 h 84"/>
                  <a:gd name="T2" fmla="*/ 42 w 83"/>
                  <a:gd name="T3" fmla="*/ 84 h 84"/>
                  <a:gd name="T4" fmla="*/ 0 w 83"/>
                  <a:gd name="T5" fmla="*/ 42 h 84"/>
                  <a:gd name="T6" fmla="*/ 40 w 83"/>
                  <a:gd name="T7" fmla="*/ 1 h 84"/>
                  <a:gd name="T8" fmla="*/ 82 w 83"/>
                  <a:gd name="T9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82" y="42"/>
                    </a:moveTo>
                    <a:cubicBezTo>
                      <a:pt x="83" y="64"/>
                      <a:pt x="64" y="84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21"/>
                      <a:pt x="18" y="2"/>
                      <a:pt x="40" y="1"/>
                    </a:cubicBezTo>
                    <a:cubicBezTo>
                      <a:pt x="62" y="0"/>
                      <a:pt x="82" y="19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6" name="Freeform 97"/>
              <p:cNvSpPr>
                <a:spLocks/>
              </p:cNvSpPr>
              <p:nvPr/>
            </p:nvSpPr>
            <p:spPr bwMode="auto">
              <a:xfrm>
                <a:off x="5662" y="3785"/>
                <a:ext cx="80" cy="81"/>
              </a:xfrm>
              <a:custGeom>
                <a:avLst/>
                <a:gdLst>
                  <a:gd name="T0" fmla="*/ 41 w 82"/>
                  <a:gd name="T1" fmla="*/ 0 h 83"/>
                  <a:gd name="T2" fmla="*/ 82 w 82"/>
                  <a:gd name="T3" fmla="*/ 41 h 83"/>
                  <a:gd name="T4" fmla="*/ 41 w 82"/>
                  <a:gd name="T5" fmla="*/ 83 h 83"/>
                  <a:gd name="T6" fmla="*/ 0 w 82"/>
                  <a:gd name="T7" fmla="*/ 41 h 83"/>
                  <a:gd name="T8" fmla="*/ 41 w 82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41" y="0"/>
                    </a:moveTo>
                    <a:cubicBezTo>
                      <a:pt x="64" y="0"/>
                      <a:pt x="82" y="18"/>
                      <a:pt x="82" y="41"/>
                    </a:cubicBezTo>
                    <a:cubicBezTo>
                      <a:pt x="82" y="64"/>
                      <a:pt x="64" y="83"/>
                      <a:pt x="41" y="83"/>
                    </a:cubicBezTo>
                    <a:cubicBezTo>
                      <a:pt x="18" y="83"/>
                      <a:pt x="0" y="65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7" name="Freeform 98"/>
              <p:cNvSpPr>
                <a:spLocks/>
              </p:cNvSpPr>
              <p:nvPr/>
            </p:nvSpPr>
            <p:spPr bwMode="auto">
              <a:xfrm>
                <a:off x="4141" y="3287"/>
                <a:ext cx="81" cy="82"/>
              </a:xfrm>
              <a:custGeom>
                <a:avLst/>
                <a:gdLst>
                  <a:gd name="T0" fmla="*/ 82 w 82"/>
                  <a:gd name="T1" fmla="*/ 43 h 84"/>
                  <a:gd name="T2" fmla="*/ 40 w 82"/>
                  <a:gd name="T3" fmla="*/ 83 h 84"/>
                  <a:gd name="T4" fmla="*/ 0 w 82"/>
                  <a:gd name="T5" fmla="*/ 42 h 84"/>
                  <a:gd name="T6" fmla="*/ 41 w 82"/>
                  <a:gd name="T7" fmla="*/ 1 h 84"/>
                  <a:gd name="T8" fmla="*/ 82 w 82"/>
                  <a:gd name="T9" fmla="*/ 4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4">
                    <a:moveTo>
                      <a:pt x="82" y="43"/>
                    </a:moveTo>
                    <a:cubicBezTo>
                      <a:pt x="82" y="66"/>
                      <a:pt x="63" y="84"/>
                      <a:pt x="40" y="83"/>
                    </a:cubicBezTo>
                    <a:cubicBezTo>
                      <a:pt x="17" y="82"/>
                      <a:pt x="0" y="65"/>
                      <a:pt x="0" y="42"/>
                    </a:cubicBezTo>
                    <a:cubicBezTo>
                      <a:pt x="0" y="19"/>
                      <a:pt x="19" y="0"/>
                      <a:pt x="41" y="1"/>
                    </a:cubicBezTo>
                    <a:cubicBezTo>
                      <a:pt x="64" y="1"/>
                      <a:pt x="82" y="20"/>
                      <a:pt x="8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8" name="Freeform 99"/>
              <p:cNvSpPr>
                <a:spLocks/>
              </p:cNvSpPr>
              <p:nvPr/>
            </p:nvSpPr>
            <p:spPr bwMode="auto">
              <a:xfrm>
                <a:off x="4932" y="1759"/>
                <a:ext cx="82" cy="83"/>
              </a:xfrm>
              <a:custGeom>
                <a:avLst/>
                <a:gdLst>
                  <a:gd name="T0" fmla="*/ 42 w 83"/>
                  <a:gd name="T1" fmla="*/ 83 h 84"/>
                  <a:gd name="T2" fmla="*/ 0 w 83"/>
                  <a:gd name="T3" fmla="*/ 42 h 84"/>
                  <a:gd name="T4" fmla="*/ 40 w 83"/>
                  <a:gd name="T5" fmla="*/ 1 h 84"/>
                  <a:gd name="T6" fmla="*/ 83 w 83"/>
                  <a:gd name="T7" fmla="*/ 41 h 84"/>
                  <a:gd name="T8" fmla="*/ 42 w 83"/>
                  <a:gd name="T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2" y="83"/>
                    </a:moveTo>
                    <a:cubicBezTo>
                      <a:pt x="19" y="84"/>
                      <a:pt x="0" y="65"/>
                      <a:pt x="0" y="42"/>
                    </a:cubicBezTo>
                    <a:cubicBezTo>
                      <a:pt x="0" y="20"/>
                      <a:pt x="18" y="2"/>
                      <a:pt x="40" y="1"/>
                    </a:cubicBezTo>
                    <a:cubicBezTo>
                      <a:pt x="63" y="0"/>
                      <a:pt x="82" y="18"/>
                      <a:pt x="83" y="41"/>
                    </a:cubicBezTo>
                    <a:cubicBezTo>
                      <a:pt x="83" y="63"/>
                      <a:pt x="65" y="83"/>
                      <a:pt x="42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9" name="Freeform 100"/>
              <p:cNvSpPr>
                <a:spLocks/>
              </p:cNvSpPr>
              <p:nvPr/>
            </p:nvSpPr>
            <p:spPr bwMode="auto">
              <a:xfrm>
                <a:off x="6103" y="3331"/>
                <a:ext cx="82" cy="83"/>
              </a:xfrm>
              <a:custGeom>
                <a:avLst/>
                <a:gdLst>
                  <a:gd name="T0" fmla="*/ 41 w 83"/>
                  <a:gd name="T1" fmla="*/ 84 h 84"/>
                  <a:gd name="T2" fmla="*/ 1 w 83"/>
                  <a:gd name="T3" fmla="*/ 42 h 84"/>
                  <a:gd name="T4" fmla="*/ 43 w 83"/>
                  <a:gd name="T5" fmla="*/ 1 h 84"/>
                  <a:gd name="T6" fmla="*/ 83 w 83"/>
                  <a:gd name="T7" fmla="*/ 43 h 84"/>
                  <a:gd name="T8" fmla="*/ 41 w 83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4">
                    <a:moveTo>
                      <a:pt x="41" y="84"/>
                    </a:moveTo>
                    <a:cubicBezTo>
                      <a:pt x="18" y="84"/>
                      <a:pt x="0" y="65"/>
                      <a:pt x="1" y="42"/>
                    </a:cubicBezTo>
                    <a:cubicBezTo>
                      <a:pt x="1" y="19"/>
                      <a:pt x="21" y="0"/>
                      <a:pt x="43" y="1"/>
                    </a:cubicBezTo>
                    <a:cubicBezTo>
                      <a:pt x="65" y="2"/>
                      <a:pt x="83" y="21"/>
                      <a:pt x="83" y="43"/>
                    </a:cubicBezTo>
                    <a:cubicBezTo>
                      <a:pt x="83" y="66"/>
                      <a:pt x="64" y="84"/>
                      <a:pt x="41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0" name="Freeform 101"/>
              <p:cNvSpPr>
                <a:spLocks/>
              </p:cNvSpPr>
              <p:nvPr/>
            </p:nvSpPr>
            <p:spPr bwMode="auto">
              <a:xfrm>
                <a:off x="4048" y="2961"/>
                <a:ext cx="83" cy="82"/>
              </a:xfrm>
              <a:custGeom>
                <a:avLst/>
                <a:gdLst>
                  <a:gd name="T0" fmla="*/ 83 w 84"/>
                  <a:gd name="T1" fmla="*/ 41 h 83"/>
                  <a:gd name="T2" fmla="*/ 41 w 84"/>
                  <a:gd name="T3" fmla="*/ 82 h 83"/>
                  <a:gd name="T4" fmla="*/ 1 w 84"/>
                  <a:gd name="T5" fmla="*/ 39 h 83"/>
                  <a:gd name="T6" fmla="*/ 42 w 84"/>
                  <a:gd name="T7" fmla="*/ 0 h 83"/>
                  <a:gd name="T8" fmla="*/ 83 w 84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83" y="41"/>
                    </a:moveTo>
                    <a:cubicBezTo>
                      <a:pt x="83" y="64"/>
                      <a:pt x="64" y="83"/>
                      <a:pt x="41" y="82"/>
                    </a:cubicBezTo>
                    <a:cubicBezTo>
                      <a:pt x="19" y="82"/>
                      <a:pt x="0" y="62"/>
                      <a:pt x="1" y="39"/>
                    </a:cubicBezTo>
                    <a:cubicBezTo>
                      <a:pt x="2" y="17"/>
                      <a:pt x="20" y="0"/>
                      <a:pt x="42" y="0"/>
                    </a:cubicBezTo>
                    <a:cubicBezTo>
                      <a:pt x="65" y="0"/>
                      <a:pt x="84" y="18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1" name="Freeform 102"/>
              <p:cNvSpPr>
                <a:spLocks/>
              </p:cNvSpPr>
              <p:nvPr/>
            </p:nvSpPr>
            <p:spPr bwMode="auto">
              <a:xfrm>
                <a:off x="6221" y="2974"/>
                <a:ext cx="80" cy="82"/>
              </a:xfrm>
              <a:custGeom>
                <a:avLst/>
                <a:gdLst>
                  <a:gd name="T0" fmla="*/ 41 w 82"/>
                  <a:gd name="T1" fmla="*/ 0 h 83"/>
                  <a:gd name="T2" fmla="*/ 82 w 82"/>
                  <a:gd name="T3" fmla="*/ 42 h 83"/>
                  <a:gd name="T4" fmla="*/ 40 w 82"/>
                  <a:gd name="T5" fmla="*/ 83 h 83"/>
                  <a:gd name="T6" fmla="*/ 0 w 82"/>
                  <a:gd name="T7" fmla="*/ 42 h 83"/>
                  <a:gd name="T8" fmla="*/ 41 w 82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41" y="0"/>
                    </a:moveTo>
                    <a:cubicBezTo>
                      <a:pt x="64" y="0"/>
                      <a:pt x="82" y="18"/>
                      <a:pt x="82" y="42"/>
                    </a:cubicBezTo>
                    <a:cubicBezTo>
                      <a:pt x="81" y="65"/>
                      <a:pt x="62" y="83"/>
                      <a:pt x="40" y="83"/>
                    </a:cubicBezTo>
                    <a:cubicBezTo>
                      <a:pt x="18" y="82"/>
                      <a:pt x="0" y="64"/>
                      <a:pt x="0" y="42"/>
                    </a:cubicBezTo>
                    <a:cubicBezTo>
                      <a:pt x="0" y="19"/>
                      <a:pt x="18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2" name="Freeform 103"/>
              <p:cNvSpPr>
                <a:spLocks/>
              </p:cNvSpPr>
              <p:nvPr/>
            </p:nvSpPr>
            <p:spPr bwMode="auto">
              <a:xfrm>
                <a:off x="4106" y="2482"/>
                <a:ext cx="81" cy="81"/>
              </a:xfrm>
              <a:custGeom>
                <a:avLst/>
                <a:gdLst>
                  <a:gd name="T0" fmla="*/ 42 w 83"/>
                  <a:gd name="T1" fmla="*/ 82 h 82"/>
                  <a:gd name="T2" fmla="*/ 0 w 83"/>
                  <a:gd name="T3" fmla="*/ 41 h 82"/>
                  <a:gd name="T4" fmla="*/ 41 w 83"/>
                  <a:gd name="T5" fmla="*/ 0 h 82"/>
                  <a:gd name="T6" fmla="*/ 83 w 83"/>
                  <a:gd name="T7" fmla="*/ 41 h 82"/>
                  <a:gd name="T8" fmla="*/ 42 w 83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42" y="82"/>
                    </a:moveTo>
                    <a:cubicBezTo>
                      <a:pt x="19" y="82"/>
                      <a:pt x="1" y="64"/>
                      <a:pt x="0" y="41"/>
                    </a:cubicBezTo>
                    <a:cubicBezTo>
                      <a:pt x="0" y="19"/>
                      <a:pt x="19" y="0"/>
                      <a:pt x="41" y="0"/>
                    </a:cubicBezTo>
                    <a:cubicBezTo>
                      <a:pt x="64" y="0"/>
                      <a:pt x="82" y="18"/>
                      <a:pt x="83" y="41"/>
                    </a:cubicBezTo>
                    <a:cubicBezTo>
                      <a:pt x="83" y="64"/>
                      <a:pt x="65" y="82"/>
                      <a:pt x="4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3" name="Freeform 104"/>
              <p:cNvSpPr>
                <a:spLocks/>
              </p:cNvSpPr>
              <p:nvPr/>
            </p:nvSpPr>
            <p:spPr bwMode="auto">
              <a:xfrm>
                <a:off x="4047" y="2662"/>
                <a:ext cx="83" cy="83"/>
              </a:xfrm>
              <a:custGeom>
                <a:avLst/>
                <a:gdLst>
                  <a:gd name="T0" fmla="*/ 83 w 85"/>
                  <a:gd name="T1" fmla="*/ 44 h 84"/>
                  <a:gd name="T2" fmla="*/ 41 w 85"/>
                  <a:gd name="T3" fmla="*/ 82 h 84"/>
                  <a:gd name="T4" fmla="*/ 2 w 85"/>
                  <a:gd name="T5" fmla="*/ 38 h 84"/>
                  <a:gd name="T6" fmla="*/ 44 w 85"/>
                  <a:gd name="T7" fmla="*/ 0 h 84"/>
                  <a:gd name="T8" fmla="*/ 83 w 85"/>
                  <a:gd name="T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4">
                    <a:moveTo>
                      <a:pt x="83" y="44"/>
                    </a:moveTo>
                    <a:cubicBezTo>
                      <a:pt x="82" y="66"/>
                      <a:pt x="62" y="84"/>
                      <a:pt x="41" y="82"/>
                    </a:cubicBezTo>
                    <a:cubicBezTo>
                      <a:pt x="18" y="81"/>
                      <a:pt x="0" y="61"/>
                      <a:pt x="2" y="38"/>
                    </a:cubicBezTo>
                    <a:cubicBezTo>
                      <a:pt x="3" y="16"/>
                      <a:pt x="22" y="0"/>
                      <a:pt x="44" y="0"/>
                    </a:cubicBezTo>
                    <a:cubicBezTo>
                      <a:pt x="68" y="1"/>
                      <a:pt x="85" y="21"/>
                      <a:pt x="8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4" name="Freeform 105"/>
              <p:cNvSpPr>
                <a:spLocks/>
              </p:cNvSpPr>
              <p:nvPr/>
            </p:nvSpPr>
            <p:spPr bwMode="auto">
              <a:xfrm>
                <a:off x="5780" y="3723"/>
                <a:ext cx="81" cy="81"/>
              </a:xfrm>
              <a:custGeom>
                <a:avLst/>
                <a:gdLst>
                  <a:gd name="T0" fmla="*/ 82 w 83"/>
                  <a:gd name="T1" fmla="*/ 41 h 83"/>
                  <a:gd name="T2" fmla="*/ 41 w 83"/>
                  <a:gd name="T3" fmla="*/ 82 h 83"/>
                  <a:gd name="T4" fmla="*/ 0 w 83"/>
                  <a:gd name="T5" fmla="*/ 44 h 83"/>
                  <a:gd name="T6" fmla="*/ 40 w 83"/>
                  <a:gd name="T7" fmla="*/ 1 h 83"/>
                  <a:gd name="T8" fmla="*/ 82 w 83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82" y="41"/>
                    </a:moveTo>
                    <a:cubicBezTo>
                      <a:pt x="83" y="63"/>
                      <a:pt x="64" y="82"/>
                      <a:pt x="41" y="82"/>
                    </a:cubicBezTo>
                    <a:cubicBezTo>
                      <a:pt x="19" y="83"/>
                      <a:pt x="1" y="66"/>
                      <a:pt x="0" y="44"/>
                    </a:cubicBezTo>
                    <a:cubicBezTo>
                      <a:pt x="0" y="20"/>
                      <a:pt x="17" y="1"/>
                      <a:pt x="40" y="1"/>
                    </a:cubicBezTo>
                    <a:cubicBezTo>
                      <a:pt x="63" y="0"/>
                      <a:pt x="82" y="18"/>
                      <a:pt x="8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5" name="Freeform 106"/>
              <p:cNvSpPr>
                <a:spLocks/>
              </p:cNvSpPr>
              <p:nvPr/>
            </p:nvSpPr>
            <p:spPr bwMode="auto">
              <a:xfrm>
                <a:off x="5425" y="3905"/>
                <a:ext cx="79" cy="81"/>
              </a:xfrm>
              <a:custGeom>
                <a:avLst/>
                <a:gdLst>
                  <a:gd name="T0" fmla="*/ 81 w 81"/>
                  <a:gd name="T1" fmla="*/ 41 h 83"/>
                  <a:gd name="T2" fmla="*/ 42 w 81"/>
                  <a:gd name="T3" fmla="*/ 82 h 83"/>
                  <a:gd name="T4" fmla="*/ 0 w 81"/>
                  <a:gd name="T5" fmla="*/ 42 h 83"/>
                  <a:gd name="T6" fmla="*/ 39 w 81"/>
                  <a:gd name="T7" fmla="*/ 1 h 83"/>
                  <a:gd name="T8" fmla="*/ 81 w 81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3">
                    <a:moveTo>
                      <a:pt x="81" y="41"/>
                    </a:moveTo>
                    <a:cubicBezTo>
                      <a:pt x="81" y="63"/>
                      <a:pt x="64" y="82"/>
                      <a:pt x="42" y="82"/>
                    </a:cubicBezTo>
                    <a:cubicBezTo>
                      <a:pt x="19" y="83"/>
                      <a:pt x="0" y="65"/>
                      <a:pt x="0" y="42"/>
                    </a:cubicBezTo>
                    <a:cubicBezTo>
                      <a:pt x="0" y="20"/>
                      <a:pt x="17" y="1"/>
                      <a:pt x="39" y="1"/>
                    </a:cubicBezTo>
                    <a:cubicBezTo>
                      <a:pt x="62" y="0"/>
                      <a:pt x="81" y="18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6" name="Freeform 107"/>
              <p:cNvSpPr>
                <a:spLocks/>
              </p:cNvSpPr>
              <p:nvPr/>
            </p:nvSpPr>
            <p:spPr bwMode="auto">
              <a:xfrm>
                <a:off x="5217" y="3936"/>
                <a:ext cx="81" cy="82"/>
              </a:xfrm>
              <a:custGeom>
                <a:avLst/>
                <a:gdLst>
                  <a:gd name="T0" fmla="*/ 81 w 82"/>
                  <a:gd name="T1" fmla="*/ 42 h 83"/>
                  <a:gd name="T2" fmla="*/ 39 w 82"/>
                  <a:gd name="T3" fmla="*/ 82 h 83"/>
                  <a:gd name="T4" fmla="*/ 0 w 82"/>
                  <a:gd name="T5" fmla="*/ 41 h 83"/>
                  <a:gd name="T6" fmla="*/ 42 w 82"/>
                  <a:gd name="T7" fmla="*/ 1 h 83"/>
                  <a:gd name="T8" fmla="*/ 81 w 82"/>
                  <a:gd name="T9" fmla="*/ 4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81" y="42"/>
                    </a:moveTo>
                    <a:cubicBezTo>
                      <a:pt x="81" y="65"/>
                      <a:pt x="62" y="83"/>
                      <a:pt x="39" y="82"/>
                    </a:cubicBezTo>
                    <a:cubicBezTo>
                      <a:pt x="17" y="82"/>
                      <a:pt x="0" y="64"/>
                      <a:pt x="0" y="41"/>
                    </a:cubicBezTo>
                    <a:cubicBezTo>
                      <a:pt x="0" y="18"/>
                      <a:pt x="19" y="0"/>
                      <a:pt x="42" y="1"/>
                    </a:cubicBezTo>
                    <a:cubicBezTo>
                      <a:pt x="64" y="1"/>
                      <a:pt x="82" y="20"/>
                      <a:pt x="8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7" name="Freeform 108"/>
              <p:cNvSpPr>
                <a:spLocks/>
              </p:cNvSpPr>
              <p:nvPr/>
            </p:nvSpPr>
            <p:spPr bwMode="auto">
              <a:xfrm>
                <a:off x="4411" y="3673"/>
                <a:ext cx="82" cy="81"/>
              </a:xfrm>
              <a:custGeom>
                <a:avLst/>
                <a:gdLst>
                  <a:gd name="T0" fmla="*/ 42 w 83"/>
                  <a:gd name="T1" fmla="*/ 82 h 82"/>
                  <a:gd name="T2" fmla="*/ 1 w 83"/>
                  <a:gd name="T3" fmla="*/ 42 h 82"/>
                  <a:gd name="T4" fmla="*/ 41 w 83"/>
                  <a:gd name="T5" fmla="*/ 0 h 82"/>
                  <a:gd name="T6" fmla="*/ 82 w 83"/>
                  <a:gd name="T7" fmla="*/ 39 h 82"/>
                  <a:gd name="T8" fmla="*/ 42 w 83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42" y="82"/>
                    </a:moveTo>
                    <a:cubicBezTo>
                      <a:pt x="20" y="82"/>
                      <a:pt x="1" y="64"/>
                      <a:pt x="1" y="42"/>
                    </a:cubicBezTo>
                    <a:cubicBezTo>
                      <a:pt x="0" y="19"/>
                      <a:pt x="18" y="0"/>
                      <a:pt x="41" y="0"/>
                    </a:cubicBezTo>
                    <a:cubicBezTo>
                      <a:pt x="64" y="0"/>
                      <a:pt x="81" y="17"/>
                      <a:pt x="82" y="39"/>
                    </a:cubicBezTo>
                    <a:cubicBezTo>
                      <a:pt x="83" y="63"/>
                      <a:pt x="65" y="82"/>
                      <a:pt x="4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8" name="Freeform 109"/>
              <p:cNvSpPr>
                <a:spLocks/>
              </p:cNvSpPr>
              <p:nvPr/>
            </p:nvSpPr>
            <p:spPr bwMode="auto">
              <a:xfrm>
                <a:off x="5767" y="1933"/>
                <a:ext cx="81" cy="82"/>
              </a:xfrm>
              <a:custGeom>
                <a:avLst/>
                <a:gdLst>
                  <a:gd name="T0" fmla="*/ 82 w 82"/>
                  <a:gd name="T1" fmla="*/ 42 h 83"/>
                  <a:gd name="T2" fmla="*/ 42 w 82"/>
                  <a:gd name="T3" fmla="*/ 82 h 83"/>
                  <a:gd name="T4" fmla="*/ 0 w 82"/>
                  <a:gd name="T5" fmla="*/ 41 h 83"/>
                  <a:gd name="T6" fmla="*/ 40 w 82"/>
                  <a:gd name="T7" fmla="*/ 1 h 83"/>
                  <a:gd name="T8" fmla="*/ 82 w 82"/>
                  <a:gd name="T9" fmla="*/ 4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82" y="42"/>
                    </a:moveTo>
                    <a:cubicBezTo>
                      <a:pt x="82" y="63"/>
                      <a:pt x="63" y="82"/>
                      <a:pt x="42" y="82"/>
                    </a:cubicBezTo>
                    <a:cubicBezTo>
                      <a:pt x="18" y="83"/>
                      <a:pt x="0" y="64"/>
                      <a:pt x="0" y="41"/>
                    </a:cubicBezTo>
                    <a:cubicBezTo>
                      <a:pt x="0" y="18"/>
                      <a:pt x="17" y="1"/>
                      <a:pt x="40" y="1"/>
                    </a:cubicBezTo>
                    <a:cubicBezTo>
                      <a:pt x="63" y="0"/>
                      <a:pt x="82" y="19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9" name="Freeform 110"/>
              <p:cNvSpPr>
                <a:spLocks/>
              </p:cNvSpPr>
              <p:nvPr/>
            </p:nvSpPr>
            <p:spPr bwMode="auto">
              <a:xfrm>
                <a:off x="4164" y="2304"/>
                <a:ext cx="80" cy="81"/>
              </a:xfrm>
              <a:custGeom>
                <a:avLst/>
                <a:gdLst>
                  <a:gd name="T0" fmla="*/ 82 w 82"/>
                  <a:gd name="T1" fmla="*/ 40 h 82"/>
                  <a:gd name="T2" fmla="*/ 41 w 82"/>
                  <a:gd name="T3" fmla="*/ 81 h 82"/>
                  <a:gd name="T4" fmla="*/ 1 w 82"/>
                  <a:gd name="T5" fmla="*/ 41 h 82"/>
                  <a:gd name="T6" fmla="*/ 42 w 82"/>
                  <a:gd name="T7" fmla="*/ 0 h 82"/>
                  <a:gd name="T8" fmla="*/ 82 w 82"/>
                  <a:gd name="T9" fmla="*/ 4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2" y="40"/>
                    </a:moveTo>
                    <a:cubicBezTo>
                      <a:pt x="82" y="64"/>
                      <a:pt x="64" y="82"/>
                      <a:pt x="41" y="81"/>
                    </a:cubicBezTo>
                    <a:cubicBezTo>
                      <a:pt x="19" y="81"/>
                      <a:pt x="1" y="63"/>
                      <a:pt x="1" y="41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2" y="18"/>
                      <a:pt x="8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0" name="Freeform 111"/>
              <p:cNvSpPr>
                <a:spLocks/>
              </p:cNvSpPr>
              <p:nvPr/>
            </p:nvSpPr>
            <p:spPr bwMode="auto">
              <a:xfrm>
                <a:off x="6219" y="2675"/>
                <a:ext cx="81" cy="82"/>
              </a:xfrm>
              <a:custGeom>
                <a:avLst/>
                <a:gdLst>
                  <a:gd name="T0" fmla="*/ 41 w 83"/>
                  <a:gd name="T1" fmla="*/ 83 h 83"/>
                  <a:gd name="T2" fmla="*/ 0 w 83"/>
                  <a:gd name="T3" fmla="*/ 41 h 83"/>
                  <a:gd name="T4" fmla="*/ 40 w 83"/>
                  <a:gd name="T5" fmla="*/ 1 h 83"/>
                  <a:gd name="T6" fmla="*/ 82 w 83"/>
                  <a:gd name="T7" fmla="*/ 41 h 83"/>
                  <a:gd name="T8" fmla="*/ 41 w 8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41" y="83"/>
                    </a:moveTo>
                    <a:cubicBezTo>
                      <a:pt x="18" y="83"/>
                      <a:pt x="0" y="64"/>
                      <a:pt x="0" y="41"/>
                    </a:cubicBezTo>
                    <a:cubicBezTo>
                      <a:pt x="1" y="19"/>
                      <a:pt x="18" y="1"/>
                      <a:pt x="40" y="1"/>
                    </a:cubicBezTo>
                    <a:cubicBezTo>
                      <a:pt x="63" y="0"/>
                      <a:pt x="82" y="19"/>
                      <a:pt x="82" y="41"/>
                    </a:cubicBezTo>
                    <a:cubicBezTo>
                      <a:pt x="83" y="64"/>
                      <a:pt x="63" y="83"/>
                      <a:pt x="41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1" name="Freeform 112"/>
              <p:cNvSpPr>
                <a:spLocks/>
              </p:cNvSpPr>
              <p:nvPr/>
            </p:nvSpPr>
            <p:spPr bwMode="auto">
              <a:xfrm>
                <a:off x="6074" y="3424"/>
                <a:ext cx="81" cy="79"/>
              </a:xfrm>
              <a:custGeom>
                <a:avLst/>
                <a:gdLst>
                  <a:gd name="T0" fmla="*/ 41 w 82"/>
                  <a:gd name="T1" fmla="*/ 0 h 81"/>
                  <a:gd name="T2" fmla="*/ 82 w 82"/>
                  <a:gd name="T3" fmla="*/ 42 h 81"/>
                  <a:gd name="T4" fmla="*/ 41 w 82"/>
                  <a:gd name="T5" fmla="*/ 81 h 81"/>
                  <a:gd name="T6" fmla="*/ 1 w 82"/>
                  <a:gd name="T7" fmla="*/ 41 h 81"/>
                  <a:gd name="T8" fmla="*/ 41 w 8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1">
                    <a:moveTo>
                      <a:pt x="41" y="0"/>
                    </a:moveTo>
                    <a:cubicBezTo>
                      <a:pt x="65" y="0"/>
                      <a:pt x="82" y="18"/>
                      <a:pt x="82" y="42"/>
                    </a:cubicBezTo>
                    <a:cubicBezTo>
                      <a:pt x="81" y="64"/>
                      <a:pt x="63" y="81"/>
                      <a:pt x="41" y="81"/>
                    </a:cubicBezTo>
                    <a:cubicBezTo>
                      <a:pt x="19" y="81"/>
                      <a:pt x="1" y="63"/>
                      <a:pt x="1" y="41"/>
                    </a:cubicBezTo>
                    <a:cubicBezTo>
                      <a:pt x="0" y="18"/>
                      <a:pt x="18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2" name="Freeform 113"/>
              <p:cNvSpPr>
                <a:spLocks/>
              </p:cNvSpPr>
              <p:nvPr/>
            </p:nvSpPr>
            <p:spPr bwMode="auto">
              <a:xfrm>
                <a:off x="6127" y="2348"/>
                <a:ext cx="81" cy="82"/>
              </a:xfrm>
              <a:custGeom>
                <a:avLst/>
                <a:gdLst>
                  <a:gd name="T0" fmla="*/ 82 w 82"/>
                  <a:gd name="T1" fmla="*/ 42 h 83"/>
                  <a:gd name="T2" fmla="*/ 40 w 82"/>
                  <a:gd name="T3" fmla="*/ 82 h 83"/>
                  <a:gd name="T4" fmla="*/ 1 w 82"/>
                  <a:gd name="T5" fmla="*/ 41 h 83"/>
                  <a:gd name="T6" fmla="*/ 41 w 82"/>
                  <a:gd name="T7" fmla="*/ 1 h 83"/>
                  <a:gd name="T8" fmla="*/ 82 w 82"/>
                  <a:gd name="T9" fmla="*/ 4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3">
                    <a:moveTo>
                      <a:pt x="82" y="42"/>
                    </a:moveTo>
                    <a:cubicBezTo>
                      <a:pt x="81" y="65"/>
                      <a:pt x="63" y="83"/>
                      <a:pt x="40" y="82"/>
                    </a:cubicBezTo>
                    <a:cubicBezTo>
                      <a:pt x="18" y="81"/>
                      <a:pt x="0" y="63"/>
                      <a:pt x="1" y="41"/>
                    </a:cubicBezTo>
                    <a:cubicBezTo>
                      <a:pt x="1" y="19"/>
                      <a:pt x="19" y="1"/>
                      <a:pt x="41" y="1"/>
                    </a:cubicBezTo>
                    <a:cubicBezTo>
                      <a:pt x="63" y="0"/>
                      <a:pt x="82" y="19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3" name="Freeform 114"/>
              <p:cNvSpPr>
                <a:spLocks/>
              </p:cNvSpPr>
              <p:nvPr/>
            </p:nvSpPr>
            <p:spPr bwMode="auto">
              <a:xfrm>
                <a:off x="4740" y="3880"/>
                <a:ext cx="80" cy="81"/>
              </a:xfrm>
              <a:custGeom>
                <a:avLst/>
                <a:gdLst>
                  <a:gd name="T0" fmla="*/ 40 w 81"/>
                  <a:gd name="T1" fmla="*/ 0 h 82"/>
                  <a:gd name="T2" fmla="*/ 81 w 81"/>
                  <a:gd name="T3" fmla="*/ 40 h 82"/>
                  <a:gd name="T4" fmla="*/ 42 w 81"/>
                  <a:gd name="T5" fmla="*/ 81 h 82"/>
                  <a:gd name="T6" fmla="*/ 0 w 81"/>
                  <a:gd name="T7" fmla="*/ 40 h 82"/>
                  <a:gd name="T8" fmla="*/ 40 w 81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40" y="0"/>
                    </a:moveTo>
                    <a:cubicBezTo>
                      <a:pt x="62" y="0"/>
                      <a:pt x="81" y="18"/>
                      <a:pt x="81" y="40"/>
                    </a:cubicBezTo>
                    <a:cubicBezTo>
                      <a:pt x="81" y="63"/>
                      <a:pt x="64" y="81"/>
                      <a:pt x="42" y="81"/>
                    </a:cubicBezTo>
                    <a:cubicBezTo>
                      <a:pt x="18" y="82"/>
                      <a:pt x="0" y="64"/>
                      <a:pt x="0" y="40"/>
                    </a:cubicBezTo>
                    <a:cubicBezTo>
                      <a:pt x="0" y="19"/>
                      <a:pt x="19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4" name="Freeform 115"/>
              <p:cNvSpPr>
                <a:spLocks/>
              </p:cNvSpPr>
              <p:nvPr/>
            </p:nvSpPr>
            <p:spPr bwMode="auto">
              <a:xfrm>
                <a:off x="4606" y="1852"/>
                <a:ext cx="81" cy="80"/>
              </a:xfrm>
              <a:custGeom>
                <a:avLst/>
                <a:gdLst>
                  <a:gd name="T0" fmla="*/ 42 w 82"/>
                  <a:gd name="T1" fmla="*/ 82 h 82"/>
                  <a:gd name="T2" fmla="*/ 1 w 82"/>
                  <a:gd name="T3" fmla="*/ 42 h 82"/>
                  <a:gd name="T4" fmla="*/ 42 w 82"/>
                  <a:gd name="T5" fmla="*/ 1 h 82"/>
                  <a:gd name="T6" fmla="*/ 82 w 82"/>
                  <a:gd name="T7" fmla="*/ 41 h 82"/>
                  <a:gd name="T8" fmla="*/ 42 w 82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42" y="82"/>
                    </a:moveTo>
                    <a:cubicBezTo>
                      <a:pt x="19" y="82"/>
                      <a:pt x="1" y="64"/>
                      <a:pt x="1" y="42"/>
                    </a:cubicBezTo>
                    <a:cubicBezTo>
                      <a:pt x="0" y="19"/>
                      <a:pt x="19" y="0"/>
                      <a:pt x="42" y="1"/>
                    </a:cubicBezTo>
                    <a:cubicBezTo>
                      <a:pt x="64" y="1"/>
                      <a:pt x="82" y="19"/>
                      <a:pt x="82" y="41"/>
                    </a:cubicBezTo>
                    <a:cubicBezTo>
                      <a:pt x="82" y="64"/>
                      <a:pt x="64" y="81"/>
                      <a:pt x="42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5" name="Freeform 116"/>
              <p:cNvSpPr>
                <a:spLocks/>
              </p:cNvSpPr>
              <p:nvPr/>
            </p:nvSpPr>
            <p:spPr bwMode="auto">
              <a:xfrm>
                <a:off x="4830" y="3911"/>
                <a:ext cx="79" cy="80"/>
              </a:xfrm>
              <a:custGeom>
                <a:avLst/>
                <a:gdLst>
                  <a:gd name="T0" fmla="*/ 81 w 81"/>
                  <a:gd name="T1" fmla="*/ 40 h 82"/>
                  <a:gd name="T2" fmla="*/ 42 w 81"/>
                  <a:gd name="T3" fmla="*/ 81 h 82"/>
                  <a:gd name="T4" fmla="*/ 0 w 81"/>
                  <a:gd name="T5" fmla="*/ 40 h 82"/>
                  <a:gd name="T6" fmla="*/ 40 w 81"/>
                  <a:gd name="T7" fmla="*/ 0 h 82"/>
                  <a:gd name="T8" fmla="*/ 81 w 81"/>
                  <a:gd name="T9" fmla="*/ 4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81" y="40"/>
                    </a:moveTo>
                    <a:cubicBezTo>
                      <a:pt x="81" y="62"/>
                      <a:pt x="64" y="80"/>
                      <a:pt x="42" y="81"/>
                    </a:cubicBezTo>
                    <a:cubicBezTo>
                      <a:pt x="19" y="82"/>
                      <a:pt x="0" y="63"/>
                      <a:pt x="0" y="40"/>
                    </a:cubicBezTo>
                    <a:cubicBezTo>
                      <a:pt x="0" y="18"/>
                      <a:pt x="19" y="0"/>
                      <a:pt x="40" y="0"/>
                    </a:cubicBezTo>
                    <a:cubicBezTo>
                      <a:pt x="62" y="0"/>
                      <a:pt x="80" y="17"/>
                      <a:pt x="8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6" name="Freeform 117"/>
              <p:cNvSpPr>
                <a:spLocks/>
              </p:cNvSpPr>
              <p:nvPr/>
            </p:nvSpPr>
            <p:spPr bwMode="auto">
              <a:xfrm>
                <a:off x="5142" y="1729"/>
                <a:ext cx="80" cy="81"/>
              </a:xfrm>
              <a:custGeom>
                <a:avLst/>
                <a:gdLst>
                  <a:gd name="T0" fmla="*/ 81 w 81"/>
                  <a:gd name="T1" fmla="*/ 41 h 83"/>
                  <a:gd name="T2" fmla="*/ 39 w 81"/>
                  <a:gd name="T3" fmla="*/ 82 h 83"/>
                  <a:gd name="T4" fmla="*/ 0 w 81"/>
                  <a:gd name="T5" fmla="*/ 40 h 83"/>
                  <a:gd name="T6" fmla="*/ 42 w 81"/>
                  <a:gd name="T7" fmla="*/ 0 h 83"/>
                  <a:gd name="T8" fmla="*/ 81 w 81"/>
                  <a:gd name="T9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3">
                    <a:moveTo>
                      <a:pt x="81" y="41"/>
                    </a:moveTo>
                    <a:cubicBezTo>
                      <a:pt x="81" y="64"/>
                      <a:pt x="61" y="83"/>
                      <a:pt x="39" y="82"/>
                    </a:cubicBezTo>
                    <a:cubicBezTo>
                      <a:pt x="17" y="81"/>
                      <a:pt x="0" y="63"/>
                      <a:pt x="0" y="40"/>
                    </a:cubicBezTo>
                    <a:cubicBezTo>
                      <a:pt x="0" y="17"/>
                      <a:pt x="18" y="0"/>
                      <a:pt x="42" y="0"/>
                    </a:cubicBezTo>
                    <a:cubicBezTo>
                      <a:pt x="64" y="1"/>
                      <a:pt x="81" y="19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7" name="Freeform 118"/>
              <p:cNvSpPr>
                <a:spLocks/>
              </p:cNvSpPr>
              <p:nvPr/>
            </p:nvSpPr>
            <p:spPr bwMode="auto">
              <a:xfrm>
                <a:off x="4018" y="2753"/>
                <a:ext cx="80" cy="80"/>
              </a:xfrm>
              <a:custGeom>
                <a:avLst/>
                <a:gdLst>
                  <a:gd name="T0" fmla="*/ 81 w 81"/>
                  <a:gd name="T1" fmla="*/ 41 h 82"/>
                  <a:gd name="T2" fmla="*/ 41 w 81"/>
                  <a:gd name="T3" fmla="*/ 81 h 82"/>
                  <a:gd name="T4" fmla="*/ 0 w 81"/>
                  <a:gd name="T5" fmla="*/ 42 h 82"/>
                  <a:gd name="T6" fmla="*/ 42 w 81"/>
                  <a:gd name="T7" fmla="*/ 0 h 82"/>
                  <a:gd name="T8" fmla="*/ 81 w 81"/>
                  <a:gd name="T9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81" y="41"/>
                    </a:moveTo>
                    <a:cubicBezTo>
                      <a:pt x="81" y="63"/>
                      <a:pt x="63" y="81"/>
                      <a:pt x="41" y="81"/>
                    </a:cubicBezTo>
                    <a:cubicBezTo>
                      <a:pt x="20" y="82"/>
                      <a:pt x="1" y="63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4" y="1"/>
                      <a:pt x="81" y="19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8" name="Freeform 119"/>
              <p:cNvSpPr>
                <a:spLocks/>
              </p:cNvSpPr>
              <p:nvPr/>
            </p:nvSpPr>
            <p:spPr bwMode="auto">
              <a:xfrm>
                <a:off x="4341" y="2064"/>
                <a:ext cx="80" cy="80"/>
              </a:xfrm>
              <a:custGeom>
                <a:avLst/>
                <a:gdLst>
                  <a:gd name="T0" fmla="*/ 41 w 82"/>
                  <a:gd name="T1" fmla="*/ 81 h 81"/>
                  <a:gd name="T2" fmla="*/ 0 w 82"/>
                  <a:gd name="T3" fmla="*/ 40 h 81"/>
                  <a:gd name="T4" fmla="*/ 41 w 82"/>
                  <a:gd name="T5" fmla="*/ 0 h 81"/>
                  <a:gd name="T6" fmla="*/ 81 w 82"/>
                  <a:gd name="T7" fmla="*/ 41 h 81"/>
                  <a:gd name="T8" fmla="*/ 41 w 82"/>
                  <a:gd name="T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1">
                    <a:moveTo>
                      <a:pt x="41" y="81"/>
                    </a:moveTo>
                    <a:cubicBezTo>
                      <a:pt x="18" y="81"/>
                      <a:pt x="0" y="63"/>
                      <a:pt x="0" y="40"/>
                    </a:cubicBezTo>
                    <a:cubicBezTo>
                      <a:pt x="1" y="18"/>
                      <a:pt x="18" y="0"/>
                      <a:pt x="41" y="0"/>
                    </a:cubicBezTo>
                    <a:cubicBezTo>
                      <a:pt x="64" y="0"/>
                      <a:pt x="82" y="18"/>
                      <a:pt x="81" y="41"/>
                    </a:cubicBezTo>
                    <a:cubicBezTo>
                      <a:pt x="81" y="64"/>
                      <a:pt x="63" y="81"/>
                      <a:pt x="41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9" name="Freeform 120"/>
              <p:cNvSpPr>
                <a:spLocks/>
              </p:cNvSpPr>
              <p:nvPr/>
            </p:nvSpPr>
            <p:spPr bwMode="auto">
              <a:xfrm>
                <a:off x="4081" y="3170"/>
                <a:ext cx="81" cy="80"/>
              </a:xfrm>
              <a:custGeom>
                <a:avLst/>
                <a:gdLst>
                  <a:gd name="T0" fmla="*/ 40 w 82"/>
                  <a:gd name="T1" fmla="*/ 82 h 82"/>
                  <a:gd name="T2" fmla="*/ 1 w 82"/>
                  <a:gd name="T3" fmla="*/ 39 h 82"/>
                  <a:gd name="T4" fmla="*/ 42 w 82"/>
                  <a:gd name="T5" fmla="*/ 0 h 82"/>
                  <a:gd name="T6" fmla="*/ 82 w 82"/>
                  <a:gd name="T7" fmla="*/ 41 h 82"/>
                  <a:gd name="T8" fmla="*/ 40 w 82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40" y="82"/>
                    </a:moveTo>
                    <a:cubicBezTo>
                      <a:pt x="18" y="81"/>
                      <a:pt x="0" y="62"/>
                      <a:pt x="1" y="39"/>
                    </a:cubicBezTo>
                    <a:cubicBezTo>
                      <a:pt x="2" y="16"/>
                      <a:pt x="20" y="0"/>
                      <a:pt x="42" y="0"/>
                    </a:cubicBezTo>
                    <a:cubicBezTo>
                      <a:pt x="64" y="1"/>
                      <a:pt x="82" y="19"/>
                      <a:pt x="82" y="41"/>
                    </a:cubicBezTo>
                    <a:cubicBezTo>
                      <a:pt x="82" y="63"/>
                      <a:pt x="63" y="82"/>
                      <a:pt x="40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0" name="Freeform 121"/>
              <p:cNvSpPr>
                <a:spLocks/>
              </p:cNvSpPr>
              <p:nvPr/>
            </p:nvSpPr>
            <p:spPr bwMode="auto">
              <a:xfrm>
                <a:off x="4262" y="3527"/>
                <a:ext cx="82" cy="81"/>
              </a:xfrm>
              <a:custGeom>
                <a:avLst/>
                <a:gdLst>
                  <a:gd name="T0" fmla="*/ 1 w 83"/>
                  <a:gd name="T1" fmla="*/ 39 h 82"/>
                  <a:gd name="T2" fmla="*/ 42 w 83"/>
                  <a:gd name="T3" fmla="*/ 0 h 82"/>
                  <a:gd name="T4" fmla="*/ 82 w 83"/>
                  <a:gd name="T5" fmla="*/ 43 h 82"/>
                  <a:gd name="T6" fmla="*/ 40 w 83"/>
                  <a:gd name="T7" fmla="*/ 81 h 82"/>
                  <a:gd name="T8" fmla="*/ 1 w 83"/>
                  <a:gd name="T9" fmla="*/ 3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1" y="39"/>
                    </a:moveTo>
                    <a:cubicBezTo>
                      <a:pt x="2" y="17"/>
                      <a:pt x="20" y="0"/>
                      <a:pt x="42" y="0"/>
                    </a:cubicBezTo>
                    <a:cubicBezTo>
                      <a:pt x="65" y="0"/>
                      <a:pt x="83" y="19"/>
                      <a:pt x="82" y="43"/>
                    </a:cubicBezTo>
                    <a:cubicBezTo>
                      <a:pt x="81" y="65"/>
                      <a:pt x="61" y="82"/>
                      <a:pt x="40" y="81"/>
                    </a:cubicBezTo>
                    <a:cubicBezTo>
                      <a:pt x="18" y="80"/>
                      <a:pt x="0" y="61"/>
                      <a:pt x="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1" name="Freeform 122"/>
              <p:cNvSpPr>
                <a:spLocks/>
              </p:cNvSpPr>
              <p:nvPr/>
            </p:nvSpPr>
            <p:spPr bwMode="auto">
              <a:xfrm>
                <a:off x="4652" y="3852"/>
                <a:ext cx="79" cy="80"/>
              </a:xfrm>
              <a:custGeom>
                <a:avLst/>
                <a:gdLst>
                  <a:gd name="T0" fmla="*/ 81 w 81"/>
                  <a:gd name="T1" fmla="*/ 40 h 81"/>
                  <a:gd name="T2" fmla="*/ 42 w 81"/>
                  <a:gd name="T3" fmla="*/ 81 h 81"/>
                  <a:gd name="T4" fmla="*/ 0 w 81"/>
                  <a:gd name="T5" fmla="*/ 40 h 81"/>
                  <a:gd name="T6" fmla="*/ 41 w 81"/>
                  <a:gd name="T7" fmla="*/ 0 h 81"/>
                  <a:gd name="T8" fmla="*/ 81 w 81"/>
                  <a:gd name="T9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cubicBezTo>
                      <a:pt x="81" y="61"/>
                      <a:pt x="64" y="80"/>
                      <a:pt x="42" y="81"/>
                    </a:cubicBezTo>
                    <a:cubicBezTo>
                      <a:pt x="20" y="81"/>
                      <a:pt x="0" y="62"/>
                      <a:pt x="0" y="40"/>
                    </a:cubicBezTo>
                    <a:cubicBezTo>
                      <a:pt x="1" y="18"/>
                      <a:pt x="19" y="0"/>
                      <a:pt x="41" y="0"/>
                    </a:cubicBezTo>
                    <a:cubicBezTo>
                      <a:pt x="63" y="0"/>
                      <a:pt x="81" y="18"/>
                      <a:pt x="8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2" name="Freeform 123"/>
              <p:cNvSpPr>
                <a:spLocks/>
              </p:cNvSpPr>
              <p:nvPr/>
            </p:nvSpPr>
            <p:spPr bwMode="auto">
              <a:xfrm>
                <a:off x="4725" y="1792"/>
                <a:ext cx="81" cy="80"/>
              </a:xfrm>
              <a:custGeom>
                <a:avLst/>
                <a:gdLst>
                  <a:gd name="T0" fmla="*/ 40 w 82"/>
                  <a:gd name="T1" fmla="*/ 1 h 82"/>
                  <a:gd name="T2" fmla="*/ 81 w 82"/>
                  <a:gd name="T3" fmla="*/ 40 h 82"/>
                  <a:gd name="T4" fmla="*/ 40 w 82"/>
                  <a:gd name="T5" fmla="*/ 82 h 82"/>
                  <a:gd name="T6" fmla="*/ 0 w 82"/>
                  <a:gd name="T7" fmla="*/ 41 h 82"/>
                  <a:gd name="T8" fmla="*/ 40 w 82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40" y="1"/>
                    </a:moveTo>
                    <a:cubicBezTo>
                      <a:pt x="62" y="0"/>
                      <a:pt x="80" y="18"/>
                      <a:pt x="81" y="40"/>
                    </a:cubicBezTo>
                    <a:cubicBezTo>
                      <a:pt x="82" y="62"/>
                      <a:pt x="62" y="82"/>
                      <a:pt x="40" y="82"/>
                    </a:cubicBezTo>
                    <a:cubicBezTo>
                      <a:pt x="18" y="82"/>
                      <a:pt x="0" y="63"/>
                      <a:pt x="0" y="41"/>
                    </a:cubicBezTo>
                    <a:cubicBezTo>
                      <a:pt x="0" y="19"/>
                      <a:pt x="18" y="1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3" name="Freeform 124"/>
              <p:cNvSpPr>
                <a:spLocks/>
              </p:cNvSpPr>
              <p:nvPr/>
            </p:nvSpPr>
            <p:spPr bwMode="auto">
              <a:xfrm>
                <a:off x="6065" y="2230"/>
                <a:ext cx="81" cy="81"/>
              </a:xfrm>
              <a:custGeom>
                <a:avLst/>
                <a:gdLst>
                  <a:gd name="T0" fmla="*/ 82 w 82"/>
                  <a:gd name="T1" fmla="*/ 41 h 82"/>
                  <a:gd name="T2" fmla="*/ 42 w 82"/>
                  <a:gd name="T3" fmla="*/ 82 h 82"/>
                  <a:gd name="T4" fmla="*/ 1 w 82"/>
                  <a:gd name="T5" fmla="*/ 40 h 82"/>
                  <a:gd name="T6" fmla="*/ 42 w 82"/>
                  <a:gd name="T7" fmla="*/ 1 h 82"/>
                  <a:gd name="T8" fmla="*/ 82 w 82"/>
                  <a:gd name="T9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2" y="41"/>
                    </a:moveTo>
                    <a:cubicBezTo>
                      <a:pt x="82" y="64"/>
                      <a:pt x="64" y="81"/>
                      <a:pt x="42" y="82"/>
                    </a:cubicBezTo>
                    <a:cubicBezTo>
                      <a:pt x="19" y="82"/>
                      <a:pt x="0" y="62"/>
                      <a:pt x="1" y="40"/>
                    </a:cubicBezTo>
                    <a:cubicBezTo>
                      <a:pt x="2" y="18"/>
                      <a:pt x="20" y="0"/>
                      <a:pt x="42" y="1"/>
                    </a:cubicBezTo>
                    <a:cubicBezTo>
                      <a:pt x="65" y="1"/>
                      <a:pt x="82" y="19"/>
                      <a:pt x="8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4" name="Freeform 125"/>
              <p:cNvSpPr>
                <a:spLocks/>
              </p:cNvSpPr>
              <p:nvPr/>
            </p:nvSpPr>
            <p:spPr bwMode="auto">
              <a:xfrm>
                <a:off x="6187" y="2467"/>
                <a:ext cx="81" cy="81"/>
              </a:xfrm>
              <a:custGeom>
                <a:avLst/>
                <a:gdLst>
                  <a:gd name="T0" fmla="*/ 81 w 82"/>
                  <a:gd name="T1" fmla="*/ 42 h 82"/>
                  <a:gd name="T2" fmla="*/ 40 w 82"/>
                  <a:gd name="T3" fmla="*/ 82 h 82"/>
                  <a:gd name="T4" fmla="*/ 1 w 82"/>
                  <a:gd name="T5" fmla="*/ 38 h 82"/>
                  <a:gd name="T6" fmla="*/ 43 w 82"/>
                  <a:gd name="T7" fmla="*/ 1 h 82"/>
                  <a:gd name="T8" fmla="*/ 81 w 82"/>
                  <a:gd name="T9" fmla="*/ 4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1" y="42"/>
                    </a:moveTo>
                    <a:cubicBezTo>
                      <a:pt x="81" y="64"/>
                      <a:pt x="61" y="82"/>
                      <a:pt x="40" y="82"/>
                    </a:cubicBezTo>
                    <a:cubicBezTo>
                      <a:pt x="18" y="81"/>
                      <a:pt x="0" y="61"/>
                      <a:pt x="1" y="38"/>
                    </a:cubicBezTo>
                    <a:cubicBezTo>
                      <a:pt x="2" y="16"/>
                      <a:pt x="21" y="0"/>
                      <a:pt x="43" y="1"/>
                    </a:cubicBezTo>
                    <a:cubicBezTo>
                      <a:pt x="65" y="2"/>
                      <a:pt x="82" y="20"/>
                      <a:pt x="8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5" name="Freeform 126"/>
              <p:cNvSpPr>
                <a:spLocks/>
              </p:cNvSpPr>
              <p:nvPr/>
            </p:nvSpPr>
            <p:spPr bwMode="auto">
              <a:xfrm>
                <a:off x="4193" y="2215"/>
                <a:ext cx="80" cy="79"/>
              </a:xfrm>
              <a:custGeom>
                <a:avLst/>
                <a:gdLst>
                  <a:gd name="T0" fmla="*/ 41 w 81"/>
                  <a:gd name="T1" fmla="*/ 81 h 81"/>
                  <a:gd name="T2" fmla="*/ 1 w 81"/>
                  <a:gd name="T3" fmla="*/ 41 h 81"/>
                  <a:gd name="T4" fmla="*/ 40 w 81"/>
                  <a:gd name="T5" fmla="*/ 0 h 81"/>
                  <a:gd name="T6" fmla="*/ 81 w 81"/>
                  <a:gd name="T7" fmla="*/ 39 h 81"/>
                  <a:gd name="T8" fmla="*/ 41 w 81"/>
                  <a:gd name="T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41" y="81"/>
                    </a:moveTo>
                    <a:cubicBezTo>
                      <a:pt x="19" y="81"/>
                      <a:pt x="1" y="63"/>
                      <a:pt x="1" y="41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0"/>
                      <a:pt x="80" y="17"/>
                      <a:pt x="81" y="39"/>
                    </a:cubicBezTo>
                    <a:cubicBezTo>
                      <a:pt x="81" y="61"/>
                      <a:pt x="63" y="80"/>
                      <a:pt x="41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6" name="Freeform 127"/>
              <p:cNvSpPr>
                <a:spLocks/>
              </p:cNvSpPr>
              <p:nvPr/>
            </p:nvSpPr>
            <p:spPr bwMode="auto">
              <a:xfrm>
                <a:off x="5857" y="1962"/>
                <a:ext cx="79" cy="80"/>
              </a:xfrm>
              <a:custGeom>
                <a:avLst/>
                <a:gdLst>
                  <a:gd name="T0" fmla="*/ 40 w 81"/>
                  <a:gd name="T1" fmla="*/ 1 h 82"/>
                  <a:gd name="T2" fmla="*/ 81 w 81"/>
                  <a:gd name="T3" fmla="*/ 41 h 82"/>
                  <a:gd name="T4" fmla="*/ 43 w 81"/>
                  <a:gd name="T5" fmla="*/ 81 h 82"/>
                  <a:gd name="T6" fmla="*/ 1 w 81"/>
                  <a:gd name="T7" fmla="*/ 42 h 82"/>
                  <a:gd name="T8" fmla="*/ 40 w 81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40" y="1"/>
                    </a:moveTo>
                    <a:cubicBezTo>
                      <a:pt x="62" y="0"/>
                      <a:pt x="81" y="19"/>
                      <a:pt x="81" y="41"/>
                    </a:cubicBezTo>
                    <a:cubicBezTo>
                      <a:pt x="81" y="62"/>
                      <a:pt x="64" y="80"/>
                      <a:pt x="43" y="81"/>
                    </a:cubicBezTo>
                    <a:cubicBezTo>
                      <a:pt x="21" y="82"/>
                      <a:pt x="2" y="64"/>
                      <a:pt x="1" y="42"/>
                    </a:cubicBezTo>
                    <a:cubicBezTo>
                      <a:pt x="0" y="21"/>
                      <a:pt x="18" y="1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7" name="Freeform 128"/>
              <p:cNvSpPr>
                <a:spLocks/>
              </p:cNvSpPr>
              <p:nvPr/>
            </p:nvSpPr>
            <p:spPr bwMode="auto">
              <a:xfrm>
                <a:off x="4489" y="1914"/>
                <a:ext cx="80" cy="79"/>
              </a:xfrm>
              <a:custGeom>
                <a:avLst/>
                <a:gdLst>
                  <a:gd name="T0" fmla="*/ 80 w 81"/>
                  <a:gd name="T1" fmla="*/ 42 h 81"/>
                  <a:gd name="T2" fmla="*/ 39 w 81"/>
                  <a:gd name="T3" fmla="*/ 81 h 81"/>
                  <a:gd name="T4" fmla="*/ 0 w 81"/>
                  <a:gd name="T5" fmla="*/ 40 h 81"/>
                  <a:gd name="T6" fmla="*/ 41 w 81"/>
                  <a:gd name="T7" fmla="*/ 0 h 81"/>
                  <a:gd name="T8" fmla="*/ 80 w 81"/>
                  <a:gd name="T9" fmla="*/ 4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80" y="42"/>
                    </a:moveTo>
                    <a:cubicBezTo>
                      <a:pt x="80" y="64"/>
                      <a:pt x="62" y="81"/>
                      <a:pt x="39" y="81"/>
                    </a:cubicBezTo>
                    <a:cubicBezTo>
                      <a:pt x="17" y="81"/>
                      <a:pt x="0" y="62"/>
                      <a:pt x="0" y="40"/>
                    </a:cubicBezTo>
                    <a:cubicBezTo>
                      <a:pt x="0" y="18"/>
                      <a:pt x="20" y="0"/>
                      <a:pt x="41" y="0"/>
                    </a:cubicBezTo>
                    <a:cubicBezTo>
                      <a:pt x="63" y="1"/>
                      <a:pt x="81" y="19"/>
                      <a:pt x="8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8" name="Freeform 129"/>
              <p:cNvSpPr>
                <a:spLocks/>
              </p:cNvSpPr>
              <p:nvPr/>
            </p:nvSpPr>
            <p:spPr bwMode="auto">
              <a:xfrm>
                <a:off x="6249" y="2884"/>
                <a:ext cx="80" cy="80"/>
              </a:xfrm>
              <a:custGeom>
                <a:avLst/>
                <a:gdLst>
                  <a:gd name="T0" fmla="*/ 81 w 81"/>
                  <a:gd name="T1" fmla="*/ 43 h 82"/>
                  <a:gd name="T2" fmla="*/ 40 w 81"/>
                  <a:gd name="T3" fmla="*/ 82 h 82"/>
                  <a:gd name="T4" fmla="*/ 0 w 81"/>
                  <a:gd name="T5" fmla="*/ 42 h 82"/>
                  <a:gd name="T6" fmla="*/ 42 w 81"/>
                  <a:gd name="T7" fmla="*/ 1 h 82"/>
                  <a:gd name="T8" fmla="*/ 81 w 81"/>
                  <a:gd name="T9" fmla="*/ 4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81" y="43"/>
                    </a:moveTo>
                    <a:cubicBezTo>
                      <a:pt x="80" y="65"/>
                      <a:pt x="62" y="82"/>
                      <a:pt x="40" y="82"/>
                    </a:cubicBezTo>
                    <a:cubicBezTo>
                      <a:pt x="18" y="82"/>
                      <a:pt x="0" y="64"/>
                      <a:pt x="0" y="42"/>
                    </a:cubicBezTo>
                    <a:cubicBezTo>
                      <a:pt x="0" y="19"/>
                      <a:pt x="19" y="0"/>
                      <a:pt x="42" y="1"/>
                    </a:cubicBezTo>
                    <a:cubicBezTo>
                      <a:pt x="64" y="2"/>
                      <a:pt x="81" y="21"/>
                      <a:pt x="8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9" name="Freeform 130"/>
              <p:cNvSpPr>
                <a:spLocks/>
              </p:cNvSpPr>
              <p:nvPr/>
            </p:nvSpPr>
            <p:spPr bwMode="auto">
              <a:xfrm>
                <a:off x="4563" y="3822"/>
                <a:ext cx="79" cy="79"/>
              </a:xfrm>
              <a:custGeom>
                <a:avLst/>
                <a:gdLst>
                  <a:gd name="T0" fmla="*/ 40 w 80"/>
                  <a:gd name="T1" fmla="*/ 80 h 80"/>
                  <a:gd name="T2" fmla="*/ 0 w 80"/>
                  <a:gd name="T3" fmla="*/ 40 h 80"/>
                  <a:gd name="T4" fmla="*/ 41 w 80"/>
                  <a:gd name="T5" fmla="*/ 1 h 80"/>
                  <a:gd name="T6" fmla="*/ 79 w 80"/>
                  <a:gd name="T7" fmla="*/ 40 h 80"/>
                  <a:gd name="T8" fmla="*/ 40 w 80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cubicBezTo>
                      <a:pt x="17" y="80"/>
                      <a:pt x="0" y="62"/>
                      <a:pt x="0" y="40"/>
                    </a:cubicBezTo>
                    <a:cubicBezTo>
                      <a:pt x="0" y="18"/>
                      <a:pt x="19" y="0"/>
                      <a:pt x="41" y="1"/>
                    </a:cubicBezTo>
                    <a:cubicBezTo>
                      <a:pt x="62" y="1"/>
                      <a:pt x="79" y="19"/>
                      <a:pt x="79" y="40"/>
                    </a:cubicBezTo>
                    <a:cubicBezTo>
                      <a:pt x="80" y="62"/>
                      <a:pt x="61" y="80"/>
                      <a:pt x="40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0" name="Freeform 131"/>
              <p:cNvSpPr>
                <a:spLocks/>
              </p:cNvSpPr>
              <p:nvPr/>
            </p:nvSpPr>
            <p:spPr bwMode="auto">
              <a:xfrm>
                <a:off x="5053" y="1700"/>
                <a:ext cx="79" cy="81"/>
              </a:xfrm>
              <a:custGeom>
                <a:avLst/>
                <a:gdLst>
                  <a:gd name="T0" fmla="*/ 41 w 80"/>
                  <a:gd name="T1" fmla="*/ 1 h 82"/>
                  <a:gd name="T2" fmla="*/ 80 w 80"/>
                  <a:gd name="T3" fmla="*/ 42 h 82"/>
                  <a:gd name="T4" fmla="*/ 38 w 80"/>
                  <a:gd name="T5" fmla="*/ 81 h 82"/>
                  <a:gd name="T6" fmla="*/ 1 w 80"/>
                  <a:gd name="T7" fmla="*/ 41 h 82"/>
                  <a:gd name="T8" fmla="*/ 41 w 80"/>
                  <a:gd name="T9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2">
                    <a:moveTo>
                      <a:pt x="41" y="1"/>
                    </a:moveTo>
                    <a:cubicBezTo>
                      <a:pt x="63" y="1"/>
                      <a:pt x="80" y="20"/>
                      <a:pt x="80" y="42"/>
                    </a:cubicBezTo>
                    <a:cubicBezTo>
                      <a:pt x="79" y="65"/>
                      <a:pt x="61" y="82"/>
                      <a:pt x="38" y="81"/>
                    </a:cubicBezTo>
                    <a:cubicBezTo>
                      <a:pt x="17" y="80"/>
                      <a:pt x="0" y="62"/>
                      <a:pt x="1" y="41"/>
                    </a:cubicBezTo>
                    <a:cubicBezTo>
                      <a:pt x="1" y="18"/>
                      <a:pt x="19" y="0"/>
                      <a:pt x="4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1" name="Freeform 132"/>
              <p:cNvSpPr>
                <a:spLocks/>
              </p:cNvSpPr>
              <p:nvPr/>
            </p:nvSpPr>
            <p:spPr bwMode="auto">
              <a:xfrm>
                <a:off x="5898" y="3664"/>
                <a:ext cx="80" cy="79"/>
              </a:xfrm>
              <a:custGeom>
                <a:avLst/>
                <a:gdLst>
                  <a:gd name="T0" fmla="*/ 81 w 81"/>
                  <a:gd name="T1" fmla="*/ 41 h 81"/>
                  <a:gd name="T2" fmla="*/ 40 w 81"/>
                  <a:gd name="T3" fmla="*/ 81 h 81"/>
                  <a:gd name="T4" fmla="*/ 1 w 81"/>
                  <a:gd name="T5" fmla="*/ 40 h 81"/>
                  <a:gd name="T6" fmla="*/ 42 w 81"/>
                  <a:gd name="T7" fmla="*/ 1 h 81"/>
                  <a:gd name="T8" fmla="*/ 81 w 81"/>
                  <a:gd name="T9" fmla="*/ 4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81" y="41"/>
                    </a:moveTo>
                    <a:cubicBezTo>
                      <a:pt x="81" y="64"/>
                      <a:pt x="63" y="81"/>
                      <a:pt x="40" y="81"/>
                    </a:cubicBezTo>
                    <a:cubicBezTo>
                      <a:pt x="18" y="80"/>
                      <a:pt x="0" y="62"/>
                      <a:pt x="1" y="40"/>
                    </a:cubicBezTo>
                    <a:cubicBezTo>
                      <a:pt x="1" y="18"/>
                      <a:pt x="20" y="0"/>
                      <a:pt x="42" y="1"/>
                    </a:cubicBezTo>
                    <a:cubicBezTo>
                      <a:pt x="64" y="1"/>
                      <a:pt x="81" y="19"/>
                      <a:pt x="8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2" name="Freeform 133"/>
              <p:cNvSpPr>
                <a:spLocks/>
              </p:cNvSpPr>
              <p:nvPr/>
            </p:nvSpPr>
            <p:spPr bwMode="auto">
              <a:xfrm>
                <a:off x="4919" y="3939"/>
                <a:ext cx="80" cy="80"/>
              </a:xfrm>
              <a:custGeom>
                <a:avLst/>
                <a:gdLst>
                  <a:gd name="T0" fmla="*/ 40 w 81"/>
                  <a:gd name="T1" fmla="*/ 0 h 81"/>
                  <a:gd name="T2" fmla="*/ 81 w 81"/>
                  <a:gd name="T3" fmla="*/ 39 h 81"/>
                  <a:gd name="T4" fmla="*/ 42 w 81"/>
                  <a:gd name="T5" fmla="*/ 80 h 81"/>
                  <a:gd name="T6" fmla="*/ 1 w 81"/>
                  <a:gd name="T7" fmla="*/ 41 h 81"/>
                  <a:gd name="T8" fmla="*/ 40 w 81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40" y="0"/>
                    </a:moveTo>
                    <a:cubicBezTo>
                      <a:pt x="62" y="0"/>
                      <a:pt x="80" y="17"/>
                      <a:pt x="81" y="39"/>
                    </a:cubicBezTo>
                    <a:cubicBezTo>
                      <a:pt x="81" y="62"/>
                      <a:pt x="64" y="80"/>
                      <a:pt x="42" y="80"/>
                    </a:cubicBezTo>
                    <a:cubicBezTo>
                      <a:pt x="19" y="81"/>
                      <a:pt x="1" y="64"/>
                      <a:pt x="1" y="41"/>
                    </a:cubicBezTo>
                    <a:cubicBezTo>
                      <a:pt x="0" y="19"/>
                      <a:pt x="18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3" name="Freeform 134"/>
              <p:cNvSpPr>
                <a:spLocks/>
              </p:cNvSpPr>
              <p:nvPr/>
            </p:nvSpPr>
            <p:spPr bwMode="auto">
              <a:xfrm>
                <a:off x="6046" y="3514"/>
                <a:ext cx="79" cy="79"/>
              </a:xfrm>
              <a:custGeom>
                <a:avLst/>
                <a:gdLst>
                  <a:gd name="T0" fmla="*/ 40 w 80"/>
                  <a:gd name="T1" fmla="*/ 0 h 80"/>
                  <a:gd name="T2" fmla="*/ 80 w 80"/>
                  <a:gd name="T3" fmla="*/ 40 h 80"/>
                  <a:gd name="T4" fmla="*/ 40 w 80"/>
                  <a:gd name="T5" fmla="*/ 80 h 80"/>
                  <a:gd name="T6" fmla="*/ 1 w 80"/>
                  <a:gd name="T7" fmla="*/ 41 h 80"/>
                  <a:gd name="T8" fmla="*/ 40 w 8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62" y="0"/>
                      <a:pt x="80" y="18"/>
                      <a:pt x="80" y="40"/>
                    </a:cubicBezTo>
                    <a:cubicBezTo>
                      <a:pt x="80" y="62"/>
                      <a:pt x="62" y="80"/>
                      <a:pt x="40" y="80"/>
                    </a:cubicBezTo>
                    <a:cubicBezTo>
                      <a:pt x="19" y="80"/>
                      <a:pt x="1" y="62"/>
                      <a:pt x="1" y="41"/>
                    </a:cubicBezTo>
                    <a:cubicBezTo>
                      <a:pt x="0" y="19"/>
                      <a:pt x="18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4" name="Freeform 135"/>
              <p:cNvSpPr>
                <a:spLocks/>
              </p:cNvSpPr>
              <p:nvPr/>
            </p:nvSpPr>
            <p:spPr bwMode="auto">
              <a:xfrm>
                <a:off x="5010" y="3970"/>
                <a:ext cx="78" cy="78"/>
              </a:xfrm>
              <a:custGeom>
                <a:avLst/>
                <a:gdLst>
                  <a:gd name="T0" fmla="*/ 80 w 80"/>
                  <a:gd name="T1" fmla="*/ 40 h 80"/>
                  <a:gd name="T2" fmla="*/ 39 w 80"/>
                  <a:gd name="T3" fmla="*/ 80 h 80"/>
                  <a:gd name="T4" fmla="*/ 0 w 80"/>
                  <a:gd name="T5" fmla="*/ 38 h 80"/>
                  <a:gd name="T6" fmla="*/ 40 w 80"/>
                  <a:gd name="T7" fmla="*/ 0 h 80"/>
                  <a:gd name="T8" fmla="*/ 80 w 80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80" y="40"/>
                    </a:moveTo>
                    <a:cubicBezTo>
                      <a:pt x="80" y="62"/>
                      <a:pt x="61" y="80"/>
                      <a:pt x="39" y="80"/>
                    </a:cubicBezTo>
                    <a:cubicBezTo>
                      <a:pt x="17" y="79"/>
                      <a:pt x="0" y="61"/>
                      <a:pt x="0" y="38"/>
                    </a:cubicBezTo>
                    <a:cubicBezTo>
                      <a:pt x="1" y="17"/>
                      <a:pt x="19" y="0"/>
                      <a:pt x="40" y="0"/>
                    </a:cubicBezTo>
                    <a:cubicBezTo>
                      <a:pt x="62" y="0"/>
                      <a:pt x="80" y="19"/>
                      <a:pt x="8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5" name="Freeform 136"/>
              <p:cNvSpPr>
                <a:spLocks/>
              </p:cNvSpPr>
              <p:nvPr/>
            </p:nvSpPr>
            <p:spPr bwMode="auto">
              <a:xfrm>
                <a:off x="4022" y="3051"/>
                <a:ext cx="80" cy="78"/>
              </a:xfrm>
              <a:custGeom>
                <a:avLst/>
                <a:gdLst>
                  <a:gd name="T0" fmla="*/ 80 w 81"/>
                  <a:gd name="T1" fmla="*/ 40 h 80"/>
                  <a:gd name="T2" fmla="*/ 40 w 81"/>
                  <a:gd name="T3" fmla="*/ 79 h 80"/>
                  <a:gd name="T4" fmla="*/ 0 w 81"/>
                  <a:gd name="T5" fmla="*/ 39 h 80"/>
                  <a:gd name="T6" fmla="*/ 41 w 81"/>
                  <a:gd name="T7" fmla="*/ 0 h 80"/>
                  <a:gd name="T8" fmla="*/ 80 w 81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0">
                    <a:moveTo>
                      <a:pt x="80" y="40"/>
                    </a:moveTo>
                    <a:cubicBezTo>
                      <a:pt x="80" y="62"/>
                      <a:pt x="62" y="80"/>
                      <a:pt x="40" y="79"/>
                    </a:cubicBezTo>
                    <a:cubicBezTo>
                      <a:pt x="18" y="79"/>
                      <a:pt x="0" y="61"/>
                      <a:pt x="0" y="39"/>
                    </a:cubicBezTo>
                    <a:cubicBezTo>
                      <a:pt x="0" y="18"/>
                      <a:pt x="19" y="0"/>
                      <a:pt x="41" y="0"/>
                    </a:cubicBezTo>
                    <a:cubicBezTo>
                      <a:pt x="63" y="0"/>
                      <a:pt x="81" y="18"/>
                      <a:pt x="8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6" name="Freeform 137"/>
              <p:cNvSpPr>
                <a:spLocks/>
              </p:cNvSpPr>
              <p:nvPr/>
            </p:nvSpPr>
            <p:spPr bwMode="auto">
              <a:xfrm>
                <a:off x="6007" y="2111"/>
                <a:ext cx="79" cy="79"/>
              </a:xfrm>
              <a:custGeom>
                <a:avLst/>
                <a:gdLst>
                  <a:gd name="T0" fmla="*/ 80 w 80"/>
                  <a:gd name="T1" fmla="*/ 40 h 80"/>
                  <a:gd name="T2" fmla="*/ 39 w 80"/>
                  <a:gd name="T3" fmla="*/ 80 h 80"/>
                  <a:gd name="T4" fmla="*/ 0 w 80"/>
                  <a:gd name="T5" fmla="*/ 39 h 80"/>
                  <a:gd name="T6" fmla="*/ 40 w 80"/>
                  <a:gd name="T7" fmla="*/ 0 h 80"/>
                  <a:gd name="T8" fmla="*/ 80 w 80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80" y="40"/>
                    </a:moveTo>
                    <a:cubicBezTo>
                      <a:pt x="80" y="62"/>
                      <a:pt x="61" y="80"/>
                      <a:pt x="39" y="80"/>
                    </a:cubicBezTo>
                    <a:cubicBezTo>
                      <a:pt x="17" y="79"/>
                      <a:pt x="0" y="61"/>
                      <a:pt x="0" y="39"/>
                    </a:cubicBezTo>
                    <a:cubicBezTo>
                      <a:pt x="1" y="17"/>
                      <a:pt x="18" y="1"/>
                      <a:pt x="40" y="0"/>
                    </a:cubicBezTo>
                    <a:cubicBezTo>
                      <a:pt x="62" y="0"/>
                      <a:pt x="80" y="18"/>
                      <a:pt x="8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7" name="Freeform 138"/>
              <p:cNvSpPr>
                <a:spLocks/>
              </p:cNvSpPr>
              <p:nvPr/>
            </p:nvSpPr>
            <p:spPr bwMode="auto">
              <a:xfrm>
                <a:off x="3991" y="2842"/>
                <a:ext cx="79" cy="79"/>
              </a:xfrm>
              <a:custGeom>
                <a:avLst/>
                <a:gdLst>
                  <a:gd name="T0" fmla="*/ 40 w 80"/>
                  <a:gd name="T1" fmla="*/ 0 h 80"/>
                  <a:gd name="T2" fmla="*/ 79 w 80"/>
                  <a:gd name="T3" fmla="*/ 40 h 80"/>
                  <a:gd name="T4" fmla="*/ 40 w 80"/>
                  <a:gd name="T5" fmla="*/ 79 h 80"/>
                  <a:gd name="T6" fmla="*/ 0 w 80"/>
                  <a:gd name="T7" fmla="*/ 40 h 80"/>
                  <a:gd name="T8" fmla="*/ 40 w 8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62" y="0"/>
                      <a:pt x="80" y="19"/>
                      <a:pt x="79" y="40"/>
                    </a:cubicBezTo>
                    <a:cubicBezTo>
                      <a:pt x="78" y="62"/>
                      <a:pt x="61" y="79"/>
                      <a:pt x="40" y="79"/>
                    </a:cubicBezTo>
                    <a:cubicBezTo>
                      <a:pt x="18" y="80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8" name="Freeform 139"/>
              <p:cNvSpPr>
                <a:spLocks/>
              </p:cNvSpPr>
              <p:nvPr/>
            </p:nvSpPr>
            <p:spPr bwMode="auto">
              <a:xfrm>
                <a:off x="5529" y="1757"/>
                <a:ext cx="78" cy="80"/>
              </a:xfrm>
              <a:custGeom>
                <a:avLst/>
                <a:gdLst>
                  <a:gd name="T0" fmla="*/ 78 w 79"/>
                  <a:gd name="T1" fmla="*/ 40 h 81"/>
                  <a:gd name="T2" fmla="*/ 41 w 79"/>
                  <a:gd name="T3" fmla="*/ 80 h 81"/>
                  <a:gd name="T4" fmla="*/ 0 w 79"/>
                  <a:gd name="T5" fmla="*/ 41 h 81"/>
                  <a:gd name="T6" fmla="*/ 40 w 79"/>
                  <a:gd name="T7" fmla="*/ 1 h 81"/>
                  <a:gd name="T8" fmla="*/ 78 w 79"/>
                  <a:gd name="T9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81">
                    <a:moveTo>
                      <a:pt x="78" y="40"/>
                    </a:moveTo>
                    <a:cubicBezTo>
                      <a:pt x="79" y="62"/>
                      <a:pt x="62" y="79"/>
                      <a:pt x="41" y="80"/>
                    </a:cubicBezTo>
                    <a:cubicBezTo>
                      <a:pt x="19" y="81"/>
                      <a:pt x="0" y="63"/>
                      <a:pt x="0" y="41"/>
                    </a:cubicBezTo>
                    <a:cubicBezTo>
                      <a:pt x="0" y="19"/>
                      <a:pt x="18" y="0"/>
                      <a:pt x="40" y="1"/>
                    </a:cubicBezTo>
                    <a:cubicBezTo>
                      <a:pt x="61" y="1"/>
                      <a:pt x="78" y="19"/>
                      <a:pt x="7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9" name="Freeform 140"/>
              <p:cNvSpPr>
                <a:spLocks/>
              </p:cNvSpPr>
              <p:nvPr/>
            </p:nvSpPr>
            <p:spPr bwMode="auto">
              <a:xfrm>
                <a:off x="4845" y="1734"/>
                <a:ext cx="79" cy="77"/>
              </a:xfrm>
              <a:custGeom>
                <a:avLst/>
                <a:gdLst>
                  <a:gd name="T0" fmla="*/ 79 w 80"/>
                  <a:gd name="T1" fmla="*/ 40 h 79"/>
                  <a:gd name="T2" fmla="*/ 39 w 80"/>
                  <a:gd name="T3" fmla="*/ 79 h 79"/>
                  <a:gd name="T4" fmla="*/ 0 w 80"/>
                  <a:gd name="T5" fmla="*/ 37 h 79"/>
                  <a:gd name="T6" fmla="*/ 40 w 80"/>
                  <a:gd name="T7" fmla="*/ 0 h 79"/>
                  <a:gd name="T8" fmla="*/ 79 w 80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79">
                    <a:moveTo>
                      <a:pt x="79" y="40"/>
                    </a:moveTo>
                    <a:cubicBezTo>
                      <a:pt x="79" y="62"/>
                      <a:pt x="61" y="79"/>
                      <a:pt x="39" y="79"/>
                    </a:cubicBezTo>
                    <a:cubicBezTo>
                      <a:pt x="16" y="78"/>
                      <a:pt x="0" y="60"/>
                      <a:pt x="0" y="37"/>
                    </a:cubicBezTo>
                    <a:cubicBezTo>
                      <a:pt x="1" y="16"/>
                      <a:pt x="18" y="0"/>
                      <a:pt x="40" y="0"/>
                    </a:cubicBezTo>
                    <a:cubicBezTo>
                      <a:pt x="62" y="0"/>
                      <a:pt x="80" y="17"/>
                      <a:pt x="79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0" name="Freeform 141"/>
              <p:cNvSpPr>
                <a:spLocks/>
              </p:cNvSpPr>
              <p:nvPr/>
            </p:nvSpPr>
            <p:spPr bwMode="auto">
              <a:xfrm>
                <a:off x="5307" y="3967"/>
                <a:ext cx="79" cy="77"/>
              </a:xfrm>
              <a:custGeom>
                <a:avLst/>
                <a:gdLst>
                  <a:gd name="T0" fmla="*/ 80 w 81"/>
                  <a:gd name="T1" fmla="*/ 39 h 79"/>
                  <a:gd name="T2" fmla="*/ 40 w 81"/>
                  <a:gd name="T3" fmla="*/ 79 h 79"/>
                  <a:gd name="T4" fmla="*/ 1 w 81"/>
                  <a:gd name="T5" fmla="*/ 41 h 79"/>
                  <a:gd name="T6" fmla="*/ 40 w 81"/>
                  <a:gd name="T7" fmla="*/ 0 h 79"/>
                  <a:gd name="T8" fmla="*/ 80 w 81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9">
                    <a:moveTo>
                      <a:pt x="80" y="39"/>
                    </a:moveTo>
                    <a:cubicBezTo>
                      <a:pt x="81" y="61"/>
                      <a:pt x="63" y="79"/>
                      <a:pt x="40" y="79"/>
                    </a:cubicBezTo>
                    <a:cubicBezTo>
                      <a:pt x="19" y="79"/>
                      <a:pt x="2" y="62"/>
                      <a:pt x="1" y="41"/>
                    </a:cubicBezTo>
                    <a:cubicBezTo>
                      <a:pt x="0" y="19"/>
                      <a:pt x="17" y="0"/>
                      <a:pt x="40" y="0"/>
                    </a:cubicBezTo>
                    <a:cubicBezTo>
                      <a:pt x="62" y="0"/>
                      <a:pt x="80" y="17"/>
                      <a:pt x="8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1" name="Freeform 142"/>
              <p:cNvSpPr>
                <a:spLocks/>
              </p:cNvSpPr>
              <p:nvPr/>
            </p:nvSpPr>
            <p:spPr bwMode="auto">
              <a:xfrm>
                <a:off x="5438" y="1728"/>
                <a:ext cx="79" cy="78"/>
              </a:xfrm>
              <a:custGeom>
                <a:avLst/>
                <a:gdLst>
                  <a:gd name="T0" fmla="*/ 39 w 80"/>
                  <a:gd name="T1" fmla="*/ 79 h 80"/>
                  <a:gd name="T2" fmla="*/ 1 w 80"/>
                  <a:gd name="T3" fmla="*/ 38 h 80"/>
                  <a:gd name="T4" fmla="*/ 41 w 80"/>
                  <a:gd name="T5" fmla="*/ 1 h 80"/>
                  <a:gd name="T6" fmla="*/ 79 w 80"/>
                  <a:gd name="T7" fmla="*/ 42 h 80"/>
                  <a:gd name="T8" fmla="*/ 39 w 80"/>
                  <a:gd name="T9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39" y="79"/>
                    </a:moveTo>
                    <a:cubicBezTo>
                      <a:pt x="17" y="79"/>
                      <a:pt x="0" y="60"/>
                      <a:pt x="1" y="38"/>
                    </a:cubicBezTo>
                    <a:cubicBezTo>
                      <a:pt x="2" y="16"/>
                      <a:pt x="19" y="0"/>
                      <a:pt x="41" y="1"/>
                    </a:cubicBezTo>
                    <a:cubicBezTo>
                      <a:pt x="64" y="1"/>
                      <a:pt x="80" y="19"/>
                      <a:pt x="79" y="42"/>
                    </a:cubicBezTo>
                    <a:cubicBezTo>
                      <a:pt x="78" y="64"/>
                      <a:pt x="60" y="80"/>
                      <a:pt x="39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2" name="Freeform 143"/>
              <p:cNvSpPr>
                <a:spLocks/>
              </p:cNvSpPr>
              <p:nvPr/>
            </p:nvSpPr>
            <p:spPr bwMode="auto">
              <a:xfrm>
                <a:off x="4225" y="2125"/>
                <a:ext cx="76" cy="78"/>
              </a:xfrm>
              <a:custGeom>
                <a:avLst/>
                <a:gdLst>
                  <a:gd name="T0" fmla="*/ 39 w 78"/>
                  <a:gd name="T1" fmla="*/ 78 h 79"/>
                  <a:gd name="T2" fmla="*/ 0 w 78"/>
                  <a:gd name="T3" fmla="*/ 40 h 79"/>
                  <a:gd name="T4" fmla="*/ 40 w 78"/>
                  <a:gd name="T5" fmla="*/ 1 h 79"/>
                  <a:gd name="T6" fmla="*/ 78 w 78"/>
                  <a:gd name="T7" fmla="*/ 40 h 79"/>
                  <a:gd name="T8" fmla="*/ 39 w 78"/>
                  <a:gd name="T9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39" y="78"/>
                    </a:moveTo>
                    <a:cubicBezTo>
                      <a:pt x="17" y="79"/>
                      <a:pt x="1" y="62"/>
                      <a:pt x="0" y="40"/>
                    </a:cubicBezTo>
                    <a:cubicBezTo>
                      <a:pt x="0" y="18"/>
                      <a:pt x="17" y="0"/>
                      <a:pt x="40" y="1"/>
                    </a:cubicBezTo>
                    <a:cubicBezTo>
                      <a:pt x="61" y="1"/>
                      <a:pt x="78" y="18"/>
                      <a:pt x="78" y="40"/>
                    </a:cubicBezTo>
                    <a:cubicBezTo>
                      <a:pt x="78" y="61"/>
                      <a:pt x="61" y="78"/>
                      <a:pt x="39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3" name="Freeform 144"/>
              <p:cNvSpPr>
                <a:spLocks/>
              </p:cNvSpPr>
              <p:nvPr/>
            </p:nvSpPr>
            <p:spPr bwMode="auto">
              <a:xfrm>
                <a:off x="6248" y="2586"/>
                <a:ext cx="79" cy="79"/>
              </a:xfrm>
              <a:custGeom>
                <a:avLst/>
                <a:gdLst>
                  <a:gd name="T0" fmla="*/ 80 w 80"/>
                  <a:gd name="T1" fmla="*/ 39 h 80"/>
                  <a:gd name="T2" fmla="*/ 40 w 80"/>
                  <a:gd name="T3" fmla="*/ 80 h 80"/>
                  <a:gd name="T4" fmla="*/ 0 w 80"/>
                  <a:gd name="T5" fmla="*/ 40 h 80"/>
                  <a:gd name="T6" fmla="*/ 38 w 80"/>
                  <a:gd name="T7" fmla="*/ 1 h 80"/>
                  <a:gd name="T8" fmla="*/ 80 w 80"/>
                  <a:gd name="T9" fmla="*/ 3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80" y="39"/>
                    </a:moveTo>
                    <a:cubicBezTo>
                      <a:pt x="80" y="61"/>
                      <a:pt x="63" y="79"/>
                      <a:pt x="40" y="80"/>
                    </a:cubicBezTo>
                    <a:cubicBezTo>
                      <a:pt x="18" y="80"/>
                      <a:pt x="0" y="62"/>
                      <a:pt x="0" y="40"/>
                    </a:cubicBezTo>
                    <a:cubicBezTo>
                      <a:pt x="0" y="19"/>
                      <a:pt x="17" y="2"/>
                      <a:pt x="38" y="1"/>
                    </a:cubicBezTo>
                    <a:cubicBezTo>
                      <a:pt x="60" y="0"/>
                      <a:pt x="79" y="17"/>
                      <a:pt x="8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4" name="Freeform 145"/>
              <p:cNvSpPr>
                <a:spLocks/>
              </p:cNvSpPr>
              <p:nvPr/>
            </p:nvSpPr>
            <p:spPr bwMode="auto">
              <a:xfrm>
                <a:off x="5633" y="3874"/>
                <a:ext cx="79" cy="79"/>
              </a:xfrm>
              <a:custGeom>
                <a:avLst/>
                <a:gdLst>
                  <a:gd name="T0" fmla="*/ 39 w 80"/>
                  <a:gd name="T1" fmla="*/ 80 h 80"/>
                  <a:gd name="T2" fmla="*/ 1 w 80"/>
                  <a:gd name="T3" fmla="*/ 38 h 80"/>
                  <a:gd name="T4" fmla="*/ 40 w 80"/>
                  <a:gd name="T5" fmla="*/ 1 h 80"/>
                  <a:gd name="T6" fmla="*/ 79 w 80"/>
                  <a:gd name="T7" fmla="*/ 42 h 80"/>
                  <a:gd name="T8" fmla="*/ 39 w 80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39" y="80"/>
                    </a:moveTo>
                    <a:cubicBezTo>
                      <a:pt x="17" y="79"/>
                      <a:pt x="0" y="61"/>
                      <a:pt x="1" y="38"/>
                    </a:cubicBezTo>
                    <a:cubicBezTo>
                      <a:pt x="2" y="17"/>
                      <a:pt x="19" y="0"/>
                      <a:pt x="40" y="1"/>
                    </a:cubicBezTo>
                    <a:cubicBezTo>
                      <a:pt x="62" y="1"/>
                      <a:pt x="80" y="20"/>
                      <a:pt x="79" y="42"/>
                    </a:cubicBezTo>
                    <a:cubicBezTo>
                      <a:pt x="78" y="63"/>
                      <a:pt x="60" y="80"/>
                      <a:pt x="3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5" name="Freeform 146"/>
              <p:cNvSpPr>
                <a:spLocks/>
              </p:cNvSpPr>
              <p:nvPr/>
            </p:nvSpPr>
            <p:spPr bwMode="auto">
              <a:xfrm>
                <a:off x="4324" y="3646"/>
                <a:ext cx="79" cy="78"/>
              </a:xfrm>
              <a:custGeom>
                <a:avLst/>
                <a:gdLst>
                  <a:gd name="T0" fmla="*/ 40 w 80"/>
                  <a:gd name="T1" fmla="*/ 1 h 79"/>
                  <a:gd name="T2" fmla="*/ 79 w 80"/>
                  <a:gd name="T3" fmla="*/ 41 h 79"/>
                  <a:gd name="T4" fmla="*/ 40 w 80"/>
                  <a:gd name="T5" fmla="*/ 79 h 79"/>
                  <a:gd name="T6" fmla="*/ 0 w 80"/>
                  <a:gd name="T7" fmla="*/ 40 h 79"/>
                  <a:gd name="T8" fmla="*/ 40 w 80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79">
                    <a:moveTo>
                      <a:pt x="40" y="1"/>
                    </a:moveTo>
                    <a:cubicBezTo>
                      <a:pt x="62" y="1"/>
                      <a:pt x="80" y="19"/>
                      <a:pt x="79" y="41"/>
                    </a:cubicBezTo>
                    <a:cubicBezTo>
                      <a:pt x="78" y="62"/>
                      <a:pt x="61" y="79"/>
                      <a:pt x="40" y="79"/>
                    </a:cubicBezTo>
                    <a:cubicBezTo>
                      <a:pt x="18" y="79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6" name="Freeform 147"/>
              <p:cNvSpPr>
                <a:spLocks/>
              </p:cNvSpPr>
              <p:nvPr/>
            </p:nvSpPr>
            <p:spPr bwMode="auto">
              <a:xfrm>
                <a:off x="6281" y="2795"/>
                <a:ext cx="76" cy="79"/>
              </a:xfrm>
              <a:custGeom>
                <a:avLst/>
                <a:gdLst>
                  <a:gd name="T0" fmla="*/ 78 w 78"/>
                  <a:gd name="T1" fmla="*/ 40 h 80"/>
                  <a:gd name="T2" fmla="*/ 38 w 78"/>
                  <a:gd name="T3" fmla="*/ 80 h 80"/>
                  <a:gd name="T4" fmla="*/ 0 w 78"/>
                  <a:gd name="T5" fmla="*/ 40 h 80"/>
                  <a:gd name="T6" fmla="*/ 40 w 78"/>
                  <a:gd name="T7" fmla="*/ 1 h 80"/>
                  <a:gd name="T8" fmla="*/ 78 w 78"/>
                  <a:gd name="T9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80">
                    <a:moveTo>
                      <a:pt x="78" y="40"/>
                    </a:moveTo>
                    <a:cubicBezTo>
                      <a:pt x="78" y="62"/>
                      <a:pt x="60" y="80"/>
                      <a:pt x="38" y="80"/>
                    </a:cubicBezTo>
                    <a:cubicBezTo>
                      <a:pt x="17" y="79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1"/>
                    </a:cubicBezTo>
                    <a:cubicBezTo>
                      <a:pt x="61" y="1"/>
                      <a:pt x="78" y="19"/>
                      <a:pt x="7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7" name="Freeform 148"/>
              <p:cNvSpPr>
                <a:spLocks/>
              </p:cNvSpPr>
              <p:nvPr/>
            </p:nvSpPr>
            <p:spPr bwMode="auto">
              <a:xfrm>
                <a:off x="5619" y="1787"/>
                <a:ext cx="77" cy="77"/>
              </a:xfrm>
              <a:custGeom>
                <a:avLst/>
                <a:gdLst>
                  <a:gd name="T0" fmla="*/ 79 w 79"/>
                  <a:gd name="T1" fmla="*/ 39 h 79"/>
                  <a:gd name="T2" fmla="*/ 39 w 79"/>
                  <a:gd name="T3" fmla="*/ 78 h 79"/>
                  <a:gd name="T4" fmla="*/ 0 w 79"/>
                  <a:gd name="T5" fmla="*/ 40 h 79"/>
                  <a:gd name="T6" fmla="*/ 40 w 79"/>
                  <a:gd name="T7" fmla="*/ 0 h 79"/>
                  <a:gd name="T8" fmla="*/ 79 w 79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39"/>
                    </a:moveTo>
                    <a:cubicBezTo>
                      <a:pt x="79" y="61"/>
                      <a:pt x="61" y="79"/>
                      <a:pt x="39" y="78"/>
                    </a:cubicBezTo>
                    <a:cubicBezTo>
                      <a:pt x="18" y="78"/>
                      <a:pt x="0" y="61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1"/>
                      <a:pt x="79" y="18"/>
                      <a:pt x="79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8" name="Freeform 149"/>
              <p:cNvSpPr>
                <a:spLocks/>
              </p:cNvSpPr>
              <p:nvPr/>
            </p:nvSpPr>
            <p:spPr bwMode="auto">
              <a:xfrm>
                <a:off x="5751" y="3814"/>
                <a:ext cx="79" cy="79"/>
              </a:xfrm>
              <a:custGeom>
                <a:avLst/>
                <a:gdLst>
                  <a:gd name="T0" fmla="*/ 79 w 80"/>
                  <a:gd name="T1" fmla="*/ 41 h 80"/>
                  <a:gd name="T2" fmla="*/ 38 w 80"/>
                  <a:gd name="T3" fmla="*/ 79 h 80"/>
                  <a:gd name="T4" fmla="*/ 0 w 80"/>
                  <a:gd name="T5" fmla="*/ 40 h 80"/>
                  <a:gd name="T6" fmla="*/ 41 w 80"/>
                  <a:gd name="T7" fmla="*/ 1 h 80"/>
                  <a:gd name="T8" fmla="*/ 79 w 80"/>
                  <a:gd name="T9" fmla="*/ 4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79" y="41"/>
                    </a:moveTo>
                    <a:cubicBezTo>
                      <a:pt x="79" y="63"/>
                      <a:pt x="60" y="80"/>
                      <a:pt x="38" y="79"/>
                    </a:cubicBezTo>
                    <a:cubicBezTo>
                      <a:pt x="17" y="79"/>
                      <a:pt x="0" y="60"/>
                      <a:pt x="0" y="40"/>
                    </a:cubicBezTo>
                    <a:cubicBezTo>
                      <a:pt x="1" y="18"/>
                      <a:pt x="19" y="0"/>
                      <a:pt x="41" y="1"/>
                    </a:cubicBezTo>
                    <a:cubicBezTo>
                      <a:pt x="63" y="2"/>
                      <a:pt x="80" y="20"/>
                      <a:pt x="79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9" name="Freeform 150"/>
              <p:cNvSpPr>
                <a:spLocks/>
              </p:cNvSpPr>
              <p:nvPr/>
            </p:nvSpPr>
            <p:spPr bwMode="auto">
              <a:xfrm>
                <a:off x="5351" y="1699"/>
                <a:ext cx="77" cy="79"/>
              </a:xfrm>
              <a:custGeom>
                <a:avLst/>
                <a:gdLst>
                  <a:gd name="T0" fmla="*/ 40 w 78"/>
                  <a:gd name="T1" fmla="*/ 1 h 80"/>
                  <a:gd name="T2" fmla="*/ 78 w 78"/>
                  <a:gd name="T3" fmla="*/ 40 h 80"/>
                  <a:gd name="T4" fmla="*/ 40 w 78"/>
                  <a:gd name="T5" fmla="*/ 79 h 80"/>
                  <a:gd name="T6" fmla="*/ 1 w 78"/>
                  <a:gd name="T7" fmla="*/ 39 h 80"/>
                  <a:gd name="T8" fmla="*/ 40 w 78"/>
                  <a:gd name="T9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80">
                    <a:moveTo>
                      <a:pt x="40" y="1"/>
                    </a:moveTo>
                    <a:cubicBezTo>
                      <a:pt x="61" y="1"/>
                      <a:pt x="78" y="19"/>
                      <a:pt x="78" y="40"/>
                    </a:cubicBezTo>
                    <a:cubicBezTo>
                      <a:pt x="78" y="62"/>
                      <a:pt x="61" y="79"/>
                      <a:pt x="40" y="79"/>
                    </a:cubicBezTo>
                    <a:cubicBezTo>
                      <a:pt x="18" y="80"/>
                      <a:pt x="0" y="61"/>
                      <a:pt x="1" y="39"/>
                    </a:cubicBezTo>
                    <a:cubicBezTo>
                      <a:pt x="1" y="18"/>
                      <a:pt x="19" y="0"/>
                      <a:pt x="4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0" name="Freeform 151"/>
              <p:cNvSpPr>
                <a:spLocks/>
              </p:cNvSpPr>
              <p:nvPr/>
            </p:nvSpPr>
            <p:spPr bwMode="auto">
              <a:xfrm>
                <a:off x="4370" y="1975"/>
                <a:ext cx="78" cy="78"/>
              </a:xfrm>
              <a:custGeom>
                <a:avLst/>
                <a:gdLst>
                  <a:gd name="T0" fmla="*/ 39 w 79"/>
                  <a:gd name="T1" fmla="*/ 79 h 80"/>
                  <a:gd name="T2" fmla="*/ 1 w 79"/>
                  <a:gd name="T3" fmla="*/ 38 h 80"/>
                  <a:gd name="T4" fmla="*/ 40 w 79"/>
                  <a:gd name="T5" fmla="*/ 1 h 80"/>
                  <a:gd name="T6" fmla="*/ 79 w 79"/>
                  <a:gd name="T7" fmla="*/ 42 h 80"/>
                  <a:gd name="T8" fmla="*/ 39 w 79"/>
                  <a:gd name="T9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80">
                    <a:moveTo>
                      <a:pt x="39" y="79"/>
                    </a:moveTo>
                    <a:cubicBezTo>
                      <a:pt x="17" y="79"/>
                      <a:pt x="0" y="61"/>
                      <a:pt x="1" y="38"/>
                    </a:cubicBezTo>
                    <a:cubicBezTo>
                      <a:pt x="2" y="17"/>
                      <a:pt x="19" y="0"/>
                      <a:pt x="40" y="1"/>
                    </a:cubicBezTo>
                    <a:cubicBezTo>
                      <a:pt x="62" y="1"/>
                      <a:pt x="79" y="20"/>
                      <a:pt x="79" y="42"/>
                    </a:cubicBezTo>
                    <a:cubicBezTo>
                      <a:pt x="78" y="63"/>
                      <a:pt x="60" y="80"/>
                      <a:pt x="39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1" name="Freeform 152"/>
              <p:cNvSpPr>
                <a:spLocks/>
              </p:cNvSpPr>
              <p:nvPr/>
            </p:nvSpPr>
            <p:spPr bwMode="auto">
              <a:xfrm>
                <a:off x="4114" y="3380"/>
                <a:ext cx="77" cy="77"/>
              </a:xfrm>
              <a:custGeom>
                <a:avLst/>
                <a:gdLst>
                  <a:gd name="T0" fmla="*/ 78 w 78"/>
                  <a:gd name="T1" fmla="*/ 38 h 78"/>
                  <a:gd name="T2" fmla="*/ 41 w 78"/>
                  <a:gd name="T3" fmla="*/ 78 h 78"/>
                  <a:gd name="T4" fmla="*/ 0 w 78"/>
                  <a:gd name="T5" fmla="*/ 38 h 78"/>
                  <a:gd name="T6" fmla="*/ 39 w 78"/>
                  <a:gd name="T7" fmla="*/ 0 h 78"/>
                  <a:gd name="T8" fmla="*/ 78 w 78"/>
                  <a:gd name="T9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8" y="38"/>
                    </a:moveTo>
                    <a:cubicBezTo>
                      <a:pt x="78" y="60"/>
                      <a:pt x="62" y="77"/>
                      <a:pt x="41" y="78"/>
                    </a:cubicBezTo>
                    <a:cubicBezTo>
                      <a:pt x="18" y="78"/>
                      <a:pt x="0" y="61"/>
                      <a:pt x="0" y="38"/>
                    </a:cubicBezTo>
                    <a:cubicBezTo>
                      <a:pt x="1" y="17"/>
                      <a:pt x="18" y="0"/>
                      <a:pt x="39" y="0"/>
                    </a:cubicBezTo>
                    <a:cubicBezTo>
                      <a:pt x="61" y="0"/>
                      <a:pt x="78" y="16"/>
                      <a:pt x="78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2" name="Freeform 153"/>
              <p:cNvSpPr>
                <a:spLocks/>
              </p:cNvSpPr>
              <p:nvPr/>
            </p:nvSpPr>
            <p:spPr bwMode="auto">
              <a:xfrm>
                <a:off x="5098" y="3997"/>
                <a:ext cx="81" cy="81"/>
              </a:xfrm>
              <a:custGeom>
                <a:avLst/>
                <a:gdLst>
                  <a:gd name="T0" fmla="*/ 80 w 82"/>
                  <a:gd name="T1" fmla="*/ 44 h 82"/>
                  <a:gd name="T2" fmla="*/ 37 w 82"/>
                  <a:gd name="T3" fmla="*/ 79 h 82"/>
                  <a:gd name="T4" fmla="*/ 2 w 82"/>
                  <a:gd name="T5" fmla="*/ 36 h 82"/>
                  <a:gd name="T6" fmla="*/ 45 w 82"/>
                  <a:gd name="T7" fmla="*/ 2 h 82"/>
                  <a:gd name="T8" fmla="*/ 80 w 82"/>
                  <a:gd name="T9" fmla="*/ 4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80" y="44"/>
                    </a:moveTo>
                    <a:cubicBezTo>
                      <a:pt x="78" y="66"/>
                      <a:pt x="59" y="82"/>
                      <a:pt x="37" y="79"/>
                    </a:cubicBezTo>
                    <a:cubicBezTo>
                      <a:pt x="16" y="77"/>
                      <a:pt x="0" y="57"/>
                      <a:pt x="2" y="36"/>
                    </a:cubicBezTo>
                    <a:cubicBezTo>
                      <a:pt x="5" y="15"/>
                      <a:pt x="24" y="0"/>
                      <a:pt x="45" y="2"/>
                    </a:cubicBezTo>
                    <a:cubicBezTo>
                      <a:pt x="66" y="4"/>
                      <a:pt x="82" y="23"/>
                      <a:pt x="8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3" name="Freeform 154"/>
              <p:cNvSpPr>
                <a:spLocks/>
              </p:cNvSpPr>
              <p:nvPr/>
            </p:nvSpPr>
            <p:spPr bwMode="auto">
              <a:xfrm>
                <a:off x="6017" y="3605"/>
                <a:ext cx="79" cy="78"/>
              </a:xfrm>
              <a:custGeom>
                <a:avLst/>
                <a:gdLst>
                  <a:gd name="T0" fmla="*/ 42 w 80"/>
                  <a:gd name="T1" fmla="*/ 1 h 80"/>
                  <a:gd name="T2" fmla="*/ 79 w 80"/>
                  <a:gd name="T3" fmla="*/ 41 h 80"/>
                  <a:gd name="T4" fmla="*/ 38 w 80"/>
                  <a:gd name="T5" fmla="*/ 79 h 80"/>
                  <a:gd name="T6" fmla="*/ 1 w 80"/>
                  <a:gd name="T7" fmla="*/ 38 h 80"/>
                  <a:gd name="T8" fmla="*/ 42 w 80"/>
                  <a:gd name="T9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2" y="1"/>
                    </a:moveTo>
                    <a:cubicBezTo>
                      <a:pt x="63" y="2"/>
                      <a:pt x="80" y="20"/>
                      <a:pt x="79" y="41"/>
                    </a:cubicBezTo>
                    <a:cubicBezTo>
                      <a:pt x="77" y="63"/>
                      <a:pt x="59" y="80"/>
                      <a:pt x="38" y="79"/>
                    </a:cubicBezTo>
                    <a:cubicBezTo>
                      <a:pt x="17" y="77"/>
                      <a:pt x="0" y="58"/>
                      <a:pt x="1" y="38"/>
                    </a:cubicBezTo>
                    <a:cubicBezTo>
                      <a:pt x="2" y="16"/>
                      <a:pt x="21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4" name="Freeform 155"/>
              <p:cNvSpPr>
                <a:spLocks/>
              </p:cNvSpPr>
              <p:nvPr/>
            </p:nvSpPr>
            <p:spPr bwMode="auto">
              <a:xfrm>
                <a:off x="4052" y="3261"/>
                <a:ext cx="78" cy="77"/>
              </a:xfrm>
              <a:custGeom>
                <a:avLst/>
                <a:gdLst>
                  <a:gd name="T0" fmla="*/ 79 w 79"/>
                  <a:gd name="T1" fmla="*/ 39 h 78"/>
                  <a:gd name="T2" fmla="*/ 40 w 79"/>
                  <a:gd name="T3" fmla="*/ 78 h 78"/>
                  <a:gd name="T4" fmla="*/ 1 w 79"/>
                  <a:gd name="T5" fmla="*/ 40 h 78"/>
                  <a:gd name="T6" fmla="*/ 41 w 79"/>
                  <a:gd name="T7" fmla="*/ 0 h 78"/>
                  <a:gd name="T8" fmla="*/ 79 w 79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8">
                    <a:moveTo>
                      <a:pt x="79" y="39"/>
                    </a:moveTo>
                    <a:cubicBezTo>
                      <a:pt x="78" y="61"/>
                      <a:pt x="62" y="78"/>
                      <a:pt x="40" y="78"/>
                    </a:cubicBezTo>
                    <a:cubicBezTo>
                      <a:pt x="19" y="78"/>
                      <a:pt x="1" y="61"/>
                      <a:pt x="1" y="40"/>
                    </a:cubicBezTo>
                    <a:cubicBezTo>
                      <a:pt x="0" y="18"/>
                      <a:pt x="19" y="0"/>
                      <a:pt x="41" y="0"/>
                    </a:cubicBezTo>
                    <a:cubicBezTo>
                      <a:pt x="62" y="0"/>
                      <a:pt x="79" y="18"/>
                      <a:pt x="79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5" name="Freeform 156"/>
              <p:cNvSpPr>
                <a:spLocks/>
              </p:cNvSpPr>
              <p:nvPr/>
            </p:nvSpPr>
            <p:spPr bwMode="auto">
              <a:xfrm>
                <a:off x="4473" y="3795"/>
                <a:ext cx="77" cy="77"/>
              </a:xfrm>
              <a:custGeom>
                <a:avLst/>
                <a:gdLst>
                  <a:gd name="T0" fmla="*/ 39 w 78"/>
                  <a:gd name="T1" fmla="*/ 0 h 78"/>
                  <a:gd name="T2" fmla="*/ 78 w 78"/>
                  <a:gd name="T3" fmla="*/ 38 h 78"/>
                  <a:gd name="T4" fmla="*/ 40 w 78"/>
                  <a:gd name="T5" fmla="*/ 78 h 78"/>
                  <a:gd name="T6" fmla="*/ 0 w 78"/>
                  <a:gd name="T7" fmla="*/ 38 h 78"/>
                  <a:gd name="T8" fmla="*/ 39 w 7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9" y="0"/>
                    </a:moveTo>
                    <a:cubicBezTo>
                      <a:pt x="61" y="0"/>
                      <a:pt x="78" y="17"/>
                      <a:pt x="78" y="38"/>
                    </a:cubicBezTo>
                    <a:cubicBezTo>
                      <a:pt x="78" y="60"/>
                      <a:pt x="62" y="77"/>
                      <a:pt x="40" y="78"/>
                    </a:cubicBezTo>
                    <a:cubicBezTo>
                      <a:pt x="18" y="78"/>
                      <a:pt x="0" y="60"/>
                      <a:pt x="0" y="38"/>
                    </a:cubicBezTo>
                    <a:cubicBezTo>
                      <a:pt x="1" y="17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6" name="Freeform 157"/>
              <p:cNvSpPr>
                <a:spLocks/>
              </p:cNvSpPr>
              <p:nvPr/>
            </p:nvSpPr>
            <p:spPr bwMode="auto">
              <a:xfrm>
                <a:off x="5515" y="3936"/>
                <a:ext cx="78" cy="78"/>
              </a:xfrm>
              <a:custGeom>
                <a:avLst/>
                <a:gdLst>
                  <a:gd name="T0" fmla="*/ 78 w 79"/>
                  <a:gd name="T1" fmla="*/ 40 h 79"/>
                  <a:gd name="T2" fmla="*/ 40 w 79"/>
                  <a:gd name="T3" fmla="*/ 79 h 79"/>
                  <a:gd name="T4" fmla="*/ 1 w 79"/>
                  <a:gd name="T5" fmla="*/ 41 h 79"/>
                  <a:gd name="T6" fmla="*/ 41 w 79"/>
                  <a:gd name="T7" fmla="*/ 1 h 79"/>
                  <a:gd name="T8" fmla="*/ 78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8" y="40"/>
                    </a:moveTo>
                    <a:cubicBezTo>
                      <a:pt x="78" y="62"/>
                      <a:pt x="62" y="79"/>
                      <a:pt x="40" y="79"/>
                    </a:cubicBezTo>
                    <a:cubicBezTo>
                      <a:pt x="18" y="79"/>
                      <a:pt x="1" y="62"/>
                      <a:pt x="1" y="41"/>
                    </a:cubicBezTo>
                    <a:cubicBezTo>
                      <a:pt x="0" y="19"/>
                      <a:pt x="19" y="0"/>
                      <a:pt x="41" y="1"/>
                    </a:cubicBezTo>
                    <a:cubicBezTo>
                      <a:pt x="62" y="1"/>
                      <a:pt x="79" y="19"/>
                      <a:pt x="7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7" name="Freeform 158"/>
              <p:cNvSpPr>
                <a:spLocks/>
              </p:cNvSpPr>
              <p:nvPr/>
            </p:nvSpPr>
            <p:spPr bwMode="auto">
              <a:xfrm>
                <a:off x="4174" y="3497"/>
                <a:ext cx="78" cy="78"/>
              </a:xfrm>
              <a:custGeom>
                <a:avLst/>
                <a:gdLst>
                  <a:gd name="T0" fmla="*/ 78 w 79"/>
                  <a:gd name="T1" fmla="*/ 41 h 79"/>
                  <a:gd name="T2" fmla="*/ 39 w 79"/>
                  <a:gd name="T3" fmla="*/ 79 h 79"/>
                  <a:gd name="T4" fmla="*/ 1 w 79"/>
                  <a:gd name="T5" fmla="*/ 38 h 79"/>
                  <a:gd name="T6" fmla="*/ 41 w 79"/>
                  <a:gd name="T7" fmla="*/ 1 h 79"/>
                  <a:gd name="T8" fmla="*/ 78 w 79"/>
                  <a:gd name="T9" fmla="*/ 4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8" y="41"/>
                    </a:moveTo>
                    <a:cubicBezTo>
                      <a:pt x="78" y="62"/>
                      <a:pt x="60" y="79"/>
                      <a:pt x="39" y="79"/>
                    </a:cubicBezTo>
                    <a:cubicBezTo>
                      <a:pt x="17" y="79"/>
                      <a:pt x="0" y="60"/>
                      <a:pt x="1" y="38"/>
                    </a:cubicBezTo>
                    <a:cubicBezTo>
                      <a:pt x="2" y="17"/>
                      <a:pt x="20" y="0"/>
                      <a:pt x="41" y="1"/>
                    </a:cubicBezTo>
                    <a:cubicBezTo>
                      <a:pt x="62" y="2"/>
                      <a:pt x="79" y="20"/>
                      <a:pt x="78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8" name="Freeform 159"/>
              <p:cNvSpPr>
                <a:spLocks/>
              </p:cNvSpPr>
              <p:nvPr/>
            </p:nvSpPr>
            <p:spPr bwMode="auto">
              <a:xfrm>
                <a:off x="5262" y="1671"/>
                <a:ext cx="76" cy="76"/>
              </a:xfrm>
              <a:custGeom>
                <a:avLst/>
                <a:gdLst>
                  <a:gd name="T0" fmla="*/ 77 w 77"/>
                  <a:gd name="T1" fmla="*/ 38 h 78"/>
                  <a:gd name="T2" fmla="*/ 39 w 77"/>
                  <a:gd name="T3" fmla="*/ 78 h 78"/>
                  <a:gd name="T4" fmla="*/ 0 w 77"/>
                  <a:gd name="T5" fmla="*/ 39 h 78"/>
                  <a:gd name="T6" fmla="*/ 38 w 77"/>
                  <a:gd name="T7" fmla="*/ 0 h 78"/>
                  <a:gd name="T8" fmla="*/ 77 w 77"/>
                  <a:gd name="T9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7" y="38"/>
                    </a:moveTo>
                    <a:cubicBezTo>
                      <a:pt x="77" y="59"/>
                      <a:pt x="60" y="77"/>
                      <a:pt x="39" y="78"/>
                    </a:cubicBezTo>
                    <a:cubicBezTo>
                      <a:pt x="18" y="78"/>
                      <a:pt x="0" y="60"/>
                      <a:pt x="0" y="39"/>
                    </a:cubicBezTo>
                    <a:cubicBezTo>
                      <a:pt x="0" y="17"/>
                      <a:pt x="16" y="0"/>
                      <a:pt x="38" y="0"/>
                    </a:cubicBezTo>
                    <a:cubicBezTo>
                      <a:pt x="59" y="0"/>
                      <a:pt x="77" y="17"/>
                      <a:pt x="7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9" name="Freeform 160"/>
              <p:cNvSpPr>
                <a:spLocks/>
              </p:cNvSpPr>
              <p:nvPr/>
            </p:nvSpPr>
            <p:spPr bwMode="auto">
              <a:xfrm>
                <a:off x="5709" y="1817"/>
                <a:ext cx="77" cy="77"/>
              </a:xfrm>
              <a:custGeom>
                <a:avLst/>
                <a:gdLst>
                  <a:gd name="T0" fmla="*/ 78 w 78"/>
                  <a:gd name="T1" fmla="*/ 39 h 78"/>
                  <a:gd name="T2" fmla="*/ 39 w 78"/>
                  <a:gd name="T3" fmla="*/ 78 h 78"/>
                  <a:gd name="T4" fmla="*/ 0 w 78"/>
                  <a:gd name="T5" fmla="*/ 39 h 78"/>
                  <a:gd name="T6" fmla="*/ 39 w 78"/>
                  <a:gd name="T7" fmla="*/ 0 h 78"/>
                  <a:gd name="T8" fmla="*/ 78 w 78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8" y="39"/>
                    </a:moveTo>
                    <a:cubicBezTo>
                      <a:pt x="78" y="60"/>
                      <a:pt x="60" y="78"/>
                      <a:pt x="39" y="78"/>
                    </a:cubicBezTo>
                    <a:cubicBezTo>
                      <a:pt x="18" y="78"/>
                      <a:pt x="1" y="61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0" name="Freeform 161"/>
              <p:cNvSpPr>
                <a:spLocks/>
              </p:cNvSpPr>
              <p:nvPr/>
            </p:nvSpPr>
            <p:spPr bwMode="auto">
              <a:xfrm>
                <a:off x="5948" y="1993"/>
                <a:ext cx="77" cy="78"/>
              </a:xfrm>
              <a:custGeom>
                <a:avLst/>
                <a:gdLst>
                  <a:gd name="T0" fmla="*/ 38 w 78"/>
                  <a:gd name="T1" fmla="*/ 1 h 79"/>
                  <a:gd name="T2" fmla="*/ 78 w 78"/>
                  <a:gd name="T3" fmla="*/ 39 h 79"/>
                  <a:gd name="T4" fmla="*/ 40 w 78"/>
                  <a:gd name="T5" fmla="*/ 78 h 79"/>
                  <a:gd name="T6" fmla="*/ 1 w 78"/>
                  <a:gd name="T7" fmla="*/ 40 h 79"/>
                  <a:gd name="T8" fmla="*/ 38 w 78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38" y="1"/>
                    </a:moveTo>
                    <a:cubicBezTo>
                      <a:pt x="59" y="0"/>
                      <a:pt x="77" y="18"/>
                      <a:pt x="78" y="39"/>
                    </a:cubicBezTo>
                    <a:cubicBezTo>
                      <a:pt x="78" y="60"/>
                      <a:pt x="61" y="78"/>
                      <a:pt x="40" y="78"/>
                    </a:cubicBezTo>
                    <a:cubicBezTo>
                      <a:pt x="19" y="79"/>
                      <a:pt x="1" y="62"/>
                      <a:pt x="1" y="40"/>
                    </a:cubicBezTo>
                    <a:cubicBezTo>
                      <a:pt x="0" y="19"/>
                      <a:pt x="17" y="1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1" name="Freeform 162"/>
              <p:cNvSpPr>
                <a:spLocks/>
              </p:cNvSpPr>
              <p:nvPr/>
            </p:nvSpPr>
            <p:spPr bwMode="auto">
              <a:xfrm>
                <a:off x="6255" y="3185"/>
                <a:ext cx="76" cy="76"/>
              </a:xfrm>
              <a:custGeom>
                <a:avLst/>
                <a:gdLst>
                  <a:gd name="T0" fmla="*/ 38 w 77"/>
                  <a:gd name="T1" fmla="*/ 78 h 78"/>
                  <a:gd name="T2" fmla="*/ 0 w 77"/>
                  <a:gd name="T3" fmla="*/ 39 h 78"/>
                  <a:gd name="T4" fmla="*/ 38 w 77"/>
                  <a:gd name="T5" fmla="*/ 0 h 78"/>
                  <a:gd name="T6" fmla="*/ 77 w 77"/>
                  <a:gd name="T7" fmla="*/ 39 h 78"/>
                  <a:gd name="T8" fmla="*/ 38 w 77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38" y="78"/>
                    </a:moveTo>
                    <a:cubicBezTo>
                      <a:pt x="16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8" y="0"/>
                    </a:cubicBezTo>
                    <a:cubicBezTo>
                      <a:pt x="59" y="0"/>
                      <a:pt x="77" y="18"/>
                      <a:pt x="77" y="39"/>
                    </a:cubicBezTo>
                    <a:cubicBezTo>
                      <a:pt x="77" y="60"/>
                      <a:pt x="59" y="78"/>
                      <a:pt x="38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2" name="Freeform 163"/>
              <p:cNvSpPr>
                <a:spLocks/>
              </p:cNvSpPr>
              <p:nvPr/>
            </p:nvSpPr>
            <p:spPr bwMode="auto">
              <a:xfrm>
                <a:off x="6218" y="2379"/>
                <a:ext cx="76" cy="77"/>
              </a:xfrm>
              <a:custGeom>
                <a:avLst/>
                <a:gdLst>
                  <a:gd name="T0" fmla="*/ 40 w 78"/>
                  <a:gd name="T1" fmla="*/ 78 h 78"/>
                  <a:gd name="T2" fmla="*/ 0 w 78"/>
                  <a:gd name="T3" fmla="*/ 40 h 78"/>
                  <a:gd name="T4" fmla="*/ 38 w 78"/>
                  <a:gd name="T5" fmla="*/ 1 h 78"/>
                  <a:gd name="T6" fmla="*/ 77 w 78"/>
                  <a:gd name="T7" fmla="*/ 38 h 78"/>
                  <a:gd name="T8" fmla="*/ 40 w 7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40" y="78"/>
                    </a:moveTo>
                    <a:cubicBezTo>
                      <a:pt x="18" y="78"/>
                      <a:pt x="1" y="61"/>
                      <a:pt x="0" y="40"/>
                    </a:cubicBezTo>
                    <a:cubicBezTo>
                      <a:pt x="0" y="19"/>
                      <a:pt x="17" y="1"/>
                      <a:pt x="38" y="1"/>
                    </a:cubicBezTo>
                    <a:cubicBezTo>
                      <a:pt x="59" y="0"/>
                      <a:pt x="77" y="17"/>
                      <a:pt x="77" y="38"/>
                    </a:cubicBezTo>
                    <a:cubicBezTo>
                      <a:pt x="78" y="60"/>
                      <a:pt x="61" y="77"/>
                      <a:pt x="4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3" name="Freeform 164"/>
              <p:cNvSpPr>
                <a:spLocks/>
              </p:cNvSpPr>
              <p:nvPr/>
            </p:nvSpPr>
            <p:spPr bwMode="auto">
              <a:xfrm>
                <a:off x="6283" y="3095"/>
                <a:ext cx="75" cy="77"/>
              </a:xfrm>
              <a:custGeom>
                <a:avLst/>
                <a:gdLst>
                  <a:gd name="T0" fmla="*/ 77 w 77"/>
                  <a:gd name="T1" fmla="*/ 38 h 78"/>
                  <a:gd name="T2" fmla="*/ 40 w 77"/>
                  <a:gd name="T3" fmla="*/ 77 h 78"/>
                  <a:gd name="T4" fmla="*/ 0 w 77"/>
                  <a:gd name="T5" fmla="*/ 40 h 78"/>
                  <a:gd name="T6" fmla="*/ 38 w 77"/>
                  <a:gd name="T7" fmla="*/ 0 h 78"/>
                  <a:gd name="T8" fmla="*/ 77 w 77"/>
                  <a:gd name="T9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7" y="38"/>
                    </a:moveTo>
                    <a:cubicBezTo>
                      <a:pt x="77" y="59"/>
                      <a:pt x="61" y="77"/>
                      <a:pt x="40" y="77"/>
                    </a:cubicBezTo>
                    <a:cubicBezTo>
                      <a:pt x="19" y="78"/>
                      <a:pt x="1" y="61"/>
                      <a:pt x="0" y="40"/>
                    </a:cubicBezTo>
                    <a:cubicBezTo>
                      <a:pt x="0" y="18"/>
                      <a:pt x="16" y="1"/>
                      <a:pt x="38" y="0"/>
                    </a:cubicBezTo>
                    <a:cubicBezTo>
                      <a:pt x="59" y="0"/>
                      <a:pt x="77" y="16"/>
                      <a:pt x="7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4" name="Freeform 165"/>
              <p:cNvSpPr>
                <a:spLocks/>
              </p:cNvSpPr>
              <p:nvPr/>
            </p:nvSpPr>
            <p:spPr bwMode="auto">
              <a:xfrm>
                <a:off x="4964" y="1672"/>
                <a:ext cx="78" cy="77"/>
              </a:xfrm>
              <a:custGeom>
                <a:avLst/>
                <a:gdLst>
                  <a:gd name="T0" fmla="*/ 77 w 79"/>
                  <a:gd name="T1" fmla="*/ 41 h 79"/>
                  <a:gd name="T2" fmla="*/ 37 w 79"/>
                  <a:gd name="T3" fmla="*/ 78 h 79"/>
                  <a:gd name="T4" fmla="*/ 1 w 79"/>
                  <a:gd name="T5" fmla="*/ 37 h 79"/>
                  <a:gd name="T6" fmla="*/ 41 w 79"/>
                  <a:gd name="T7" fmla="*/ 1 h 79"/>
                  <a:gd name="T8" fmla="*/ 77 w 79"/>
                  <a:gd name="T9" fmla="*/ 4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7" y="41"/>
                    </a:moveTo>
                    <a:cubicBezTo>
                      <a:pt x="76" y="63"/>
                      <a:pt x="58" y="79"/>
                      <a:pt x="37" y="78"/>
                    </a:cubicBezTo>
                    <a:cubicBezTo>
                      <a:pt x="16" y="77"/>
                      <a:pt x="0" y="59"/>
                      <a:pt x="1" y="37"/>
                    </a:cubicBezTo>
                    <a:cubicBezTo>
                      <a:pt x="2" y="16"/>
                      <a:pt x="20" y="0"/>
                      <a:pt x="41" y="1"/>
                    </a:cubicBezTo>
                    <a:cubicBezTo>
                      <a:pt x="62" y="2"/>
                      <a:pt x="79" y="21"/>
                      <a:pt x="77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5" name="Freeform 166"/>
              <p:cNvSpPr>
                <a:spLocks/>
              </p:cNvSpPr>
              <p:nvPr/>
            </p:nvSpPr>
            <p:spPr bwMode="auto">
              <a:xfrm>
                <a:off x="4639" y="1766"/>
                <a:ext cx="75" cy="76"/>
              </a:xfrm>
              <a:custGeom>
                <a:avLst/>
                <a:gdLst>
                  <a:gd name="T0" fmla="*/ 77 w 77"/>
                  <a:gd name="T1" fmla="*/ 39 h 77"/>
                  <a:gd name="T2" fmla="*/ 37 w 77"/>
                  <a:gd name="T3" fmla="*/ 77 h 77"/>
                  <a:gd name="T4" fmla="*/ 0 w 77"/>
                  <a:gd name="T5" fmla="*/ 39 h 77"/>
                  <a:gd name="T6" fmla="*/ 39 w 77"/>
                  <a:gd name="T7" fmla="*/ 0 h 77"/>
                  <a:gd name="T8" fmla="*/ 77 w 77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7" y="39"/>
                    </a:moveTo>
                    <a:cubicBezTo>
                      <a:pt x="76" y="61"/>
                      <a:pt x="59" y="77"/>
                      <a:pt x="37" y="77"/>
                    </a:cubicBezTo>
                    <a:cubicBezTo>
                      <a:pt x="17" y="76"/>
                      <a:pt x="0" y="59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0" y="0"/>
                      <a:pt x="77" y="17"/>
                      <a:pt x="7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6" name="Freeform 167"/>
              <p:cNvSpPr>
                <a:spLocks/>
              </p:cNvSpPr>
              <p:nvPr/>
            </p:nvSpPr>
            <p:spPr bwMode="auto">
              <a:xfrm>
                <a:off x="6158" y="2261"/>
                <a:ext cx="76" cy="77"/>
              </a:xfrm>
              <a:custGeom>
                <a:avLst/>
                <a:gdLst>
                  <a:gd name="T0" fmla="*/ 77 w 78"/>
                  <a:gd name="T1" fmla="*/ 40 h 78"/>
                  <a:gd name="T2" fmla="*/ 38 w 78"/>
                  <a:gd name="T3" fmla="*/ 77 h 78"/>
                  <a:gd name="T4" fmla="*/ 1 w 78"/>
                  <a:gd name="T5" fmla="*/ 38 h 78"/>
                  <a:gd name="T6" fmla="*/ 40 w 78"/>
                  <a:gd name="T7" fmla="*/ 0 h 78"/>
                  <a:gd name="T8" fmla="*/ 77 w 78"/>
                  <a:gd name="T9" fmla="*/ 4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77" y="40"/>
                    </a:moveTo>
                    <a:cubicBezTo>
                      <a:pt x="77" y="61"/>
                      <a:pt x="59" y="78"/>
                      <a:pt x="38" y="77"/>
                    </a:cubicBezTo>
                    <a:cubicBezTo>
                      <a:pt x="17" y="77"/>
                      <a:pt x="0" y="59"/>
                      <a:pt x="1" y="38"/>
                    </a:cubicBezTo>
                    <a:cubicBezTo>
                      <a:pt x="1" y="20"/>
                      <a:pt x="14" y="0"/>
                      <a:pt x="40" y="0"/>
                    </a:cubicBezTo>
                    <a:cubicBezTo>
                      <a:pt x="61" y="0"/>
                      <a:pt x="78" y="19"/>
                      <a:pt x="77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7" name="Freeform 168"/>
              <p:cNvSpPr>
                <a:spLocks/>
              </p:cNvSpPr>
              <p:nvPr/>
            </p:nvSpPr>
            <p:spPr bwMode="auto">
              <a:xfrm>
                <a:off x="6224" y="3275"/>
                <a:ext cx="76" cy="76"/>
              </a:xfrm>
              <a:custGeom>
                <a:avLst/>
                <a:gdLst>
                  <a:gd name="T0" fmla="*/ 77 w 77"/>
                  <a:gd name="T1" fmla="*/ 39 h 77"/>
                  <a:gd name="T2" fmla="*/ 39 w 77"/>
                  <a:gd name="T3" fmla="*/ 77 h 77"/>
                  <a:gd name="T4" fmla="*/ 0 w 77"/>
                  <a:gd name="T5" fmla="*/ 39 h 77"/>
                  <a:gd name="T6" fmla="*/ 38 w 77"/>
                  <a:gd name="T7" fmla="*/ 0 h 77"/>
                  <a:gd name="T8" fmla="*/ 77 w 77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7" y="39"/>
                    </a:moveTo>
                    <a:cubicBezTo>
                      <a:pt x="77" y="60"/>
                      <a:pt x="60" y="77"/>
                      <a:pt x="39" y="77"/>
                    </a:cubicBezTo>
                    <a:cubicBezTo>
                      <a:pt x="17" y="77"/>
                      <a:pt x="0" y="60"/>
                      <a:pt x="0" y="39"/>
                    </a:cubicBezTo>
                    <a:cubicBezTo>
                      <a:pt x="0" y="18"/>
                      <a:pt x="17" y="0"/>
                      <a:pt x="38" y="0"/>
                    </a:cubicBezTo>
                    <a:cubicBezTo>
                      <a:pt x="59" y="0"/>
                      <a:pt x="77" y="17"/>
                      <a:pt x="7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8" name="Freeform 169"/>
              <p:cNvSpPr>
                <a:spLocks/>
              </p:cNvSpPr>
              <p:nvPr/>
            </p:nvSpPr>
            <p:spPr bwMode="auto">
              <a:xfrm>
                <a:off x="5872" y="3755"/>
                <a:ext cx="76" cy="77"/>
              </a:xfrm>
              <a:custGeom>
                <a:avLst/>
                <a:gdLst>
                  <a:gd name="T0" fmla="*/ 77 w 77"/>
                  <a:gd name="T1" fmla="*/ 39 h 78"/>
                  <a:gd name="T2" fmla="*/ 38 w 77"/>
                  <a:gd name="T3" fmla="*/ 77 h 78"/>
                  <a:gd name="T4" fmla="*/ 0 w 77"/>
                  <a:gd name="T5" fmla="*/ 39 h 78"/>
                  <a:gd name="T6" fmla="*/ 38 w 77"/>
                  <a:gd name="T7" fmla="*/ 0 h 78"/>
                  <a:gd name="T8" fmla="*/ 77 w 77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7" y="39"/>
                    </a:moveTo>
                    <a:cubicBezTo>
                      <a:pt x="77" y="60"/>
                      <a:pt x="60" y="78"/>
                      <a:pt x="38" y="77"/>
                    </a:cubicBezTo>
                    <a:cubicBezTo>
                      <a:pt x="17" y="77"/>
                      <a:pt x="0" y="60"/>
                      <a:pt x="0" y="39"/>
                    </a:cubicBezTo>
                    <a:cubicBezTo>
                      <a:pt x="0" y="18"/>
                      <a:pt x="18" y="0"/>
                      <a:pt x="38" y="0"/>
                    </a:cubicBezTo>
                    <a:cubicBezTo>
                      <a:pt x="59" y="0"/>
                      <a:pt x="77" y="18"/>
                      <a:pt x="7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9" name="Freeform 170"/>
              <p:cNvSpPr>
                <a:spLocks/>
              </p:cNvSpPr>
              <p:nvPr/>
            </p:nvSpPr>
            <p:spPr bwMode="auto">
              <a:xfrm>
                <a:off x="4048" y="2366"/>
                <a:ext cx="75" cy="77"/>
              </a:xfrm>
              <a:custGeom>
                <a:avLst/>
                <a:gdLst>
                  <a:gd name="T0" fmla="*/ 39 w 77"/>
                  <a:gd name="T1" fmla="*/ 0 h 78"/>
                  <a:gd name="T2" fmla="*/ 76 w 77"/>
                  <a:gd name="T3" fmla="*/ 40 h 78"/>
                  <a:gd name="T4" fmla="*/ 36 w 77"/>
                  <a:gd name="T5" fmla="*/ 77 h 78"/>
                  <a:gd name="T6" fmla="*/ 0 w 77"/>
                  <a:gd name="T7" fmla="*/ 39 h 78"/>
                  <a:gd name="T8" fmla="*/ 39 w 77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39" y="0"/>
                    </a:moveTo>
                    <a:cubicBezTo>
                      <a:pt x="60" y="1"/>
                      <a:pt x="77" y="19"/>
                      <a:pt x="76" y="40"/>
                    </a:cubicBezTo>
                    <a:cubicBezTo>
                      <a:pt x="76" y="61"/>
                      <a:pt x="57" y="78"/>
                      <a:pt x="36" y="77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0" name="Freeform 171"/>
              <p:cNvSpPr>
                <a:spLocks/>
              </p:cNvSpPr>
              <p:nvPr/>
            </p:nvSpPr>
            <p:spPr bwMode="auto">
              <a:xfrm>
                <a:off x="6280" y="2500"/>
                <a:ext cx="74" cy="76"/>
              </a:xfrm>
              <a:custGeom>
                <a:avLst/>
                <a:gdLst>
                  <a:gd name="T0" fmla="*/ 76 w 76"/>
                  <a:gd name="T1" fmla="*/ 38 h 77"/>
                  <a:gd name="T2" fmla="*/ 38 w 76"/>
                  <a:gd name="T3" fmla="*/ 76 h 77"/>
                  <a:gd name="T4" fmla="*/ 0 w 76"/>
                  <a:gd name="T5" fmla="*/ 39 h 77"/>
                  <a:gd name="T6" fmla="*/ 39 w 76"/>
                  <a:gd name="T7" fmla="*/ 0 h 77"/>
                  <a:gd name="T8" fmla="*/ 76 w 76"/>
                  <a:gd name="T9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76" y="38"/>
                    </a:moveTo>
                    <a:cubicBezTo>
                      <a:pt x="76" y="59"/>
                      <a:pt x="59" y="77"/>
                      <a:pt x="38" y="76"/>
                    </a:cubicBezTo>
                    <a:cubicBezTo>
                      <a:pt x="18" y="76"/>
                      <a:pt x="1" y="59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59" y="1"/>
                      <a:pt x="76" y="17"/>
                      <a:pt x="7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1" name="Freeform 172"/>
              <p:cNvSpPr>
                <a:spLocks/>
              </p:cNvSpPr>
              <p:nvPr/>
            </p:nvSpPr>
            <p:spPr bwMode="auto">
              <a:xfrm>
                <a:off x="3962" y="2933"/>
                <a:ext cx="77" cy="76"/>
              </a:xfrm>
              <a:custGeom>
                <a:avLst/>
                <a:gdLst>
                  <a:gd name="T0" fmla="*/ 38 w 78"/>
                  <a:gd name="T1" fmla="*/ 1 h 78"/>
                  <a:gd name="T2" fmla="*/ 78 w 78"/>
                  <a:gd name="T3" fmla="*/ 39 h 78"/>
                  <a:gd name="T4" fmla="*/ 39 w 78"/>
                  <a:gd name="T5" fmla="*/ 78 h 78"/>
                  <a:gd name="T6" fmla="*/ 1 w 78"/>
                  <a:gd name="T7" fmla="*/ 41 h 78"/>
                  <a:gd name="T8" fmla="*/ 38 w 78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8" y="1"/>
                    </a:moveTo>
                    <a:cubicBezTo>
                      <a:pt x="59" y="0"/>
                      <a:pt x="77" y="18"/>
                      <a:pt x="78" y="39"/>
                    </a:cubicBezTo>
                    <a:cubicBezTo>
                      <a:pt x="78" y="60"/>
                      <a:pt x="60" y="78"/>
                      <a:pt x="39" y="78"/>
                    </a:cubicBezTo>
                    <a:cubicBezTo>
                      <a:pt x="19" y="78"/>
                      <a:pt x="2" y="61"/>
                      <a:pt x="1" y="41"/>
                    </a:cubicBezTo>
                    <a:cubicBezTo>
                      <a:pt x="0" y="19"/>
                      <a:pt x="17" y="1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2" name="Freeform 173"/>
              <p:cNvSpPr>
                <a:spLocks/>
              </p:cNvSpPr>
              <p:nvPr/>
            </p:nvSpPr>
            <p:spPr bwMode="auto">
              <a:xfrm>
                <a:off x="6309" y="2707"/>
                <a:ext cx="77" cy="77"/>
              </a:xfrm>
              <a:custGeom>
                <a:avLst/>
                <a:gdLst>
                  <a:gd name="T0" fmla="*/ 40 w 78"/>
                  <a:gd name="T1" fmla="*/ 78 h 78"/>
                  <a:gd name="T2" fmla="*/ 0 w 78"/>
                  <a:gd name="T3" fmla="*/ 40 h 78"/>
                  <a:gd name="T4" fmla="*/ 37 w 78"/>
                  <a:gd name="T5" fmla="*/ 1 h 78"/>
                  <a:gd name="T6" fmla="*/ 77 w 78"/>
                  <a:gd name="T7" fmla="*/ 38 h 78"/>
                  <a:gd name="T8" fmla="*/ 40 w 7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40" y="78"/>
                    </a:moveTo>
                    <a:cubicBezTo>
                      <a:pt x="19" y="78"/>
                      <a:pt x="1" y="61"/>
                      <a:pt x="0" y="40"/>
                    </a:cubicBezTo>
                    <a:cubicBezTo>
                      <a:pt x="0" y="20"/>
                      <a:pt x="16" y="2"/>
                      <a:pt x="37" y="1"/>
                    </a:cubicBezTo>
                    <a:cubicBezTo>
                      <a:pt x="58" y="0"/>
                      <a:pt x="76" y="16"/>
                      <a:pt x="77" y="38"/>
                    </a:cubicBezTo>
                    <a:cubicBezTo>
                      <a:pt x="78" y="59"/>
                      <a:pt x="61" y="77"/>
                      <a:pt x="4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3" name="Freeform 174"/>
              <p:cNvSpPr>
                <a:spLocks/>
              </p:cNvSpPr>
              <p:nvPr/>
            </p:nvSpPr>
            <p:spPr bwMode="auto">
              <a:xfrm>
                <a:off x="3994" y="3141"/>
                <a:ext cx="76" cy="76"/>
              </a:xfrm>
              <a:custGeom>
                <a:avLst/>
                <a:gdLst>
                  <a:gd name="T0" fmla="*/ 76 w 77"/>
                  <a:gd name="T1" fmla="*/ 39 h 77"/>
                  <a:gd name="T2" fmla="*/ 38 w 77"/>
                  <a:gd name="T3" fmla="*/ 77 h 77"/>
                  <a:gd name="T4" fmla="*/ 0 w 77"/>
                  <a:gd name="T5" fmla="*/ 40 h 77"/>
                  <a:gd name="T6" fmla="*/ 37 w 77"/>
                  <a:gd name="T7" fmla="*/ 1 h 77"/>
                  <a:gd name="T8" fmla="*/ 76 w 77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6" y="39"/>
                    </a:moveTo>
                    <a:cubicBezTo>
                      <a:pt x="77" y="60"/>
                      <a:pt x="59" y="77"/>
                      <a:pt x="38" y="77"/>
                    </a:cubicBezTo>
                    <a:cubicBezTo>
                      <a:pt x="17" y="77"/>
                      <a:pt x="1" y="61"/>
                      <a:pt x="0" y="40"/>
                    </a:cubicBezTo>
                    <a:cubicBezTo>
                      <a:pt x="0" y="19"/>
                      <a:pt x="16" y="1"/>
                      <a:pt x="37" y="1"/>
                    </a:cubicBezTo>
                    <a:cubicBezTo>
                      <a:pt x="58" y="0"/>
                      <a:pt x="76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4" name="Freeform 175"/>
              <p:cNvSpPr>
                <a:spLocks/>
              </p:cNvSpPr>
              <p:nvPr/>
            </p:nvSpPr>
            <p:spPr bwMode="auto">
              <a:xfrm>
                <a:off x="4519" y="1825"/>
                <a:ext cx="75" cy="77"/>
              </a:xfrm>
              <a:custGeom>
                <a:avLst/>
                <a:gdLst>
                  <a:gd name="T0" fmla="*/ 38 w 77"/>
                  <a:gd name="T1" fmla="*/ 78 h 78"/>
                  <a:gd name="T2" fmla="*/ 1 w 77"/>
                  <a:gd name="T3" fmla="*/ 38 h 78"/>
                  <a:gd name="T4" fmla="*/ 41 w 77"/>
                  <a:gd name="T5" fmla="*/ 1 h 78"/>
                  <a:gd name="T6" fmla="*/ 77 w 77"/>
                  <a:gd name="T7" fmla="*/ 40 h 78"/>
                  <a:gd name="T8" fmla="*/ 38 w 77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38" y="78"/>
                    </a:moveTo>
                    <a:cubicBezTo>
                      <a:pt x="17" y="77"/>
                      <a:pt x="0" y="59"/>
                      <a:pt x="1" y="38"/>
                    </a:cubicBezTo>
                    <a:cubicBezTo>
                      <a:pt x="1" y="17"/>
                      <a:pt x="20" y="0"/>
                      <a:pt x="41" y="1"/>
                    </a:cubicBezTo>
                    <a:cubicBezTo>
                      <a:pt x="61" y="2"/>
                      <a:pt x="77" y="19"/>
                      <a:pt x="77" y="40"/>
                    </a:cubicBezTo>
                    <a:cubicBezTo>
                      <a:pt x="77" y="61"/>
                      <a:pt x="59" y="78"/>
                      <a:pt x="38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5" name="Freeform 176"/>
              <p:cNvSpPr>
                <a:spLocks/>
              </p:cNvSpPr>
              <p:nvPr/>
            </p:nvSpPr>
            <p:spPr bwMode="auto">
              <a:xfrm>
                <a:off x="4757" y="1704"/>
                <a:ext cx="76" cy="76"/>
              </a:xfrm>
              <a:custGeom>
                <a:avLst/>
                <a:gdLst>
                  <a:gd name="T0" fmla="*/ 39 w 77"/>
                  <a:gd name="T1" fmla="*/ 76 h 77"/>
                  <a:gd name="T2" fmla="*/ 1 w 77"/>
                  <a:gd name="T3" fmla="*/ 40 h 77"/>
                  <a:gd name="T4" fmla="*/ 38 w 77"/>
                  <a:gd name="T5" fmla="*/ 0 h 77"/>
                  <a:gd name="T6" fmla="*/ 77 w 77"/>
                  <a:gd name="T7" fmla="*/ 39 h 77"/>
                  <a:gd name="T8" fmla="*/ 39 w 77"/>
                  <a:gd name="T9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39" y="76"/>
                    </a:moveTo>
                    <a:cubicBezTo>
                      <a:pt x="19" y="77"/>
                      <a:pt x="2" y="61"/>
                      <a:pt x="1" y="40"/>
                    </a:cubicBezTo>
                    <a:cubicBezTo>
                      <a:pt x="0" y="19"/>
                      <a:pt x="17" y="1"/>
                      <a:pt x="38" y="0"/>
                    </a:cubicBezTo>
                    <a:cubicBezTo>
                      <a:pt x="59" y="0"/>
                      <a:pt x="77" y="18"/>
                      <a:pt x="77" y="39"/>
                    </a:cubicBezTo>
                    <a:cubicBezTo>
                      <a:pt x="76" y="59"/>
                      <a:pt x="60" y="76"/>
                      <a:pt x="39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6" name="Freeform 177"/>
              <p:cNvSpPr>
                <a:spLocks/>
              </p:cNvSpPr>
              <p:nvPr/>
            </p:nvSpPr>
            <p:spPr bwMode="auto">
              <a:xfrm>
                <a:off x="5190" y="4030"/>
                <a:ext cx="74" cy="75"/>
              </a:xfrm>
              <a:custGeom>
                <a:avLst/>
                <a:gdLst>
                  <a:gd name="T0" fmla="*/ 76 w 76"/>
                  <a:gd name="T1" fmla="*/ 39 h 77"/>
                  <a:gd name="T2" fmla="*/ 39 w 76"/>
                  <a:gd name="T3" fmla="*/ 77 h 77"/>
                  <a:gd name="T4" fmla="*/ 0 w 76"/>
                  <a:gd name="T5" fmla="*/ 38 h 77"/>
                  <a:gd name="T6" fmla="*/ 39 w 76"/>
                  <a:gd name="T7" fmla="*/ 0 h 77"/>
                  <a:gd name="T8" fmla="*/ 76 w 76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76" y="39"/>
                    </a:moveTo>
                    <a:cubicBezTo>
                      <a:pt x="75" y="59"/>
                      <a:pt x="59" y="76"/>
                      <a:pt x="39" y="77"/>
                    </a:cubicBezTo>
                    <a:cubicBezTo>
                      <a:pt x="18" y="77"/>
                      <a:pt x="0" y="59"/>
                      <a:pt x="0" y="38"/>
                    </a:cubicBezTo>
                    <a:cubicBezTo>
                      <a:pt x="0" y="16"/>
                      <a:pt x="18" y="0"/>
                      <a:pt x="39" y="0"/>
                    </a:cubicBezTo>
                    <a:cubicBezTo>
                      <a:pt x="60" y="1"/>
                      <a:pt x="76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7" name="Freeform 178"/>
              <p:cNvSpPr>
                <a:spLocks/>
              </p:cNvSpPr>
              <p:nvPr/>
            </p:nvSpPr>
            <p:spPr bwMode="auto">
              <a:xfrm>
                <a:off x="4018" y="2456"/>
                <a:ext cx="77" cy="76"/>
              </a:xfrm>
              <a:custGeom>
                <a:avLst/>
                <a:gdLst>
                  <a:gd name="T0" fmla="*/ 38 w 78"/>
                  <a:gd name="T1" fmla="*/ 77 h 78"/>
                  <a:gd name="T2" fmla="*/ 1 w 78"/>
                  <a:gd name="T3" fmla="*/ 37 h 78"/>
                  <a:gd name="T4" fmla="*/ 40 w 78"/>
                  <a:gd name="T5" fmla="*/ 1 h 78"/>
                  <a:gd name="T6" fmla="*/ 77 w 78"/>
                  <a:gd name="T7" fmla="*/ 40 h 78"/>
                  <a:gd name="T8" fmla="*/ 38 w 78"/>
                  <a:gd name="T9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38" y="77"/>
                    </a:moveTo>
                    <a:cubicBezTo>
                      <a:pt x="17" y="77"/>
                      <a:pt x="0" y="58"/>
                      <a:pt x="1" y="37"/>
                    </a:cubicBezTo>
                    <a:cubicBezTo>
                      <a:pt x="3" y="17"/>
                      <a:pt x="20" y="0"/>
                      <a:pt x="40" y="1"/>
                    </a:cubicBezTo>
                    <a:cubicBezTo>
                      <a:pt x="61" y="1"/>
                      <a:pt x="78" y="19"/>
                      <a:pt x="77" y="40"/>
                    </a:cubicBezTo>
                    <a:cubicBezTo>
                      <a:pt x="77" y="62"/>
                      <a:pt x="59" y="78"/>
                      <a:pt x="38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8" name="Freeform 179"/>
              <p:cNvSpPr>
                <a:spLocks/>
              </p:cNvSpPr>
              <p:nvPr/>
            </p:nvSpPr>
            <p:spPr bwMode="auto">
              <a:xfrm>
                <a:off x="4234" y="3617"/>
                <a:ext cx="76" cy="75"/>
              </a:xfrm>
              <a:custGeom>
                <a:avLst/>
                <a:gdLst>
                  <a:gd name="T0" fmla="*/ 39 w 77"/>
                  <a:gd name="T1" fmla="*/ 0 h 76"/>
                  <a:gd name="T2" fmla="*/ 77 w 77"/>
                  <a:gd name="T3" fmla="*/ 40 h 76"/>
                  <a:gd name="T4" fmla="*/ 39 w 77"/>
                  <a:gd name="T5" fmla="*/ 76 h 76"/>
                  <a:gd name="T6" fmla="*/ 1 w 77"/>
                  <a:gd name="T7" fmla="*/ 39 h 76"/>
                  <a:gd name="T8" fmla="*/ 39 w 77"/>
                  <a:gd name="T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6">
                    <a:moveTo>
                      <a:pt x="39" y="0"/>
                    </a:moveTo>
                    <a:cubicBezTo>
                      <a:pt x="60" y="0"/>
                      <a:pt x="77" y="18"/>
                      <a:pt x="77" y="40"/>
                    </a:cubicBezTo>
                    <a:cubicBezTo>
                      <a:pt x="76" y="60"/>
                      <a:pt x="59" y="76"/>
                      <a:pt x="39" y="76"/>
                    </a:cubicBezTo>
                    <a:cubicBezTo>
                      <a:pt x="18" y="76"/>
                      <a:pt x="2" y="59"/>
                      <a:pt x="1" y="39"/>
                    </a:cubicBezTo>
                    <a:cubicBezTo>
                      <a:pt x="0" y="18"/>
                      <a:pt x="18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9" name="Freeform 180"/>
              <p:cNvSpPr>
                <a:spLocks/>
              </p:cNvSpPr>
              <p:nvPr/>
            </p:nvSpPr>
            <p:spPr bwMode="auto">
              <a:xfrm>
                <a:off x="3989" y="2547"/>
                <a:ext cx="75" cy="75"/>
              </a:xfrm>
              <a:custGeom>
                <a:avLst/>
                <a:gdLst>
                  <a:gd name="T0" fmla="*/ 76 w 76"/>
                  <a:gd name="T1" fmla="*/ 38 h 76"/>
                  <a:gd name="T2" fmla="*/ 37 w 76"/>
                  <a:gd name="T3" fmla="*/ 76 h 76"/>
                  <a:gd name="T4" fmla="*/ 0 w 76"/>
                  <a:gd name="T5" fmla="*/ 37 h 76"/>
                  <a:gd name="T6" fmla="*/ 38 w 76"/>
                  <a:gd name="T7" fmla="*/ 0 h 76"/>
                  <a:gd name="T8" fmla="*/ 76 w 76"/>
                  <a:gd name="T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76" y="38"/>
                    </a:moveTo>
                    <a:cubicBezTo>
                      <a:pt x="76" y="59"/>
                      <a:pt x="58" y="76"/>
                      <a:pt x="37" y="76"/>
                    </a:cubicBezTo>
                    <a:cubicBezTo>
                      <a:pt x="16" y="76"/>
                      <a:pt x="0" y="58"/>
                      <a:pt x="0" y="37"/>
                    </a:cubicBezTo>
                    <a:cubicBezTo>
                      <a:pt x="1" y="16"/>
                      <a:pt x="17" y="0"/>
                      <a:pt x="38" y="0"/>
                    </a:cubicBezTo>
                    <a:cubicBezTo>
                      <a:pt x="59" y="0"/>
                      <a:pt x="76" y="17"/>
                      <a:pt x="7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0" name="Freeform 181"/>
              <p:cNvSpPr>
                <a:spLocks/>
              </p:cNvSpPr>
              <p:nvPr/>
            </p:nvSpPr>
            <p:spPr bwMode="auto">
              <a:xfrm>
                <a:off x="6313" y="3007"/>
                <a:ext cx="76" cy="76"/>
              </a:xfrm>
              <a:custGeom>
                <a:avLst/>
                <a:gdLst>
                  <a:gd name="T0" fmla="*/ 76 w 77"/>
                  <a:gd name="T1" fmla="*/ 39 h 78"/>
                  <a:gd name="T2" fmla="*/ 36 w 77"/>
                  <a:gd name="T3" fmla="*/ 77 h 78"/>
                  <a:gd name="T4" fmla="*/ 0 w 77"/>
                  <a:gd name="T5" fmla="*/ 38 h 78"/>
                  <a:gd name="T6" fmla="*/ 40 w 77"/>
                  <a:gd name="T7" fmla="*/ 1 h 78"/>
                  <a:gd name="T8" fmla="*/ 76 w 77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8">
                    <a:moveTo>
                      <a:pt x="76" y="39"/>
                    </a:moveTo>
                    <a:cubicBezTo>
                      <a:pt x="76" y="60"/>
                      <a:pt x="57" y="78"/>
                      <a:pt x="36" y="77"/>
                    </a:cubicBezTo>
                    <a:cubicBezTo>
                      <a:pt x="16" y="76"/>
                      <a:pt x="0" y="59"/>
                      <a:pt x="0" y="38"/>
                    </a:cubicBezTo>
                    <a:cubicBezTo>
                      <a:pt x="1" y="17"/>
                      <a:pt x="19" y="0"/>
                      <a:pt x="40" y="1"/>
                    </a:cubicBezTo>
                    <a:cubicBezTo>
                      <a:pt x="60" y="2"/>
                      <a:pt x="77" y="19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1" name="Freeform 182"/>
              <p:cNvSpPr>
                <a:spLocks/>
              </p:cNvSpPr>
              <p:nvPr/>
            </p:nvSpPr>
            <p:spPr bwMode="auto">
              <a:xfrm>
                <a:off x="4385" y="3766"/>
                <a:ext cx="76" cy="75"/>
              </a:xfrm>
              <a:custGeom>
                <a:avLst/>
                <a:gdLst>
                  <a:gd name="T0" fmla="*/ 38 w 77"/>
                  <a:gd name="T1" fmla="*/ 1 h 76"/>
                  <a:gd name="T2" fmla="*/ 76 w 77"/>
                  <a:gd name="T3" fmla="*/ 39 h 76"/>
                  <a:gd name="T4" fmla="*/ 39 w 77"/>
                  <a:gd name="T5" fmla="*/ 76 h 76"/>
                  <a:gd name="T6" fmla="*/ 0 w 77"/>
                  <a:gd name="T7" fmla="*/ 38 h 76"/>
                  <a:gd name="T8" fmla="*/ 38 w 77"/>
                  <a:gd name="T9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6">
                    <a:moveTo>
                      <a:pt x="38" y="1"/>
                    </a:moveTo>
                    <a:cubicBezTo>
                      <a:pt x="59" y="0"/>
                      <a:pt x="77" y="18"/>
                      <a:pt x="76" y="39"/>
                    </a:cubicBezTo>
                    <a:cubicBezTo>
                      <a:pt x="76" y="59"/>
                      <a:pt x="59" y="76"/>
                      <a:pt x="39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1" y="17"/>
                      <a:pt x="17" y="1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2" name="Freeform 183"/>
              <p:cNvSpPr>
                <a:spLocks/>
              </p:cNvSpPr>
              <p:nvPr/>
            </p:nvSpPr>
            <p:spPr bwMode="auto">
              <a:xfrm>
                <a:off x="5399" y="3997"/>
                <a:ext cx="76" cy="78"/>
              </a:xfrm>
              <a:custGeom>
                <a:avLst/>
                <a:gdLst>
                  <a:gd name="T0" fmla="*/ 76 w 77"/>
                  <a:gd name="T1" fmla="*/ 40 h 79"/>
                  <a:gd name="T2" fmla="*/ 36 w 77"/>
                  <a:gd name="T3" fmla="*/ 77 h 79"/>
                  <a:gd name="T4" fmla="*/ 0 w 77"/>
                  <a:gd name="T5" fmla="*/ 38 h 79"/>
                  <a:gd name="T6" fmla="*/ 40 w 77"/>
                  <a:gd name="T7" fmla="*/ 1 h 79"/>
                  <a:gd name="T8" fmla="*/ 76 w 77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9">
                    <a:moveTo>
                      <a:pt x="76" y="40"/>
                    </a:moveTo>
                    <a:cubicBezTo>
                      <a:pt x="75" y="61"/>
                      <a:pt x="56" y="79"/>
                      <a:pt x="36" y="77"/>
                    </a:cubicBezTo>
                    <a:cubicBezTo>
                      <a:pt x="15" y="76"/>
                      <a:pt x="0" y="59"/>
                      <a:pt x="0" y="38"/>
                    </a:cubicBezTo>
                    <a:cubicBezTo>
                      <a:pt x="1" y="16"/>
                      <a:pt x="18" y="0"/>
                      <a:pt x="40" y="1"/>
                    </a:cubicBezTo>
                    <a:cubicBezTo>
                      <a:pt x="60" y="2"/>
                      <a:pt x="77" y="20"/>
                      <a:pt x="7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3" name="Freeform 184"/>
              <p:cNvSpPr>
                <a:spLocks/>
              </p:cNvSpPr>
              <p:nvPr/>
            </p:nvSpPr>
            <p:spPr bwMode="auto">
              <a:xfrm>
                <a:off x="4253" y="2036"/>
                <a:ext cx="76" cy="75"/>
              </a:xfrm>
              <a:custGeom>
                <a:avLst/>
                <a:gdLst>
                  <a:gd name="T0" fmla="*/ 76 w 77"/>
                  <a:gd name="T1" fmla="*/ 40 h 77"/>
                  <a:gd name="T2" fmla="*/ 39 w 77"/>
                  <a:gd name="T3" fmla="*/ 77 h 77"/>
                  <a:gd name="T4" fmla="*/ 1 w 77"/>
                  <a:gd name="T5" fmla="*/ 38 h 77"/>
                  <a:gd name="T6" fmla="*/ 41 w 77"/>
                  <a:gd name="T7" fmla="*/ 1 h 77"/>
                  <a:gd name="T8" fmla="*/ 76 w 77"/>
                  <a:gd name="T9" fmla="*/ 4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76" y="40"/>
                    </a:moveTo>
                    <a:cubicBezTo>
                      <a:pt x="76" y="60"/>
                      <a:pt x="59" y="77"/>
                      <a:pt x="39" y="77"/>
                    </a:cubicBezTo>
                    <a:cubicBezTo>
                      <a:pt x="18" y="77"/>
                      <a:pt x="0" y="59"/>
                      <a:pt x="1" y="38"/>
                    </a:cubicBezTo>
                    <a:cubicBezTo>
                      <a:pt x="1" y="17"/>
                      <a:pt x="19" y="0"/>
                      <a:pt x="41" y="1"/>
                    </a:cubicBezTo>
                    <a:cubicBezTo>
                      <a:pt x="61" y="2"/>
                      <a:pt x="77" y="19"/>
                      <a:pt x="7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4" name="Freeform 185"/>
              <p:cNvSpPr>
                <a:spLocks/>
              </p:cNvSpPr>
              <p:nvPr/>
            </p:nvSpPr>
            <p:spPr bwMode="auto">
              <a:xfrm>
                <a:off x="6167" y="3456"/>
                <a:ext cx="74" cy="76"/>
              </a:xfrm>
              <a:custGeom>
                <a:avLst/>
                <a:gdLst>
                  <a:gd name="T0" fmla="*/ 37 w 75"/>
                  <a:gd name="T1" fmla="*/ 0 h 77"/>
                  <a:gd name="T2" fmla="*/ 75 w 75"/>
                  <a:gd name="T3" fmla="*/ 37 h 77"/>
                  <a:gd name="T4" fmla="*/ 36 w 75"/>
                  <a:gd name="T5" fmla="*/ 76 h 77"/>
                  <a:gd name="T6" fmla="*/ 0 w 75"/>
                  <a:gd name="T7" fmla="*/ 37 h 77"/>
                  <a:gd name="T8" fmla="*/ 37 w 75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7">
                    <a:moveTo>
                      <a:pt x="37" y="0"/>
                    </a:moveTo>
                    <a:cubicBezTo>
                      <a:pt x="58" y="0"/>
                      <a:pt x="75" y="17"/>
                      <a:pt x="75" y="37"/>
                    </a:cubicBezTo>
                    <a:cubicBezTo>
                      <a:pt x="75" y="58"/>
                      <a:pt x="57" y="77"/>
                      <a:pt x="36" y="76"/>
                    </a:cubicBezTo>
                    <a:cubicBezTo>
                      <a:pt x="16" y="75"/>
                      <a:pt x="0" y="58"/>
                      <a:pt x="0" y="37"/>
                    </a:cubicBezTo>
                    <a:cubicBezTo>
                      <a:pt x="0" y="17"/>
                      <a:pt x="1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5" name="Freeform 186"/>
              <p:cNvSpPr>
                <a:spLocks/>
              </p:cNvSpPr>
              <p:nvPr/>
            </p:nvSpPr>
            <p:spPr bwMode="auto">
              <a:xfrm>
                <a:off x="6099" y="2143"/>
                <a:ext cx="74" cy="76"/>
              </a:xfrm>
              <a:custGeom>
                <a:avLst/>
                <a:gdLst>
                  <a:gd name="T0" fmla="*/ 76 w 76"/>
                  <a:gd name="T1" fmla="*/ 39 h 77"/>
                  <a:gd name="T2" fmla="*/ 39 w 76"/>
                  <a:gd name="T3" fmla="*/ 77 h 77"/>
                  <a:gd name="T4" fmla="*/ 0 w 76"/>
                  <a:gd name="T5" fmla="*/ 38 h 77"/>
                  <a:gd name="T6" fmla="*/ 40 w 76"/>
                  <a:gd name="T7" fmla="*/ 1 h 77"/>
                  <a:gd name="T8" fmla="*/ 76 w 76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76" y="39"/>
                    </a:moveTo>
                    <a:cubicBezTo>
                      <a:pt x="76" y="60"/>
                      <a:pt x="59" y="77"/>
                      <a:pt x="39" y="77"/>
                    </a:cubicBezTo>
                    <a:cubicBezTo>
                      <a:pt x="18" y="77"/>
                      <a:pt x="0" y="59"/>
                      <a:pt x="0" y="38"/>
                    </a:cubicBezTo>
                    <a:cubicBezTo>
                      <a:pt x="1" y="16"/>
                      <a:pt x="18" y="0"/>
                      <a:pt x="40" y="1"/>
                    </a:cubicBezTo>
                    <a:cubicBezTo>
                      <a:pt x="60" y="1"/>
                      <a:pt x="76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6" name="Freeform 187"/>
              <p:cNvSpPr>
                <a:spLocks/>
              </p:cNvSpPr>
              <p:nvPr/>
            </p:nvSpPr>
            <p:spPr bwMode="auto">
              <a:xfrm>
                <a:off x="6196" y="3366"/>
                <a:ext cx="76" cy="75"/>
              </a:xfrm>
              <a:custGeom>
                <a:avLst/>
                <a:gdLst>
                  <a:gd name="T0" fmla="*/ 38 w 77"/>
                  <a:gd name="T1" fmla="*/ 0 h 77"/>
                  <a:gd name="T2" fmla="*/ 77 w 77"/>
                  <a:gd name="T3" fmla="*/ 38 h 77"/>
                  <a:gd name="T4" fmla="*/ 39 w 77"/>
                  <a:gd name="T5" fmla="*/ 77 h 77"/>
                  <a:gd name="T6" fmla="*/ 1 w 77"/>
                  <a:gd name="T7" fmla="*/ 40 h 77"/>
                  <a:gd name="T8" fmla="*/ 38 w 77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7">
                    <a:moveTo>
                      <a:pt x="38" y="0"/>
                    </a:moveTo>
                    <a:cubicBezTo>
                      <a:pt x="59" y="0"/>
                      <a:pt x="77" y="17"/>
                      <a:pt x="77" y="38"/>
                    </a:cubicBezTo>
                    <a:cubicBezTo>
                      <a:pt x="77" y="59"/>
                      <a:pt x="60" y="77"/>
                      <a:pt x="39" y="77"/>
                    </a:cubicBezTo>
                    <a:cubicBezTo>
                      <a:pt x="18" y="77"/>
                      <a:pt x="2" y="60"/>
                      <a:pt x="1" y="40"/>
                    </a:cubicBezTo>
                    <a:cubicBezTo>
                      <a:pt x="0" y="18"/>
                      <a:pt x="17" y="1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7" name="Freeform 188"/>
              <p:cNvSpPr>
                <a:spLocks/>
              </p:cNvSpPr>
              <p:nvPr/>
            </p:nvSpPr>
            <p:spPr bwMode="auto">
              <a:xfrm>
                <a:off x="4402" y="1886"/>
                <a:ext cx="74" cy="75"/>
              </a:xfrm>
              <a:custGeom>
                <a:avLst/>
                <a:gdLst>
                  <a:gd name="T0" fmla="*/ 75 w 76"/>
                  <a:gd name="T1" fmla="*/ 39 h 76"/>
                  <a:gd name="T2" fmla="*/ 38 w 76"/>
                  <a:gd name="T3" fmla="*/ 76 h 76"/>
                  <a:gd name="T4" fmla="*/ 1 w 76"/>
                  <a:gd name="T5" fmla="*/ 37 h 76"/>
                  <a:gd name="T6" fmla="*/ 39 w 76"/>
                  <a:gd name="T7" fmla="*/ 1 h 76"/>
                  <a:gd name="T8" fmla="*/ 75 w 76"/>
                  <a:gd name="T9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6">
                    <a:moveTo>
                      <a:pt x="75" y="39"/>
                    </a:moveTo>
                    <a:cubicBezTo>
                      <a:pt x="75" y="59"/>
                      <a:pt x="59" y="76"/>
                      <a:pt x="38" y="76"/>
                    </a:cubicBezTo>
                    <a:cubicBezTo>
                      <a:pt x="17" y="76"/>
                      <a:pt x="0" y="59"/>
                      <a:pt x="1" y="37"/>
                    </a:cubicBezTo>
                    <a:cubicBezTo>
                      <a:pt x="1" y="17"/>
                      <a:pt x="19" y="0"/>
                      <a:pt x="39" y="1"/>
                    </a:cubicBezTo>
                    <a:cubicBezTo>
                      <a:pt x="59" y="1"/>
                      <a:pt x="76" y="18"/>
                      <a:pt x="75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8" name="Freeform 189"/>
              <p:cNvSpPr>
                <a:spLocks/>
              </p:cNvSpPr>
              <p:nvPr/>
            </p:nvSpPr>
            <p:spPr bwMode="auto">
              <a:xfrm>
                <a:off x="3960" y="2634"/>
                <a:ext cx="76" cy="77"/>
              </a:xfrm>
              <a:custGeom>
                <a:avLst/>
                <a:gdLst>
                  <a:gd name="T0" fmla="*/ 1 w 77"/>
                  <a:gd name="T1" fmla="*/ 38 h 79"/>
                  <a:gd name="T2" fmla="*/ 42 w 77"/>
                  <a:gd name="T3" fmla="*/ 2 h 79"/>
                  <a:gd name="T4" fmla="*/ 77 w 77"/>
                  <a:gd name="T5" fmla="*/ 41 h 79"/>
                  <a:gd name="T6" fmla="*/ 37 w 77"/>
                  <a:gd name="T7" fmla="*/ 77 h 79"/>
                  <a:gd name="T8" fmla="*/ 1 w 77"/>
                  <a:gd name="T9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79">
                    <a:moveTo>
                      <a:pt x="1" y="38"/>
                    </a:moveTo>
                    <a:cubicBezTo>
                      <a:pt x="2" y="17"/>
                      <a:pt x="21" y="0"/>
                      <a:pt x="42" y="2"/>
                    </a:cubicBezTo>
                    <a:cubicBezTo>
                      <a:pt x="62" y="3"/>
                      <a:pt x="77" y="20"/>
                      <a:pt x="77" y="41"/>
                    </a:cubicBezTo>
                    <a:cubicBezTo>
                      <a:pt x="76" y="63"/>
                      <a:pt x="59" y="79"/>
                      <a:pt x="37" y="77"/>
                    </a:cubicBezTo>
                    <a:cubicBezTo>
                      <a:pt x="16" y="76"/>
                      <a:pt x="0" y="58"/>
                      <a:pt x="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9" name="Freeform 190"/>
              <p:cNvSpPr>
                <a:spLocks/>
              </p:cNvSpPr>
              <p:nvPr/>
            </p:nvSpPr>
            <p:spPr bwMode="auto">
              <a:xfrm>
                <a:off x="5173" y="1641"/>
                <a:ext cx="75" cy="78"/>
              </a:xfrm>
              <a:custGeom>
                <a:avLst/>
                <a:gdLst>
                  <a:gd name="T0" fmla="*/ 76 w 76"/>
                  <a:gd name="T1" fmla="*/ 39 h 79"/>
                  <a:gd name="T2" fmla="*/ 40 w 76"/>
                  <a:gd name="T3" fmla="*/ 78 h 79"/>
                  <a:gd name="T4" fmla="*/ 0 w 76"/>
                  <a:gd name="T5" fmla="*/ 41 h 79"/>
                  <a:gd name="T6" fmla="*/ 36 w 76"/>
                  <a:gd name="T7" fmla="*/ 2 h 79"/>
                  <a:gd name="T8" fmla="*/ 76 w 76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9">
                    <a:moveTo>
                      <a:pt x="76" y="39"/>
                    </a:moveTo>
                    <a:cubicBezTo>
                      <a:pt x="76" y="59"/>
                      <a:pt x="60" y="77"/>
                      <a:pt x="40" y="78"/>
                    </a:cubicBezTo>
                    <a:cubicBezTo>
                      <a:pt x="18" y="79"/>
                      <a:pt x="1" y="62"/>
                      <a:pt x="0" y="41"/>
                    </a:cubicBezTo>
                    <a:cubicBezTo>
                      <a:pt x="0" y="20"/>
                      <a:pt x="16" y="3"/>
                      <a:pt x="36" y="2"/>
                    </a:cubicBezTo>
                    <a:cubicBezTo>
                      <a:pt x="57" y="0"/>
                      <a:pt x="75" y="18"/>
                      <a:pt x="7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0" name="Freeform 191"/>
              <p:cNvSpPr>
                <a:spLocks/>
              </p:cNvSpPr>
              <p:nvPr/>
            </p:nvSpPr>
            <p:spPr bwMode="auto">
              <a:xfrm>
                <a:off x="5800" y="1846"/>
                <a:ext cx="74" cy="75"/>
              </a:xfrm>
              <a:custGeom>
                <a:avLst/>
                <a:gdLst>
                  <a:gd name="T0" fmla="*/ 0 w 76"/>
                  <a:gd name="T1" fmla="*/ 39 h 77"/>
                  <a:gd name="T2" fmla="*/ 37 w 76"/>
                  <a:gd name="T3" fmla="*/ 1 h 77"/>
                  <a:gd name="T4" fmla="*/ 76 w 76"/>
                  <a:gd name="T5" fmla="*/ 39 h 77"/>
                  <a:gd name="T6" fmla="*/ 37 w 76"/>
                  <a:gd name="T7" fmla="*/ 77 h 77"/>
                  <a:gd name="T8" fmla="*/ 0 w 76"/>
                  <a:gd name="T9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7">
                    <a:moveTo>
                      <a:pt x="0" y="39"/>
                    </a:moveTo>
                    <a:cubicBezTo>
                      <a:pt x="0" y="18"/>
                      <a:pt x="17" y="1"/>
                      <a:pt x="37" y="1"/>
                    </a:cubicBezTo>
                    <a:cubicBezTo>
                      <a:pt x="58" y="0"/>
                      <a:pt x="76" y="18"/>
                      <a:pt x="76" y="39"/>
                    </a:cubicBezTo>
                    <a:cubicBezTo>
                      <a:pt x="76" y="60"/>
                      <a:pt x="58" y="77"/>
                      <a:pt x="37" y="77"/>
                    </a:cubicBezTo>
                    <a:cubicBezTo>
                      <a:pt x="17" y="76"/>
                      <a:pt x="0" y="59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1" name="Freeform 192"/>
              <p:cNvSpPr>
                <a:spLocks/>
              </p:cNvSpPr>
              <p:nvPr/>
            </p:nvSpPr>
            <p:spPr bwMode="auto">
              <a:xfrm>
                <a:off x="4078" y="2277"/>
                <a:ext cx="74" cy="74"/>
              </a:xfrm>
              <a:custGeom>
                <a:avLst/>
                <a:gdLst>
                  <a:gd name="T0" fmla="*/ 75 w 75"/>
                  <a:gd name="T1" fmla="*/ 38 h 76"/>
                  <a:gd name="T2" fmla="*/ 38 w 75"/>
                  <a:gd name="T3" fmla="*/ 76 h 76"/>
                  <a:gd name="T4" fmla="*/ 0 w 75"/>
                  <a:gd name="T5" fmla="*/ 39 h 76"/>
                  <a:gd name="T6" fmla="*/ 38 w 75"/>
                  <a:gd name="T7" fmla="*/ 1 h 76"/>
                  <a:gd name="T8" fmla="*/ 75 w 75"/>
                  <a:gd name="T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6">
                    <a:moveTo>
                      <a:pt x="75" y="38"/>
                    </a:moveTo>
                    <a:cubicBezTo>
                      <a:pt x="75" y="59"/>
                      <a:pt x="59" y="76"/>
                      <a:pt x="38" y="76"/>
                    </a:cubicBezTo>
                    <a:cubicBezTo>
                      <a:pt x="18" y="76"/>
                      <a:pt x="1" y="60"/>
                      <a:pt x="0" y="39"/>
                    </a:cubicBezTo>
                    <a:cubicBezTo>
                      <a:pt x="0" y="17"/>
                      <a:pt x="16" y="0"/>
                      <a:pt x="38" y="1"/>
                    </a:cubicBezTo>
                    <a:cubicBezTo>
                      <a:pt x="59" y="1"/>
                      <a:pt x="75" y="17"/>
                      <a:pt x="7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2" name="Freeform 193"/>
              <p:cNvSpPr>
                <a:spLocks/>
              </p:cNvSpPr>
              <p:nvPr/>
            </p:nvSpPr>
            <p:spPr bwMode="auto">
              <a:xfrm>
                <a:off x="5990" y="3695"/>
                <a:ext cx="75" cy="74"/>
              </a:xfrm>
              <a:custGeom>
                <a:avLst/>
                <a:gdLst>
                  <a:gd name="T0" fmla="*/ 76 w 76"/>
                  <a:gd name="T1" fmla="*/ 36 h 75"/>
                  <a:gd name="T2" fmla="*/ 39 w 76"/>
                  <a:gd name="T3" fmla="*/ 74 h 75"/>
                  <a:gd name="T4" fmla="*/ 1 w 76"/>
                  <a:gd name="T5" fmla="*/ 38 h 75"/>
                  <a:gd name="T6" fmla="*/ 37 w 76"/>
                  <a:gd name="T7" fmla="*/ 0 h 75"/>
                  <a:gd name="T8" fmla="*/ 76 w 76"/>
                  <a:gd name="T9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5">
                    <a:moveTo>
                      <a:pt x="76" y="36"/>
                    </a:moveTo>
                    <a:cubicBezTo>
                      <a:pt x="76" y="57"/>
                      <a:pt x="60" y="74"/>
                      <a:pt x="39" y="74"/>
                    </a:cubicBezTo>
                    <a:cubicBezTo>
                      <a:pt x="18" y="75"/>
                      <a:pt x="1" y="59"/>
                      <a:pt x="1" y="38"/>
                    </a:cubicBezTo>
                    <a:cubicBezTo>
                      <a:pt x="0" y="18"/>
                      <a:pt x="17" y="1"/>
                      <a:pt x="37" y="0"/>
                    </a:cubicBezTo>
                    <a:cubicBezTo>
                      <a:pt x="58" y="0"/>
                      <a:pt x="75" y="16"/>
                      <a:pt x="7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3" name="Freeform 194"/>
              <p:cNvSpPr>
                <a:spLocks/>
              </p:cNvSpPr>
              <p:nvPr/>
            </p:nvSpPr>
            <p:spPr bwMode="auto">
              <a:xfrm>
                <a:off x="6342" y="2918"/>
                <a:ext cx="73" cy="74"/>
              </a:xfrm>
              <a:custGeom>
                <a:avLst/>
                <a:gdLst>
                  <a:gd name="T0" fmla="*/ 37 w 75"/>
                  <a:gd name="T1" fmla="*/ 0 h 75"/>
                  <a:gd name="T2" fmla="*/ 75 w 75"/>
                  <a:gd name="T3" fmla="*/ 37 h 75"/>
                  <a:gd name="T4" fmla="*/ 39 w 75"/>
                  <a:gd name="T5" fmla="*/ 75 h 75"/>
                  <a:gd name="T6" fmla="*/ 1 w 75"/>
                  <a:gd name="T7" fmla="*/ 38 h 75"/>
                  <a:gd name="T8" fmla="*/ 37 w 7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7" y="0"/>
                    </a:moveTo>
                    <a:cubicBezTo>
                      <a:pt x="58" y="0"/>
                      <a:pt x="75" y="16"/>
                      <a:pt x="75" y="37"/>
                    </a:cubicBezTo>
                    <a:cubicBezTo>
                      <a:pt x="75" y="57"/>
                      <a:pt x="59" y="74"/>
                      <a:pt x="39" y="75"/>
                    </a:cubicBezTo>
                    <a:cubicBezTo>
                      <a:pt x="18" y="75"/>
                      <a:pt x="1" y="59"/>
                      <a:pt x="1" y="38"/>
                    </a:cubicBezTo>
                    <a:cubicBezTo>
                      <a:pt x="0" y="17"/>
                      <a:pt x="1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4" name="Freeform 195"/>
              <p:cNvSpPr>
                <a:spLocks/>
              </p:cNvSpPr>
              <p:nvPr/>
            </p:nvSpPr>
            <p:spPr bwMode="auto">
              <a:xfrm>
                <a:off x="4713" y="3972"/>
                <a:ext cx="77" cy="77"/>
              </a:xfrm>
              <a:custGeom>
                <a:avLst/>
                <a:gdLst>
                  <a:gd name="T0" fmla="*/ 42 w 78"/>
                  <a:gd name="T1" fmla="*/ 2 h 79"/>
                  <a:gd name="T2" fmla="*/ 76 w 78"/>
                  <a:gd name="T3" fmla="*/ 43 h 79"/>
                  <a:gd name="T4" fmla="*/ 36 w 78"/>
                  <a:gd name="T5" fmla="*/ 77 h 79"/>
                  <a:gd name="T6" fmla="*/ 1 w 78"/>
                  <a:gd name="T7" fmla="*/ 36 h 79"/>
                  <a:gd name="T8" fmla="*/ 42 w 78"/>
                  <a:gd name="T9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42" y="2"/>
                    </a:moveTo>
                    <a:cubicBezTo>
                      <a:pt x="62" y="4"/>
                      <a:pt x="78" y="22"/>
                      <a:pt x="76" y="43"/>
                    </a:cubicBezTo>
                    <a:cubicBezTo>
                      <a:pt x="74" y="63"/>
                      <a:pt x="56" y="79"/>
                      <a:pt x="36" y="77"/>
                    </a:cubicBezTo>
                    <a:cubicBezTo>
                      <a:pt x="15" y="75"/>
                      <a:pt x="0" y="56"/>
                      <a:pt x="1" y="36"/>
                    </a:cubicBezTo>
                    <a:cubicBezTo>
                      <a:pt x="3" y="16"/>
                      <a:pt x="22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5" name="Freeform 196"/>
              <p:cNvSpPr>
                <a:spLocks/>
              </p:cNvSpPr>
              <p:nvPr/>
            </p:nvSpPr>
            <p:spPr bwMode="auto">
              <a:xfrm>
                <a:off x="4805" y="4003"/>
                <a:ext cx="73" cy="75"/>
              </a:xfrm>
              <a:custGeom>
                <a:avLst/>
                <a:gdLst>
                  <a:gd name="T0" fmla="*/ 38 w 74"/>
                  <a:gd name="T1" fmla="*/ 75 h 76"/>
                  <a:gd name="T2" fmla="*/ 0 w 74"/>
                  <a:gd name="T3" fmla="*/ 39 h 76"/>
                  <a:gd name="T4" fmla="*/ 36 w 74"/>
                  <a:gd name="T5" fmla="*/ 1 h 76"/>
                  <a:gd name="T6" fmla="*/ 74 w 74"/>
                  <a:gd name="T7" fmla="*/ 37 h 76"/>
                  <a:gd name="T8" fmla="*/ 38 w 74"/>
                  <a:gd name="T9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6">
                    <a:moveTo>
                      <a:pt x="38" y="75"/>
                    </a:moveTo>
                    <a:cubicBezTo>
                      <a:pt x="17" y="76"/>
                      <a:pt x="0" y="60"/>
                      <a:pt x="0" y="39"/>
                    </a:cubicBezTo>
                    <a:cubicBezTo>
                      <a:pt x="0" y="18"/>
                      <a:pt x="15" y="1"/>
                      <a:pt x="36" y="1"/>
                    </a:cubicBezTo>
                    <a:cubicBezTo>
                      <a:pt x="56" y="0"/>
                      <a:pt x="73" y="16"/>
                      <a:pt x="74" y="37"/>
                    </a:cubicBezTo>
                    <a:cubicBezTo>
                      <a:pt x="74" y="58"/>
                      <a:pt x="58" y="75"/>
                      <a:pt x="38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6" name="Freeform 197"/>
              <p:cNvSpPr>
                <a:spLocks/>
              </p:cNvSpPr>
              <p:nvPr/>
            </p:nvSpPr>
            <p:spPr bwMode="auto">
              <a:xfrm>
                <a:off x="5726" y="3907"/>
                <a:ext cx="73" cy="73"/>
              </a:xfrm>
              <a:custGeom>
                <a:avLst/>
                <a:gdLst>
                  <a:gd name="T0" fmla="*/ 37 w 74"/>
                  <a:gd name="T1" fmla="*/ 0 h 75"/>
                  <a:gd name="T2" fmla="*/ 74 w 74"/>
                  <a:gd name="T3" fmla="*/ 38 h 75"/>
                  <a:gd name="T4" fmla="*/ 37 w 74"/>
                  <a:gd name="T5" fmla="*/ 75 h 75"/>
                  <a:gd name="T6" fmla="*/ 0 w 74"/>
                  <a:gd name="T7" fmla="*/ 38 h 75"/>
                  <a:gd name="T8" fmla="*/ 37 w 7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37" y="0"/>
                    </a:moveTo>
                    <a:cubicBezTo>
                      <a:pt x="57" y="0"/>
                      <a:pt x="74" y="18"/>
                      <a:pt x="74" y="38"/>
                    </a:cubicBezTo>
                    <a:cubicBezTo>
                      <a:pt x="74" y="58"/>
                      <a:pt x="57" y="75"/>
                      <a:pt x="37" y="75"/>
                    </a:cubicBezTo>
                    <a:cubicBezTo>
                      <a:pt x="17" y="75"/>
                      <a:pt x="0" y="57"/>
                      <a:pt x="0" y="38"/>
                    </a:cubicBezTo>
                    <a:cubicBezTo>
                      <a:pt x="0" y="18"/>
                      <a:pt x="1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7" name="Freeform 198"/>
              <p:cNvSpPr>
                <a:spLocks/>
              </p:cNvSpPr>
              <p:nvPr/>
            </p:nvSpPr>
            <p:spPr bwMode="auto">
              <a:xfrm>
                <a:off x="4894" y="4033"/>
                <a:ext cx="73" cy="72"/>
              </a:xfrm>
              <a:custGeom>
                <a:avLst/>
                <a:gdLst>
                  <a:gd name="T0" fmla="*/ 74 w 74"/>
                  <a:gd name="T1" fmla="*/ 37 h 74"/>
                  <a:gd name="T2" fmla="*/ 37 w 74"/>
                  <a:gd name="T3" fmla="*/ 74 h 74"/>
                  <a:gd name="T4" fmla="*/ 0 w 74"/>
                  <a:gd name="T5" fmla="*/ 37 h 74"/>
                  <a:gd name="T6" fmla="*/ 37 w 74"/>
                  <a:gd name="T7" fmla="*/ 0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4" y="58"/>
                      <a:pt x="58" y="74"/>
                      <a:pt x="37" y="74"/>
                    </a:cubicBezTo>
                    <a:cubicBezTo>
                      <a:pt x="17" y="74"/>
                      <a:pt x="0" y="57"/>
                      <a:pt x="0" y="37"/>
                    </a:cubicBezTo>
                    <a:cubicBezTo>
                      <a:pt x="0" y="16"/>
                      <a:pt x="17" y="0"/>
                      <a:pt x="37" y="0"/>
                    </a:cubicBezTo>
                    <a:cubicBezTo>
                      <a:pt x="58" y="0"/>
                      <a:pt x="74" y="16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8" name="Freeform 199"/>
              <p:cNvSpPr>
                <a:spLocks/>
              </p:cNvSpPr>
              <p:nvPr/>
            </p:nvSpPr>
            <p:spPr bwMode="auto">
              <a:xfrm>
                <a:off x="3935" y="3024"/>
                <a:ext cx="73" cy="74"/>
              </a:xfrm>
              <a:custGeom>
                <a:avLst/>
                <a:gdLst>
                  <a:gd name="T0" fmla="*/ 74 w 74"/>
                  <a:gd name="T1" fmla="*/ 37 h 75"/>
                  <a:gd name="T2" fmla="*/ 37 w 74"/>
                  <a:gd name="T3" fmla="*/ 75 h 75"/>
                  <a:gd name="T4" fmla="*/ 0 w 74"/>
                  <a:gd name="T5" fmla="*/ 39 h 75"/>
                  <a:gd name="T6" fmla="*/ 36 w 74"/>
                  <a:gd name="T7" fmla="*/ 1 h 75"/>
                  <a:gd name="T8" fmla="*/ 74 w 74"/>
                  <a:gd name="T9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74" y="37"/>
                    </a:moveTo>
                    <a:cubicBezTo>
                      <a:pt x="74" y="58"/>
                      <a:pt x="58" y="75"/>
                      <a:pt x="37" y="75"/>
                    </a:cubicBezTo>
                    <a:cubicBezTo>
                      <a:pt x="17" y="75"/>
                      <a:pt x="1" y="59"/>
                      <a:pt x="0" y="39"/>
                    </a:cubicBezTo>
                    <a:cubicBezTo>
                      <a:pt x="0" y="18"/>
                      <a:pt x="16" y="1"/>
                      <a:pt x="36" y="1"/>
                    </a:cubicBezTo>
                    <a:cubicBezTo>
                      <a:pt x="57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9" name="Freeform 200"/>
              <p:cNvSpPr>
                <a:spLocks/>
              </p:cNvSpPr>
              <p:nvPr/>
            </p:nvSpPr>
            <p:spPr bwMode="auto">
              <a:xfrm>
                <a:off x="6038" y="2024"/>
                <a:ext cx="72" cy="74"/>
              </a:xfrm>
              <a:custGeom>
                <a:avLst/>
                <a:gdLst>
                  <a:gd name="T0" fmla="*/ 37 w 74"/>
                  <a:gd name="T1" fmla="*/ 74 h 75"/>
                  <a:gd name="T2" fmla="*/ 1 w 74"/>
                  <a:gd name="T3" fmla="*/ 36 h 75"/>
                  <a:gd name="T4" fmla="*/ 37 w 74"/>
                  <a:gd name="T5" fmla="*/ 0 h 75"/>
                  <a:gd name="T6" fmla="*/ 74 w 74"/>
                  <a:gd name="T7" fmla="*/ 37 h 75"/>
                  <a:gd name="T8" fmla="*/ 37 w 74"/>
                  <a:gd name="T9" fmla="*/ 7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37" y="74"/>
                    </a:moveTo>
                    <a:cubicBezTo>
                      <a:pt x="16" y="74"/>
                      <a:pt x="0" y="57"/>
                      <a:pt x="1" y="36"/>
                    </a:cubicBezTo>
                    <a:cubicBezTo>
                      <a:pt x="1" y="17"/>
                      <a:pt x="17" y="1"/>
                      <a:pt x="37" y="0"/>
                    </a:cubicBezTo>
                    <a:cubicBezTo>
                      <a:pt x="58" y="0"/>
                      <a:pt x="74" y="17"/>
                      <a:pt x="74" y="37"/>
                    </a:cubicBezTo>
                    <a:cubicBezTo>
                      <a:pt x="74" y="58"/>
                      <a:pt x="58" y="75"/>
                      <a:pt x="3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0" name="Freeform 201"/>
              <p:cNvSpPr>
                <a:spLocks/>
              </p:cNvSpPr>
              <p:nvPr/>
            </p:nvSpPr>
            <p:spPr bwMode="auto">
              <a:xfrm>
                <a:off x="4625" y="3945"/>
                <a:ext cx="74" cy="74"/>
              </a:xfrm>
              <a:custGeom>
                <a:avLst/>
                <a:gdLst>
                  <a:gd name="T0" fmla="*/ 38 w 75"/>
                  <a:gd name="T1" fmla="*/ 1 h 75"/>
                  <a:gd name="T2" fmla="*/ 75 w 75"/>
                  <a:gd name="T3" fmla="*/ 38 h 75"/>
                  <a:gd name="T4" fmla="*/ 37 w 75"/>
                  <a:gd name="T5" fmla="*/ 75 h 75"/>
                  <a:gd name="T6" fmla="*/ 0 w 75"/>
                  <a:gd name="T7" fmla="*/ 37 h 75"/>
                  <a:gd name="T8" fmla="*/ 38 w 75"/>
                  <a:gd name="T9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8" y="1"/>
                    </a:moveTo>
                    <a:cubicBezTo>
                      <a:pt x="58" y="1"/>
                      <a:pt x="75" y="18"/>
                      <a:pt x="75" y="38"/>
                    </a:cubicBezTo>
                    <a:cubicBezTo>
                      <a:pt x="74" y="58"/>
                      <a:pt x="57" y="75"/>
                      <a:pt x="37" y="75"/>
                    </a:cubicBezTo>
                    <a:cubicBezTo>
                      <a:pt x="16" y="74"/>
                      <a:pt x="0" y="57"/>
                      <a:pt x="0" y="37"/>
                    </a:cubicBezTo>
                    <a:cubicBezTo>
                      <a:pt x="1" y="17"/>
                      <a:pt x="18" y="0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1" name="Freeform 202"/>
              <p:cNvSpPr>
                <a:spLocks/>
              </p:cNvSpPr>
              <p:nvPr/>
            </p:nvSpPr>
            <p:spPr bwMode="auto">
              <a:xfrm>
                <a:off x="5888" y="1877"/>
                <a:ext cx="74" cy="73"/>
              </a:xfrm>
              <a:custGeom>
                <a:avLst/>
                <a:gdLst>
                  <a:gd name="T0" fmla="*/ 74 w 75"/>
                  <a:gd name="T1" fmla="*/ 37 h 74"/>
                  <a:gd name="T2" fmla="*/ 37 w 75"/>
                  <a:gd name="T3" fmla="*/ 74 h 74"/>
                  <a:gd name="T4" fmla="*/ 1 w 75"/>
                  <a:gd name="T5" fmla="*/ 36 h 74"/>
                  <a:gd name="T6" fmla="*/ 37 w 75"/>
                  <a:gd name="T7" fmla="*/ 0 h 74"/>
                  <a:gd name="T8" fmla="*/ 74 w 75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4">
                    <a:moveTo>
                      <a:pt x="74" y="37"/>
                    </a:moveTo>
                    <a:cubicBezTo>
                      <a:pt x="75" y="57"/>
                      <a:pt x="58" y="74"/>
                      <a:pt x="37" y="74"/>
                    </a:cubicBezTo>
                    <a:cubicBezTo>
                      <a:pt x="17" y="74"/>
                      <a:pt x="0" y="57"/>
                      <a:pt x="1" y="36"/>
                    </a:cubicBezTo>
                    <a:cubicBezTo>
                      <a:pt x="1" y="17"/>
                      <a:pt x="17" y="1"/>
                      <a:pt x="37" y="0"/>
                    </a:cubicBezTo>
                    <a:cubicBezTo>
                      <a:pt x="57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2" name="Freeform 203"/>
              <p:cNvSpPr>
                <a:spLocks/>
              </p:cNvSpPr>
              <p:nvPr/>
            </p:nvSpPr>
            <p:spPr bwMode="auto">
              <a:xfrm>
                <a:off x="4877" y="1645"/>
                <a:ext cx="73" cy="75"/>
              </a:xfrm>
              <a:custGeom>
                <a:avLst/>
                <a:gdLst>
                  <a:gd name="T0" fmla="*/ 38 w 74"/>
                  <a:gd name="T1" fmla="*/ 1 h 76"/>
                  <a:gd name="T2" fmla="*/ 73 w 74"/>
                  <a:gd name="T3" fmla="*/ 39 h 76"/>
                  <a:gd name="T4" fmla="*/ 34 w 74"/>
                  <a:gd name="T5" fmla="*/ 74 h 76"/>
                  <a:gd name="T6" fmla="*/ 0 w 74"/>
                  <a:gd name="T7" fmla="*/ 37 h 76"/>
                  <a:gd name="T8" fmla="*/ 38 w 74"/>
                  <a:gd name="T9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6">
                    <a:moveTo>
                      <a:pt x="38" y="1"/>
                    </a:moveTo>
                    <a:cubicBezTo>
                      <a:pt x="58" y="1"/>
                      <a:pt x="74" y="18"/>
                      <a:pt x="73" y="39"/>
                    </a:cubicBezTo>
                    <a:cubicBezTo>
                      <a:pt x="72" y="60"/>
                      <a:pt x="55" y="76"/>
                      <a:pt x="34" y="74"/>
                    </a:cubicBezTo>
                    <a:cubicBezTo>
                      <a:pt x="15" y="73"/>
                      <a:pt x="0" y="57"/>
                      <a:pt x="0" y="37"/>
                    </a:cubicBezTo>
                    <a:cubicBezTo>
                      <a:pt x="0" y="16"/>
                      <a:pt x="17" y="0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3" name="Freeform 204"/>
              <p:cNvSpPr>
                <a:spLocks/>
              </p:cNvSpPr>
              <p:nvPr/>
            </p:nvSpPr>
            <p:spPr bwMode="auto">
              <a:xfrm>
                <a:off x="5084" y="1614"/>
                <a:ext cx="73" cy="73"/>
              </a:xfrm>
              <a:custGeom>
                <a:avLst/>
                <a:gdLst>
                  <a:gd name="T0" fmla="*/ 36 w 74"/>
                  <a:gd name="T1" fmla="*/ 1 h 75"/>
                  <a:gd name="T2" fmla="*/ 74 w 74"/>
                  <a:gd name="T3" fmla="*/ 37 h 75"/>
                  <a:gd name="T4" fmla="*/ 39 w 74"/>
                  <a:gd name="T5" fmla="*/ 74 h 75"/>
                  <a:gd name="T6" fmla="*/ 0 w 74"/>
                  <a:gd name="T7" fmla="*/ 39 h 75"/>
                  <a:gd name="T8" fmla="*/ 36 w 74"/>
                  <a:gd name="T9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36" y="1"/>
                    </a:moveTo>
                    <a:cubicBezTo>
                      <a:pt x="57" y="0"/>
                      <a:pt x="73" y="17"/>
                      <a:pt x="74" y="37"/>
                    </a:cubicBezTo>
                    <a:cubicBezTo>
                      <a:pt x="74" y="57"/>
                      <a:pt x="58" y="73"/>
                      <a:pt x="39" y="74"/>
                    </a:cubicBezTo>
                    <a:cubicBezTo>
                      <a:pt x="18" y="75"/>
                      <a:pt x="1" y="59"/>
                      <a:pt x="0" y="39"/>
                    </a:cubicBezTo>
                    <a:cubicBezTo>
                      <a:pt x="0" y="18"/>
                      <a:pt x="15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5924550" y="2287588"/>
              <a:ext cx="4578350" cy="4595813"/>
              <a:chOff x="3732" y="1441"/>
              <a:chExt cx="2884" cy="2895"/>
            </a:xfrm>
            <a:grpFill/>
          </p:grpSpPr>
          <p:sp>
            <p:nvSpPr>
              <p:cNvPr id="644" name="Freeform 206"/>
              <p:cNvSpPr>
                <a:spLocks/>
              </p:cNvSpPr>
              <p:nvPr/>
            </p:nvSpPr>
            <p:spPr bwMode="auto">
              <a:xfrm>
                <a:off x="5844" y="3848"/>
                <a:ext cx="72" cy="71"/>
              </a:xfrm>
              <a:custGeom>
                <a:avLst/>
                <a:gdLst>
                  <a:gd name="T0" fmla="*/ 73 w 73"/>
                  <a:gd name="T1" fmla="*/ 36 h 73"/>
                  <a:gd name="T2" fmla="*/ 36 w 73"/>
                  <a:gd name="T3" fmla="*/ 73 h 73"/>
                  <a:gd name="T4" fmla="*/ 0 w 73"/>
                  <a:gd name="T5" fmla="*/ 37 h 73"/>
                  <a:gd name="T6" fmla="*/ 38 w 73"/>
                  <a:gd name="T7" fmla="*/ 0 h 73"/>
                  <a:gd name="T8" fmla="*/ 73 w 73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73" y="36"/>
                    </a:moveTo>
                    <a:cubicBezTo>
                      <a:pt x="73" y="58"/>
                      <a:pt x="57" y="73"/>
                      <a:pt x="36" y="73"/>
                    </a:cubicBezTo>
                    <a:cubicBezTo>
                      <a:pt x="16" y="73"/>
                      <a:pt x="0" y="56"/>
                      <a:pt x="0" y="37"/>
                    </a:cubicBezTo>
                    <a:cubicBezTo>
                      <a:pt x="0" y="16"/>
                      <a:pt x="17" y="0"/>
                      <a:pt x="38" y="0"/>
                    </a:cubicBezTo>
                    <a:cubicBezTo>
                      <a:pt x="58" y="1"/>
                      <a:pt x="73" y="17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5" name="Freeform 207"/>
              <p:cNvSpPr>
                <a:spLocks/>
              </p:cNvSpPr>
              <p:nvPr/>
            </p:nvSpPr>
            <p:spPr bwMode="auto">
              <a:xfrm>
                <a:off x="6140" y="3546"/>
                <a:ext cx="72" cy="72"/>
              </a:xfrm>
              <a:custGeom>
                <a:avLst/>
                <a:gdLst>
                  <a:gd name="T0" fmla="*/ 73 w 73"/>
                  <a:gd name="T1" fmla="*/ 37 h 74"/>
                  <a:gd name="T2" fmla="*/ 36 w 73"/>
                  <a:gd name="T3" fmla="*/ 73 h 74"/>
                  <a:gd name="T4" fmla="*/ 0 w 73"/>
                  <a:gd name="T5" fmla="*/ 35 h 74"/>
                  <a:gd name="T6" fmla="*/ 37 w 73"/>
                  <a:gd name="T7" fmla="*/ 0 h 74"/>
                  <a:gd name="T8" fmla="*/ 73 w 73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7"/>
                    </a:moveTo>
                    <a:cubicBezTo>
                      <a:pt x="73" y="58"/>
                      <a:pt x="56" y="74"/>
                      <a:pt x="36" y="73"/>
                    </a:cubicBezTo>
                    <a:cubicBezTo>
                      <a:pt x="15" y="73"/>
                      <a:pt x="0" y="56"/>
                      <a:pt x="0" y="35"/>
                    </a:cubicBezTo>
                    <a:cubicBezTo>
                      <a:pt x="1" y="16"/>
                      <a:pt x="17" y="0"/>
                      <a:pt x="37" y="0"/>
                    </a:cubicBezTo>
                    <a:cubicBezTo>
                      <a:pt x="57" y="0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6" name="Freeform 208"/>
              <p:cNvSpPr>
                <a:spLocks/>
              </p:cNvSpPr>
              <p:nvPr/>
            </p:nvSpPr>
            <p:spPr bwMode="auto">
              <a:xfrm>
                <a:off x="4106" y="2188"/>
                <a:ext cx="73" cy="73"/>
              </a:xfrm>
              <a:custGeom>
                <a:avLst/>
                <a:gdLst>
                  <a:gd name="T0" fmla="*/ 75 w 75"/>
                  <a:gd name="T1" fmla="*/ 37 h 74"/>
                  <a:gd name="T2" fmla="*/ 37 w 75"/>
                  <a:gd name="T3" fmla="*/ 73 h 74"/>
                  <a:gd name="T4" fmla="*/ 1 w 75"/>
                  <a:gd name="T5" fmla="*/ 35 h 74"/>
                  <a:gd name="T6" fmla="*/ 38 w 75"/>
                  <a:gd name="T7" fmla="*/ 0 h 74"/>
                  <a:gd name="T8" fmla="*/ 75 w 75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4">
                    <a:moveTo>
                      <a:pt x="75" y="37"/>
                    </a:moveTo>
                    <a:cubicBezTo>
                      <a:pt x="75" y="57"/>
                      <a:pt x="58" y="74"/>
                      <a:pt x="37" y="73"/>
                    </a:cubicBezTo>
                    <a:cubicBezTo>
                      <a:pt x="17" y="73"/>
                      <a:pt x="0" y="55"/>
                      <a:pt x="1" y="35"/>
                    </a:cubicBezTo>
                    <a:cubicBezTo>
                      <a:pt x="2" y="16"/>
                      <a:pt x="18" y="0"/>
                      <a:pt x="38" y="0"/>
                    </a:cubicBezTo>
                    <a:cubicBezTo>
                      <a:pt x="58" y="0"/>
                      <a:pt x="75" y="17"/>
                      <a:pt x="75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7" name="Freeform 209"/>
              <p:cNvSpPr>
                <a:spLocks/>
              </p:cNvSpPr>
              <p:nvPr/>
            </p:nvSpPr>
            <p:spPr bwMode="auto">
              <a:xfrm>
                <a:off x="3931" y="2726"/>
                <a:ext cx="74" cy="74"/>
              </a:xfrm>
              <a:custGeom>
                <a:avLst/>
                <a:gdLst>
                  <a:gd name="T0" fmla="*/ 37 w 75"/>
                  <a:gd name="T1" fmla="*/ 0 h 75"/>
                  <a:gd name="T2" fmla="*/ 75 w 75"/>
                  <a:gd name="T3" fmla="*/ 36 h 75"/>
                  <a:gd name="T4" fmla="*/ 39 w 75"/>
                  <a:gd name="T5" fmla="*/ 74 h 75"/>
                  <a:gd name="T6" fmla="*/ 1 w 75"/>
                  <a:gd name="T7" fmla="*/ 38 h 75"/>
                  <a:gd name="T8" fmla="*/ 37 w 7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37" y="0"/>
                    </a:moveTo>
                    <a:cubicBezTo>
                      <a:pt x="58" y="0"/>
                      <a:pt x="74" y="15"/>
                      <a:pt x="75" y="36"/>
                    </a:cubicBezTo>
                    <a:cubicBezTo>
                      <a:pt x="75" y="57"/>
                      <a:pt x="60" y="74"/>
                      <a:pt x="39" y="74"/>
                    </a:cubicBezTo>
                    <a:cubicBezTo>
                      <a:pt x="18" y="75"/>
                      <a:pt x="1" y="59"/>
                      <a:pt x="1" y="38"/>
                    </a:cubicBezTo>
                    <a:cubicBezTo>
                      <a:pt x="0" y="17"/>
                      <a:pt x="16" y="1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8" name="Freeform 210"/>
              <p:cNvSpPr>
                <a:spLocks/>
              </p:cNvSpPr>
              <p:nvPr/>
            </p:nvSpPr>
            <p:spPr bwMode="auto">
              <a:xfrm>
                <a:off x="4027" y="3351"/>
                <a:ext cx="74" cy="74"/>
              </a:xfrm>
              <a:custGeom>
                <a:avLst/>
                <a:gdLst>
                  <a:gd name="T0" fmla="*/ 74 w 75"/>
                  <a:gd name="T1" fmla="*/ 37 h 75"/>
                  <a:gd name="T2" fmla="*/ 38 w 75"/>
                  <a:gd name="T3" fmla="*/ 75 h 75"/>
                  <a:gd name="T4" fmla="*/ 0 w 75"/>
                  <a:gd name="T5" fmla="*/ 38 h 75"/>
                  <a:gd name="T6" fmla="*/ 36 w 75"/>
                  <a:gd name="T7" fmla="*/ 1 h 75"/>
                  <a:gd name="T8" fmla="*/ 74 w 75"/>
                  <a:gd name="T9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74" y="37"/>
                    </a:moveTo>
                    <a:cubicBezTo>
                      <a:pt x="75" y="57"/>
                      <a:pt x="58" y="75"/>
                      <a:pt x="38" y="75"/>
                    </a:cubicBezTo>
                    <a:cubicBezTo>
                      <a:pt x="18" y="75"/>
                      <a:pt x="0" y="58"/>
                      <a:pt x="0" y="38"/>
                    </a:cubicBezTo>
                    <a:cubicBezTo>
                      <a:pt x="0" y="19"/>
                      <a:pt x="16" y="2"/>
                      <a:pt x="36" y="1"/>
                    </a:cubicBezTo>
                    <a:cubicBezTo>
                      <a:pt x="56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9" name="Freeform 211"/>
              <p:cNvSpPr>
                <a:spLocks/>
              </p:cNvSpPr>
              <p:nvPr/>
            </p:nvSpPr>
            <p:spPr bwMode="auto">
              <a:xfrm>
                <a:off x="4087" y="3472"/>
                <a:ext cx="73" cy="73"/>
              </a:xfrm>
              <a:custGeom>
                <a:avLst/>
                <a:gdLst>
                  <a:gd name="T0" fmla="*/ 74 w 74"/>
                  <a:gd name="T1" fmla="*/ 37 h 74"/>
                  <a:gd name="T2" fmla="*/ 37 w 74"/>
                  <a:gd name="T3" fmla="*/ 74 h 74"/>
                  <a:gd name="T4" fmla="*/ 1 w 74"/>
                  <a:gd name="T5" fmla="*/ 37 h 74"/>
                  <a:gd name="T6" fmla="*/ 36 w 74"/>
                  <a:gd name="T7" fmla="*/ 1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4" y="57"/>
                      <a:pt x="57" y="74"/>
                      <a:pt x="37" y="74"/>
                    </a:cubicBezTo>
                    <a:cubicBezTo>
                      <a:pt x="17" y="74"/>
                      <a:pt x="0" y="57"/>
                      <a:pt x="1" y="37"/>
                    </a:cubicBezTo>
                    <a:cubicBezTo>
                      <a:pt x="1" y="17"/>
                      <a:pt x="16" y="1"/>
                      <a:pt x="36" y="1"/>
                    </a:cubicBezTo>
                    <a:cubicBezTo>
                      <a:pt x="57" y="0"/>
                      <a:pt x="73" y="16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0" name="Freeform 212"/>
              <p:cNvSpPr>
                <a:spLocks/>
              </p:cNvSpPr>
              <p:nvPr/>
            </p:nvSpPr>
            <p:spPr bwMode="auto">
              <a:xfrm>
                <a:off x="4298" y="3738"/>
                <a:ext cx="73" cy="74"/>
              </a:xfrm>
              <a:custGeom>
                <a:avLst/>
                <a:gdLst>
                  <a:gd name="T0" fmla="*/ 73 w 74"/>
                  <a:gd name="T1" fmla="*/ 37 h 75"/>
                  <a:gd name="T2" fmla="*/ 36 w 74"/>
                  <a:gd name="T3" fmla="*/ 74 h 75"/>
                  <a:gd name="T4" fmla="*/ 0 w 74"/>
                  <a:gd name="T5" fmla="*/ 38 h 75"/>
                  <a:gd name="T6" fmla="*/ 35 w 74"/>
                  <a:gd name="T7" fmla="*/ 1 h 75"/>
                  <a:gd name="T8" fmla="*/ 73 w 74"/>
                  <a:gd name="T9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73" y="37"/>
                    </a:moveTo>
                    <a:cubicBezTo>
                      <a:pt x="74" y="57"/>
                      <a:pt x="56" y="75"/>
                      <a:pt x="36" y="74"/>
                    </a:cubicBezTo>
                    <a:cubicBezTo>
                      <a:pt x="17" y="74"/>
                      <a:pt x="0" y="57"/>
                      <a:pt x="0" y="38"/>
                    </a:cubicBezTo>
                    <a:cubicBezTo>
                      <a:pt x="0" y="18"/>
                      <a:pt x="15" y="2"/>
                      <a:pt x="35" y="1"/>
                    </a:cubicBezTo>
                    <a:cubicBezTo>
                      <a:pt x="56" y="0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1" name="Freeform 213"/>
              <p:cNvSpPr>
                <a:spLocks/>
              </p:cNvSpPr>
              <p:nvPr/>
            </p:nvSpPr>
            <p:spPr bwMode="auto">
              <a:xfrm>
                <a:off x="5281" y="4059"/>
                <a:ext cx="72" cy="73"/>
              </a:xfrm>
              <a:custGeom>
                <a:avLst/>
                <a:gdLst>
                  <a:gd name="T0" fmla="*/ 73 w 73"/>
                  <a:gd name="T1" fmla="*/ 36 h 74"/>
                  <a:gd name="T2" fmla="*/ 37 w 73"/>
                  <a:gd name="T3" fmla="*/ 74 h 74"/>
                  <a:gd name="T4" fmla="*/ 0 w 73"/>
                  <a:gd name="T5" fmla="*/ 37 h 74"/>
                  <a:gd name="T6" fmla="*/ 34 w 73"/>
                  <a:gd name="T7" fmla="*/ 0 h 74"/>
                  <a:gd name="T8" fmla="*/ 73 w 73"/>
                  <a:gd name="T9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6"/>
                    </a:moveTo>
                    <a:cubicBezTo>
                      <a:pt x="73" y="57"/>
                      <a:pt x="57" y="74"/>
                      <a:pt x="37" y="74"/>
                    </a:cubicBezTo>
                    <a:cubicBezTo>
                      <a:pt x="17" y="74"/>
                      <a:pt x="0" y="57"/>
                      <a:pt x="0" y="37"/>
                    </a:cubicBezTo>
                    <a:cubicBezTo>
                      <a:pt x="0" y="17"/>
                      <a:pt x="15" y="1"/>
                      <a:pt x="34" y="0"/>
                    </a:cubicBezTo>
                    <a:cubicBezTo>
                      <a:pt x="55" y="0"/>
                      <a:pt x="72" y="15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2" name="Freeform 214"/>
              <p:cNvSpPr>
                <a:spLocks/>
              </p:cNvSpPr>
              <p:nvPr/>
            </p:nvSpPr>
            <p:spPr bwMode="auto">
              <a:xfrm>
                <a:off x="4983" y="4062"/>
                <a:ext cx="73" cy="73"/>
              </a:xfrm>
              <a:custGeom>
                <a:avLst/>
                <a:gdLst>
                  <a:gd name="T0" fmla="*/ 36 w 74"/>
                  <a:gd name="T1" fmla="*/ 1 h 74"/>
                  <a:gd name="T2" fmla="*/ 73 w 74"/>
                  <a:gd name="T3" fmla="*/ 36 h 74"/>
                  <a:gd name="T4" fmla="*/ 37 w 74"/>
                  <a:gd name="T5" fmla="*/ 74 h 74"/>
                  <a:gd name="T6" fmla="*/ 0 w 74"/>
                  <a:gd name="T7" fmla="*/ 39 h 74"/>
                  <a:gd name="T8" fmla="*/ 36 w 74"/>
                  <a:gd name="T9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6" y="1"/>
                    </a:moveTo>
                    <a:cubicBezTo>
                      <a:pt x="56" y="0"/>
                      <a:pt x="72" y="16"/>
                      <a:pt x="73" y="36"/>
                    </a:cubicBezTo>
                    <a:cubicBezTo>
                      <a:pt x="74" y="57"/>
                      <a:pt x="58" y="74"/>
                      <a:pt x="37" y="74"/>
                    </a:cubicBezTo>
                    <a:cubicBezTo>
                      <a:pt x="18" y="74"/>
                      <a:pt x="1" y="59"/>
                      <a:pt x="0" y="39"/>
                    </a:cubicBezTo>
                    <a:cubicBezTo>
                      <a:pt x="0" y="18"/>
                      <a:pt x="1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3" name="Freeform 215"/>
              <p:cNvSpPr>
                <a:spLocks/>
              </p:cNvSpPr>
              <p:nvPr/>
            </p:nvSpPr>
            <p:spPr bwMode="auto">
              <a:xfrm>
                <a:off x="5608" y="3968"/>
                <a:ext cx="72" cy="72"/>
              </a:xfrm>
              <a:custGeom>
                <a:avLst/>
                <a:gdLst>
                  <a:gd name="T0" fmla="*/ 74 w 74"/>
                  <a:gd name="T1" fmla="*/ 37 h 74"/>
                  <a:gd name="T2" fmla="*/ 36 w 74"/>
                  <a:gd name="T3" fmla="*/ 73 h 74"/>
                  <a:gd name="T4" fmla="*/ 0 w 74"/>
                  <a:gd name="T5" fmla="*/ 35 h 74"/>
                  <a:gd name="T6" fmla="*/ 37 w 74"/>
                  <a:gd name="T7" fmla="*/ 0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3" y="58"/>
                      <a:pt x="57" y="74"/>
                      <a:pt x="36" y="73"/>
                    </a:cubicBezTo>
                    <a:cubicBezTo>
                      <a:pt x="15" y="73"/>
                      <a:pt x="0" y="56"/>
                      <a:pt x="0" y="35"/>
                    </a:cubicBezTo>
                    <a:cubicBezTo>
                      <a:pt x="1" y="15"/>
                      <a:pt x="17" y="0"/>
                      <a:pt x="37" y="0"/>
                    </a:cubicBezTo>
                    <a:cubicBezTo>
                      <a:pt x="58" y="0"/>
                      <a:pt x="74" y="17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4" name="Freeform 216"/>
              <p:cNvSpPr>
                <a:spLocks/>
              </p:cNvSpPr>
              <p:nvPr/>
            </p:nvSpPr>
            <p:spPr bwMode="auto">
              <a:xfrm>
                <a:off x="4535" y="3915"/>
                <a:ext cx="73" cy="73"/>
              </a:xfrm>
              <a:custGeom>
                <a:avLst/>
                <a:gdLst>
                  <a:gd name="T0" fmla="*/ 37 w 74"/>
                  <a:gd name="T1" fmla="*/ 0 h 74"/>
                  <a:gd name="T2" fmla="*/ 73 w 74"/>
                  <a:gd name="T3" fmla="*/ 38 h 74"/>
                  <a:gd name="T4" fmla="*/ 37 w 74"/>
                  <a:gd name="T5" fmla="*/ 74 h 74"/>
                  <a:gd name="T6" fmla="*/ 1 w 74"/>
                  <a:gd name="T7" fmla="*/ 36 h 74"/>
                  <a:gd name="T8" fmla="*/ 37 w 74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7" y="0"/>
                    </a:moveTo>
                    <a:cubicBezTo>
                      <a:pt x="58" y="0"/>
                      <a:pt x="74" y="18"/>
                      <a:pt x="73" y="38"/>
                    </a:cubicBezTo>
                    <a:cubicBezTo>
                      <a:pt x="73" y="58"/>
                      <a:pt x="57" y="74"/>
                      <a:pt x="37" y="74"/>
                    </a:cubicBezTo>
                    <a:cubicBezTo>
                      <a:pt x="17" y="74"/>
                      <a:pt x="0" y="56"/>
                      <a:pt x="1" y="36"/>
                    </a:cubicBezTo>
                    <a:cubicBezTo>
                      <a:pt x="1" y="17"/>
                      <a:pt x="1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5" name="Freeform 217"/>
              <p:cNvSpPr>
                <a:spLocks/>
              </p:cNvSpPr>
              <p:nvPr/>
            </p:nvSpPr>
            <p:spPr bwMode="auto">
              <a:xfrm>
                <a:off x="6341" y="2619"/>
                <a:ext cx="72" cy="73"/>
              </a:xfrm>
              <a:custGeom>
                <a:avLst/>
                <a:gdLst>
                  <a:gd name="T0" fmla="*/ 37 w 74"/>
                  <a:gd name="T1" fmla="*/ 74 h 74"/>
                  <a:gd name="T2" fmla="*/ 0 w 74"/>
                  <a:gd name="T3" fmla="*/ 37 h 74"/>
                  <a:gd name="T4" fmla="*/ 39 w 74"/>
                  <a:gd name="T5" fmla="*/ 1 h 74"/>
                  <a:gd name="T6" fmla="*/ 74 w 74"/>
                  <a:gd name="T7" fmla="*/ 38 h 74"/>
                  <a:gd name="T8" fmla="*/ 37 w 74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16" y="74"/>
                      <a:pt x="0" y="57"/>
                      <a:pt x="0" y="37"/>
                    </a:cubicBezTo>
                    <a:cubicBezTo>
                      <a:pt x="1" y="17"/>
                      <a:pt x="19" y="0"/>
                      <a:pt x="39" y="1"/>
                    </a:cubicBezTo>
                    <a:cubicBezTo>
                      <a:pt x="58" y="2"/>
                      <a:pt x="74" y="18"/>
                      <a:pt x="74" y="38"/>
                    </a:cubicBezTo>
                    <a:cubicBezTo>
                      <a:pt x="74" y="58"/>
                      <a:pt x="57" y="74"/>
                      <a:pt x="3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6" name="Freeform 218"/>
              <p:cNvSpPr>
                <a:spLocks/>
              </p:cNvSpPr>
              <p:nvPr/>
            </p:nvSpPr>
            <p:spPr bwMode="auto">
              <a:xfrm>
                <a:off x="3968" y="3234"/>
                <a:ext cx="72" cy="73"/>
              </a:xfrm>
              <a:custGeom>
                <a:avLst/>
                <a:gdLst>
                  <a:gd name="T0" fmla="*/ 73 w 73"/>
                  <a:gd name="T1" fmla="*/ 36 h 74"/>
                  <a:gd name="T2" fmla="*/ 38 w 73"/>
                  <a:gd name="T3" fmla="*/ 73 h 74"/>
                  <a:gd name="T4" fmla="*/ 0 w 73"/>
                  <a:gd name="T5" fmla="*/ 38 h 74"/>
                  <a:gd name="T6" fmla="*/ 36 w 73"/>
                  <a:gd name="T7" fmla="*/ 0 h 74"/>
                  <a:gd name="T8" fmla="*/ 73 w 73"/>
                  <a:gd name="T9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6"/>
                    </a:moveTo>
                    <a:cubicBezTo>
                      <a:pt x="73" y="55"/>
                      <a:pt x="58" y="72"/>
                      <a:pt x="38" y="73"/>
                    </a:cubicBezTo>
                    <a:cubicBezTo>
                      <a:pt x="18" y="74"/>
                      <a:pt x="1" y="58"/>
                      <a:pt x="0" y="38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7" name="Freeform 219"/>
              <p:cNvSpPr>
                <a:spLocks/>
              </p:cNvSpPr>
              <p:nvPr/>
            </p:nvSpPr>
            <p:spPr bwMode="auto">
              <a:xfrm>
                <a:off x="6372" y="2828"/>
                <a:ext cx="73" cy="73"/>
              </a:xfrm>
              <a:custGeom>
                <a:avLst/>
                <a:gdLst>
                  <a:gd name="T0" fmla="*/ 74 w 74"/>
                  <a:gd name="T1" fmla="*/ 37 h 74"/>
                  <a:gd name="T2" fmla="*/ 36 w 74"/>
                  <a:gd name="T3" fmla="*/ 73 h 74"/>
                  <a:gd name="T4" fmla="*/ 1 w 74"/>
                  <a:gd name="T5" fmla="*/ 36 h 74"/>
                  <a:gd name="T6" fmla="*/ 39 w 74"/>
                  <a:gd name="T7" fmla="*/ 0 h 74"/>
                  <a:gd name="T8" fmla="*/ 74 w 74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73" y="58"/>
                      <a:pt x="56" y="74"/>
                      <a:pt x="36" y="73"/>
                    </a:cubicBezTo>
                    <a:cubicBezTo>
                      <a:pt x="16" y="72"/>
                      <a:pt x="0" y="55"/>
                      <a:pt x="1" y="36"/>
                    </a:cubicBezTo>
                    <a:cubicBezTo>
                      <a:pt x="1" y="16"/>
                      <a:pt x="19" y="0"/>
                      <a:pt x="39" y="0"/>
                    </a:cubicBezTo>
                    <a:cubicBezTo>
                      <a:pt x="59" y="1"/>
                      <a:pt x="74" y="18"/>
                      <a:pt x="7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8" name="Freeform 220"/>
              <p:cNvSpPr>
                <a:spLocks/>
              </p:cNvSpPr>
              <p:nvPr/>
            </p:nvSpPr>
            <p:spPr bwMode="auto">
              <a:xfrm>
                <a:off x="3905" y="2816"/>
                <a:ext cx="72" cy="73"/>
              </a:xfrm>
              <a:custGeom>
                <a:avLst/>
                <a:gdLst>
                  <a:gd name="T0" fmla="*/ 73 w 73"/>
                  <a:gd name="T1" fmla="*/ 38 h 75"/>
                  <a:gd name="T2" fmla="*/ 35 w 73"/>
                  <a:gd name="T3" fmla="*/ 74 h 75"/>
                  <a:gd name="T4" fmla="*/ 0 w 73"/>
                  <a:gd name="T5" fmla="*/ 38 h 75"/>
                  <a:gd name="T6" fmla="*/ 35 w 73"/>
                  <a:gd name="T7" fmla="*/ 1 h 75"/>
                  <a:gd name="T8" fmla="*/ 73 w 73"/>
                  <a:gd name="T9" fmla="*/ 3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5">
                    <a:moveTo>
                      <a:pt x="73" y="38"/>
                    </a:moveTo>
                    <a:cubicBezTo>
                      <a:pt x="73" y="58"/>
                      <a:pt x="56" y="75"/>
                      <a:pt x="35" y="74"/>
                    </a:cubicBezTo>
                    <a:cubicBezTo>
                      <a:pt x="15" y="74"/>
                      <a:pt x="0" y="58"/>
                      <a:pt x="0" y="38"/>
                    </a:cubicBezTo>
                    <a:cubicBezTo>
                      <a:pt x="0" y="18"/>
                      <a:pt x="15" y="2"/>
                      <a:pt x="35" y="1"/>
                    </a:cubicBezTo>
                    <a:cubicBezTo>
                      <a:pt x="55" y="0"/>
                      <a:pt x="73" y="18"/>
                      <a:pt x="7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9" name="Freeform 221"/>
              <p:cNvSpPr>
                <a:spLocks/>
              </p:cNvSpPr>
              <p:nvPr/>
            </p:nvSpPr>
            <p:spPr bwMode="auto">
              <a:xfrm>
                <a:off x="5489" y="4028"/>
                <a:ext cx="71" cy="72"/>
              </a:xfrm>
              <a:custGeom>
                <a:avLst/>
                <a:gdLst>
                  <a:gd name="T0" fmla="*/ 73 w 73"/>
                  <a:gd name="T1" fmla="*/ 37 h 74"/>
                  <a:gd name="T2" fmla="*/ 37 w 73"/>
                  <a:gd name="T3" fmla="*/ 73 h 74"/>
                  <a:gd name="T4" fmla="*/ 0 w 73"/>
                  <a:gd name="T5" fmla="*/ 36 h 74"/>
                  <a:gd name="T6" fmla="*/ 36 w 73"/>
                  <a:gd name="T7" fmla="*/ 0 h 74"/>
                  <a:gd name="T8" fmla="*/ 73 w 73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7"/>
                    </a:moveTo>
                    <a:cubicBezTo>
                      <a:pt x="72" y="57"/>
                      <a:pt x="56" y="73"/>
                      <a:pt x="37" y="73"/>
                    </a:cubicBezTo>
                    <a:cubicBezTo>
                      <a:pt x="17" y="74"/>
                      <a:pt x="0" y="57"/>
                      <a:pt x="0" y="36"/>
                    </a:cubicBezTo>
                    <a:cubicBezTo>
                      <a:pt x="0" y="17"/>
                      <a:pt x="16" y="1"/>
                      <a:pt x="36" y="0"/>
                    </a:cubicBezTo>
                    <a:cubicBezTo>
                      <a:pt x="56" y="0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0" name="Freeform 222"/>
              <p:cNvSpPr>
                <a:spLocks/>
              </p:cNvSpPr>
              <p:nvPr/>
            </p:nvSpPr>
            <p:spPr bwMode="auto">
              <a:xfrm>
                <a:off x="4286" y="1947"/>
                <a:ext cx="71" cy="73"/>
              </a:xfrm>
              <a:custGeom>
                <a:avLst/>
                <a:gdLst>
                  <a:gd name="T0" fmla="*/ 73 w 73"/>
                  <a:gd name="T1" fmla="*/ 37 h 74"/>
                  <a:gd name="T2" fmla="*/ 37 w 73"/>
                  <a:gd name="T3" fmla="*/ 74 h 74"/>
                  <a:gd name="T4" fmla="*/ 0 w 73"/>
                  <a:gd name="T5" fmla="*/ 38 h 74"/>
                  <a:gd name="T6" fmla="*/ 35 w 73"/>
                  <a:gd name="T7" fmla="*/ 1 h 74"/>
                  <a:gd name="T8" fmla="*/ 73 w 73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4">
                    <a:moveTo>
                      <a:pt x="73" y="37"/>
                    </a:moveTo>
                    <a:cubicBezTo>
                      <a:pt x="73" y="57"/>
                      <a:pt x="57" y="73"/>
                      <a:pt x="37" y="74"/>
                    </a:cubicBezTo>
                    <a:cubicBezTo>
                      <a:pt x="17" y="74"/>
                      <a:pt x="0" y="58"/>
                      <a:pt x="0" y="38"/>
                    </a:cubicBezTo>
                    <a:cubicBezTo>
                      <a:pt x="0" y="18"/>
                      <a:pt x="15" y="2"/>
                      <a:pt x="35" y="1"/>
                    </a:cubicBezTo>
                    <a:cubicBezTo>
                      <a:pt x="55" y="0"/>
                      <a:pt x="72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1" name="Freeform 223"/>
              <p:cNvSpPr>
                <a:spLocks/>
              </p:cNvSpPr>
              <p:nvPr/>
            </p:nvSpPr>
            <p:spPr bwMode="auto">
              <a:xfrm>
                <a:off x="6250" y="2293"/>
                <a:ext cx="72" cy="72"/>
              </a:xfrm>
              <a:custGeom>
                <a:avLst/>
                <a:gdLst>
                  <a:gd name="T0" fmla="*/ 73 w 73"/>
                  <a:gd name="T1" fmla="*/ 37 h 73"/>
                  <a:gd name="T2" fmla="*/ 36 w 73"/>
                  <a:gd name="T3" fmla="*/ 73 h 73"/>
                  <a:gd name="T4" fmla="*/ 0 w 73"/>
                  <a:gd name="T5" fmla="*/ 35 h 73"/>
                  <a:gd name="T6" fmla="*/ 37 w 73"/>
                  <a:gd name="T7" fmla="*/ 0 h 73"/>
                  <a:gd name="T8" fmla="*/ 73 w 73"/>
                  <a:gd name="T9" fmla="*/ 3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73" y="37"/>
                    </a:moveTo>
                    <a:cubicBezTo>
                      <a:pt x="72" y="56"/>
                      <a:pt x="56" y="73"/>
                      <a:pt x="36" y="73"/>
                    </a:cubicBezTo>
                    <a:cubicBezTo>
                      <a:pt x="16" y="73"/>
                      <a:pt x="0" y="56"/>
                      <a:pt x="0" y="35"/>
                    </a:cubicBezTo>
                    <a:cubicBezTo>
                      <a:pt x="1" y="15"/>
                      <a:pt x="17" y="0"/>
                      <a:pt x="37" y="0"/>
                    </a:cubicBezTo>
                    <a:cubicBezTo>
                      <a:pt x="57" y="1"/>
                      <a:pt x="73" y="17"/>
                      <a:pt x="7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2" name="Freeform 224"/>
              <p:cNvSpPr>
                <a:spLocks/>
              </p:cNvSpPr>
              <p:nvPr/>
            </p:nvSpPr>
            <p:spPr bwMode="auto">
              <a:xfrm>
                <a:off x="4137" y="2100"/>
                <a:ext cx="71" cy="71"/>
              </a:xfrm>
              <a:custGeom>
                <a:avLst/>
                <a:gdLst>
                  <a:gd name="T0" fmla="*/ 72 w 72"/>
                  <a:gd name="T1" fmla="*/ 37 h 73"/>
                  <a:gd name="T2" fmla="*/ 37 w 72"/>
                  <a:gd name="T3" fmla="*/ 73 h 73"/>
                  <a:gd name="T4" fmla="*/ 0 w 72"/>
                  <a:gd name="T5" fmla="*/ 36 h 73"/>
                  <a:gd name="T6" fmla="*/ 37 w 72"/>
                  <a:gd name="T7" fmla="*/ 0 h 73"/>
                  <a:gd name="T8" fmla="*/ 72 w 72"/>
                  <a:gd name="T9" fmla="*/ 3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7"/>
                    </a:moveTo>
                    <a:cubicBezTo>
                      <a:pt x="72" y="57"/>
                      <a:pt x="57" y="72"/>
                      <a:pt x="37" y="73"/>
                    </a:cubicBezTo>
                    <a:cubicBezTo>
                      <a:pt x="17" y="73"/>
                      <a:pt x="0" y="56"/>
                      <a:pt x="0" y="36"/>
                    </a:cubicBezTo>
                    <a:cubicBezTo>
                      <a:pt x="1" y="16"/>
                      <a:pt x="18" y="0"/>
                      <a:pt x="37" y="0"/>
                    </a:cubicBezTo>
                    <a:cubicBezTo>
                      <a:pt x="57" y="1"/>
                      <a:pt x="72" y="17"/>
                      <a:pt x="72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3" name="Freeform 225"/>
              <p:cNvSpPr>
                <a:spLocks/>
              </p:cNvSpPr>
              <p:nvPr/>
            </p:nvSpPr>
            <p:spPr bwMode="auto">
              <a:xfrm>
                <a:off x="5561" y="1672"/>
                <a:ext cx="72" cy="70"/>
              </a:xfrm>
              <a:custGeom>
                <a:avLst/>
                <a:gdLst>
                  <a:gd name="T0" fmla="*/ 73 w 73"/>
                  <a:gd name="T1" fmla="*/ 36 h 72"/>
                  <a:gd name="T2" fmla="*/ 37 w 73"/>
                  <a:gd name="T3" fmla="*/ 72 h 72"/>
                  <a:gd name="T4" fmla="*/ 1 w 73"/>
                  <a:gd name="T5" fmla="*/ 37 h 72"/>
                  <a:gd name="T6" fmla="*/ 38 w 73"/>
                  <a:gd name="T7" fmla="*/ 0 h 72"/>
                  <a:gd name="T8" fmla="*/ 73 w 73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2">
                    <a:moveTo>
                      <a:pt x="73" y="36"/>
                    </a:moveTo>
                    <a:cubicBezTo>
                      <a:pt x="72" y="56"/>
                      <a:pt x="56" y="72"/>
                      <a:pt x="37" y="72"/>
                    </a:cubicBezTo>
                    <a:cubicBezTo>
                      <a:pt x="18" y="72"/>
                      <a:pt x="1" y="56"/>
                      <a:pt x="1" y="37"/>
                    </a:cubicBezTo>
                    <a:cubicBezTo>
                      <a:pt x="0" y="16"/>
                      <a:pt x="17" y="0"/>
                      <a:pt x="38" y="0"/>
                    </a:cubicBezTo>
                    <a:cubicBezTo>
                      <a:pt x="57" y="1"/>
                      <a:pt x="73" y="17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4" name="Freeform 226"/>
              <p:cNvSpPr>
                <a:spLocks/>
              </p:cNvSpPr>
              <p:nvPr/>
            </p:nvSpPr>
            <p:spPr bwMode="auto">
              <a:xfrm>
                <a:off x="6310" y="2411"/>
                <a:ext cx="71" cy="72"/>
              </a:xfrm>
              <a:custGeom>
                <a:avLst/>
                <a:gdLst>
                  <a:gd name="T0" fmla="*/ 37 w 72"/>
                  <a:gd name="T1" fmla="*/ 1 h 73"/>
                  <a:gd name="T2" fmla="*/ 72 w 72"/>
                  <a:gd name="T3" fmla="*/ 37 h 73"/>
                  <a:gd name="T4" fmla="*/ 35 w 72"/>
                  <a:gd name="T5" fmla="*/ 72 h 73"/>
                  <a:gd name="T6" fmla="*/ 0 w 72"/>
                  <a:gd name="T7" fmla="*/ 36 h 73"/>
                  <a:gd name="T8" fmla="*/ 37 w 7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37" y="1"/>
                    </a:moveTo>
                    <a:cubicBezTo>
                      <a:pt x="56" y="1"/>
                      <a:pt x="72" y="17"/>
                      <a:pt x="72" y="37"/>
                    </a:cubicBezTo>
                    <a:cubicBezTo>
                      <a:pt x="71" y="58"/>
                      <a:pt x="56" y="73"/>
                      <a:pt x="35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7"/>
                      <a:pt x="17" y="0"/>
                      <a:pt x="3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5" name="Freeform 227"/>
              <p:cNvSpPr>
                <a:spLocks/>
              </p:cNvSpPr>
              <p:nvPr/>
            </p:nvSpPr>
            <p:spPr bwMode="auto">
              <a:xfrm>
                <a:off x="5472" y="1641"/>
                <a:ext cx="71" cy="72"/>
              </a:xfrm>
              <a:custGeom>
                <a:avLst/>
                <a:gdLst>
                  <a:gd name="T0" fmla="*/ 72 w 72"/>
                  <a:gd name="T1" fmla="*/ 36 h 73"/>
                  <a:gd name="T2" fmla="*/ 37 w 72"/>
                  <a:gd name="T3" fmla="*/ 73 h 73"/>
                  <a:gd name="T4" fmla="*/ 0 w 72"/>
                  <a:gd name="T5" fmla="*/ 36 h 73"/>
                  <a:gd name="T6" fmla="*/ 37 w 72"/>
                  <a:gd name="T7" fmla="*/ 0 h 73"/>
                  <a:gd name="T8" fmla="*/ 72 w 72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6"/>
                    </a:moveTo>
                    <a:cubicBezTo>
                      <a:pt x="72" y="56"/>
                      <a:pt x="57" y="72"/>
                      <a:pt x="37" y="73"/>
                    </a:cubicBezTo>
                    <a:cubicBezTo>
                      <a:pt x="17" y="73"/>
                      <a:pt x="0" y="56"/>
                      <a:pt x="0" y="36"/>
                    </a:cubicBezTo>
                    <a:cubicBezTo>
                      <a:pt x="1" y="16"/>
                      <a:pt x="17" y="0"/>
                      <a:pt x="37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6" name="Freeform 228"/>
              <p:cNvSpPr>
                <a:spLocks/>
              </p:cNvSpPr>
              <p:nvPr/>
            </p:nvSpPr>
            <p:spPr bwMode="auto">
              <a:xfrm>
                <a:off x="5650" y="1699"/>
                <a:ext cx="71" cy="72"/>
              </a:xfrm>
              <a:custGeom>
                <a:avLst/>
                <a:gdLst>
                  <a:gd name="T0" fmla="*/ 72 w 72"/>
                  <a:gd name="T1" fmla="*/ 38 h 73"/>
                  <a:gd name="T2" fmla="*/ 35 w 72"/>
                  <a:gd name="T3" fmla="*/ 73 h 73"/>
                  <a:gd name="T4" fmla="*/ 0 w 72"/>
                  <a:gd name="T5" fmla="*/ 36 h 73"/>
                  <a:gd name="T6" fmla="*/ 37 w 72"/>
                  <a:gd name="T7" fmla="*/ 1 h 73"/>
                  <a:gd name="T8" fmla="*/ 72 w 72"/>
                  <a:gd name="T9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8"/>
                    </a:moveTo>
                    <a:cubicBezTo>
                      <a:pt x="71" y="58"/>
                      <a:pt x="55" y="73"/>
                      <a:pt x="35" y="73"/>
                    </a:cubicBezTo>
                    <a:cubicBezTo>
                      <a:pt x="15" y="72"/>
                      <a:pt x="0" y="56"/>
                      <a:pt x="0" y="36"/>
                    </a:cubicBezTo>
                    <a:cubicBezTo>
                      <a:pt x="1" y="16"/>
                      <a:pt x="18" y="0"/>
                      <a:pt x="37" y="1"/>
                    </a:cubicBezTo>
                    <a:cubicBezTo>
                      <a:pt x="57" y="1"/>
                      <a:pt x="72" y="18"/>
                      <a:pt x="72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7" name="Freeform 229"/>
              <p:cNvSpPr>
                <a:spLocks/>
              </p:cNvSpPr>
              <p:nvPr/>
            </p:nvSpPr>
            <p:spPr bwMode="auto">
              <a:xfrm>
                <a:off x="4147" y="3591"/>
                <a:ext cx="72" cy="72"/>
              </a:xfrm>
              <a:custGeom>
                <a:avLst/>
                <a:gdLst>
                  <a:gd name="T0" fmla="*/ 73 w 73"/>
                  <a:gd name="T1" fmla="*/ 36 h 73"/>
                  <a:gd name="T2" fmla="*/ 38 w 73"/>
                  <a:gd name="T3" fmla="*/ 72 h 73"/>
                  <a:gd name="T4" fmla="*/ 1 w 73"/>
                  <a:gd name="T5" fmla="*/ 36 h 73"/>
                  <a:gd name="T6" fmla="*/ 37 w 73"/>
                  <a:gd name="T7" fmla="*/ 0 h 73"/>
                  <a:gd name="T8" fmla="*/ 73 w 73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73" y="36"/>
                    </a:moveTo>
                    <a:cubicBezTo>
                      <a:pt x="73" y="56"/>
                      <a:pt x="58" y="72"/>
                      <a:pt x="38" y="72"/>
                    </a:cubicBezTo>
                    <a:cubicBezTo>
                      <a:pt x="17" y="73"/>
                      <a:pt x="0" y="56"/>
                      <a:pt x="1" y="36"/>
                    </a:cubicBezTo>
                    <a:cubicBezTo>
                      <a:pt x="1" y="16"/>
                      <a:pt x="18" y="0"/>
                      <a:pt x="37" y="0"/>
                    </a:cubicBezTo>
                    <a:cubicBezTo>
                      <a:pt x="57" y="0"/>
                      <a:pt x="72" y="16"/>
                      <a:pt x="7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8" name="Freeform 230"/>
              <p:cNvSpPr>
                <a:spLocks/>
              </p:cNvSpPr>
              <p:nvPr/>
            </p:nvSpPr>
            <p:spPr bwMode="auto">
              <a:xfrm>
                <a:off x="5073" y="4092"/>
                <a:ext cx="71" cy="71"/>
              </a:xfrm>
              <a:custGeom>
                <a:avLst/>
                <a:gdLst>
                  <a:gd name="T0" fmla="*/ 36 w 73"/>
                  <a:gd name="T1" fmla="*/ 1 h 73"/>
                  <a:gd name="T2" fmla="*/ 72 w 73"/>
                  <a:gd name="T3" fmla="*/ 36 h 73"/>
                  <a:gd name="T4" fmla="*/ 38 w 73"/>
                  <a:gd name="T5" fmla="*/ 72 h 73"/>
                  <a:gd name="T6" fmla="*/ 1 w 73"/>
                  <a:gd name="T7" fmla="*/ 37 h 73"/>
                  <a:gd name="T8" fmla="*/ 36 w 73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3">
                    <a:moveTo>
                      <a:pt x="36" y="1"/>
                    </a:moveTo>
                    <a:cubicBezTo>
                      <a:pt x="56" y="0"/>
                      <a:pt x="72" y="15"/>
                      <a:pt x="72" y="36"/>
                    </a:cubicBezTo>
                    <a:cubicBezTo>
                      <a:pt x="73" y="56"/>
                      <a:pt x="57" y="72"/>
                      <a:pt x="38" y="72"/>
                    </a:cubicBezTo>
                    <a:cubicBezTo>
                      <a:pt x="19" y="73"/>
                      <a:pt x="1" y="56"/>
                      <a:pt x="1" y="37"/>
                    </a:cubicBezTo>
                    <a:cubicBezTo>
                      <a:pt x="0" y="17"/>
                      <a:pt x="1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9" name="Freeform 231"/>
              <p:cNvSpPr>
                <a:spLocks/>
              </p:cNvSpPr>
              <p:nvPr/>
            </p:nvSpPr>
            <p:spPr bwMode="auto">
              <a:xfrm>
                <a:off x="6190" y="2174"/>
                <a:ext cx="71" cy="71"/>
              </a:xfrm>
              <a:custGeom>
                <a:avLst/>
                <a:gdLst>
                  <a:gd name="T0" fmla="*/ 37 w 72"/>
                  <a:gd name="T1" fmla="*/ 71 h 72"/>
                  <a:gd name="T2" fmla="*/ 0 w 72"/>
                  <a:gd name="T3" fmla="*/ 36 h 72"/>
                  <a:gd name="T4" fmla="*/ 36 w 72"/>
                  <a:gd name="T5" fmla="*/ 0 h 72"/>
                  <a:gd name="T6" fmla="*/ 72 w 72"/>
                  <a:gd name="T7" fmla="*/ 35 h 72"/>
                  <a:gd name="T8" fmla="*/ 37 w 72"/>
                  <a:gd name="T9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37" y="71"/>
                    </a:moveTo>
                    <a:cubicBezTo>
                      <a:pt x="17" y="72"/>
                      <a:pt x="0" y="55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5"/>
                      <a:pt x="72" y="35"/>
                    </a:cubicBezTo>
                    <a:cubicBezTo>
                      <a:pt x="72" y="55"/>
                      <a:pt x="56" y="71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0" name="Freeform 232"/>
              <p:cNvSpPr>
                <a:spLocks/>
              </p:cNvSpPr>
              <p:nvPr/>
            </p:nvSpPr>
            <p:spPr bwMode="auto">
              <a:xfrm>
                <a:off x="4448" y="3888"/>
                <a:ext cx="71" cy="72"/>
              </a:xfrm>
              <a:custGeom>
                <a:avLst/>
                <a:gdLst>
                  <a:gd name="T0" fmla="*/ 36 w 72"/>
                  <a:gd name="T1" fmla="*/ 72 h 73"/>
                  <a:gd name="T2" fmla="*/ 1 w 72"/>
                  <a:gd name="T3" fmla="*/ 36 h 73"/>
                  <a:gd name="T4" fmla="*/ 37 w 72"/>
                  <a:gd name="T5" fmla="*/ 0 h 73"/>
                  <a:gd name="T6" fmla="*/ 72 w 72"/>
                  <a:gd name="T7" fmla="*/ 37 h 73"/>
                  <a:gd name="T8" fmla="*/ 36 w 72"/>
                  <a:gd name="T9" fmla="*/ 7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36" y="72"/>
                    </a:moveTo>
                    <a:cubicBezTo>
                      <a:pt x="16" y="72"/>
                      <a:pt x="0" y="55"/>
                      <a:pt x="1" y="36"/>
                    </a:cubicBezTo>
                    <a:cubicBezTo>
                      <a:pt x="1" y="16"/>
                      <a:pt x="18" y="0"/>
                      <a:pt x="37" y="0"/>
                    </a:cubicBezTo>
                    <a:cubicBezTo>
                      <a:pt x="57" y="1"/>
                      <a:pt x="72" y="17"/>
                      <a:pt x="72" y="37"/>
                    </a:cubicBezTo>
                    <a:cubicBezTo>
                      <a:pt x="72" y="57"/>
                      <a:pt x="56" y="73"/>
                      <a:pt x="3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1" name="Freeform 233"/>
              <p:cNvSpPr>
                <a:spLocks/>
              </p:cNvSpPr>
              <p:nvPr/>
            </p:nvSpPr>
            <p:spPr bwMode="auto">
              <a:xfrm>
                <a:off x="5382" y="1614"/>
                <a:ext cx="71" cy="70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5 h 72"/>
                  <a:gd name="T4" fmla="*/ 37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cubicBezTo>
                      <a:pt x="56" y="0"/>
                      <a:pt x="72" y="15"/>
                      <a:pt x="72" y="35"/>
                    </a:cubicBezTo>
                    <a:cubicBezTo>
                      <a:pt x="72" y="55"/>
                      <a:pt x="56" y="72"/>
                      <a:pt x="37" y="72"/>
                    </a:cubicBezTo>
                    <a:cubicBezTo>
                      <a:pt x="17" y="72"/>
                      <a:pt x="1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2" name="Freeform 234"/>
              <p:cNvSpPr>
                <a:spLocks/>
              </p:cNvSpPr>
              <p:nvPr/>
            </p:nvSpPr>
            <p:spPr bwMode="auto">
              <a:xfrm>
                <a:off x="4669" y="1678"/>
                <a:ext cx="71" cy="70"/>
              </a:xfrm>
              <a:custGeom>
                <a:avLst/>
                <a:gdLst>
                  <a:gd name="T0" fmla="*/ 37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5 h 71"/>
                  <a:gd name="T8" fmla="*/ 37 w 7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37" y="0"/>
                    </a:moveTo>
                    <a:cubicBezTo>
                      <a:pt x="56" y="0"/>
                      <a:pt x="72" y="16"/>
                      <a:pt x="72" y="36"/>
                    </a:cubicBezTo>
                    <a:cubicBezTo>
                      <a:pt x="72" y="56"/>
                      <a:pt x="56" y="71"/>
                      <a:pt x="36" y="71"/>
                    </a:cubicBezTo>
                    <a:cubicBezTo>
                      <a:pt x="16" y="71"/>
                      <a:pt x="0" y="55"/>
                      <a:pt x="0" y="35"/>
                    </a:cubicBezTo>
                    <a:cubicBezTo>
                      <a:pt x="1" y="16"/>
                      <a:pt x="1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3" name="Freeform 235"/>
              <p:cNvSpPr>
                <a:spLocks/>
              </p:cNvSpPr>
              <p:nvPr/>
            </p:nvSpPr>
            <p:spPr bwMode="auto">
              <a:xfrm>
                <a:off x="4552" y="1738"/>
                <a:ext cx="70" cy="71"/>
              </a:xfrm>
              <a:custGeom>
                <a:avLst/>
                <a:gdLst>
                  <a:gd name="T0" fmla="*/ 71 w 71"/>
                  <a:gd name="T1" fmla="*/ 36 h 72"/>
                  <a:gd name="T2" fmla="*/ 35 w 71"/>
                  <a:gd name="T3" fmla="*/ 72 h 72"/>
                  <a:gd name="T4" fmla="*/ 0 w 71"/>
                  <a:gd name="T5" fmla="*/ 36 h 72"/>
                  <a:gd name="T6" fmla="*/ 36 w 71"/>
                  <a:gd name="T7" fmla="*/ 0 h 72"/>
                  <a:gd name="T8" fmla="*/ 71 w 71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71" y="36"/>
                    </a:moveTo>
                    <a:cubicBezTo>
                      <a:pt x="71" y="56"/>
                      <a:pt x="55" y="72"/>
                      <a:pt x="35" y="72"/>
                    </a:cubicBezTo>
                    <a:cubicBezTo>
                      <a:pt x="16" y="72"/>
                      <a:pt x="0" y="55"/>
                      <a:pt x="0" y="36"/>
                    </a:cubicBezTo>
                    <a:cubicBezTo>
                      <a:pt x="0" y="15"/>
                      <a:pt x="16" y="0"/>
                      <a:pt x="36" y="0"/>
                    </a:cubicBezTo>
                    <a:cubicBezTo>
                      <a:pt x="56" y="0"/>
                      <a:pt x="71" y="16"/>
                      <a:pt x="7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4" name="Freeform 236"/>
              <p:cNvSpPr>
                <a:spLocks/>
              </p:cNvSpPr>
              <p:nvPr/>
            </p:nvSpPr>
            <p:spPr bwMode="auto">
              <a:xfrm>
                <a:off x="5963" y="3786"/>
                <a:ext cx="71" cy="71"/>
              </a:xfrm>
              <a:custGeom>
                <a:avLst/>
                <a:gdLst>
                  <a:gd name="T0" fmla="*/ 72 w 72"/>
                  <a:gd name="T1" fmla="*/ 38 h 73"/>
                  <a:gd name="T2" fmla="*/ 35 w 72"/>
                  <a:gd name="T3" fmla="*/ 72 h 73"/>
                  <a:gd name="T4" fmla="*/ 1 w 72"/>
                  <a:gd name="T5" fmla="*/ 36 h 73"/>
                  <a:gd name="T6" fmla="*/ 37 w 72"/>
                  <a:gd name="T7" fmla="*/ 1 h 73"/>
                  <a:gd name="T8" fmla="*/ 72 w 72"/>
                  <a:gd name="T9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3">
                    <a:moveTo>
                      <a:pt x="72" y="38"/>
                    </a:moveTo>
                    <a:cubicBezTo>
                      <a:pt x="71" y="58"/>
                      <a:pt x="54" y="73"/>
                      <a:pt x="35" y="72"/>
                    </a:cubicBezTo>
                    <a:cubicBezTo>
                      <a:pt x="15" y="72"/>
                      <a:pt x="0" y="56"/>
                      <a:pt x="1" y="36"/>
                    </a:cubicBezTo>
                    <a:cubicBezTo>
                      <a:pt x="1" y="16"/>
                      <a:pt x="18" y="0"/>
                      <a:pt x="37" y="1"/>
                    </a:cubicBezTo>
                    <a:cubicBezTo>
                      <a:pt x="56" y="2"/>
                      <a:pt x="72" y="19"/>
                      <a:pt x="72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5" name="Freeform 237"/>
              <p:cNvSpPr>
                <a:spLocks/>
              </p:cNvSpPr>
              <p:nvPr/>
            </p:nvSpPr>
            <p:spPr bwMode="auto">
              <a:xfrm>
                <a:off x="6129" y="2055"/>
                <a:ext cx="70" cy="71"/>
              </a:xfrm>
              <a:custGeom>
                <a:avLst/>
                <a:gdLst>
                  <a:gd name="T0" fmla="*/ 71 w 71"/>
                  <a:gd name="T1" fmla="*/ 36 h 72"/>
                  <a:gd name="T2" fmla="*/ 36 w 71"/>
                  <a:gd name="T3" fmla="*/ 71 h 72"/>
                  <a:gd name="T4" fmla="*/ 1 w 71"/>
                  <a:gd name="T5" fmla="*/ 35 h 72"/>
                  <a:gd name="T6" fmla="*/ 35 w 71"/>
                  <a:gd name="T7" fmla="*/ 0 h 72"/>
                  <a:gd name="T8" fmla="*/ 71 w 71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71" y="36"/>
                    </a:moveTo>
                    <a:cubicBezTo>
                      <a:pt x="71" y="55"/>
                      <a:pt x="55" y="72"/>
                      <a:pt x="36" y="71"/>
                    </a:cubicBezTo>
                    <a:cubicBezTo>
                      <a:pt x="17" y="71"/>
                      <a:pt x="0" y="55"/>
                      <a:pt x="1" y="35"/>
                    </a:cubicBezTo>
                    <a:cubicBezTo>
                      <a:pt x="1" y="17"/>
                      <a:pt x="16" y="1"/>
                      <a:pt x="35" y="0"/>
                    </a:cubicBezTo>
                    <a:cubicBezTo>
                      <a:pt x="54" y="0"/>
                      <a:pt x="71" y="16"/>
                      <a:pt x="7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6" name="Freeform 238"/>
              <p:cNvSpPr>
                <a:spLocks/>
              </p:cNvSpPr>
              <p:nvPr/>
            </p:nvSpPr>
            <p:spPr bwMode="auto">
              <a:xfrm>
                <a:off x="5980" y="1907"/>
                <a:ext cx="69" cy="71"/>
              </a:xfrm>
              <a:custGeom>
                <a:avLst/>
                <a:gdLst>
                  <a:gd name="T0" fmla="*/ 35 w 71"/>
                  <a:gd name="T1" fmla="*/ 1 h 72"/>
                  <a:gd name="T2" fmla="*/ 71 w 71"/>
                  <a:gd name="T3" fmla="*/ 36 h 72"/>
                  <a:gd name="T4" fmla="*/ 36 w 71"/>
                  <a:gd name="T5" fmla="*/ 72 h 72"/>
                  <a:gd name="T6" fmla="*/ 1 w 71"/>
                  <a:gd name="T7" fmla="*/ 38 h 72"/>
                  <a:gd name="T8" fmla="*/ 35 w 71"/>
                  <a:gd name="T9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35" y="1"/>
                    </a:move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ubicBezTo>
                      <a:pt x="17" y="72"/>
                      <a:pt x="1" y="57"/>
                      <a:pt x="1" y="38"/>
                    </a:cubicBezTo>
                    <a:cubicBezTo>
                      <a:pt x="0" y="17"/>
                      <a:pt x="15" y="1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7" name="Freeform 239"/>
              <p:cNvSpPr>
                <a:spLocks/>
              </p:cNvSpPr>
              <p:nvPr/>
            </p:nvSpPr>
            <p:spPr bwMode="auto">
              <a:xfrm>
                <a:off x="4996" y="1586"/>
                <a:ext cx="70" cy="71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4 w 71"/>
                  <a:gd name="T5" fmla="*/ 1 h 72"/>
                  <a:gd name="T6" fmla="*/ 71 w 71"/>
                  <a:gd name="T7" fmla="*/ 35 h 72"/>
                  <a:gd name="T8" fmla="*/ 36 w 71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1" y="17"/>
                      <a:pt x="15" y="2"/>
                      <a:pt x="34" y="1"/>
                    </a:cubicBezTo>
                    <a:cubicBezTo>
                      <a:pt x="54" y="0"/>
                      <a:pt x="70" y="16"/>
                      <a:pt x="71" y="35"/>
                    </a:cubicBezTo>
                    <a:cubicBezTo>
                      <a:pt x="71" y="55"/>
                      <a:pt x="56" y="72"/>
                      <a:pt x="3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8" name="Freeform 240"/>
              <p:cNvSpPr>
                <a:spLocks/>
              </p:cNvSpPr>
              <p:nvPr/>
            </p:nvSpPr>
            <p:spPr bwMode="auto">
              <a:xfrm>
                <a:off x="3907" y="3117"/>
                <a:ext cx="71" cy="70"/>
              </a:xfrm>
              <a:custGeom>
                <a:avLst/>
                <a:gdLst>
                  <a:gd name="T0" fmla="*/ 36 w 72"/>
                  <a:gd name="T1" fmla="*/ 0 h 71"/>
                  <a:gd name="T2" fmla="*/ 71 w 72"/>
                  <a:gd name="T3" fmla="*/ 36 h 71"/>
                  <a:gd name="T4" fmla="*/ 35 w 72"/>
                  <a:gd name="T5" fmla="*/ 70 h 71"/>
                  <a:gd name="T6" fmla="*/ 0 w 72"/>
                  <a:gd name="T7" fmla="*/ 36 h 71"/>
                  <a:gd name="T8" fmla="*/ 36 w 7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36" y="0"/>
                    </a:moveTo>
                    <a:cubicBezTo>
                      <a:pt x="55" y="0"/>
                      <a:pt x="72" y="16"/>
                      <a:pt x="71" y="36"/>
                    </a:cubicBezTo>
                    <a:cubicBezTo>
                      <a:pt x="71" y="55"/>
                      <a:pt x="55" y="71"/>
                      <a:pt x="35" y="70"/>
                    </a:cubicBezTo>
                    <a:cubicBezTo>
                      <a:pt x="16" y="70"/>
                      <a:pt x="1" y="55"/>
                      <a:pt x="0" y="36"/>
                    </a:cubicBezTo>
                    <a:cubicBezTo>
                      <a:pt x="0" y="17"/>
                      <a:pt x="1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9" name="Freeform 241"/>
              <p:cNvSpPr>
                <a:spLocks/>
              </p:cNvSpPr>
              <p:nvPr/>
            </p:nvSpPr>
            <p:spPr bwMode="auto">
              <a:xfrm>
                <a:off x="5740" y="1730"/>
                <a:ext cx="70" cy="70"/>
              </a:xfrm>
              <a:custGeom>
                <a:avLst/>
                <a:gdLst>
                  <a:gd name="T0" fmla="*/ 35 w 71"/>
                  <a:gd name="T1" fmla="*/ 72 h 72"/>
                  <a:gd name="T2" fmla="*/ 0 w 71"/>
                  <a:gd name="T3" fmla="*/ 36 h 72"/>
                  <a:gd name="T4" fmla="*/ 37 w 71"/>
                  <a:gd name="T5" fmla="*/ 1 h 72"/>
                  <a:gd name="T6" fmla="*/ 71 w 71"/>
                  <a:gd name="T7" fmla="*/ 36 h 72"/>
                  <a:gd name="T8" fmla="*/ 35 w 71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2">
                    <a:moveTo>
                      <a:pt x="35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1" y="16"/>
                      <a:pt x="17" y="0"/>
                      <a:pt x="37" y="1"/>
                    </a:cubicBezTo>
                    <a:cubicBezTo>
                      <a:pt x="55" y="1"/>
                      <a:pt x="70" y="17"/>
                      <a:pt x="71" y="36"/>
                    </a:cubicBezTo>
                    <a:cubicBezTo>
                      <a:pt x="71" y="56"/>
                      <a:pt x="55" y="72"/>
                      <a:pt x="35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0" name="Freeform 242"/>
              <p:cNvSpPr>
                <a:spLocks/>
              </p:cNvSpPr>
              <p:nvPr/>
            </p:nvSpPr>
            <p:spPr bwMode="auto">
              <a:xfrm>
                <a:off x="6110" y="3637"/>
                <a:ext cx="71" cy="70"/>
              </a:xfrm>
              <a:custGeom>
                <a:avLst/>
                <a:gdLst>
                  <a:gd name="T0" fmla="*/ 72 w 72"/>
                  <a:gd name="T1" fmla="*/ 36 h 71"/>
                  <a:gd name="T2" fmla="*/ 35 w 72"/>
                  <a:gd name="T3" fmla="*/ 71 h 71"/>
                  <a:gd name="T4" fmla="*/ 1 w 72"/>
                  <a:gd name="T5" fmla="*/ 36 h 71"/>
                  <a:gd name="T6" fmla="*/ 36 w 72"/>
                  <a:gd name="T7" fmla="*/ 0 h 71"/>
                  <a:gd name="T8" fmla="*/ 72 w 72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72" y="36"/>
                    </a:moveTo>
                    <a:cubicBezTo>
                      <a:pt x="71" y="56"/>
                      <a:pt x="56" y="71"/>
                      <a:pt x="35" y="71"/>
                    </a:cubicBezTo>
                    <a:cubicBezTo>
                      <a:pt x="16" y="70"/>
                      <a:pt x="1" y="55"/>
                      <a:pt x="1" y="36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1" name="Freeform 243"/>
              <p:cNvSpPr>
                <a:spLocks/>
              </p:cNvSpPr>
              <p:nvPr/>
            </p:nvSpPr>
            <p:spPr bwMode="auto">
              <a:xfrm>
                <a:off x="5293" y="1584"/>
                <a:ext cx="71" cy="70"/>
              </a:xfrm>
              <a:custGeom>
                <a:avLst/>
                <a:gdLst>
                  <a:gd name="T0" fmla="*/ 71 w 72"/>
                  <a:gd name="T1" fmla="*/ 36 h 71"/>
                  <a:gd name="T2" fmla="*/ 35 w 72"/>
                  <a:gd name="T3" fmla="*/ 71 h 71"/>
                  <a:gd name="T4" fmla="*/ 1 w 72"/>
                  <a:gd name="T5" fmla="*/ 33 h 71"/>
                  <a:gd name="T6" fmla="*/ 36 w 72"/>
                  <a:gd name="T7" fmla="*/ 0 h 71"/>
                  <a:gd name="T8" fmla="*/ 71 w 72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71" y="36"/>
                    </a:moveTo>
                    <a:cubicBezTo>
                      <a:pt x="71" y="55"/>
                      <a:pt x="54" y="71"/>
                      <a:pt x="35" y="71"/>
                    </a:cubicBezTo>
                    <a:cubicBezTo>
                      <a:pt x="15" y="70"/>
                      <a:pt x="0" y="53"/>
                      <a:pt x="1" y="33"/>
                    </a:cubicBezTo>
                    <a:cubicBezTo>
                      <a:pt x="2" y="15"/>
                      <a:pt x="17" y="0"/>
                      <a:pt x="36" y="0"/>
                    </a:cubicBezTo>
                    <a:cubicBezTo>
                      <a:pt x="55" y="0"/>
                      <a:pt x="72" y="16"/>
                      <a:pt x="7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2" name="Freeform 244"/>
              <p:cNvSpPr>
                <a:spLocks/>
              </p:cNvSpPr>
              <p:nvPr/>
            </p:nvSpPr>
            <p:spPr bwMode="auto">
              <a:xfrm>
                <a:off x="4432" y="1799"/>
                <a:ext cx="70" cy="69"/>
              </a:xfrm>
              <a:custGeom>
                <a:avLst/>
                <a:gdLst>
                  <a:gd name="T0" fmla="*/ 36 w 71"/>
                  <a:gd name="T1" fmla="*/ 71 h 71"/>
                  <a:gd name="T2" fmla="*/ 1 w 71"/>
                  <a:gd name="T3" fmla="*/ 36 h 71"/>
                  <a:gd name="T4" fmla="*/ 37 w 71"/>
                  <a:gd name="T5" fmla="*/ 0 h 71"/>
                  <a:gd name="T6" fmla="*/ 71 w 71"/>
                  <a:gd name="T7" fmla="*/ 35 h 71"/>
                  <a:gd name="T8" fmla="*/ 36 w 71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36" y="71"/>
                    </a:moveTo>
                    <a:cubicBezTo>
                      <a:pt x="16" y="71"/>
                      <a:pt x="0" y="56"/>
                      <a:pt x="1" y="36"/>
                    </a:cubicBezTo>
                    <a:cubicBezTo>
                      <a:pt x="1" y="16"/>
                      <a:pt x="17" y="0"/>
                      <a:pt x="37" y="0"/>
                    </a:cubicBezTo>
                    <a:cubicBezTo>
                      <a:pt x="55" y="1"/>
                      <a:pt x="70" y="16"/>
                      <a:pt x="71" y="35"/>
                    </a:cubicBezTo>
                    <a:cubicBezTo>
                      <a:pt x="71" y="55"/>
                      <a:pt x="56" y="71"/>
                      <a:pt x="36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3" name="Freeform 245"/>
              <p:cNvSpPr>
                <a:spLocks/>
              </p:cNvSpPr>
              <p:nvPr/>
            </p:nvSpPr>
            <p:spPr bwMode="auto">
              <a:xfrm>
                <a:off x="6376" y="3127"/>
                <a:ext cx="69" cy="71"/>
              </a:xfrm>
              <a:custGeom>
                <a:avLst/>
                <a:gdLst>
                  <a:gd name="T0" fmla="*/ 70 w 70"/>
                  <a:gd name="T1" fmla="*/ 36 h 72"/>
                  <a:gd name="T2" fmla="*/ 34 w 70"/>
                  <a:gd name="T3" fmla="*/ 72 h 72"/>
                  <a:gd name="T4" fmla="*/ 0 w 70"/>
                  <a:gd name="T5" fmla="*/ 36 h 72"/>
                  <a:gd name="T6" fmla="*/ 36 w 70"/>
                  <a:gd name="T7" fmla="*/ 1 h 72"/>
                  <a:gd name="T8" fmla="*/ 70 w 70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2">
                    <a:moveTo>
                      <a:pt x="70" y="36"/>
                    </a:moveTo>
                    <a:cubicBezTo>
                      <a:pt x="70" y="56"/>
                      <a:pt x="53" y="72"/>
                      <a:pt x="34" y="72"/>
                    </a:cubicBezTo>
                    <a:cubicBezTo>
                      <a:pt x="15" y="71"/>
                      <a:pt x="0" y="55"/>
                      <a:pt x="0" y="36"/>
                    </a:cubicBezTo>
                    <a:cubicBezTo>
                      <a:pt x="0" y="17"/>
                      <a:pt x="17" y="0"/>
                      <a:pt x="36" y="1"/>
                    </a:cubicBezTo>
                    <a:cubicBezTo>
                      <a:pt x="55" y="2"/>
                      <a:pt x="70" y="18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4" name="Freeform 246"/>
              <p:cNvSpPr>
                <a:spLocks/>
              </p:cNvSpPr>
              <p:nvPr/>
            </p:nvSpPr>
            <p:spPr bwMode="auto">
              <a:xfrm>
                <a:off x="6402" y="2740"/>
                <a:ext cx="70" cy="69"/>
              </a:xfrm>
              <a:custGeom>
                <a:avLst/>
                <a:gdLst>
                  <a:gd name="T0" fmla="*/ 36 w 72"/>
                  <a:gd name="T1" fmla="*/ 70 h 70"/>
                  <a:gd name="T2" fmla="*/ 1 w 72"/>
                  <a:gd name="T3" fmla="*/ 34 h 70"/>
                  <a:gd name="T4" fmla="*/ 36 w 72"/>
                  <a:gd name="T5" fmla="*/ 0 h 70"/>
                  <a:gd name="T6" fmla="*/ 71 w 72"/>
                  <a:gd name="T7" fmla="*/ 36 h 70"/>
                  <a:gd name="T8" fmla="*/ 36 w 72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0">
                    <a:moveTo>
                      <a:pt x="36" y="70"/>
                    </a:moveTo>
                    <a:cubicBezTo>
                      <a:pt x="17" y="70"/>
                      <a:pt x="0" y="54"/>
                      <a:pt x="1" y="34"/>
                    </a:cubicBezTo>
                    <a:cubicBezTo>
                      <a:pt x="1" y="15"/>
                      <a:pt x="17" y="0"/>
                      <a:pt x="36" y="0"/>
                    </a:cubicBezTo>
                    <a:cubicBezTo>
                      <a:pt x="55" y="0"/>
                      <a:pt x="72" y="17"/>
                      <a:pt x="71" y="36"/>
                    </a:cubicBezTo>
                    <a:cubicBezTo>
                      <a:pt x="71" y="55"/>
                      <a:pt x="55" y="70"/>
                      <a:pt x="36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5" name="Freeform 247"/>
              <p:cNvSpPr>
                <a:spLocks/>
              </p:cNvSpPr>
              <p:nvPr/>
            </p:nvSpPr>
            <p:spPr bwMode="auto">
              <a:xfrm>
                <a:off x="4210" y="3711"/>
                <a:ext cx="70" cy="69"/>
              </a:xfrm>
              <a:custGeom>
                <a:avLst/>
                <a:gdLst>
                  <a:gd name="T0" fmla="*/ 35 w 71"/>
                  <a:gd name="T1" fmla="*/ 70 h 70"/>
                  <a:gd name="T2" fmla="*/ 1 w 71"/>
                  <a:gd name="T3" fmla="*/ 36 h 70"/>
                  <a:gd name="T4" fmla="*/ 36 w 71"/>
                  <a:gd name="T5" fmla="*/ 0 h 70"/>
                  <a:gd name="T6" fmla="*/ 70 w 71"/>
                  <a:gd name="T7" fmla="*/ 36 h 70"/>
                  <a:gd name="T8" fmla="*/ 35 w 71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35" y="70"/>
                    </a:moveTo>
                    <a:cubicBezTo>
                      <a:pt x="17" y="70"/>
                      <a:pt x="1" y="55"/>
                      <a:pt x="1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7"/>
                      <a:pt x="70" y="36"/>
                    </a:cubicBezTo>
                    <a:cubicBezTo>
                      <a:pt x="69" y="55"/>
                      <a:pt x="54" y="70"/>
                      <a:pt x="3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6" name="Freeform 248"/>
              <p:cNvSpPr>
                <a:spLocks/>
              </p:cNvSpPr>
              <p:nvPr/>
            </p:nvSpPr>
            <p:spPr bwMode="auto">
              <a:xfrm>
                <a:off x="6371" y="2531"/>
                <a:ext cx="70" cy="70"/>
              </a:xfrm>
              <a:custGeom>
                <a:avLst/>
                <a:gdLst>
                  <a:gd name="T0" fmla="*/ 35 w 71"/>
                  <a:gd name="T1" fmla="*/ 0 h 71"/>
                  <a:gd name="T2" fmla="*/ 70 w 71"/>
                  <a:gd name="T3" fmla="*/ 37 h 71"/>
                  <a:gd name="T4" fmla="*/ 34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35" y="0"/>
                    </a:moveTo>
                    <a:cubicBezTo>
                      <a:pt x="55" y="0"/>
                      <a:pt x="71" y="17"/>
                      <a:pt x="70" y="37"/>
                    </a:cubicBezTo>
                    <a:cubicBezTo>
                      <a:pt x="69" y="55"/>
                      <a:pt x="53" y="71"/>
                      <a:pt x="34" y="71"/>
                    </a:cubicBezTo>
                    <a:cubicBezTo>
                      <a:pt x="16" y="70"/>
                      <a:pt x="0" y="55"/>
                      <a:pt x="0" y="36"/>
                    </a:cubicBezTo>
                    <a:cubicBezTo>
                      <a:pt x="0" y="16"/>
                      <a:pt x="16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7" name="Freeform 249"/>
              <p:cNvSpPr>
                <a:spLocks/>
              </p:cNvSpPr>
              <p:nvPr/>
            </p:nvSpPr>
            <p:spPr bwMode="auto">
              <a:xfrm>
                <a:off x="6317" y="3307"/>
                <a:ext cx="70" cy="69"/>
              </a:xfrm>
              <a:custGeom>
                <a:avLst/>
                <a:gdLst>
                  <a:gd name="T0" fmla="*/ 35 w 71"/>
                  <a:gd name="T1" fmla="*/ 71 h 71"/>
                  <a:gd name="T2" fmla="*/ 1 w 71"/>
                  <a:gd name="T3" fmla="*/ 34 h 71"/>
                  <a:gd name="T4" fmla="*/ 37 w 71"/>
                  <a:gd name="T5" fmla="*/ 0 h 71"/>
                  <a:gd name="T6" fmla="*/ 71 w 71"/>
                  <a:gd name="T7" fmla="*/ 35 h 71"/>
                  <a:gd name="T8" fmla="*/ 35 w 71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35" y="71"/>
                    </a:moveTo>
                    <a:cubicBezTo>
                      <a:pt x="15" y="70"/>
                      <a:pt x="0" y="54"/>
                      <a:pt x="1" y="34"/>
                    </a:cubicBezTo>
                    <a:cubicBezTo>
                      <a:pt x="2" y="15"/>
                      <a:pt x="18" y="0"/>
                      <a:pt x="37" y="0"/>
                    </a:cubicBezTo>
                    <a:cubicBezTo>
                      <a:pt x="55" y="1"/>
                      <a:pt x="71" y="16"/>
                      <a:pt x="71" y="35"/>
                    </a:cubicBezTo>
                    <a:cubicBezTo>
                      <a:pt x="71" y="55"/>
                      <a:pt x="55" y="71"/>
                      <a:pt x="3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8" name="Freeform 250"/>
              <p:cNvSpPr>
                <a:spLocks/>
              </p:cNvSpPr>
              <p:nvPr/>
            </p:nvSpPr>
            <p:spPr bwMode="auto">
              <a:xfrm>
                <a:off x="3874" y="2908"/>
                <a:ext cx="71" cy="70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5 h 71"/>
                  <a:gd name="T4" fmla="*/ 37 w 72"/>
                  <a:gd name="T5" fmla="*/ 71 h 71"/>
                  <a:gd name="T6" fmla="*/ 1 w 72"/>
                  <a:gd name="T7" fmla="*/ 37 h 71"/>
                  <a:gd name="T8" fmla="*/ 36 w 72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36" y="0"/>
                    </a:moveTo>
                    <a:cubicBezTo>
                      <a:pt x="55" y="0"/>
                      <a:pt x="72" y="15"/>
                      <a:pt x="72" y="35"/>
                    </a:cubicBezTo>
                    <a:cubicBezTo>
                      <a:pt x="72" y="54"/>
                      <a:pt x="56" y="71"/>
                      <a:pt x="37" y="71"/>
                    </a:cubicBezTo>
                    <a:cubicBezTo>
                      <a:pt x="18" y="70"/>
                      <a:pt x="2" y="56"/>
                      <a:pt x="1" y="37"/>
                    </a:cubicBezTo>
                    <a:cubicBezTo>
                      <a:pt x="0" y="18"/>
                      <a:pt x="16" y="1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9" name="Freeform 251"/>
              <p:cNvSpPr>
                <a:spLocks/>
              </p:cNvSpPr>
              <p:nvPr/>
            </p:nvSpPr>
            <p:spPr bwMode="auto">
              <a:xfrm>
                <a:off x="3932" y="2429"/>
                <a:ext cx="69" cy="70"/>
              </a:xfrm>
              <a:custGeom>
                <a:avLst/>
                <a:gdLst>
                  <a:gd name="T0" fmla="*/ 35 w 70"/>
                  <a:gd name="T1" fmla="*/ 71 h 71"/>
                  <a:gd name="T2" fmla="*/ 0 w 70"/>
                  <a:gd name="T3" fmla="*/ 36 h 71"/>
                  <a:gd name="T4" fmla="*/ 37 w 70"/>
                  <a:gd name="T5" fmla="*/ 1 h 71"/>
                  <a:gd name="T6" fmla="*/ 70 w 70"/>
                  <a:gd name="T7" fmla="*/ 37 h 71"/>
                  <a:gd name="T8" fmla="*/ 35 w 70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5" y="71"/>
                    </a:moveTo>
                    <a:cubicBezTo>
                      <a:pt x="16" y="71"/>
                      <a:pt x="1" y="55"/>
                      <a:pt x="0" y="36"/>
                    </a:cubicBezTo>
                    <a:cubicBezTo>
                      <a:pt x="0" y="16"/>
                      <a:pt x="17" y="0"/>
                      <a:pt x="37" y="1"/>
                    </a:cubicBezTo>
                    <a:cubicBezTo>
                      <a:pt x="56" y="2"/>
                      <a:pt x="70" y="18"/>
                      <a:pt x="70" y="37"/>
                    </a:cubicBezTo>
                    <a:cubicBezTo>
                      <a:pt x="69" y="56"/>
                      <a:pt x="53" y="71"/>
                      <a:pt x="3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0" name="Freeform 252"/>
              <p:cNvSpPr>
                <a:spLocks/>
              </p:cNvSpPr>
              <p:nvPr/>
            </p:nvSpPr>
            <p:spPr bwMode="auto">
              <a:xfrm>
                <a:off x="4788" y="1618"/>
                <a:ext cx="70" cy="68"/>
              </a:xfrm>
              <a:custGeom>
                <a:avLst/>
                <a:gdLst>
                  <a:gd name="T0" fmla="*/ 36 w 71"/>
                  <a:gd name="T1" fmla="*/ 0 h 70"/>
                  <a:gd name="T2" fmla="*/ 71 w 71"/>
                  <a:gd name="T3" fmla="*/ 35 h 70"/>
                  <a:gd name="T4" fmla="*/ 34 w 71"/>
                  <a:gd name="T5" fmla="*/ 70 h 70"/>
                  <a:gd name="T6" fmla="*/ 0 w 71"/>
                  <a:gd name="T7" fmla="*/ 35 h 70"/>
                  <a:gd name="T8" fmla="*/ 36 w 71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36" y="0"/>
                    </a:moveTo>
                    <a:cubicBezTo>
                      <a:pt x="55" y="1"/>
                      <a:pt x="70" y="16"/>
                      <a:pt x="71" y="35"/>
                    </a:cubicBezTo>
                    <a:cubicBezTo>
                      <a:pt x="71" y="54"/>
                      <a:pt x="54" y="70"/>
                      <a:pt x="34" y="70"/>
                    </a:cubicBezTo>
                    <a:cubicBezTo>
                      <a:pt x="15" y="70"/>
                      <a:pt x="0" y="54"/>
                      <a:pt x="0" y="35"/>
                    </a:cubicBezTo>
                    <a:cubicBezTo>
                      <a:pt x="0" y="15"/>
                      <a:pt x="1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1" name="Freeform 253"/>
              <p:cNvSpPr>
                <a:spLocks/>
              </p:cNvSpPr>
              <p:nvPr/>
            </p:nvSpPr>
            <p:spPr bwMode="auto">
              <a:xfrm>
                <a:off x="4167" y="2011"/>
                <a:ext cx="68" cy="70"/>
              </a:xfrm>
              <a:custGeom>
                <a:avLst/>
                <a:gdLst>
                  <a:gd name="T0" fmla="*/ 36 w 70"/>
                  <a:gd name="T1" fmla="*/ 0 h 71"/>
                  <a:gd name="T2" fmla="*/ 70 w 70"/>
                  <a:gd name="T3" fmla="*/ 35 h 71"/>
                  <a:gd name="T4" fmla="*/ 36 w 70"/>
                  <a:gd name="T5" fmla="*/ 70 h 71"/>
                  <a:gd name="T6" fmla="*/ 1 w 70"/>
                  <a:gd name="T7" fmla="*/ 34 h 71"/>
                  <a:gd name="T8" fmla="*/ 36 w 7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6" y="0"/>
                    </a:moveTo>
                    <a:cubicBezTo>
                      <a:pt x="55" y="0"/>
                      <a:pt x="70" y="16"/>
                      <a:pt x="70" y="35"/>
                    </a:cubicBezTo>
                    <a:cubicBezTo>
                      <a:pt x="70" y="54"/>
                      <a:pt x="55" y="70"/>
                      <a:pt x="36" y="70"/>
                    </a:cubicBezTo>
                    <a:cubicBezTo>
                      <a:pt x="16" y="71"/>
                      <a:pt x="0" y="54"/>
                      <a:pt x="1" y="34"/>
                    </a:cubicBezTo>
                    <a:cubicBezTo>
                      <a:pt x="1" y="15"/>
                      <a:pt x="17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2" name="Freeform 254"/>
              <p:cNvSpPr>
                <a:spLocks/>
              </p:cNvSpPr>
              <p:nvPr/>
            </p:nvSpPr>
            <p:spPr bwMode="auto">
              <a:xfrm>
                <a:off x="4359" y="3859"/>
                <a:ext cx="70" cy="69"/>
              </a:xfrm>
              <a:custGeom>
                <a:avLst/>
                <a:gdLst>
                  <a:gd name="T0" fmla="*/ 35 w 71"/>
                  <a:gd name="T1" fmla="*/ 0 h 70"/>
                  <a:gd name="T2" fmla="*/ 70 w 71"/>
                  <a:gd name="T3" fmla="*/ 34 h 70"/>
                  <a:gd name="T4" fmla="*/ 34 w 71"/>
                  <a:gd name="T5" fmla="*/ 69 h 70"/>
                  <a:gd name="T6" fmla="*/ 1 w 71"/>
                  <a:gd name="T7" fmla="*/ 34 h 70"/>
                  <a:gd name="T8" fmla="*/ 35 w 71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35" y="0"/>
                    </a:moveTo>
                    <a:cubicBezTo>
                      <a:pt x="54" y="0"/>
                      <a:pt x="70" y="15"/>
                      <a:pt x="70" y="34"/>
                    </a:cubicBezTo>
                    <a:cubicBezTo>
                      <a:pt x="71" y="54"/>
                      <a:pt x="54" y="70"/>
                      <a:pt x="34" y="69"/>
                    </a:cubicBezTo>
                    <a:cubicBezTo>
                      <a:pt x="16" y="69"/>
                      <a:pt x="0" y="53"/>
                      <a:pt x="1" y="34"/>
                    </a:cubicBezTo>
                    <a:cubicBezTo>
                      <a:pt x="1" y="16"/>
                      <a:pt x="16" y="1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3" name="Freeform 255"/>
              <p:cNvSpPr>
                <a:spLocks/>
              </p:cNvSpPr>
              <p:nvPr/>
            </p:nvSpPr>
            <p:spPr bwMode="auto">
              <a:xfrm>
                <a:off x="6347" y="3218"/>
                <a:ext cx="69" cy="70"/>
              </a:xfrm>
              <a:custGeom>
                <a:avLst/>
                <a:gdLst>
                  <a:gd name="T0" fmla="*/ 70 w 70"/>
                  <a:gd name="T1" fmla="*/ 35 h 71"/>
                  <a:gd name="T2" fmla="*/ 35 w 70"/>
                  <a:gd name="T3" fmla="*/ 71 h 71"/>
                  <a:gd name="T4" fmla="*/ 0 w 70"/>
                  <a:gd name="T5" fmla="*/ 37 h 71"/>
                  <a:gd name="T6" fmla="*/ 36 w 70"/>
                  <a:gd name="T7" fmla="*/ 0 h 71"/>
                  <a:gd name="T8" fmla="*/ 70 w 70"/>
                  <a:gd name="T9" fmla="*/ 3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70" y="35"/>
                    </a:moveTo>
                    <a:cubicBezTo>
                      <a:pt x="70" y="55"/>
                      <a:pt x="55" y="71"/>
                      <a:pt x="35" y="71"/>
                    </a:cubicBezTo>
                    <a:cubicBezTo>
                      <a:pt x="16" y="71"/>
                      <a:pt x="1" y="56"/>
                      <a:pt x="0" y="37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1"/>
                      <a:pt x="70" y="16"/>
                      <a:pt x="7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4" name="Freeform 256"/>
              <p:cNvSpPr>
                <a:spLocks/>
              </p:cNvSpPr>
              <p:nvPr/>
            </p:nvSpPr>
            <p:spPr bwMode="auto">
              <a:xfrm>
                <a:off x="5372" y="4091"/>
                <a:ext cx="69" cy="69"/>
              </a:xfrm>
              <a:custGeom>
                <a:avLst/>
                <a:gdLst>
                  <a:gd name="T0" fmla="*/ 70 w 71"/>
                  <a:gd name="T1" fmla="*/ 36 h 71"/>
                  <a:gd name="T2" fmla="*/ 34 w 71"/>
                  <a:gd name="T3" fmla="*/ 70 h 71"/>
                  <a:gd name="T4" fmla="*/ 1 w 71"/>
                  <a:gd name="T5" fmla="*/ 35 h 71"/>
                  <a:gd name="T6" fmla="*/ 37 w 71"/>
                  <a:gd name="T7" fmla="*/ 1 h 71"/>
                  <a:gd name="T8" fmla="*/ 70 w 71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70" y="36"/>
                    </a:moveTo>
                    <a:cubicBezTo>
                      <a:pt x="70" y="56"/>
                      <a:pt x="54" y="71"/>
                      <a:pt x="34" y="70"/>
                    </a:cubicBezTo>
                    <a:cubicBezTo>
                      <a:pt x="15" y="69"/>
                      <a:pt x="0" y="54"/>
                      <a:pt x="1" y="35"/>
                    </a:cubicBezTo>
                    <a:cubicBezTo>
                      <a:pt x="1" y="15"/>
                      <a:pt x="17" y="0"/>
                      <a:pt x="37" y="1"/>
                    </a:cubicBezTo>
                    <a:cubicBezTo>
                      <a:pt x="56" y="2"/>
                      <a:pt x="71" y="17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5" name="Freeform 257"/>
              <p:cNvSpPr>
                <a:spLocks/>
              </p:cNvSpPr>
              <p:nvPr/>
            </p:nvSpPr>
            <p:spPr bwMode="auto">
              <a:xfrm>
                <a:off x="5697" y="3999"/>
                <a:ext cx="69" cy="69"/>
              </a:xfrm>
              <a:custGeom>
                <a:avLst/>
                <a:gdLst>
                  <a:gd name="T0" fmla="*/ 70 w 70"/>
                  <a:gd name="T1" fmla="*/ 35 h 70"/>
                  <a:gd name="T2" fmla="*/ 36 w 70"/>
                  <a:gd name="T3" fmla="*/ 70 h 70"/>
                  <a:gd name="T4" fmla="*/ 1 w 70"/>
                  <a:gd name="T5" fmla="*/ 36 h 70"/>
                  <a:gd name="T6" fmla="*/ 36 w 70"/>
                  <a:gd name="T7" fmla="*/ 0 h 70"/>
                  <a:gd name="T8" fmla="*/ 70 w 70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54"/>
                      <a:pt x="55" y="70"/>
                      <a:pt x="36" y="70"/>
                    </a:cubicBezTo>
                    <a:cubicBezTo>
                      <a:pt x="17" y="70"/>
                      <a:pt x="1" y="55"/>
                      <a:pt x="1" y="36"/>
                    </a:cubicBezTo>
                    <a:cubicBezTo>
                      <a:pt x="0" y="17"/>
                      <a:pt x="17" y="0"/>
                      <a:pt x="36" y="0"/>
                    </a:cubicBezTo>
                    <a:cubicBezTo>
                      <a:pt x="55" y="1"/>
                      <a:pt x="70" y="17"/>
                      <a:pt x="7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6" name="Freeform 258"/>
              <p:cNvSpPr>
                <a:spLocks/>
              </p:cNvSpPr>
              <p:nvPr/>
            </p:nvSpPr>
            <p:spPr bwMode="auto">
              <a:xfrm>
                <a:off x="5206" y="1556"/>
                <a:ext cx="69" cy="69"/>
              </a:xfrm>
              <a:custGeom>
                <a:avLst/>
                <a:gdLst>
                  <a:gd name="T0" fmla="*/ 34 w 70"/>
                  <a:gd name="T1" fmla="*/ 1 h 71"/>
                  <a:gd name="T2" fmla="*/ 69 w 70"/>
                  <a:gd name="T3" fmla="*/ 34 h 71"/>
                  <a:gd name="T4" fmla="*/ 36 w 70"/>
                  <a:gd name="T5" fmla="*/ 70 h 71"/>
                  <a:gd name="T6" fmla="*/ 0 w 70"/>
                  <a:gd name="T7" fmla="*/ 35 h 71"/>
                  <a:gd name="T8" fmla="*/ 34 w 70"/>
                  <a:gd name="T9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4" y="1"/>
                    </a:moveTo>
                    <a:cubicBezTo>
                      <a:pt x="53" y="0"/>
                      <a:pt x="68" y="15"/>
                      <a:pt x="69" y="34"/>
                    </a:cubicBezTo>
                    <a:cubicBezTo>
                      <a:pt x="70" y="53"/>
                      <a:pt x="55" y="69"/>
                      <a:pt x="36" y="70"/>
                    </a:cubicBezTo>
                    <a:cubicBezTo>
                      <a:pt x="16" y="71"/>
                      <a:pt x="0" y="55"/>
                      <a:pt x="0" y="35"/>
                    </a:cubicBezTo>
                    <a:cubicBezTo>
                      <a:pt x="0" y="17"/>
                      <a:pt x="15" y="1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7" name="Freeform 259"/>
              <p:cNvSpPr>
                <a:spLocks/>
              </p:cNvSpPr>
              <p:nvPr/>
            </p:nvSpPr>
            <p:spPr bwMode="auto">
              <a:xfrm>
                <a:off x="6406" y="3039"/>
                <a:ext cx="68" cy="69"/>
              </a:xfrm>
              <a:custGeom>
                <a:avLst/>
                <a:gdLst>
                  <a:gd name="T0" fmla="*/ 35 w 69"/>
                  <a:gd name="T1" fmla="*/ 0 h 70"/>
                  <a:gd name="T2" fmla="*/ 69 w 69"/>
                  <a:gd name="T3" fmla="*/ 34 h 70"/>
                  <a:gd name="T4" fmla="*/ 35 w 69"/>
                  <a:gd name="T5" fmla="*/ 69 h 70"/>
                  <a:gd name="T6" fmla="*/ 0 w 69"/>
                  <a:gd name="T7" fmla="*/ 34 h 70"/>
                  <a:gd name="T8" fmla="*/ 35 w 69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35" y="0"/>
                    </a:moveTo>
                    <a:cubicBezTo>
                      <a:pt x="53" y="0"/>
                      <a:pt x="68" y="15"/>
                      <a:pt x="69" y="34"/>
                    </a:cubicBezTo>
                    <a:cubicBezTo>
                      <a:pt x="69" y="53"/>
                      <a:pt x="54" y="69"/>
                      <a:pt x="35" y="69"/>
                    </a:cubicBezTo>
                    <a:cubicBezTo>
                      <a:pt x="16" y="70"/>
                      <a:pt x="0" y="54"/>
                      <a:pt x="0" y="34"/>
                    </a:cubicBezTo>
                    <a:cubicBezTo>
                      <a:pt x="0" y="15"/>
                      <a:pt x="16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8" name="Freeform 260"/>
              <p:cNvSpPr>
                <a:spLocks/>
              </p:cNvSpPr>
              <p:nvPr/>
            </p:nvSpPr>
            <p:spPr bwMode="auto">
              <a:xfrm>
                <a:off x="5164" y="4120"/>
                <a:ext cx="69" cy="70"/>
              </a:xfrm>
              <a:custGeom>
                <a:avLst/>
                <a:gdLst>
                  <a:gd name="T0" fmla="*/ 70 w 70"/>
                  <a:gd name="T1" fmla="*/ 37 h 71"/>
                  <a:gd name="T2" fmla="*/ 35 w 70"/>
                  <a:gd name="T3" fmla="*/ 71 h 71"/>
                  <a:gd name="T4" fmla="*/ 1 w 70"/>
                  <a:gd name="T5" fmla="*/ 34 h 71"/>
                  <a:gd name="T6" fmla="*/ 36 w 70"/>
                  <a:gd name="T7" fmla="*/ 1 h 71"/>
                  <a:gd name="T8" fmla="*/ 70 w 70"/>
                  <a:gd name="T9" fmla="*/ 3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70" y="37"/>
                    </a:moveTo>
                    <a:cubicBezTo>
                      <a:pt x="69" y="56"/>
                      <a:pt x="54" y="71"/>
                      <a:pt x="35" y="71"/>
                    </a:cubicBezTo>
                    <a:cubicBezTo>
                      <a:pt x="15" y="71"/>
                      <a:pt x="0" y="54"/>
                      <a:pt x="1" y="34"/>
                    </a:cubicBezTo>
                    <a:cubicBezTo>
                      <a:pt x="2" y="15"/>
                      <a:pt x="18" y="0"/>
                      <a:pt x="36" y="1"/>
                    </a:cubicBezTo>
                    <a:cubicBezTo>
                      <a:pt x="56" y="2"/>
                      <a:pt x="70" y="17"/>
                      <a:pt x="7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9" name="Freeform 261"/>
              <p:cNvSpPr>
                <a:spLocks/>
              </p:cNvSpPr>
              <p:nvPr/>
            </p:nvSpPr>
            <p:spPr bwMode="auto">
              <a:xfrm>
                <a:off x="5831" y="1760"/>
                <a:ext cx="69" cy="69"/>
              </a:xfrm>
              <a:custGeom>
                <a:avLst/>
                <a:gdLst>
                  <a:gd name="T0" fmla="*/ 69 w 70"/>
                  <a:gd name="T1" fmla="*/ 33 h 70"/>
                  <a:gd name="T2" fmla="*/ 36 w 70"/>
                  <a:gd name="T3" fmla="*/ 69 h 70"/>
                  <a:gd name="T4" fmla="*/ 0 w 70"/>
                  <a:gd name="T5" fmla="*/ 34 h 70"/>
                  <a:gd name="T6" fmla="*/ 35 w 70"/>
                  <a:gd name="T7" fmla="*/ 0 h 70"/>
                  <a:gd name="T8" fmla="*/ 69 w 70"/>
                  <a:gd name="T9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69" y="33"/>
                    </a:moveTo>
                    <a:cubicBezTo>
                      <a:pt x="70" y="52"/>
                      <a:pt x="55" y="68"/>
                      <a:pt x="36" y="69"/>
                    </a:cubicBezTo>
                    <a:cubicBezTo>
                      <a:pt x="16" y="70"/>
                      <a:pt x="0" y="53"/>
                      <a:pt x="0" y="34"/>
                    </a:cubicBezTo>
                    <a:cubicBezTo>
                      <a:pt x="0" y="15"/>
                      <a:pt x="16" y="0"/>
                      <a:pt x="35" y="0"/>
                    </a:cubicBezTo>
                    <a:cubicBezTo>
                      <a:pt x="54" y="0"/>
                      <a:pt x="69" y="14"/>
                      <a:pt x="6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0" name="Freeform 262"/>
              <p:cNvSpPr>
                <a:spLocks/>
              </p:cNvSpPr>
              <p:nvPr/>
            </p:nvSpPr>
            <p:spPr bwMode="auto">
              <a:xfrm>
                <a:off x="6289" y="3397"/>
                <a:ext cx="69" cy="69"/>
              </a:xfrm>
              <a:custGeom>
                <a:avLst/>
                <a:gdLst>
                  <a:gd name="T0" fmla="*/ 70 w 70"/>
                  <a:gd name="T1" fmla="*/ 36 h 70"/>
                  <a:gd name="T2" fmla="*/ 35 w 70"/>
                  <a:gd name="T3" fmla="*/ 70 h 70"/>
                  <a:gd name="T4" fmla="*/ 1 w 70"/>
                  <a:gd name="T5" fmla="*/ 33 h 70"/>
                  <a:gd name="T6" fmla="*/ 37 w 70"/>
                  <a:gd name="T7" fmla="*/ 1 h 70"/>
                  <a:gd name="T8" fmla="*/ 70 w 70"/>
                  <a:gd name="T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70" y="36"/>
                    </a:moveTo>
                    <a:cubicBezTo>
                      <a:pt x="69" y="55"/>
                      <a:pt x="54" y="70"/>
                      <a:pt x="35" y="70"/>
                    </a:cubicBezTo>
                    <a:cubicBezTo>
                      <a:pt x="15" y="70"/>
                      <a:pt x="0" y="53"/>
                      <a:pt x="1" y="33"/>
                    </a:cubicBezTo>
                    <a:cubicBezTo>
                      <a:pt x="2" y="14"/>
                      <a:pt x="17" y="0"/>
                      <a:pt x="37" y="1"/>
                    </a:cubicBezTo>
                    <a:cubicBezTo>
                      <a:pt x="56" y="1"/>
                      <a:pt x="70" y="17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1" name="Freeform 263"/>
              <p:cNvSpPr>
                <a:spLocks/>
              </p:cNvSpPr>
              <p:nvPr/>
            </p:nvSpPr>
            <p:spPr bwMode="auto">
              <a:xfrm>
                <a:off x="3963" y="2340"/>
                <a:ext cx="68" cy="68"/>
              </a:xfrm>
              <a:custGeom>
                <a:avLst/>
                <a:gdLst>
                  <a:gd name="T0" fmla="*/ 35 w 69"/>
                  <a:gd name="T1" fmla="*/ 0 h 70"/>
                  <a:gd name="T2" fmla="*/ 69 w 69"/>
                  <a:gd name="T3" fmla="*/ 35 h 70"/>
                  <a:gd name="T4" fmla="*/ 33 w 69"/>
                  <a:gd name="T5" fmla="*/ 70 h 70"/>
                  <a:gd name="T6" fmla="*/ 0 w 69"/>
                  <a:gd name="T7" fmla="*/ 35 h 70"/>
                  <a:gd name="T8" fmla="*/ 35 w 69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35" y="0"/>
                    </a:moveTo>
                    <a:cubicBezTo>
                      <a:pt x="53" y="0"/>
                      <a:pt x="69" y="16"/>
                      <a:pt x="69" y="35"/>
                    </a:cubicBezTo>
                    <a:cubicBezTo>
                      <a:pt x="69" y="55"/>
                      <a:pt x="53" y="70"/>
                      <a:pt x="33" y="70"/>
                    </a:cubicBezTo>
                    <a:cubicBezTo>
                      <a:pt x="14" y="69"/>
                      <a:pt x="0" y="54"/>
                      <a:pt x="0" y="35"/>
                    </a:cubicBezTo>
                    <a:cubicBezTo>
                      <a:pt x="1" y="16"/>
                      <a:pt x="16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2" name="Freeform 264"/>
              <p:cNvSpPr>
                <a:spLocks/>
              </p:cNvSpPr>
              <p:nvPr/>
            </p:nvSpPr>
            <p:spPr bwMode="auto">
              <a:xfrm>
                <a:off x="4314" y="1861"/>
                <a:ext cx="70" cy="69"/>
              </a:xfrm>
              <a:custGeom>
                <a:avLst/>
                <a:gdLst>
                  <a:gd name="T0" fmla="*/ 70 w 71"/>
                  <a:gd name="T1" fmla="*/ 35 h 70"/>
                  <a:gd name="T2" fmla="*/ 36 w 71"/>
                  <a:gd name="T3" fmla="*/ 69 h 70"/>
                  <a:gd name="T4" fmla="*/ 1 w 71"/>
                  <a:gd name="T5" fmla="*/ 33 h 70"/>
                  <a:gd name="T6" fmla="*/ 36 w 71"/>
                  <a:gd name="T7" fmla="*/ 0 h 70"/>
                  <a:gd name="T8" fmla="*/ 70 w 71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0">
                    <a:moveTo>
                      <a:pt x="70" y="35"/>
                    </a:moveTo>
                    <a:cubicBezTo>
                      <a:pt x="70" y="53"/>
                      <a:pt x="55" y="69"/>
                      <a:pt x="36" y="69"/>
                    </a:cubicBezTo>
                    <a:cubicBezTo>
                      <a:pt x="17" y="70"/>
                      <a:pt x="0" y="53"/>
                      <a:pt x="1" y="33"/>
                    </a:cubicBezTo>
                    <a:cubicBezTo>
                      <a:pt x="2" y="15"/>
                      <a:pt x="18" y="0"/>
                      <a:pt x="36" y="0"/>
                    </a:cubicBezTo>
                    <a:cubicBezTo>
                      <a:pt x="55" y="0"/>
                      <a:pt x="71" y="16"/>
                      <a:pt x="7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3" name="Freeform 265"/>
              <p:cNvSpPr>
                <a:spLocks/>
              </p:cNvSpPr>
              <p:nvPr/>
            </p:nvSpPr>
            <p:spPr bwMode="auto">
              <a:xfrm>
                <a:off x="3999" y="3444"/>
                <a:ext cx="68" cy="68"/>
              </a:xfrm>
              <a:custGeom>
                <a:avLst/>
                <a:gdLst>
                  <a:gd name="T0" fmla="*/ 69 w 69"/>
                  <a:gd name="T1" fmla="*/ 35 h 69"/>
                  <a:gd name="T2" fmla="*/ 34 w 69"/>
                  <a:gd name="T3" fmla="*/ 69 h 69"/>
                  <a:gd name="T4" fmla="*/ 0 w 69"/>
                  <a:gd name="T5" fmla="*/ 34 h 69"/>
                  <a:gd name="T6" fmla="*/ 35 w 69"/>
                  <a:gd name="T7" fmla="*/ 0 h 69"/>
                  <a:gd name="T8" fmla="*/ 69 w 69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9" y="35"/>
                    </a:moveTo>
                    <a:cubicBezTo>
                      <a:pt x="68" y="54"/>
                      <a:pt x="53" y="69"/>
                      <a:pt x="34" y="69"/>
                    </a:cubicBezTo>
                    <a:cubicBezTo>
                      <a:pt x="16" y="69"/>
                      <a:pt x="0" y="53"/>
                      <a:pt x="0" y="34"/>
                    </a:cubicBezTo>
                    <a:cubicBezTo>
                      <a:pt x="1" y="16"/>
                      <a:pt x="17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4" name="Freeform 266"/>
              <p:cNvSpPr>
                <a:spLocks/>
              </p:cNvSpPr>
              <p:nvPr/>
            </p:nvSpPr>
            <p:spPr bwMode="auto">
              <a:xfrm>
                <a:off x="3904" y="2520"/>
                <a:ext cx="69" cy="68"/>
              </a:xfrm>
              <a:custGeom>
                <a:avLst/>
                <a:gdLst>
                  <a:gd name="T0" fmla="*/ 70 w 70"/>
                  <a:gd name="T1" fmla="*/ 36 h 70"/>
                  <a:gd name="T2" fmla="*/ 36 w 70"/>
                  <a:gd name="T3" fmla="*/ 70 h 70"/>
                  <a:gd name="T4" fmla="*/ 1 w 70"/>
                  <a:gd name="T5" fmla="*/ 34 h 70"/>
                  <a:gd name="T6" fmla="*/ 36 w 70"/>
                  <a:gd name="T7" fmla="*/ 1 h 70"/>
                  <a:gd name="T8" fmla="*/ 70 w 70"/>
                  <a:gd name="T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70" y="36"/>
                    </a:moveTo>
                    <a:cubicBezTo>
                      <a:pt x="70" y="55"/>
                      <a:pt x="55" y="70"/>
                      <a:pt x="36" y="70"/>
                    </a:cubicBezTo>
                    <a:cubicBezTo>
                      <a:pt x="16" y="70"/>
                      <a:pt x="0" y="54"/>
                      <a:pt x="1" y="34"/>
                    </a:cubicBezTo>
                    <a:cubicBezTo>
                      <a:pt x="2" y="15"/>
                      <a:pt x="17" y="0"/>
                      <a:pt x="36" y="1"/>
                    </a:cubicBezTo>
                    <a:cubicBezTo>
                      <a:pt x="55" y="1"/>
                      <a:pt x="70" y="17"/>
                      <a:pt x="7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5" name="Freeform 267"/>
              <p:cNvSpPr>
                <a:spLocks/>
              </p:cNvSpPr>
              <p:nvPr/>
            </p:nvSpPr>
            <p:spPr bwMode="auto">
              <a:xfrm>
                <a:off x="3875" y="2610"/>
                <a:ext cx="67" cy="68"/>
              </a:xfrm>
              <a:custGeom>
                <a:avLst/>
                <a:gdLst>
                  <a:gd name="T0" fmla="*/ 34 w 68"/>
                  <a:gd name="T1" fmla="*/ 1 h 69"/>
                  <a:gd name="T2" fmla="*/ 68 w 68"/>
                  <a:gd name="T3" fmla="*/ 35 h 69"/>
                  <a:gd name="T4" fmla="*/ 34 w 68"/>
                  <a:gd name="T5" fmla="*/ 69 h 69"/>
                  <a:gd name="T6" fmla="*/ 0 w 68"/>
                  <a:gd name="T7" fmla="*/ 35 h 69"/>
                  <a:gd name="T8" fmla="*/ 34 w 68"/>
                  <a:gd name="T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34" y="1"/>
                    </a:moveTo>
                    <a:cubicBezTo>
                      <a:pt x="53" y="1"/>
                      <a:pt x="68" y="16"/>
                      <a:pt x="68" y="35"/>
                    </a:cubicBezTo>
                    <a:cubicBezTo>
                      <a:pt x="68" y="54"/>
                      <a:pt x="53" y="69"/>
                      <a:pt x="34" y="69"/>
                    </a:cubicBezTo>
                    <a:cubicBezTo>
                      <a:pt x="15" y="69"/>
                      <a:pt x="0" y="54"/>
                      <a:pt x="0" y="35"/>
                    </a:cubicBezTo>
                    <a:cubicBezTo>
                      <a:pt x="0" y="16"/>
                      <a:pt x="15" y="0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6" name="Freeform 268"/>
              <p:cNvSpPr>
                <a:spLocks/>
              </p:cNvSpPr>
              <p:nvPr/>
            </p:nvSpPr>
            <p:spPr bwMode="auto">
              <a:xfrm>
                <a:off x="5817" y="3937"/>
                <a:ext cx="69" cy="70"/>
              </a:xfrm>
              <a:custGeom>
                <a:avLst/>
                <a:gdLst>
                  <a:gd name="T0" fmla="*/ 1 w 70"/>
                  <a:gd name="T1" fmla="*/ 34 h 71"/>
                  <a:gd name="T2" fmla="*/ 37 w 70"/>
                  <a:gd name="T3" fmla="*/ 1 h 71"/>
                  <a:gd name="T4" fmla="*/ 69 w 70"/>
                  <a:gd name="T5" fmla="*/ 37 h 71"/>
                  <a:gd name="T6" fmla="*/ 34 w 70"/>
                  <a:gd name="T7" fmla="*/ 70 h 71"/>
                  <a:gd name="T8" fmla="*/ 1 w 70"/>
                  <a:gd name="T9" fmla="*/ 3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1" y="34"/>
                    </a:moveTo>
                    <a:cubicBezTo>
                      <a:pt x="2" y="15"/>
                      <a:pt x="18" y="0"/>
                      <a:pt x="37" y="1"/>
                    </a:cubicBezTo>
                    <a:cubicBezTo>
                      <a:pt x="55" y="2"/>
                      <a:pt x="70" y="18"/>
                      <a:pt x="69" y="37"/>
                    </a:cubicBezTo>
                    <a:cubicBezTo>
                      <a:pt x="69" y="56"/>
                      <a:pt x="52" y="71"/>
                      <a:pt x="34" y="70"/>
                    </a:cubicBezTo>
                    <a:cubicBezTo>
                      <a:pt x="15" y="69"/>
                      <a:pt x="0" y="52"/>
                      <a:pt x="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7" name="Freeform 269"/>
              <p:cNvSpPr>
                <a:spLocks/>
              </p:cNvSpPr>
              <p:nvPr/>
            </p:nvSpPr>
            <p:spPr bwMode="auto">
              <a:xfrm>
                <a:off x="3991" y="2251"/>
                <a:ext cx="67" cy="69"/>
              </a:xfrm>
              <a:custGeom>
                <a:avLst/>
                <a:gdLst>
                  <a:gd name="T0" fmla="*/ 68 w 68"/>
                  <a:gd name="T1" fmla="*/ 35 h 70"/>
                  <a:gd name="T2" fmla="*/ 35 w 68"/>
                  <a:gd name="T3" fmla="*/ 70 h 70"/>
                  <a:gd name="T4" fmla="*/ 0 w 68"/>
                  <a:gd name="T5" fmla="*/ 36 h 70"/>
                  <a:gd name="T6" fmla="*/ 34 w 68"/>
                  <a:gd name="T7" fmla="*/ 1 h 70"/>
                  <a:gd name="T8" fmla="*/ 68 w 68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0">
                    <a:moveTo>
                      <a:pt x="68" y="35"/>
                    </a:moveTo>
                    <a:cubicBezTo>
                      <a:pt x="68" y="54"/>
                      <a:pt x="54" y="69"/>
                      <a:pt x="35" y="70"/>
                    </a:cubicBezTo>
                    <a:cubicBezTo>
                      <a:pt x="16" y="70"/>
                      <a:pt x="0" y="54"/>
                      <a:pt x="0" y="36"/>
                    </a:cubicBezTo>
                    <a:cubicBezTo>
                      <a:pt x="0" y="17"/>
                      <a:pt x="15" y="1"/>
                      <a:pt x="34" y="1"/>
                    </a:cubicBezTo>
                    <a:cubicBezTo>
                      <a:pt x="52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8" name="Freeform 270"/>
              <p:cNvSpPr>
                <a:spLocks/>
              </p:cNvSpPr>
              <p:nvPr/>
            </p:nvSpPr>
            <p:spPr bwMode="auto">
              <a:xfrm>
                <a:off x="5580" y="4060"/>
                <a:ext cx="69" cy="68"/>
              </a:xfrm>
              <a:custGeom>
                <a:avLst/>
                <a:gdLst>
                  <a:gd name="T0" fmla="*/ 34 w 70"/>
                  <a:gd name="T1" fmla="*/ 0 h 69"/>
                  <a:gd name="T2" fmla="*/ 69 w 70"/>
                  <a:gd name="T3" fmla="*/ 33 h 69"/>
                  <a:gd name="T4" fmla="*/ 36 w 70"/>
                  <a:gd name="T5" fmla="*/ 69 h 69"/>
                  <a:gd name="T6" fmla="*/ 1 w 70"/>
                  <a:gd name="T7" fmla="*/ 35 h 69"/>
                  <a:gd name="T8" fmla="*/ 34 w 70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9">
                    <a:moveTo>
                      <a:pt x="34" y="0"/>
                    </a:moveTo>
                    <a:cubicBezTo>
                      <a:pt x="53" y="0"/>
                      <a:pt x="68" y="14"/>
                      <a:pt x="69" y="33"/>
                    </a:cubicBezTo>
                    <a:cubicBezTo>
                      <a:pt x="70" y="52"/>
                      <a:pt x="54" y="68"/>
                      <a:pt x="36" y="69"/>
                    </a:cubicBezTo>
                    <a:cubicBezTo>
                      <a:pt x="17" y="69"/>
                      <a:pt x="1" y="54"/>
                      <a:pt x="1" y="35"/>
                    </a:cubicBezTo>
                    <a:cubicBezTo>
                      <a:pt x="0" y="16"/>
                      <a:pt x="14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9" name="Freeform 271"/>
              <p:cNvSpPr>
                <a:spLocks/>
              </p:cNvSpPr>
              <p:nvPr/>
            </p:nvSpPr>
            <p:spPr bwMode="auto">
              <a:xfrm>
                <a:off x="6069" y="1937"/>
                <a:ext cx="71" cy="70"/>
              </a:xfrm>
              <a:custGeom>
                <a:avLst/>
                <a:gdLst>
                  <a:gd name="T0" fmla="*/ 2 w 72"/>
                  <a:gd name="T1" fmla="*/ 32 h 71"/>
                  <a:gd name="T2" fmla="*/ 40 w 72"/>
                  <a:gd name="T3" fmla="*/ 2 h 71"/>
                  <a:gd name="T4" fmla="*/ 69 w 72"/>
                  <a:gd name="T5" fmla="*/ 40 h 71"/>
                  <a:gd name="T6" fmla="*/ 33 w 72"/>
                  <a:gd name="T7" fmla="*/ 70 h 71"/>
                  <a:gd name="T8" fmla="*/ 2 w 72"/>
                  <a:gd name="T9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2" y="32"/>
                    </a:moveTo>
                    <a:cubicBezTo>
                      <a:pt x="4" y="13"/>
                      <a:pt x="21" y="0"/>
                      <a:pt x="40" y="2"/>
                    </a:cubicBezTo>
                    <a:cubicBezTo>
                      <a:pt x="59" y="4"/>
                      <a:pt x="72" y="20"/>
                      <a:pt x="69" y="40"/>
                    </a:cubicBezTo>
                    <a:cubicBezTo>
                      <a:pt x="67" y="58"/>
                      <a:pt x="51" y="71"/>
                      <a:pt x="33" y="70"/>
                    </a:cubicBezTo>
                    <a:cubicBezTo>
                      <a:pt x="15" y="68"/>
                      <a:pt x="0" y="50"/>
                      <a:pt x="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0" name="Freeform 272"/>
              <p:cNvSpPr>
                <a:spLocks/>
              </p:cNvSpPr>
              <p:nvPr/>
            </p:nvSpPr>
            <p:spPr bwMode="auto">
              <a:xfrm>
                <a:off x="6084" y="3728"/>
                <a:ext cx="67" cy="67"/>
              </a:xfrm>
              <a:custGeom>
                <a:avLst/>
                <a:gdLst>
                  <a:gd name="T0" fmla="*/ 68 w 68"/>
                  <a:gd name="T1" fmla="*/ 35 h 69"/>
                  <a:gd name="T2" fmla="*/ 34 w 68"/>
                  <a:gd name="T3" fmla="*/ 69 h 69"/>
                  <a:gd name="T4" fmla="*/ 0 w 68"/>
                  <a:gd name="T5" fmla="*/ 36 h 69"/>
                  <a:gd name="T6" fmla="*/ 34 w 68"/>
                  <a:gd name="T7" fmla="*/ 1 h 69"/>
                  <a:gd name="T8" fmla="*/ 68 w 68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cubicBezTo>
                      <a:pt x="68" y="54"/>
                      <a:pt x="54" y="69"/>
                      <a:pt x="34" y="69"/>
                    </a:cubicBezTo>
                    <a:cubicBezTo>
                      <a:pt x="16" y="68"/>
                      <a:pt x="1" y="54"/>
                      <a:pt x="0" y="36"/>
                    </a:cubicBezTo>
                    <a:cubicBezTo>
                      <a:pt x="0" y="18"/>
                      <a:pt x="15" y="1"/>
                      <a:pt x="34" y="1"/>
                    </a:cubicBezTo>
                    <a:cubicBezTo>
                      <a:pt x="53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1" name="Freeform 273"/>
              <p:cNvSpPr>
                <a:spLocks/>
              </p:cNvSpPr>
              <p:nvPr/>
            </p:nvSpPr>
            <p:spPr bwMode="auto">
              <a:xfrm>
                <a:off x="3939" y="3325"/>
                <a:ext cx="69" cy="70"/>
              </a:xfrm>
              <a:custGeom>
                <a:avLst/>
                <a:gdLst>
                  <a:gd name="T0" fmla="*/ 33 w 70"/>
                  <a:gd name="T1" fmla="*/ 69 h 71"/>
                  <a:gd name="T2" fmla="*/ 1 w 70"/>
                  <a:gd name="T3" fmla="*/ 32 h 71"/>
                  <a:gd name="T4" fmla="*/ 38 w 70"/>
                  <a:gd name="T5" fmla="*/ 2 h 71"/>
                  <a:gd name="T6" fmla="*/ 69 w 70"/>
                  <a:gd name="T7" fmla="*/ 37 h 71"/>
                  <a:gd name="T8" fmla="*/ 33 w 70"/>
                  <a:gd name="T9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1">
                    <a:moveTo>
                      <a:pt x="33" y="69"/>
                    </a:moveTo>
                    <a:cubicBezTo>
                      <a:pt x="14" y="68"/>
                      <a:pt x="0" y="52"/>
                      <a:pt x="1" y="32"/>
                    </a:cubicBezTo>
                    <a:cubicBezTo>
                      <a:pt x="3" y="13"/>
                      <a:pt x="19" y="0"/>
                      <a:pt x="38" y="2"/>
                    </a:cubicBezTo>
                    <a:cubicBezTo>
                      <a:pt x="56" y="3"/>
                      <a:pt x="70" y="19"/>
                      <a:pt x="69" y="37"/>
                    </a:cubicBezTo>
                    <a:cubicBezTo>
                      <a:pt x="68" y="56"/>
                      <a:pt x="51" y="71"/>
                      <a:pt x="33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2" name="Freeform 274"/>
              <p:cNvSpPr>
                <a:spLocks/>
              </p:cNvSpPr>
              <p:nvPr/>
            </p:nvSpPr>
            <p:spPr bwMode="auto">
              <a:xfrm>
                <a:off x="6435" y="2948"/>
                <a:ext cx="67" cy="68"/>
              </a:xfrm>
              <a:custGeom>
                <a:avLst/>
                <a:gdLst>
                  <a:gd name="T0" fmla="*/ 68 w 68"/>
                  <a:gd name="T1" fmla="*/ 35 h 69"/>
                  <a:gd name="T2" fmla="*/ 34 w 68"/>
                  <a:gd name="T3" fmla="*/ 69 h 69"/>
                  <a:gd name="T4" fmla="*/ 0 w 68"/>
                  <a:gd name="T5" fmla="*/ 34 h 69"/>
                  <a:gd name="T6" fmla="*/ 33 w 68"/>
                  <a:gd name="T7" fmla="*/ 1 h 69"/>
                  <a:gd name="T8" fmla="*/ 68 w 68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cubicBezTo>
                      <a:pt x="68" y="54"/>
                      <a:pt x="53" y="69"/>
                      <a:pt x="34" y="69"/>
                    </a:cubicBezTo>
                    <a:cubicBezTo>
                      <a:pt x="15" y="69"/>
                      <a:pt x="0" y="53"/>
                      <a:pt x="0" y="34"/>
                    </a:cubicBezTo>
                    <a:cubicBezTo>
                      <a:pt x="1" y="16"/>
                      <a:pt x="15" y="2"/>
                      <a:pt x="33" y="1"/>
                    </a:cubicBezTo>
                    <a:cubicBezTo>
                      <a:pt x="52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3" name="Freeform 275"/>
              <p:cNvSpPr>
                <a:spLocks/>
              </p:cNvSpPr>
              <p:nvPr/>
            </p:nvSpPr>
            <p:spPr bwMode="auto">
              <a:xfrm>
                <a:off x="6260" y="3488"/>
                <a:ext cx="68" cy="67"/>
              </a:xfrm>
              <a:custGeom>
                <a:avLst/>
                <a:gdLst>
                  <a:gd name="T0" fmla="*/ 1 w 69"/>
                  <a:gd name="T1" fmla="*/ 34 h 69"/>
                  <a:gd name="T2" fmla="*/ 36 w 69"/>
                  <a:gd name="T3" fmla="*/ 0 h 69"/>
                  <a:gd name="T4" fmla="*/ 68 w 69"/>
                  <a:gd name="T5" fmla="*/ 37 h 69"/>
                  <a:gd name="T6" fmla="*/ 34 w 69"/>
                  <a:gd name="T7" fmla="*/ 69 h 69"/>
                  <a:gd name="T8" fmla="*/ 1 w 69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1" y="34"/>
                    </a:moveTo>
                    <a:cubicBezTo>
                      <a:pt x="1" y="15"/>
                      <a:pt x="17" y="0"/>
                      <a:pt x="36" y="0"/>
                    </a:cubicBezTo>
                    <a:cubicBezTo>
                      <a:pt x="55" y="1"/>
                      <a:pt x="69" y="17"/>
                      <a:pt x="68" y="37"/>
                    </a:cubicBezTo>
                    <a:cubicBezTo>
                      <a:pt x="68" y="55"/>
                      <a:pt x="53" y="69"/>
                      <a:pt x="34" y="69"/>
                    </a:cubicBezTo>
                    <a:cubicBezTo>
                      <a:pt x="15" y="68"/>
                      <a:pt x="0" y="53"/>
                      <a:pt x="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4" name="Freeform 276"/>
              <p:cNvSpPr>
                <a:spLocks/>
              </p:cNvSpPr>
              <p:nvPr/>
            </p:nvSpPr>
            <p:spPr bwMode="auto">
              <a:xfrm>
                <a:off x="4061" y="3562"/>
                <a:ext cx="68" cy="69"/>
              </a:xfrm>
              <a:custGeom>
                <a:avLst/>
                <a:gdLst>
                  <a:gd name="T0" fmla="*/ 68 w 69"/>
                  <a:gd name="T1" fmla="*/ 37 h 70"/>
                  <a:gd name="T2" fmla="*/ 32 w 69"/>
                  <a:gd name="T3" fmla="*/ 69 h 70"/>
                  <a:gd name="T4" fmla="*/ 0 w 69"/>
                  <a:gd name="T5" fmla="*/ 34 h 70"/>
                  <a:gd name="T6" fmla="*/ 36 w 69"/>
                  <a:gd name="T7" fmla="*/ 1 h 70"/>
                  <a:gd name="T8" fmla="*/ 68 w 69"/>
                  <a:gd name="T9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68" y="37"/>
                    </a:moveTo>
                    <a:cubicBezTo>
                      <a:pt x="67" y="56"/>
                      <a:pt x="51" y="70"/>
                      <a:pt x="32" y="69"/>
                    </a:cubicBezTo>
                    <a:cubicBezTo>
                      <a:pt x="14" y="68"/>
                      <a:pt x="0" y="52"/>
                      <a:pt x="0" y="34"/>
                    </a:cubicBezTo>
                    <a:cubicBezTo>
                      <a:pt x="1" y="15"/>
                      <a:pt x="17" y="0"/>
                      <a:pt x="36" y="1"/>
                    </a:cubicBezTo>
                    <a:cubicBezTo>
                      <a:pt x="55" y="2"/>
                      <a:pt x="69" y="18"/>
                      <a:pt x="6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5" name="Freeform 277"/>
              <p:cNvSpPr>
                <a:spLocks/>
              </p:cNvSpPr>
              <p:nvPr/>
            </p:nvSpPr>
            <p:spPr bwMode="auto">
              <a:xfrm>
                <a:off x="4778" y="4095"/>
                <a:ext cx="67" cy="67"/>
              </a:xfrm>
              <a:custGeom>
                <a:avLst/>
                <a:gdLst>
                  <a:gd name="T0" fmla="*/ 68 w 68"/>
                  <a:gd name="T1" fmla="*/ 34 h 68"/>
                  <a:gd name="T2" fmla="*/ 33 w 68"/>
                  <a:gd name="T3" fmla="*/ 68 h 68"/>
                  <a:gd name="T4" fmla="*/ 0 w 68"/>
                  <a:gd name="T5" fmla="*/ 33 h 68"/>
                  <a:gd name="T6" fmla="*/ 33 w 68"/>
                  <a:gd name="T7" fmla="*/ 0 h 68"/>
                  <a:gd name="T8" fmla="*/ 68 w 68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cubicBezTo>
                      <a:pt x="68" y="52"/>
                      <a:pt x="52" y="68"/>
                      <a:pt x="33" y="68"/>
                    </a:cubicBezTo>
                    <a:cubicBezTo>
                      <a:pt x="15" y="68"/>
                      <a:pt x="0" y="52"/>
                      <a:pt x="0" y="33"/>
                    </a:cubicBezTo>
                    <a:cubicBezTo>
                      <a:pt x="0" y="15"/>
                      <a:pt x="14" y="1"/>
                      <a:pt x="33" y="0"/>
                    </a:cubicBezTo>
                    <a:cubicBezTo>
                      <a:pt x="52" y="0"/>
                      <a:pt x="68" y="15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6" name="Freeform 278"/>
              <p:cNvSpPr>
                <a:spLocks/>
              </p:cNvSpPr>
              <p:nvPr/>
            </p:nvSpPr>
            <p:spPr bwMode="auto">
              <a:xfrm>
                <a:off x="3848" y="2997"/>
                <a:ext cx="68" cy="69"/>
              </a:xfrm>
              <a:custGeom>
                <a:avLst/>
                <a:gdLst>
                  <a:gd name="T0" fmla="*/ 34 w 69"/>
                  <a:gd name="T1" fmla="*/ 69 h 70"/>
                  <a:gd name="T2" fmla="*/ 1 w 69"/>
                  <a:gd name="T3" fmla="*/ 34 h 70"/>
                  <a:gd name="T4" fmla="*/ 37 w 69"/>
                  <a:gd name="T5" fmla="*/ 1 h 70"/>
                  <a:gd name="T6" fmla="*/ 69 w 69"/>
                  <a:gd name="T7" fmla="*/ 36 h 70"/>
                  <a:gd name="T8" fmla="*/ 34 w 69"/>
                  <a:gd name="T9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70">
                    <a:moveTo>
                      <a:pt x="34" y="69"/>
                    </a:moveTo>
                    <a:cubicBezTo>
                      <a:pt x="15" y="69"/>
                      <a:pt x="0" y="53"/>
                      <a:pt x="1" y="34"/>
                    </a:cubicBezTo>
                    <a:cubicBezTo>
                      <a:pt x="2" y="15"/>
                      <a:pt x="18" y="0"/>
                      <a:pt x="37" y="1"/>
                    </a:cubicBezTo>
                    <a:cubicBezTo>
                      <a:pt x="55" y="2"/>
                      <a:pt x="69" y="17"/>
                      <a:pt x="69" y="36"/>
                    </a:cubicBezTo>
                    <a:cubicBezTo>
                      <a:pt x="68" y="55"/>
                      <a:pt x="53" y="70"/>
                      <a:pt x="34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7" name="Freeform 279"/>
              <p:cNvSpPr>
                <a:spLocks/>
              </p:cNvSpPr>
              <p:nvPr/>
            </p:nvSpPr>
            <p:spPr bwMode="auto">
              <a:xfrm>
                <a:off x="3847" y="2700"/>
                <a:ext cx="68" cy="67"/>
              </a:xfrm>
              <a:custGeom>
                <a:avLst/>
                <a:gdLst>
                  <a:gd name="T0" fmla="*/ 68 w 69"/>
                  <a:gd name="T1" fmla="*/ 35 h 69"/>
                  <a:gd name="T2" fmla="*/ 35 w 69"/>
                  <a:gd name="T3" fmla="*/ 69 h 69"/>
                  <a:gd name="T4" fmla="*/ 1 w 69"/>
                  <a:gd name="T5" fmla="*/ 37 h 69"/>
                  <a:gd name="T6" fmla="*/ 33 w 69"/>
                  <a:gd name="T7" fmla="*/ 1 h 69"/>
                  <a:gd name="T8" fmla="*/ 68 w 69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5"/>
                    </a:moveTo>
                    <a:cubicBezTo>
                      <a:pt x="69" y="53"/>
                      <a:pt x="54" y="69"/>
                      <a:pt x="35" y="69"/>
                    </a:cubicBezTo>
                    <a:cubicBezTo>
                      <a:pt x="16" y="69"/>
                      <a:pt x="2" y="56"/>
                      <a:pt x="1" y="37"/>
                    </a:cubicBezTo>
                    <a:cubicBezTo>
                      <a:pt x="0" y="18"/>
                      <a:pt x="14" y="2"/>
                      <a:pt x="33" y="1"/>
                    </a:cubicBezTo>
                    <a:cubicBezTo>
                      <a:pt x="51" y="0"/>
                      <a:pt x="68" y="16"/>
                      <a:pt x="6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8" name="Freeform 280"/>
              <p:cNvSpPr>
                <a:spLocks/>
              </p:cNvSpPr>
              <p:nvPr/>
            </p:nvSpPr>
            <p:spPr bwMode="auto">
              <a:xfrm>
                <a:off x="4908" y="1558"/>
                <a:ext cx="68" cy="67"/>
              </a:xfrm>
              <a:custGeom>
                <a:avLst/>
                <a:gdLst>
                  <a:gd name="T0" fmla="*/ 68 w 69"/>
                  <a:gd name="T1" fmla="*/ 34 h 68"/>
                  <a:gd name="T2" fmla="*/ 34 w 69"/>
                  <a:gd name="T3" fmla="*/ 68 h 68"/>
                  <a:gd name="T4" fmla="*/ 1 w 69"/>
                  <a:gd name="T5" fmla="*/ 35 h 68"/>
                  <a:gd name="T6" fmla="*/ 35 w 69"/>
                  <a:gd name="T7" fmla="*/ 0 h 68"/>
                  <a:gd name="T8" fmla="*/ 68 w 69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8">
                    <a:moveTo>
                      <a:pt x="68" y="34"/>
                    </a:moveTo>
                    <a:cubicBezTo>
                      <a:pt x="68" y="54"/>
                      <a:pt x="53" y="68"/>
                      <a:pt x="34" y="68"/>
                    </a:cubicBezTo>
                    <a:cubicBezTo>
                      <a:pt x="16" y="67"/>
                      <a:pt x="1" y="53"/>
                      <a:pt x="1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5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9" name="Freeform 281"/>
              <p:cNvSpPr>
                <a:spLocks/>
              </p:cNvSpPr>
              <p:nvPr/>
            </p:nvSpPr>
            <p:spPr bwMode="auto">
              <a:xfrm>
                <a:off x="4022" y="2162"/>
                <a:ext cx="67" cy="67"/>
              </a:xfrm>
              <a:custGeom>
                <a:avLst/>
                <a:gdLst>
                  <a:gd name="T0" fmla="*/ 67 w 68"/>
                  <a:gd name="T1" fmla="*/ 33 h 68"/>
                  <a:gd name="T2" fmla="*/ 36 w 68"/>
                  <a:gd name="T3" fmla="*/ 67 h 68"/>
                  <a:gd name="T4" fmla="*/ 0 w 68"/>
                  <a:gd name="T5" fmla="*/ 34 h 68"/>
                  <a:gd name="T6" fmla="*/ 34 w 68"/>
                  <a:gd name="T7" fmla="*/ 0 h 68"/>
                  <a:gd name="T8" fmla="*/ 67 w 68"/>
                  <a:gd name="T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7" y="33"/>
                    </a:moveTo>
                    <a:cubicBezTo>
                      <a:pt x="68" y="51"/>
                      <a:pt x="54" y="66"/>
                      <a:pt x="36" y="67"/>
                    </a:cubicBezTo>
                    <a:cubicBezTo>
                      <a:pt x="17" y="68"/>
                      <a:pt x="0" y="53"/>
                      <a:pt x="0" y="34"/>
                    </a:cubicBezTo>
                    <a:cubicBezTo>
                      <a:pt x="0" y="16"/>
                      <a:pt x="16" y="0"/>
                      <a:pt x="34" y="0"/>
                    </a:cubicBezTo>
                    <a:cubicBezTo>
                      <a:pt x="52" y="0"/>
                      <a:pt x="67" y="15"/>
                      <a:pt x="6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0" name="Freeform 282"/>
              <p:cNvSpPr>
                <a:spLocks/>
              </p:cNvSpPr>
              <p:nvPr/>
            </p:nvSpPr>
            <p:spPr bwMode="auto">
              <a:xfrm>
                <a:off x="4688" y="4067"/>
                <a:ext cx="67" cy="67"/>
              </a:xfrm>
              <a:custGeom>
                <a:avLst/>
                <a:gdLst>
                  <a:gd name="T0" fmla="*/ 34 w 68"/>
                  <a:gd name="T1" fmla="*/ 68 h 68"/>
                  <a:gd name="T2" fmla="*/ 0 w 68"/>
                  <a:gd name="T3" fmla="*/ 33 h 68"/>
                  <a:gd name="T4" fmla="*/ 34 w 68"/>
                  <a:gd name="T5" fmla="*/ 0 h 68"/>
                  <a:gd name="T6" fmla="*/ 68 w 68"/>
                  <a:gd name="T7" fmla="*/ 35 h 68"/>
                  <a:gd name="T8" fmla="*/ 34 w 68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34" y="68"/>
                    </a:moveTo>
                    <a:cubicBezTo>
                      <a:pt x="15" y="68"/>
                      <a:pt x="0" y="52"/>
                      <a:pt x="0" y="33"/>
                    </a:cubicBezTo>
                    <a:cubicBezTo>
                      <a:pt x="1" y="15"/>
                      <a:pt x="16" y="0"/>
                      <a:pt x="34" y="0"/>
                    </a:cubicBezTo>
                    <a:cubicBezTo>
                      <a:pt x="53" y="0"/>
                      <a:pt x="68" y="16"/>
                      <a:pt x="68" y="35"/>
                    </a:cubicBezTo>
                    <a:cubicBezTo>
                      <a:pt x="67" y="54"/>
                      <a:pt x="53" y="67"/>
                      <a:pt x="34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1" name="Freeform 283"/>
              <p:cNvSpPr>
                <a:spLocks/>
              </p:cNvSpPr>
              <p:nvPr/>
            </p:nvSpPr>
            <p:spPr bwMode="auto">
              <a:xfrm>
                <a:off x="6433" y="2651"/>
                <a:ext cx="67" cy="66"/>
              </a:xfrm>
              <a:custGeom>
                <a:avLst/>
                <a:gdLst>
                  <a:gd name="T0" fmla="*/ 34 w 68"/>
                  <a:gd name="T1" fmla="*/ 0 h 67"/>
                  <a:gd name="T2" fmla="*/ 68 w 68"/>
                  <a:gd name="T3" fmla="*/ 33 h 67"/>
                  <a:gd name="T4" fmla="*/ 34 w 68"/>
                  <a:gd name="T5" fmla="*/ 67 h 67"/>
                  <a:gd name="T6" fmla="*/ 1 w 68"/>
                  <a:gd name="T7" fmla="*/ 35 h 67"/>
                  <a:gd name="T8" fmla="*/ 34 w 68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7">
                    <a:moveTo>
                      <a:pt x="34" y="0"/>
                    </a:moveTo>
                    <a:cubicBezTo>
                      <a:pt x="52" y="0"/>
                      <a:pt x="67" y="15"/>
                      <a:pt x="68" y="33"/>
                    </a:cubicBezTo>
                    <a:cubicBezTo>
                      <a:pt x="68" y="52"/>
                      <a:pt x="53" y="67"/>
                      <a:pt x="34" y="67"/>
                    </a:cubicBezTo>
                    <a:cubicBezTo>
                      <a:pt x="16" y="67"/>
                      <a:pt x="1" y="53"/>
                      <a:pt x="1" y="35"/>
                    </a:cubicBezTo>
                    <a:cubicBezTo>
                      <a:pt x="0" y="16"/>
                      <a:pt x="16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2" name="Freeform 284"/>
              <p:cNvSpPr>
                <a:spLocks/>
              </p:cNvSpPr>
              <p:nvPr/>
            </p:nvSpPr>
            <p:spPr bwMode="auto">
              <a:xfrm>
                <a:off x="6221" y="2085"/>
                <a:ext cx="66" cy="68"/>
              </a:xfrm>
              <a:custGeom>
                <a:avLst/>
                <a:gdLst>
                  <a:gd name="T0" fmla="*/ 35 w 68"/>
                  <a:gd name="T1" fmla="*/ 68 h 69"/>
                  <a:gd name="T2" fmla="*/ 1 w 68"/>
                  <a:gd name="T3" fmla="*/ 36 h 69"/>
                  <a:gd name="T4" fmla="*/ 32 w 68"/>
                  <a:gd name="T5" fmla="*/ 2 h 69"/>
                  <a:gd name="T6" fmla="*/ 67 w 68"/>
                  <a:gd name="T7" fmla="*/ 34 h 69"/>
                  <a:gd name="T8" fmla="*/ 35 w 68"/>
                  <a:gd name="T9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35" y="68"/>
                    </a:moveTo>
                    <a:cubicBezTo>
                      <a:pt x="18" y="69"/>
                      <a:pt x="2" y="54"/>
                      <a:pt x="1" y="36"/>
                    </a:cubicBezTo>
                    <a:cubicBezTo>
                      <a:pt x="0" y="19"/>
                      <a:pt x="14" y="3"/>
                      <a:pt x="32" y="2"/>
                    </a:cubicBezTo>
                    <a:cubicBezTo>
                      <a:pt x="51" y="0"/>
                      <a:pt x="67" y="15"/>
                      <a:pt x="67" y="34"/>
                    </a:cubicBezTo>
                    <a:cubicBezTo>
                      <a:pt x="68" y="52"/>
                      <a:pt x="53" y="68"/>
                      <a:pt x="3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3" name="Freeform 285"/>
              <p:cNvSpPr>
                <a:spLocks/>
              </p:cNvSpPr>
              <p:nvPr/>
            </p:nvSpPr>
            <p:spPr bwMode="auto">
              <a:xfrm>
                <a:off x="5937" y="3878"/>
                <a:ext cx="66" cy="68"/>
              </a:xfrm>
              <a:custGeom>
                <a:avLst/>
                <a:gdLst>
                  <a:gd name="T0" fmla="*/ 67 w 67"/>
                  <a:gd name="T1" fmla="*/ 34 h 69"/>
                  <a:gd name="T2" fmla="*/ 34 w 67"/>
                  <a:gd name="T3" fmla="*/ 68 h 69"/>
                  <a:gd name="T4" fmla="*/ 0 w 67"/>
                  <a:gd name="T5" fmla="*/ 34 h 69"/>
                  <a:gd name="T6" fmla="*/ 32 w 67"/>
                  <a:gd name="T7" fmla="*/ 1 h 69"/>
                  <a:gd name="T8" fmla="*/ 67 w 67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9">
                    <a:moveTo>
                      <a:pt x="67" y="34"/>
                    </a:moveTo>
                    <a:cubicBezTo>
                      <a:pt x="67" y="52"/>
                      <a:pt x="52" y="68"/>
                      <a:pt x="34" y="68"/>
                    </a:cubicBezTo>
                    <a:cubicBezTo>
                      <a:pt x="15" y="69"/>
                      <a:pt x="0" y="53"/>
                      <a:pt x="0" y="34"/>
                    </a:cubicBezTo>
                    <a:cubicBezTo>
                      <a:pt x="0" y="16"/>
                      <a:pt x="14" y="2"/>
                      <a:pt x="32" y="1"/>
                    </a:cubicBezTo>
                    <a:cubicBezTo>
                      <a:pt x="51" y="0"/>
                      <a:pt x="66" y="15"/>
                      <a:pt x="6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4" name="Freeform 286"/>
              <p:cNvSpPr>
                <a:spLocks/>
              </p:cNvSpPr>
              <p:nvPr/>
            </p:nvSpPr>
            <p:spPr bwMode="auto">
              <a:xfrm>
                <a:off x="6343" y="2324"/>
                <a:ext cx="66" cy="67"/>
              </a:xfrm>
              <a:custGeom>
                <a:avLst/>
                <a:gdLst>
                  <a:gd name="T0" fmla="*/ 34 w 68"/>
                  <a:gd name="T1" fmla="*/ 1 h 68"/>
                  <a:gd name="T2" fmla="*/ 67 w 68"/>
                  <a:gd name="T3" fmla="*/ 36 h 68"/>
                  <a:gd name="T4" fmla="*/ 33 w 68"/>
                  <a:gd name="T5" fmla="*/ 68 h 68"/>
                  <a:gd name="T6" fmla="*/ 0 w 68"/>
                  <a:gd name="T7" fmla="*/ 35 h 68"/>
                  <a:gd name="T8" fmla="*/ 34 w 68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34" y="1"/>
                    </a:moveTo>
                    <a:cubicBezTo>
                      <a:pt x="53" y="1"/>
                      <a:pt x="68" y="17"/>
                      <a:pt x="67" y="36"/>
                    </a:cubicBezTo>
                    <a:cubicBezTo>
                      <a:pt x="66" y="54"/>
                      <a:pt x="51" y="68"/>
                      <a:pt x="33" y="68"/>
                    </a:cubicBezTo>
                    <a:cubicBezTo>
                      <a:pt x="15" y="67"/>
                      <a:pt x="0" y="53"/>
                      <a:pt x="0" y="35"/>
                    </a:cubicBezTo>
                    <a:cubicBezTo>
                      <a:pt x="0" y="16"/>
                      <a:pt x="15" y="0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5" name="Freeform 287"/>
              <p:cNvSpPr>
                <a:spLocks/>
              </p:cNvSpPr>
              <p:nvPr/>
            </p:nvSpPr>
            <p:spPr bwMode="auto">
              <a:xfrm>
                <a:off x="4599" y="4037"/>
                <a:ext cx="67" cy="67"/>
              </a:xfrm>
              <a:custGeom>
                <a:avLst/>
                <a:gdLst>
                  <a:gd name="T0" fmla="*/ 36 w 68"/>
                  <a:gd name="T1" fmla="*/ 0 h 68"/>
                  <a:gd name="T2" fmla="*/ 68 w 68"/>
                  <a:gd name="T3" fmla="*/ 34 h 68"/>
                  <a:gd name="T4" fmla="*/ 34 w 68"/>
                  <a:gd name="T5" fmla="*/ 67 h 68"/>
                  <a:gd name="T6" fmla="*/ 1 w 68"/>
                  <a:gd name="T7" fmla="*/ 31 h 68"/>
                  <a:gd name="T8" fmla="*/ 36 w 68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36" y="0"/>
                    </a:moveTo>
                    <a:cubicBezTo>
                      <a:pt x="54" y="1"/>
                      <a:pt x="68" y="15"/>
                      <a:pt x="68" y="34"/>
                    </a:cubicBezTo>
                    <a:cubicBezTo>
                      <a:pt x="68" y="53"/>
                      <a:pt x="53" y="68"/>
                      <a:pt x="34" y="67"/>
                    </a:cubicBezTo>
                    <a:cubicBezTo>
                      <a:pt x="15" y="67"/>
                      <a:pt x="0" y="50"/>
                      <a:pt x="1" y="31"/>
                    </a:cubicBezTo>
                    <a:cubicBezTo>
                      <a:pt x="2" y="13"/>
                      <a:pt x="17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6" name="Freeform 288"/>
              <p:cNvSpPr>
                <a:spLocks/>
              </p:cNvSpPr>
              <p:nvPr/>
            </p:nvSpPr>
            <p:spPr bwMode="auto">
              <a:xfrm>
                <a:off x="5922" y="1791"/>
                <a:ext cx="66" cy="67"/>
              </a:xfrm>
              <a:custGeom>
                <a:avLst/>
                <a:gdLst>
                  <a:gd name="T0" fmla="*/ 67 w 67"/>
                  <a:gd name="T1" fmla="*/ 33 h 68"/>
                  <a:gd name="T2" fmla="*/ 32 w 67"/>
                  <a:gd name="T3" fmla="*/ 67 h 68"/>
                  <a:gd name="T4" fmla="*/ 0 w 67"/>
                  <a:gd name="T5" fmla="*/ 34 h 68"/>
                  <a:gd name="T6" fmla="*/ 34 w 67"/>
                  <a:gd name="T7" fmla="*/ 0 h 68"/>
                  <a:gd name="T8" fmla="*/ 67 w 67"/>
                  <a:gd name="T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8">
                    <a:moveTo>
                      <a:pt x="67" y="33"/>
                    </a:moveTo>
                    <a:cubicBezTo>
                      <a:pt x="67" y="52"/>
                      <a:pt x="51" y="68"/>
                      <a:pt x="32" y="67"/>
                    </a:cubicBezTo>
                    <a:cubicBezTo>
                      <a:pt x="14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2" y="1"/>
                      <a:pt x="66" y="15"/>
                      <a:pt x="6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7" name="Freeform 289"/>
              <p:cNvSpPr>
                <a:spLocks/>
              </p:cNvSpPr>
              <p:nvPr/>
            </p:nvSpPr>
            <p:spPr bwMode="auto">
              <a:xfrm>
                <a:off x="5256" y="4152"/>
                <a:ext cx="66" cy="67"/>
              </a:xfrm>
              <a:custGeom>
                <a:avLst/>
                <a:gdLst>
                  <a:gd name="T0" fmla="*/ 34 w 68"/>
                  <a:gd name="T1" fmla="*/ 1 h 69"/>
                  <a:gd name="T2" fmla="*/ 67 w 68"/>
                  <a:gd name="T3" fmla="*/ 37 h 69"/>
                  <a:gd name="T4" fmla="*/ 32 w 68"/>
                  <a:gd name="T5" fmla="*/ 68 h 69"/>
                  <a:gd name="T6" fmla="*/ 0 w 68"/>
                  <a:gd name="T7" fmla="*/ 35 h 69"/>
                  <a:gd name="T8" fmla="*/ 34 w 68"/>
                  <a:gd name="T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34" y="1"/>
                    </a:moveTo>
                    <a:cubicBezTo>
                      <a:pt x="53" y="1"/>
                      <a:pt x="68" y="17"/>
                      <a:pt x="67" y="37"/>
                    </a:cubicBezTo>
                    <a:cubicBezTo>
                      <a:pt x="66" y="55"/>
                      <a:pt x="51" y="69"/>
                      <a:pt x="32" y="68"/>
                    </a:cubicBezTo>
                    <a:cubicBezTo>
                      <a:pt x="14" y="67"/>
                      <a:pt x="0" y="52"/>
                      <a:pt x="0" y="35"/>
                    </a:cubicBezTo>
                    <a:cubicBezTo>
                      <a:pt x="0" y="16"/>
                      <a:pt x="16" y="0"/>
                      <a:pt x="3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8" name="Freeform 290"/>
              <p:cNvSpPr>
                <a:spLocks/>
              </p:cNvSpPr>
              <p:nvPr/>
            </p:nvSpPr>
            <p:spPr bwMode="auto">
              <a:xfrm>
                <a:off x="4868" y="4125"/>
                <a:ext cx="67" cy="68"/>
              </a:xfrm>
              <a:custGeom>
                <a:avLst/>
                <a:gdLst>
                  <a:gd name="T0" fmla="*/ 67 w 68"/>
                  <a:gd name="T1" fmla="*/ 34 h 69"/>
                  <a:gd name="T2" fmla="*/ 35 w 68"/>
                  <a:gd name="T3" fmla="*/ 68 h 69"/>
                  <a:gd name="T4" fmla="*/ 0 w 68"/>
                  <a:gd name="T5" fmla="*/ 35 h 69"/>
                  <a:gd name="T6" fmla="*/ 32 w 68"/>
                  <a:gd name="T7" fmla="*/ 1 h 69"/>
                  <a:gd name="T8" fmla="*/ 67 w 68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7" y="34"/>
                    </a:moveTo>
                    <a:cubicBezTo>
                      <a:pt x="68" y="52"/>
                      <a:pt x="53" y="67"/>
                      <a:pt x="35" y="68"/>
                    </a:cubicBezTo>
                    <a:cubicBezTo>
                      <a:pt x="16" y="69"/>
                      <a:pt x="1" y="54"/>
                      <a:pt x="0" y="35"/>
                    </a:cubicBezTo>
                    <a:cubicBezTo>
                      <a:pt x="0" y="17"/>
                      <a:pt x="14" y="2"/>
                      <a:pt x="32" y="1"/>
                    </a:cubicBezTo>
                    <a:cubicBezTo>
                      <a:pt x="51" y="0"/>
                      <a:pt x="67" y="15"/>
                      <a:pt x="6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9" name="Freeform 291"/>
              <p:cNvSpPr>
                <a:spLocks/>
              </p:cNvSpPr>
              <p:nvPr/>
            </p:nvSpPr>
            <p:spPr bwMode="auto">
              <a:xfrm>
                <a:off x="5462" y="4120"/>
                <a:ext cx="67" cy="67"/>
              </a:xfrm>
              <a:custGeom>
                <a:avLst/>
                <a:gdLst>
                  <a:gd name="T0" fmla="*/ 68 w 68"/>
                  <a:gd name="T1" fmla="*/ 33 h 68"/>
                  <a:gd name="T2" fmla="*/ 37 w 68"/>
                  <a:gd name="T3" fmla="*/ 67 h 68"/>
                  <a:gd name="T4" fmla="*/ 1 w 68"/>
                  <a:gd name="T5" fmla="*/ 35 h 68"/>
                  <a:gd name="T6" fmla="*/ 35 w 68"/>
                  <a:gd name="T7" fmla="*/ 1 h 68"/>
                  <a:gd name="T8" fmla="*/ 68 w 68"/>
                  <a:gd name="T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8" y="33"/>
                    </a:moveTo>
                    <a:cubicBezTo>
                      <a:pt x="68" y="51"/>
                      <a:pt x="55" y="67"/>
                      <a:pt x="37" y="67"/>
                    </a:cubicBezTo>
                    <a:cubicBezTo>
                      <a:pt x="18" y="68"/>
                      <a:pt x="2" y="54"/>
                      <a:pt x="1" y="35"/>
                    </a:cubicBezTo>
                    <a:cubicBezTo>
                      <a:pt x="0" y="17"/>
                      <a:pt x="17" y="0"/>
                      <a:pt x="35" y="1"/>
                    </a:cubicBezTo>
                    <a:cubicBezTo>
                      <a:pt x="52" y="1"/>
                      <a:pt x="67" y="16"/>
                      <a:pt x="6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0" name="Freeform 292"/>
              <p:cNvSpPr>
                <a:spLocks/>
              </p:cNvSpPr>
              <p:nvPr/>
            </p:nvSpPr>
            <p:spPr bwMode="auto">
              <a:xfrm>
                <a:off x="6281" y="2205"/>
                <a:ext cx="66" cy="68"/>
              </a:xfrm>
              <a:custGeom>
                <a:avLst/>
                <a:gdLst>
                  <a:gd name="T0" fmla="*/ 68 w 68"/>
                  <a:gd name="T1" fmla="*/ 34 h 69"/>
                  <a:gd name="T2" fmla="*/ 33 w 68"/>
                  <a:gd name="T3" fmla="*/ 69 h 69"/>
                  <a:gd name="T4" fmla="*/ 1 w 68"/>
                  <a:gd name="T5" fmla="*/ 35 h 69"/>
                  <a:gd name="T6" fmla="*/ 32 w 68"/>
                  <a:gd name="T7" fmla="*/ 1 h 69"/>
                  <a:gd name="T8" fmla="*/ 68 w 68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4"/>
                    </a:moveTo>
                    <a:cubicBezTo>
                      <a:pt x="68" y="53"/>
                      <a:pt x="52" y="69"/>
                      <a:pt x="33" y="69"/>
                    </a:cubicBezTo>
                    <a:cubicBezTo>
                      <a:pt x="16" y="68"/>
                      <a:pt x="1" y="53"/>
                      <a:pt x="1" y="35"/>
                    </a:cubicBezTo>
                    <a:cubicBezTo>
                      <a:pt x="0" y="17"/>
                      <a:pt x="14" y="2"/>
                      <a:pt x="32" y="1"/>
                    </a:cubicBezTo>
                    <a:cubicBezTo>
                      <a:pt x="51" y="0"/>
                      <a:pt x="67" y="15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1" name="Freeform 293"/>
              <p:cNvSpPr>
                <a:spLocks/>
              </p:cNvSpPr>
              <p:nvPr/>
            </p:nvSpPr>
            <p:spPr bwMode="auto">
              <a:xfrm>
                <a:off x="5117" y="1526"/>
                <a:ext cx="67" cy="68"/>
              </a:xfrm>
              <a:custGeom>
                <a:avLst/>
                <a:gdLst>
                  <a:gd name="T0" fmla="*/ 68 w 68"/>
                  <a:gd name="T1" fmla="*/ 34 h 69"/>
                  <a:gd name="T2" fmla="*/ 36 w 68"/>
                  <a:gd name="T3" fmla="*/ 68 h 69"/>
                  <a:gd name="T4" fmla="*/ 1 w 68"/>
                  <a:gd name="T5" fmla="*/ 35 h 69"/>
                  <a:gd name="T6" fmla="*/ 35 w 68"/>
                  <a:gd name="T7" fmla="*/ 1 h 69"/>
                  <a:gd name="T8" fmla="*/ 68 w 68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68" y="34"/>
                    </a:moveTo>
                    <a:cubicBezTo>
                      <a:pt x="68" y="53"/>
                      <a:pt x="54" y="67"/>
                      <a:pt x="36" y="68"/>
                    </a:cubicBezTo>
                    <a:cubicBezTo>
                      <a:pt x="17" y="69"/>
                      <a:pt x="1" y="54"/>
                      <a:pt x="1" y="35"/>
                    </a:cubicBezTo>
                    <a:cubicBezTo>
                      <a:pt x="0" y="17"/>
                      <a:pt x="17" y="0"/>
                      <a:pt x="35" y="1"/>
                    </a:cubicBezTo>
                    <a:cubicBezTo>
                      <a:pt x="53" y="2"/>
                      <a:pt x="67" y="17"/>
                      <a:pt x="6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2" name="Freeform 294"/>
              <p:cNvSpPr>
                <a:spLocks/>
              </p:cNvSpPr>
              <p:nvPr/>
            </p:nvSpPr>
            <p:spPr bwMode="auto">
              <a:xfrm>
                <a:off x="4465" y="1712"/>
                <a:ext cx="66" cy="67"/>
              </a:xfrm>
              <a:custGeom>
                <a:avLst/>
                <a:gdLst>
                  <a:gd name="T0" fmla="*/ 33 w 67"/>
                  <a:gd name="T1" fmla="*/ 1 h 68"/>
                  <a:gd name="T2" fmla="*/ 67 w 67"/>
                  <a:gd name="T3" fmla="*/ 34 h 68"/>
                  <a:gd name="T4" fmla="*/ 32 w 67"/>
                  <a:gd name="T5" fmla="*/ 68 h 68"/>
                  <a:gd name="T6" fmla="*/ 0 w 67"/>
                  <a:gd name="T7" fmla="*/ 33 h 68"/>
                  <a:gd name="T8" fmla="*/ 33 w 67"/>
                  <a:gd name="T9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8">
                    <a:moveTo>
                      <a:pt x="33" y="1"/>
                    </a:moveTo>
                    <a:cubicBezTo>
                      <a:pt x="51" y="1"/>
                      <a:pt x="66" y="16"/>
                      <a:pt x="67" y="34"/>
                    </a:cubicBezTo>
                    <a:cubicBezTo>
                      <a:pt x="67" y="52"/>
                      <a:pt x="50" y="68"/>
                      <a:pt x="32" y="68"/>
                    </a:cubicBezTo>
                    <a:cubicBezTo>
                      <a:pt x="14" y="67"/>
                      <a:pt x="0" y="51"/>
                      <a:pt x="0" y="33"/>
                    </a:cubicBezTo>
                    <a:cubicBezTo>
                      <a:pt x="0" y="15"/>
                      <a:pt x="15" y="0"/>
                      <a:pt x="3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3" name="Freeform 295"/>
              <p:cNvSpPr>
                <a:spLocks/>
              </p:cNvSpPr>
              <p:nvPr/>
            </p:nvSpPr>
            <p:spPr bwMode="auto">
              <a:xfrm>
                <a:off x="3880" y="3207"/>
                <a:ext cx="66" cy="68"/>
              </a:xfrm>
              <a:custGeom>
                <a:avLst/>
                <a:gdLst>
                  <a:gd name="T0" fmla="*/ 35 w 67"/>
                  <a:gd name="T1" fmla="*/ 68 h 69"/>
                  <a:gd name="T2" fmla="*/ 0 w 67"/>
                  <a:gd name="T3" fmla="*/ 35 h 69"/>
                  <a:gd name="T4" fmla="*/ 33 w 67"/>
                  <a:gd name="T5" fmla="*/ 1 h 69"/>
                  <a:gd name="T6" fmla="*/ 67 w 67"/>
                  <a:gd name="T7" fmla="*/ 35 h 69"/>
                  <a:gd name="T8" fmla="*/ 35 w 67"/>
                  <a:gd name="T9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9">
                    <a:moveTo>
                      <a:pt x="35" y="68"/>
                    </a:moveTo>
                    <a:cubicBezTo>
                      <a:pt x="16" y="69"/>
                      <a:pt x="0" y="53"/>
                      <a:pt x="0" y="35"/>
                    </a:cubicBezTo>
                    <a:cubicBezTo>
                      <a:pt x="1" y="17"/>
                      <a:pt x="16" y="2"/>
                      <a:pt x="33" y="1"/>
                    </a:cubicBezTo>
                    <a:cubicBezTo>
                      <a:pt x="52" y="0"/>
                      <a:pt x="67" y="16"/>
                      <a:pt x="67" y="35"/>
                    </a:cubicBezTo>
                    <a:cubicBezTo>
                      <a:pt x="67" y="53"/>
                      <a:pt x="53" y="68"/>
                      <a:pt x="3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4" name="Freeform 296"/>
              <p:cNvSpPr>
                <a:spLocks/>
              </p:cNvSpPr>
              <p:nvPr/>
            </p:nvSpPr>
            <p:spPr bwMode="auto">
              <a:xfrm>
                <a:off x="4198" y="1921"/>
                <a:ext cx="67" cy="67"/>
              </a:xfrm>
              <a:custGeom>
                <a:avLst/>
                <a:gdLst>
                  <a:gd name="T0" fmla="*/ 67 w 68"/>
                  <a:gd name="T1" fmla="*/ 36 h 68"/>
                  <a:gd name="T2" fmla="*/ 33 w 68"/>
                  <a:gd name="T3" fmla="*/ 68 h 68"/>
                  <a:gd name="T4" fmla="*/ 1 w 68"/>
                  <a:gd name="T5" fmla="*/ 33 h 68"/>
                  <a:gd name="T6" fmla="*/ 35 w 68"/>
                  <a:gd name="T7" fmla="*/ 1 h 68"/>
                  <a:gd name="T8" fmla="*/ 67 w 68"/>
                  <a:gd name="T9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67" y="36"/>
                    </a:moveTo>
                    <a:cubicBezTo>
                      <a:pt x="67" y="53"/>
                      <a:pt x="51" y="68"/>
                      <a:pt x="33" y="68"/>
                    </a:cubicBezTo>
                    <a:cubicBezTo>
                      <a:pt x="15" y="68"/>
                      <a:pt x="0" y="52"/>
                      <a:pt x="1" y="33"/>
                    </a:cubicBezTo>
                    <a:cubicBezTo>
                      <a:pt x="2" y="15"/>
                      <a:pt x="18" y="0"/>
                      <a:pt x="35" y="1"/>
                    </a:cubicBezTo>
                    <a:cubicBezTo>
                      <a:pt x="53" y="2"/>
                      <a:pt x="68" y="18"/>
                      <a:pt x="6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5" name="Freeform 297"/>
              <p:cNvSpPr>
                <a:spLocks/>
              </p:cNvSpPr>
              <p:nvPr/>
            </p:nvSpPr>
            <p:spPr bwMode="auto">
              <a:xfrm>
                <a:off x="4582" y="1650"/>
                <a:ext cx="67" cy="72"/>
              </a:xfrm>
              <a:custGeom>
                <a:avLst/>
                <a:gdLst>
                  <a:gd name="T0" fmla="*/ 35 w 68"/>
                  <a:gd name="T1" fmla="*/ 68 h 73"/>
                  <a:gd name="T2" fmla="*/ 1 w 68"/>
                  <a:gd name="T3" fmla="*/ 34 h 73"/>
                  <a:gd name="T4" fmla="*/ 33 w 68"/>
                  <a:gd name="T5" fmla="*/ 1 h 73"/>
                  <a:gd name="T6" fmla="*/ 67 w 68"/>
                  <a:gd name="T7" fmla="*/ 32 h 73"/>
                  <a:gd name="T8" fmla="*/ 35 w 68"/>
                  <a:gd name="T9" fmla="*/ 6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73">
                    <a:moveTo>
                      <a:pt x="35" y="68"/>
                    </a:moveTo>
                    <a:cubicBezTo>
                      <a:pt x="50" y="67"/>
                      <a:pt x="0" y="73"/>
                      <a:pt x="1" y="34"/>
                    </a:cubicBezTo>
                    <a:cubicBezTo>
                      <a:pt x="1" y="16"/>
                      <a:pt x="16" y="1"/>
                      <a:pt x="33" y="1"/>
                    </a:cubicBezTo>
                    <a:cubicBezTo>
                      <a:pt x="51" y="0"/>
                      <a:pt x="66" y="14"/>
                      <a:pt x="67" y="32"/>
                    </a:cubicBezTo>
                    <a:cubicBezTo>
                      <a:pt x="68" y="52"/>
                      <a:pt x="54" y="67"/>
                      <a:pt x="35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6" name="Freeform 298"/>
              <p:cNvSpPr>
                <a:spLocks/>
              </p:cNvSpPr>
              <p:nvPr/>
            </p:nvSpPr>
            <p:spPr bwMode="auto">
              <a:xfrm>
                <a:off x="3818" y="2790"/>
                <a:ext cx="65" cy="66"/>
              </a:xfrm>
              <a:custGeom>
                <a:avLst/>
                <a:gdLst>
                  <a:gd name="T0" fmla="*/ 66 w 66"/>
                  <a:gd name="T1" fmla="*/ 33 h 67"/>
                  <a:gd name="T2" fmla="*/ 33 w 66"/>
                  <a:gd name="T3" fmla="*/ 66 h 67"/>
                  <a:gd name="T4" fmla="*/ 0 w 66"/>
                  <a:gd name="T5" fmla="*/ 34 h 67"/>
                  <a:gd name="T6" fmla="*/ 32 w 66"/>
                  <a:gd name="T7" fmla="*/ 0 h 67"/>
                  <a:gd name="T8" fmla="*/ 66 w 66"/>
                  <a:gd name="T9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66" y="33"/>
                    </a:moveTo>
                    <a:cubicBezTo>
                      <a:pt x="66" y="50"/>
                      <a:pt x="51" y="66"/>
                      <a:pt x="33" y="66"/>
                    </a:cubicBezTo>
                    <a:cubicBezTo>
                      <a:pt x="16" y="67"/>
                      <a:pt x="0" y="52"/>
                      <a:pt x="0" y="34"/>
                    </a:cubicBezTo>
                    <a:cubicBezTo>
                      <a:pt x="0" y="16"/>
                      <a:pt x="15" y="1"/>
                      <a:pt x="32" y="0"/>
                    </a:cubicBezTo>
                    <a:cubicBezTo>
                      <a:pt x="50" y="0"/>
                      <a:pt x="66" y="15"/>
                      <a:pt x="6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7" name="Freeform 299"/>
              <p:cNvSpPr>
                <a:spLocks/>
              </p:cNvSpPr>
              <p:nvPr/>
            </p:nvSpPr>
            <p:spPr bwMode="auto">
              <a:xfrm>
                <a:off x="4957" y="4154"/>
                <a:ext cx="66" cy="66"/>
              </a:xfrm>
              <a:custGeom>
                <a:avLst/>
                <a:gdLst>
                  <a:gd name="T0" fmla="*/ 67 w 67"/>
                  <a:gd name="T1" fmla="*/ 35 h 68"/>
                  <a:gd name="T2" fmla="*/ 34 w 67"/>
                  <a:gd name="T3" fmla="*/ 68 h 68"/>
                  <a:gd name="T4" fmla="*/ 1 w 67"/>
                  <a:gd name="T5" fmla="*/ 35 h 68"/>
                  <a:gd name="T6" fmla="*/ 35 w 67"/>
                  <a:gd name="T7" fmla="*/ 1 h 68"/>
                  <a:gd name="T8" fmla="*/ 67 w 67"/>
                  <a:gd name="T9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8">
                    <a:moveTo>
                      <a:pt x="67" y="35"/>
                    </a:moveTo>
                    <a:cubicBezTo>
                      <a:pt x="67" y="53"/>
                      <a:pt x="51" y="68"/>
                      <a:pt x="34" y="68"/>
                    </a:cubicBezTo>
                    <a:cubicBezTo>
                      <a:pt x="16" y="68"/>
                      <a:pt x="1" y="52"/>
                      <a:pt x="1" y="35"/>
                    </a:cubicBezTo>
                    <a:cubicBezTo>
                      <a:pt x="0" y="16"/>
                      <a:pt x="17" y="0"/>
                      <a:pt x="35" y="1"/>
                    </a:cubicBezTo>
                    <a:cubicBezTo>
                      <a:pt x="53" y="2"/>
                      <a:pt x="67" y="17"/>
                      <a:pt x="6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8" name="Freeform 300"/>
              <p:cNvSpPr>
                <a:spLocks/>
              </p:cNvSpPr>
              <p:nvPr/>
            </p:nvSpPr>
            <p:spPr bwMode="auto">
              <a:xfrm>
                <a:off x="6403" y="2443"/>
                <a:ext cx="64" cy="66"/>
              </a:xfrm>
              <a:custGeom>
                <a:avLst/>
                <a:gdLst>
                  <a:gd name="T0" fmla="*/ 66 w 66"/>
                  <a:gd name="T1" fmla="*/ 34 h 67"/>
                  <a:gd name="T2" fmla="*/ 33 w 66"/>
                  <a:gd name="T3" fmla="*/ 67 h 67"/>
                  <a:gd name="T4" fmla="*/ 0 w 66"/>
                  <a:gd name="T5" fmla="*/ 34 h 67"/>
                  <a:gd name="T6" fmla="*/ 33 w 66"/>
                  <a:gd name="T7" fmla="*/ 0 h 67"/>
                  <a:gd name="T8" fmla="*/ 66 w 66"/>
                  <a:gd name="T9" fmla="*/ 3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66" y="34"/>
                    </a:moveTo>
                    <a:cubicBezTo>
                      <a:pt x="66" y="52"/>
                      <a:pt x="51" y="67"/>
                      <a:pt x="33" y="67"/>
                    </a:cubicBezTo>
                    <a:cubicBezTo>
                      <a:pt x="15" y="67"/>
                      <a:pt x="0" y="51"/>
                      <a:pt x="0" y="34"/>
                    </a:cubicBezTo>
                    <a:cubicBezTo>
                      <a:pt x="0" y="16"/>
                      <a:pt x="16" y="0"/>
                      <a:pt x="33" y="0"/>
                    </a:cubicBezTo>
                    <a:cubicBezTo>
                      <a:pt x="51" y="0"/>
                      <a:pt x="66" y="16"/>
                      <a:pt x="6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9" name="Freeform 301"/>
              <p:cNvSpPr>
                <a:spLocks/>
              </p:cNvSpPr>
              <p:nvPr/>
            </p:nvSpPr>
            <p:spPr bwMode="auto">
              <a:xfrm>
                <a:off x="6465" y="2860"/>
                <a:ext cx="66" cy="66"/>
              </a:xfrm>
              <a:custGeom>
                <a:avLst/>
                <a:gdLst>
                  <a:gd name="T0" fmla="*/ 33 w 67"/>
                  <a:gd name="T1" fmla="*/ 0 h 67"/>
                  <a:gd name="T2" fmla="*/ 66 w 67"/>
                  <a:gd name="T3" fmla="*/ 33 h 67"/>
                  <a:gd name="T4" fmla="*/ 34 w 67"/>
                  <a:gd name="T5" fmla="*/ 67 h 67"/>
                  <a:gd name="T6" fmla="*/ 0 w 67"/>
                  <a:gd name="T7" fmla="*/ 34 h 67"/>
                  <a:gd name="T8" fmla="*/ 33 w 67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7">
                    <a:moveTo>
                      <a:pt x="33" y="0"/>
                    </a:moveTo>
                    <a:cubicBezTo>
                      <a:pt x="51" y="0"/>
                      <a:pt x="66" y="15"/>
                      <a:pt x="66" y="33"/>
                    </a:cubicBezTo>
                    <a:cubicBezTo>
                      <a:pt x="67" y="51"/>
                      <a:pt x="52" y="66"/>
                      <a:pt x="34" y="67"/>
                    </a:cubicBezTo>
                    <a:cubicBezTo>
                      <a:pt x="16" y="67"/>
                      <a:pt x="1" y="52"/>
                      <a:pt x="0" y="34"/>
                    </a:cubicBezTo>
                    <a:cubicBezTo>
                      <a:pt x="0" y="16"/>
                      <a:pt x="15" y="1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0" name="Freeform 302"/>
              <p:cNvSpPr>
                <a:spLocks/>
              </p:cNvSpPr>
              <p:nvPr/>
            </p:nvSpPr>
            <p:spPr bwMode="auto">
              <a:xfrm>
                <a:off x="4511" y="4009"/>
                <a:ext cx="65" cy="67"/>
              </a:xfrm>
              <a:custGeom>
                <a:avLst/>
                <a:gdLst>
                  <a:gd name="T0" fmla="*/ 34 w 66"/>
                  <a:gd name="T1" fmla="*/ 0 h 68"/>
                  <a:gd name="T2" fmla="*/ 66 w 66"/>
                  <a:gd name="T3" fmla="*/ 34 h 68"/>
                  <a:gd name="T4" fmla="*/ 32 w 66"/>
                  <a:gd name="T5" fmla="*/ 67 h 68"/>
                  <a:gd name="T6" fmla="*/ 0 w 66"/>
                  <a:gd name="T7" fmla="*/ 33 h 68"/>
                  <a:gd name="T8" fmla="*/ 34 w 66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8">
                    <a:moveTo>
                      <a:pt x="34" y="0"/>
                    </a:moveTo>
                    <a:cubicBezTo>
                      <a:pt x="52" y="1"/>
                      <a:pt x="66" y="16"/>
                      <a:pt x="66" y="34"/>
                    </a:cubicBezTo>
                    <a:cubicBezTo>
                      <a:pt x="66" y="53"/>
                      <a:pt x="51" y="68"/>
                      <a:pt x="32" y="67"/>
                    </a:cubicBezTo>
                    <a:cubicBezTo>
                      <a:pt x="14" y="66"/>
                      <a:pt x="0" y="50"/>
                      <a:pt x="0" y="33"/>
                    </a:cubicBezTo>
                    <a:cubicBezTo>
                      <a:pt x="1" y="15"/>
                      <a:pt x="16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1" name="Freeform 303"/>
              <p:cNvSpPr>
                <a:spLocks/>
              </p:cNvSpPr>
              <p:nvPr/>
            </p:nvSpPr>
            <p:spPr bwMode="auto">
              <a:xfrm>
                <a:off x="4271" y="3833"/>
                <a:ext cx="66" cy="65"/>
              </a:xfrm>
              <a:custGeom>
                <a:avLst/>
                <a:gdLst>
                  <a:gd name="T0" fmla="*/ 67 w 67"/>
                  <a:gd name="T1" fmla="*/ 33 h 66"/>
                  <a:gd name="T2" fmla="*/ 35 w 67"/>
                  <a:gd name="T3" fmla="*/ 66 h 66"/>
                  <a:gd name="T4" fmla="*/ 1 w 67"/>
                  <a:gd name="T5" fmla="*/ 32 h 66"/>
                  <a:gd name="T6" fmla="*/ 35 w 67"/>
                  <a:gd name="T7" fmla="*/ 0 h 66"/>
                  <a:gd name="T8" fmla="*/ 67 w 67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6">
                    <a:moveTo>
                      <a:pt x="67" y="33"/>
                    </a:moveTo>
                    <a:cubicBezTo>
                      <a:pt x="67" y="51"/>
                      <a:pt x="53" y="66"/>
                      <a:pt x="35" y="66"/>
                    </a:cubicBezTo>
                    <a:cubicBezTo>
                      <a:pt x="16" y="66"/>
                      <a:pt x="0" y="50"/>
                      <a:pt x="1" y="32"/>
                    </a:cubicBezTo>
                    <a:cubicBezTo>
                      <a:pt x="2" y="14"/>
                      <a:pt x="17" y="0"/>
                      <a:pt x="35" y="0"/>
                    </a:cubicBezTo>
                    <a:cubicBezTo>
                      <a:pt x="53" y="0"/>
                      <a:pt x="67" y="15"/>
                      <a:pt x="6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2" name="Freeform 304"/>
              <p:cNvSpPr>
                <a:spLocks/>
              </p:cNvSpPr>
              <p:nvPr/>
            </p:nvSpPr>
            <p:spPr bwMode="auto">
              <a:xfrm>
                <a:off x="6232" y="3579"/>
                <a:ext cx="67" cy="66"/>
              </a:xfrm>
              <a:custGeom>
                <a:avLst/>
                <a:gdLst>
                  <a:gd name="T0" fmla="*/ 67 w 68"/>
                  <a:gd name="T1" fmla="*/ 32 h 67"/>
                  <a:gd name="T2" fmla="*/ 35 w 68"/>
                  <a:gd name="T3" fmla="*/ 66 h 67"/>
                  <a:gd name="T4" fmla="*/ 1 w 68"/>
                  <a:gd name="T5" fmla="*/ 35 h 67"/>
                  <a:gd name="T6" fmla="*/ 34 w 68"/>
                  <a:gd name="T7" fmla="*/ 0 h 67"/>
                  <a:gd name="T8" fmla="*/ 67 w 68"/>
                  <a:gd name="T9" fmla="*/ 3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7">
                    <a:moveTo>
                      <a:pt x="67" y="32"/>
                    </a:moveTo>
                    <a:cubicBezTo>
                      <a:pt x="68" y="50"/>
                      <a:pt x="53" y="66"/>
                      <a:pt x="35" y="66"/>
                    </a:cubicBezTo>
                    <a:cubicBezTo>
                      <a:pt x="17" y="67"/>
                      <a:pt x="2" y="53"/>
                      <a:pt x="1" y="35"/>
                    </a:cubicBezTo>
                    <a:cubicBezTo>
                      <a:pt x="0" y="16"/>
                      <a:pt x="14" y="0"/>
                      <a:pt x="34" y="0"/>
                    </a:cubicBezTo>
                    <a:cubicBezTo>
                      <a:pt x="52" y="0"/>
                      <a:pt x="67" y="14"/>
                      <a:pt x="6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3" name="Freeform 305"/>
              <p:cNvSpPr>
                <a:spLocks/>
              </p:cNvSpPr>
              <p:nvPr/>
            </p:nvSpPr>
            <p:spPr bwMode="auto">
              <a:xfrm>
                <a:off x="4122" y="3684"/>
                <a:ext cx="65" cy="65"/>
              </a:xfrm>
              <a:custGeom>
                <a:avLst/>
                <a:gdLst>
                  <a:gd name="T0" fmla="*/ 33 w 66"/>
                  <a:gd name="T1" fmla="*/ 0 h 66"/>
                  <a:gd name="T2" fmla="*/ 66 w 66"/>
                  <a:gd name="T3" fmla="*/ 33 h 66"/>
                  <a:gd name="T4" fmla="*/ 33 w 66"/>
                  <a:gd name="T5" fmla="*/ 66 h 66"/>
                  <a:gd name="T6" fmla="*/ 0 w 66"/>
                  <a:gd name="T7" fmla="*/ 33 h 66"/>
                  <a:gd name="T8" fmla="*/ 33 w 6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33" y="0"/>
                    </a:moveTo>
                    <a:cubicBezTo>
                      <a:pt x="51" y="0"/>
                      <a:pt x="66" y="15"/>
                      <a:pt x="66" y="33"/>
                    </a:cubicBezTo>
                    <a:cubicBezTo>
                      <a:pt x="66" y="51"/>
                      <a:pt x="51" y="66"/>
                      <a:pt x="33" y="66"/>
                    </a:cubicBezTo>
                    <a:cubicBezTo>
                      <a:pt x="15" y="66"/>
                      <a:pt x="0" y="52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4" name="Oval 306"/>
              <p:cNvSpPr>
                <a:spLocks noChangeArrowheads="1"/>
              </p:cNvSpPr>
              <p:nvPr/>
            </p:nvSpPr>
            <p:spPr bwMode="auto">
              <a:xfrm>
                <a:off x="4703" y="1592"/>
                <a:ext cx="64" cy="6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5" name="Freeform 307"/>
              <p:cNvSpPr>
                <a:spLocks/>
              </p:cNvSpPr>
              <p:nvPr/>
            </p:nvSpPr>
            <p:spPr bwMode="auto">
              <a:xfrm>
                <a:off x="4347" y="1773"/>
                <a:ext cx="64" cy="65"/>
              </a:xfrm>
              <a:custGeom>
                <a:avLst/>
                <a:gdLst>
                  <a:gd name="T0" fmla="*/ 32 w 66"/>
                  <a:gd name="T1" fmla="*/ 66 h 66"/>
                  <a:gd name="T2" fmla="*/ 0 w 66"/>
                  <a:gd name="T3" fmla="*/ 32 h 66"/>
                  <a:gd name="T4" fmla="*/ 34 w 66"/>
                  <a:gd name="T5" fmla="*/ 1 h 66"/>
                  <a:gd name="T6" fmla="*/ 66 w 66"/>
                  <a:gd name="T7" fmla="*/ 34 h 66"/>
                  <a:gd name="T8" fmla="*/ 32 w 66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14" y="65"/>
                      <a:pt x="0" y="50"/>
                      <a:pt x="0" y="32"/>
                    </a:cubicBezTo>
                    <a:cubicBezTo>
                      <a:pt x="1" y="14"/>
                      <a:pt x="16" y="0"/>
                      <a:pt x="34" y="1"/>
                    </a:cubicBezTo>
                    <a:cubicBezTo>
                      <a:pt x="52" y="1"/>
                      <a:pt x="66" y="16"/>
                      <a:pt x="66" y="34"/>
                    </a:cubicBezTo>
                    <a:cubicBezTo>
                      <a:pt x="65" y="52"/>
                      <a:pt x="50" y="66"/>
                      <a:pt x="3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6" name="Freeform 308"/>
              <p:cNvSpPr>
                <a:spLocks/>
              </p:cNvSpPr>
              <p:nvPr/>
            </p:nvSpPr>
            <p:spPr bwMode="auto">
              <a:xfrm>
                <a:off x="4051" y="2073"/>
                <a:ext cx="64" cy="66"/>
              </a:xfrm>
              <a:custGeom>
                <a:avLst/>
                <a:gdLst>
                  <a:gd name="T0" fmla="*/ 32 w 65"/>
                  <a:gd name="T1" fmla="*/ 0 h 67"/>
                  <a:gd name="T2" fmla="*/ 65 w 65"/>
                  <a:gd name="T3" fmla="*/ 33 h 67"/>
                  <a:gd name="T4" fmla="*/ 34 w 65"/>
                  <a:gd name="T5" fmla="*/ 66 h 67"/>
                  <a:gd name="T6" fmla="*/ 0 w 65"/>
                  <a:gd name="T7" fmla="*/ 34 h 67"/>
                  <a:gd name="T8" fmla="*/ 32 w 6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7">
                    <a:moveTo>
                      <a:pt x="32" y="0"/>
                    </a:moveTo>
                    <a:cubicBezTo>
                      <a:pt x="50" y="0"/>
                      <a:pt x="65" y="15"/>
                      <a:pt x="65" y="33"/>
                    </a:cubicBezTo>
                    <a:cubicBezTo>
                      <a:pt x="65" y="51"/>
                      <a:pt x="51" y="65"/>
                      <a:pt x="34" y="66"/>
                    </a:cubicBezTo>
                    <a:cubicBezTo>
                      <a:pt x="16" y="67"/>
                      <a:pt x="1" y="52"/>
                      <a:pt x="0" y="34"/>
                    </a:cubicBezTo>
                    <a:cubicBezTo>
                      <a:pt x="0" y="16"/>
                      <a:pt x="14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7" name="Freeform 309"/>
              <p:cNvSpPr>
                <a:spLocks/>
              </p:cNvSpPr>
              <p:nvPr/>
            </p:nvSpPr>
            <p:spPr bwMode="auto">
              <a:xfrm>
                <a:off x="6056" y="3820"/>
                <a:ext cx="64" cy="65"/>
              </a:xfrm>
              <a:custGeom>
                <a:avLst/>
                <a:gdLst>
                  <a:gd name="T0" fmla="*/ 64 w 65"/>
                  <a:gd name="T1" fmla="*/ 34 h 66"/>
                  <a:gd name="T2" fmla="*/ 30 w 65"/>
                  <a:gd name="T3" fmla="*/ 65 h 66"/>
                  <a:gd name="T4" fmla="*/ 0 w 65"/>
                  <a:gd name="T5" fmla="*/ 32 h 66"/>
                  <a:gd name="T6" fmla="*/ 33 w 65"/>
                  <a:gd name="T7" fmla="*/ 0 h 66"/>
                  <a:gd name="T8" fmla="*/ 64 w 65"/>
                  <a:gd name="T9" fmla="*/ 3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64" y="34"/>
                    </a:moveTo>
                    <a:cubicBezTo>
                      <a:pt x="64" y="52"/>
                      <a:pt x="49" y="66"/>
                      <a:pt x="30" y="65"/>
                    </a:cubicBezTo>
                    <a:cubicBezTo>
                      <a:pt x="13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3" y="0"/>
                    </a:cubicBezTo>
                    <a:cubicBezTo>
                      <a:pt x="51" y="0"/>
                      <a:pt x="65" y="15"/>
                      <a:pt x="6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8" name="Freeform 310"/>
              <p:cNvSpPr>
                <a:spLocks/>
              </p:cNvSpPr>
              <p:nvPr/>
            </p:nvSpPr>
            <p:spPr bwMode="auto">
              <a:xfrm>
                <a:off x="5503" y="1557"/>
                <a:ext cx="65" cy="63"/>
              </a:xfrm>
              <a:custGeom>
                <a:avLst/>
                <a:gdLst>
                  <a:gd name="T0" fmla="*/ 66 w 66"/>
                  <a:gd name="T1" fmla="*/ 33 h 65"/>
                  <a:gd name="T2" fmla="*/ 32 w 66"/>
                  <a:gd name="T3" fmla="*/ 65 h 65"/>
                  <a:gd name="T4" fmla="*/ 1 w 66"/>
                  <a:gd name="T5" fmla="*/ 31 h 65"/>
                  <a:gd name="T6" fmla="*/ 33 w 66"/>
                  <a:gd name="T7" fmla="*/ 0 h 65"/>
                  <a:gd name="T8" fmla="*/ 66 w 66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5">
                    <a:moveTo>
                      <a:pt x="66" y="33"/>
                    </a:moveTo>
                    <a:cubicBezTo>
                      <a:pt x="65" y="51"/>
                      <a:pt x="50" y="65"/>
                      <a:pt x="32" y="65"/>
                    </a:cubicBezTo>
                    <a:cubicBezTo>
                      <a:pt x="14" y="64"/>
                      <a:pt x="0" y="49"/>
                      <a:pt x="1" y="31"/>
                    </a:cubicBezTo>
                    <a:cubicBezTo>
                      <a:pt x="2" y="13"/>
                      <a:pt x="16" y="0"/>
                      <a:pt x="33" y="0"/>
                    </a:cubicBezTo>
                    <a:cubicBezTo>
                      <a:pt x="51" y="0"/>
                      <a:pt x="66" y="15"/>
                      <a:pt x="6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9" name="Freeform 311"/>
              <p:cNvSpPr>
                <a:spLocks/>
              </p:cNvSpPr>
              <p:nvPr/>
            </p:nvSpPr>
            <p:spPr bwMode="auto">
              <a:xfrm>
                <a:off x="5594" y="1584"/>
                <a:ext cx="64" cy="65"/>
              </a:xfrm>
              <a:custGeom>
                <a:avLst/>
                <a:gdLst>
                  <a:gd name="T0" fmla="*/ 65 w 65"/>
                  <a:gd name="T1" fmla="*/ 33 h 66"/>
                  <a:gd name="T2" fmla="*/ 32 w 65"/>
                  <a:gd name="T3" fmla="*/ 66 h 66"/>
                  <a:gd name="T4" fmla="*/ 0 w 65"/>
                  <a:gd name="T5" fmla="*/ 33 h 66"/>
                  <a:gd name="T6" fmla="*/ 32 w 65"/>
                  <a:gd name="T7" fmla="*/ 1 h 66"/>
                  <a:gd name="T8" fmla="*/ 65 w 65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65" y="33"/>
                    </a:moveTo>
                    <a:cubicBezTo>
                      <a:pt x="65" y="51"/>
                      <a:pt x="50" y="66"/>
                      <a:pt x="32" y="66"/>
                    </a:cubicBezTo>
                    <a:cubicBezTo>
                      <a:pt x="14" y="66"/>
                      <a:pt x="0" y="51"/>
                      <a:pt x="0" y="33"/>
                    </a:cubicBezTo>
                    <a:cubicBezTo>
                      <a:pt x="1" y="15"/>
                      <a:pt x="14" y="1"/>
                      <a:pt x="32" y="1"/>
                    </a:cubicBezTo>
                    <a:cubicBezTo>
                      <a:pt x="49" y="0"/>
                      <a:pt x="65" y="15"/>
                      <a:pt x="6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0" name="Freeform 312"/>
              <p:cNvSpPr>
                <a:spLocks/>
              </p:cNvSpPr>
              <p:nvPr/>
            </p:nvSpPr>
            <p:spPr bwMode="auto">
              <a:xfrm>
                <a:off x="4421" y="3979"/>
                <a:ext cx="65" cy="65"/>
              </a:xfrm>
              <a:custGeom>
                <a:avLst/>
                <a:gdLst>
                  <a:gd name="T0" fmla="*/ 66 w 66"/>
                  <a:gd name="T1" fmla="*/ 34 h 66"/>
                  <a:gd name="T2" fmla="*/ 31 w 66"/>
                  <a:gd name="T3" fmla="*/ 65 h 66"/>
                  <a:gd name="T4" fmla="*/ 1 w 66"/>
                  <a:gd name="T5" fmla="*/ 32 h 66"/>
                  <a:gd name="T6" fmla="*/ 36 w 66"/>
                  <a:gd name="T7" fmla="*/ 1 h 66"/>
                  <a:gd name="T8" fmla="*/ 66 w 66"/>
                  <a:gd name="T9" fmla="*/ 3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6" y="34"/>
                    </a:moveTo>
                    <a:cubicBezTo>
                      <a:pt x="65" y="52"/>
                      <a:pt x="49" y="66"/>
                      <a:pt x="31" y="65"/>
                    </a:cubicBezTo>
                    <a:cubicBezTo>
                      <a:pt x="14" y="64"/>
                      <a:pt x="0" y="49"/>
                      <a:pt x="1" y="32"/>
                    </a:cubicBezTo>
                    <a:cubicBezTo>
                      <a:pt x="2" y="14"/>
                      <a:pt x="17" y="0"/>
                      <a:pt x="36" y="1"/>
                    </a:cubicBezTo>
                    <a:cubicBezTo>
                      <a:pt x="53" y="2"/>
                      <a:pt x="66" y="17"/>
                      <a:pt x="6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1" name="Freeform 313"/>
              <p:cNvSpPr>
                <a:spLocks/>
              </p:cNvSpPr>
              <p:nvPr/>
            </p:nvSpPr>
            <p:spPr bwMode="auto">
              <a:xfrm>
                <a:off x="5416" y="1527"/>
                <a:ext cx="64" cy="64"/>
              </a:xfrm>
              <a:custGeom>
                <a:avLst/>
                <a:gdLst>
                  <a:gd name="T0" fmla="*/ 33 w 65"/>
                  <a:gd name="T1" fmla="*/ 0 h 65"/>
                  <a:gd name="T2" fmla="*/ 65 w 65"/>
                  <a:gd name="T3" fmla="*/ 33 h 65"/>
                  <a:gd name="T4" fmla="*/ 33 w 65"/>
                  <a:gd name="T5" fmla="*/ 64 h 65"/>
                  <a:gd name="T6" fmla="*/ 1 w 65"/>
                  <a:gd name="T7" fmla="*/ 31 h 65"/>
                  <a:gd name="T8" fmla="*/ 33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cubicBezTo>
                      <a:pt x="50" y="0"/>
                      <a:pt x="65" y="15"/>
                      <a:pt x="65" y="33"/>
                    </a:cubicBezTo>
                    <a:cubicBezTo>
                      <a:pt x="64" y="50"/>
                      <a:pt x="50" y="64"/>
                      <a:pt x="33" y="64"/>
                    </a:cubicBezTo>
                    <a:cubicBezTo>
                      <a:pt x="15" y="65"/>
                      <a:pt x="0" y="49"/>
                      <a:pt x="1" y="31"/>
                    </a:cubicBezTo>
                    <a:cubicBezTo>
                      <a:pt x="1" y="14"/>
                      <a:pt x="16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2" name="Freeform 314"/>
              <p:cNvSpPr>
                <a:spLocks/>
              </p:cNvSpPr>
              <p:nvPr/>
            </p:nvSpPr>
            <p:spPr bwMode="auto">
              <a:xfrm>
                <a:off x="6203" y="3670"/>
                <a:ext cx="65" cy="63"/>
              </a:xfrm>
              <a:custGeom>
                <a:avLst/>
                <a:gdLst>
                  <a:gd name="T0" fmla="*/ 33 w 66"/>
                  <a:gd name="T1" fmla="*/ 65 h 65"/>
                  <a:gd name="T2" fmla="*/ 1 w 66"/>
                  <a:gd name="T3" fmla="*/ 32 h 65"/>
                  <a:gd name="T4" fmla="*/ 34 w 66"/>
                  <a:gd name="T5" fmla="*/ 0 h 65"/>
                  <a:gd name="T6" fmla="*/ 66 w 66"/>
                  <a:gd name="T7" fmla="*/ 34 h 65"/>
                  <a:gd name="T8" fmla="*/ 33 w 66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5">
                    <a:moveTo>
                      <a:pt x="33" y="65"/>
                    </a:moveTo>
                    <a:cubicBezTo>
                      <a:pt x="15" y="65"/>
                      <a:pt x="0" y="49"/>
                      <a:pt x="1" y="32"/>
                    </a:cubicBezTo>
                    <a:cubicBezTo>
                      <a:pt x="2" y="15"/>
                      <a:pt x="17" y="0"/>
                      <a:pt x="34" y="0"/>
                    </a:cubicBezTo>
                    <a:cubicBezTo>
                      <a:pt x="52" y="1"/>
                      <a:pt x="66" y="16"/>
                      <a:pt x="66" y="34"/>
                    </a:cubicBezTo>
                    <a:cubicBezTo>
                      <a:pt x="65" y="51"/>
                      <a:pt x="51" y="65"/>
                      <a:pt x="3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3" name="Freeform 315"/>
              <p:cNvSpPr>
                <a:spLocks/>
              </p:cNvSpPr>
              <p:nvPr/>
            </p:nvSpPr>
            <p:spPr bwMode="auto">
              <a:xfrm>
                <a:off x="6013" y="1820"/>
                <a:ext cx="64" cy="64"/>
              </a:xfrm>
              <a:custGeom>
                <a:avLst/>
                <a:gdLst>
                  <a:gd name="T0" fmla="*/ 33 w 65"/>
                  <a:gd name="T1" fmla="*/ 0 h 65"/>
                  <a:gd name="T2" fmla="*/ 64 w 65"/>
                  <a:gd name="T3" fmla="*/ 34 h 65"/>
                  <a:gd name="T4" fmla="*/ 32 w 65"/>
                  <a:gd name="T5" fmla="*/ 65 h 65"/>
                  <a:gd name="T6" fmla="*/ 0 w 65"/>
                  <a:gd name="T7" fmla="*/ 33 h 65"/>
                  <a:gd name="T8" fmla="*/ 33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cubicBezTo>
                      <a:pt x="50" y="0"/>
                      <a:pt x="65" y="16"/>
                      <a:pt x="64" y="34"/>
                    </a:cubicBezTo>
                    <a:cubicBezTo>
                      <a:pt x="63" y="51"/>
                      <a:pt x="49" y="65"/>
                      <a:pt x="32" y="65"/>
                    </a:cubicBezTo>
                    <a:cubicBezTo>
                      <a:pt x="15" y="64"/>
                      <a:pt x="0" y="50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4" name="Freeform 316"/>
              <p:cNvSpPr>
                <a:spLocks/>
              </p:cNvSpPr>
              <p:nvPr/>
            </p:nvSpPr>
            <p:spPr bwMode="auto">
              <a:xfrm>
                <a:off x="5028" y="1499"/>
                <a:ext cx="64" cy="65"/>
              </a:xfrm>
              <a:custGeom>
                <a:avLst/>
                <a:gdLst>
                  <a:gd name="T0" fmla="*/ 33 w 65"/>
                  <a:gd name="T1" fmla="*/ 65 h 66"/>
                  <a:gd name="T2" fmla="*/ 1 w 65"/>
                  <a:gd name="T3" fmla="*/ 32 h 66"/>
                  <a:gd name="T4" fmla="*/ 32 w 65"/>
                  <a:gd name="T5" fmla="*/ 0 h 66"/>
                  <a:gd name="T6" fmla="*/ 65 w 65"/>
                  <a:gd name="T7" fmla="*/ 34 h 66"/>
                  <a:gd name="T8" fmla="*/ 33 w 65"/>
                  <a:gd name="T9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33" y="65"/>
                    </a:moveTo>
                    <a:cubicBezTo>
                      <a:pt x="16" y="66"/>
                      <a:pt x="0" y="50"/>
                      <a:pt x="1" y="32"/>
                    </a:cubicBezTo>
                    <a:cubicBezTo>
                      <a:pt x="1" y="15"/>
                      <a:pt x="16" y="1"/>
                      <a:pt x="32" y="0"/>
                    </a:cubicBezTo>
                    <a:cubicBezTo>
                      <a:pt x="50" y="0"/>
                      <a:pt x="65" y="16"/>
                      <a:pt x="65" y="34"/>
                    </a:cubicBezTo>
                    <a:cubicBezTo>
                      <a:pt x="65" y="51"/>
                      <a:pt x="50" y="65"/>
                      <a:pt x="3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5" name="Freeform 317"/>
              <p:cNvSpPr>
                <a:spLocks/>
              </p:cNvSpPr>
              <p:nvPr/>
            </p:nvSpPr>
            <p:spPr bwMode="auto">
              <a:xfrm>
                <a:off x="5683" y="1615"/>
                <a:ext cx="64" cy="64"/>
              </a:xfrm>
              <a:custGeom>
                <a:avLst/>
                <a:gdLst>
                  <a:gd name="T0" fmla="*/ 32 w 65"/>
                  <a:gd name="T1" fmla="*/ 0 h 66"/>
                  <a:gd name="T2" fmla="*/ 65 w 65"/>
                  <a:gd name="T3" fmla="*/ 33 h 66"/>
                  <a:gd name="T4" fmla="*/ 34 w 65"/>
                  <a:gd name="T5" fmla="*/ 65 h 66"/>
                  <a:gd name="T6" fmla="*/ 1 w 65"/>
                  <a:gd name="T7" fmla="*/ 34 h 66"/>
                  <a:gd name="T8" fmla="*/ 32 w 6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32" y="0"/>
                    </a:moveTo>
                    <a:cubicBezTo>
                      <a:pt x="50" y="0"/>
                      <a:pt x="65" y="14"/>
                      <a:pt x="65" y="33"/>
                    </a:cubicBezTo>
                    <a:cubicBezTo>
                      <a:pt x="65" y="51"/>
                      <a:pt x="52" y="64"/>
                      <a:pt x="34" y="65"/>
                    </a:cubicBezTo>
                    <a:cubicBezTo>
                      <a:pt x="16" y="66"/>
                      <a:pt x="1" y="52"/>
                      <a:pt x="1" y="34"/>
                    </a:cubicBezTo>
                    <a:cubicBezTo>
                      <a:pt x="0" y="16"/>
                      <a:pt x="14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6" name="Freeform 318"/>
              <p:cNvSpPr>
                <a:spLocks/>
              </p:cNvSpPr>
              <p:nvPr/>
            </p:nvSpPr>
            <p:spPr bwMode="auto">
              <a:xfrm>
                <a:off x="5049" y="4186"/>
                <a:ext cx="64" cy="63"/>
              </a:xfrm>
              <a:custGeom>
                <a:avLst/>
                <a:gdLst>
                  <a:gd name="T0" fmla="*/ 32 w 65"/>
                  <a:gd name="T1" fmla="*/ 64 h 64"/>
                  <a:gd name="T2" fmla="*/ 0 w 65"/>
                  <a:gd name="T3" fmla="*/ 31 h 64"/>
                  <a:gd name="T4" fmla="*/ 32 w 65"/>
                  <a:gd name="T5" fmla="*/ 0 h 64"/>
                  <a:gd name="T6" fmla="*/ 64 w 65"/>
                  <a:gd name="T7" fmla="*/ 33 h 64"/>
                  <a:gd name="T8" fmla="*/ 32 w 65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2" y="64"/>
                    </a:moveTo>
                    <a:cubicBezTo>
                      <a:pt x="13" y="64"/>
                      <a:pt x="0" y="50"/>
                      <a:pt x="0" y="31"/>
                    </a:cubicBezTo>
                    <a:cubicBezTo>
                      <a:pt x="1" y="13"/>
                      <a:pt x="14" y="0"/>
                      <a:pt x="32" y="0"/>
                    </a:cubicBezTo>
                    <a:cubicBezTo>
                      <a:pt x="51" y="0"/>
                      <a:pt x="65" y="14"/>
                      <a:pt x="64" y="33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7" name="Freeform 319"/>
              <p:cNvSpPr>
                <a:spLocks/>
              </p:cNvSpPr>
              <p:nvPr/>
            </p:nvSpPr>
            <p:spPr bwMode="auto">
              <a:xfrm>
                <a:off x="4821" y="1532"/>
                <a:ext cx="64" cy="64"/>
              </a:xfrm>
              <a:custGeom>
                <a:avLst/>
                <a:gdLst>
                  <a:gd name="T0" fmla="*/ 32 w 65"/>
                  <a:gd name="T1" fmla="*/ 0 h 65"/>
                  <a:gd name="T2" fmla="*/ 65 w 65"/>
                  <a:gd name="T3" fmla="*/ 32 h 65"/>
                  <a:gd name="T4" fmla="*/ 34 w 65"/>
                  <a:gd name="T5" fmla="*/ 65 h 65"/>
                  <a:gd name="T6" fmla="*/ 1 w 65"/>
                  <a:gd name="T7" fmla="*/ 32 h 65"/>
                  <a:gd name="T8" fmla="*/ 32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50" y="0"/>
                      <a:pt x="65" y="15"/>
                      <a:pt x="65" y="32"/>
                    </a:cubicBezTo>
                    <a:cubicBezTo>
                      <a:pt x="65" y="49"/>
                      <a:pt x="50" y="64"/>
                      <a:pt x="34" y="65"/>
                    </a:cubicBezTo>
                    <a:cubicBezTo>
                      <a:pt x="16" y="65"/>
                      <a:pt x="0" y="50"/>
                      <a:pt x="1" y="32"/>
                    </a:cubicBezTo>
                    <a:cubicBezTo>
                      <a:pt x="1" y="15"/>
                      <a:pt x="15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8" name="Freeform 320"/>
              <p:cNvSpPr>
                <a:spLocks/>
              </p:cNvSpPr>
              <p:nvPr/>
            </p:nvSpPr>
            <p:spPr bwMode="auto">
              <a:xfrm>
                <a:off x="3820" y="3089"/>
                <a:ext cx="64" cy="64"/>
              </a:xfrm>
              <a:custGeom>
                <a:avLst/>
                <a:gdLst>
                  <a:gd name="T0" fmla="*/ 65 w 65"/>
                  <a:gd name="T1" fmla="*/ 32 h 65"/>
                  <a:gd name="T2" fmla="*/ 32 w 65"/>
                  <a:gd name="T3" fmla="*/ 65 h 65"/>
                  <a:gd name="T4" fmla="*/ 1 w 65"/>
                  <a:gd name="T5" fmla="*/ 34 h 65"/>
                  <a:gd name="T6" fmla="*/ 31 w 65"/>
                  <a:gd name="T7" fmla="*/ 1 h 65"/>
                  <a:gd name="T8" fmla="*/ 65 w 65"/>
                  <a:gd name="T9" fmla="*/ 3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5" y="32"/>
                    </a:moveTo>
                    <a:cubicBezTo>
                      <a:pt x="65" y="50"/>
                      <a:pt x="50" y="65"/>
                      <a:pt x="32" y="65"/>
                    </a:cubicBezTo>
                    <a:cubicBezTo>
                      <a:pt x="15" y="65"/>
                      <a:pt x="1" y="51"/>
                      <a:pt x="1" y="34"/>
                    </a:cubicBezTo>
                    <a:cubicBezTo>
                      <a:pt x="0" y="16"/>
                      <a:pt x="13" y="2"/>
                      <a:pt x="31" y="1"/>
                    </a:cubicBezTo>
                    <a:cubicBezTo>
                      <a:pt x="49" y="0"/>
                      <a:pt x="64" y="14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9" name="Freeform 321"/>
              <p:cNvSpPr>
                <a:spLocks/>
              </p:cNvSpPr>
              <p:nvPr/>
            </p:nvSpPr>
            <p:spPr bwMode="auto">
              <a:xfrm>
                <a:off x="6495" y="2772"/>
                <a:ext cx="63" cy="64"/>
              </a:xfrm>
              <a:custGeom>
                <a:avLst/>
                <a:gdLst>
                  <a:gd name="T0" fmla="*/ 32 w 64"/>
                  <a:gd name="T1" fmla="*/ 65 h 65"/>
                  <a:gd name="T2" fmla="*/ 0 w 64"/>
                  <a:gd name="T3" fmla="*/ 33 h 65"/>
                  <a:gd name="T4" fmla="*/ 32 w 64"/>
                  <a:gd name="T5" fmla="*/ 1 h 65"/>
                  <a:gd name="T6" fmla="*/ 64 w 64"/>
                  <a:gd name="T7" fmla="*/ 34 h 65"/>
                  <a:gd name="T8" fmla="*/ 32 w 64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65"/>
                    </a:moveTo>
                    <a:cubicBezTo>
                      <a:pt x="14" y="64"/>
                      <a:pt x="0" y="50"/>
                      <a:pt x="0" y="33"/>
                    </a:cubicBezTo>
                    <a:cubicBezTo>
                      <a:pt x="0" y="15"/>
                      <a:pt x="15" y="1"/>
                      <a:pt x="32" y="1"/>
                    </a:cubicBezTo>
                    <a:cubicBezTo>
                      <a:pt x="50" y="0"/>
                      <a:pt x="64" y="16"/>
                      <a:pt x="64" y="34"/>
                    </a:cubicBezTo>
                    <a:cubicBezTo>
                      <a:pt x="63" y="51"/>
                      <a:pt x="49" y="65"/>
                      <a:pt x="32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0" name="Freeform 322"/>
              <p:cNvSpPr>
                <a:spLocks/>
              </p:cNvSpPr>
              <p:nvPr/>
            </p:nvSpPr>
            <p:spPr bwMode="auto">
              <a:xfrm>
                <a:off x="5347" y="4181"/>
                <a:ext cx="63" cy="65"/>
              </a:xfrm>
              <a:custGeom>
                <a:avLst/>
                <a:gdLst>
                  <a:gd name="T0" fmla="*/ 63 w 64"/>
                  <a:gd name="T1" fmla="*/ 33 h 66"/>
                  <a:gd name="T2" fmla="*/ 33 w 64"/>
                  <a:gd name="T3" fmla="*/ 65 h 66"/>
                  <a:gd name="T4" fmla="*/ 0 w 64"/>
                  <a:gd name="T5" fmla="*/ 33 h 66"/>
                  <a:gd name="T6" fmla="*/ 31 w 64"/>
                  <a:gd name="T7" fmla="*/ 1 h 66"/>
                  <a:gd name="T8" fmla="*/ 63 w 64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63" y="33"/>
                    </a:moveTo>
                    <a:cubicBezTo>
                      <a:pt x="63" y="51"/>
                      <a:pt x="50" y="65"/>
                      <a:pt x="33" y="65"/>
                    </a:cubicBezTo>
                    <a:cubicBezTo>
                      <a:pt x="14" y="66"/>
                      <a:pt x="0" y="52"/>
                      <a:pt x="0" y="33"/>
                    </a:cubicBezTo>
                    <a:cubicBezTo>
                      <a:pt x="0" y="16"/>
                      <a:pt x="14" y="2"/>
                      <a:pt x="31" y="1"/>
                    </a:cubicBezTo>
                    <a:cubicBezTo>
                      <a:pt x="48" y="0"/>
                      <a:pt x="64" y="15"/>
                      <a:pt x="63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1" name="Freeform 323"/>
              <p:cNvSpPr>
                <a:spLocks/>
              </p:cNvSpPr>
              <p:nvPr/>
            </p:nvSpPr>
            <p:spPr bwMode="auto">
              <a:xfrm>
                <a:off x="6162" y="1969"/>
                <a:ext cx="64" cy="64"/>
              </a:xfrm>
              <a:custGeom>
                <a:avLst/>
                <a:gdLst>
                  <a:gd name="T0" fmla="*/ 64 w 65"/>
                  <a:gd name="T1" fmla="*/ 34 h 65"/>
                  <a:gd name="T2" fmla="*/ 32 w 65"/>
                  <a:gd name="T3" fmla="*/ 65 h 65"/>
                  <a:gd name="T4" fmla="*/ 0 w 65"/>
                  <a:gd name="T5" fmla="*/ 31 h 65"/>
                  <a:gd name="T6" fmla="*/ 34 w 65"/>
                  <a:gd name="T7" fmla="*/ 1 h 65"/>
                  <a:gd name="T8" fmla="*/ 64 w 65"/>
                  <a:gd name="T9" fmla="*/ 3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4" y="34"/>
                    </a:moveTo>
                    <a:cubicBezTo>
                      <a:pt x="64" y="51"/>
                      <a:pt x="50" y="65"/>
                      <a:pt x="32" y="65"/>
                    </a:cubicBezTo>
                    <a:cubicBezTo>
                      <a:pt x="14" y="65"/>
                      <a:pt x="0" y="50"/>
                      <a:pt x="0" y="31"/>
                    </a:cubicBezTo>
                    <a:cubicBezTo>
                      <a:pt x="1" y="13"/>
                      <a:pt x="16" y="0"/>
                      <a:pt x="34" y="1"/>
                    </a:cubicBezTo>
                    <a:cubicBezTo>
                      <a:pt x="52" y="2"/>
                      <a:pt x="65" y="16"/>
                      <a:pt x="6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2" name="Freeform 324"/>
              <p:cNvSpPr>
                <a:spLocks/>
              </p:cNvSpPr>
              <p:nvPr/>
            </p:nvSpPr>
            <p:spPr bwMode="auto">
              <a:xfrm>
                <a:off x="5673" y="4091"/>
                <a:ext cx="64" cy="63"/>
              </a:xfrm>
              <a:custGeom>
                <a:avLst/>
                <a:gdLst>
                  <a:gd name="T0" fmla="*/ 31 w 65"/>
                  <a:gd name="T1" fmla="*/ 0 h 64"/>
                  <a:gd name="T2" fmla="*/ 64 w 65"/>
                  <a:gd name="T3" fmla="*/ 31 h 64"/>
                  <a:gd name="T4" fmla="*/ 32 w 65"/>
                  <a:gd name="T5" fmla="*/ 64 h 64"/>
                  <a:gd name="T6" fmla="*/ 0 w 65"/>
                  <a:gd name="T7" fmla="*/ 32 h 64"/>
                  <a:gd name="T8" fmla="*/ 31 w 65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1" y="0"/>
                    </a:moveTo>
                    <a:cubicBezTo>
                      <a:pt x="48" y="0"/>
                      <a:pt x="63" y="13"/>
                      <a:pt x="64" y="31"/>
                    </a:cubicBezTo>
                    <a:cubicBezTo>
                      <a:pt x="65" y="49"/>
                      <a:pt x="49" y="64"/>
                      <a:pt x="32" y="64"/>
                    </a:cubicBezTo>
                    <a:cubicBezTo>
                      <a:pt x="15" y="64"/>
                      <a:pt x="0" y="49"/>
                      <a:pt x="0" y="32"/>
                    </a:cubicBezTo>
                    <a:cubicBezTo>
                      <a:pt x="0" y="15"/>
                      <a:pt x="14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3" name="Freeform 325"/>
              <p:cNvSpPr>
                <a:spLocks/>
              </p:cNvSpPr>
              <p:nvPr/>
            </p:nvSpPr>
            <p:spPr bwMode="auto">
              <a:xfrm>
                <a:off x="5790" y="4031"/>
                <a:ext cx="64" cy="63"/>
              </a:xfrm>
              <a:custGeom>
                <a:avLst/>
                <a:gdLst>
                  <a:gd name="T0" fmla="*/ 32 w 65"/>
                  <a:gd name="T1" fmla="*/ 0 h 64"/>
                  <a:gd name="T2" fmla="*/ 65 w 65"/>
                  <a:gd name="T3" fmla="*/ 30 h 64"/>
                  <a:gd name="T4" fmla="*/ 33 w 65"/>
                  <a:gd name="T5" fmla="*/ 64 h 64"/>
                  <a:gd name="T6" fmla="*/ 1 w 65"/>
                  <a:gd name="T7" fmla="*/ 34 h 64"/>
                  <a:gd name="T8" fmla="*/ 32 w 65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2" y="0"/>
                    </a:moveTo>
                    <a:cubicBezTo>
                      <a:pt x="49" y="0"/>
                      <a:pt x="64" y="13"/>
                      <a:pt x="65" y="30"/>
                    </a:cubicBezTo>
                    <a:cubicBezTo>
                      <a:pt x="65" y="49"/>
                      <a:pt x="52" y="63"/>
                      <a:pt x="33" y="64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6"/>
                      <a:pt x="14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4" name="Freeform 326"/>
              <p:cNvSpPr>
                <a:spLocks/>
              </p:cNvSpPr>
              <p:nvPr/>
            </p:nvSpPr>
            <p:spPr bwMode="auto">
              <a:xfrm>
                <a:off x="3791" y="2882"/>
                <a:ext cx="63" cy="63"/>
              </a:xfrm>
              <a:custGeom>
                <a:avLst/>
                <a:gdLst>
                  <a:gd name="T0" fmla="*/ 64 w 64"/>
                  <a:gd name="T1" fmla="*/ 33 h 64"/>
                  <a:gd name="T2" fmla="*/ 32 w 64"/>
                  <a:gd name="T3" fmla="*/ 64 h 64"/>
                  <a:gd name="T4" fmla="*/ 0 w 64"/>
                  <a:gd name="T5" fmla="*/ 32 h 64"/>
                  <a:gd name="T6" fmla="*/ 33 w 64"/>
                  <a:gd name="T7" fmla="*/ 0 h 64"/>
                  <a:gd name="T8" fmla="*/ 64 w 64"/>
                  <a:gd name="T9" fmla="*/ 3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4" y="33"/>
                    </a:moveTo>
                    <a:cubicBezTo>
                      <a:pt x="63" y="50"/>
                      <a:pt x="49" y="64"/>
                      <a:pt x="32" y="64"/>
                    </a:cubicBezTo>
                    <a:cubicBezTo>
                      <a:pt x="15" y="64"/>
                      <a:pt x="1" y="50"/>
                      <a:pt x="0" y="32"/>
                    </a:cubicBezTo>
                    <a:cubicBezTo>
                      <a:pt x="0" y="14"/>
                      <a:pt x="15" y="0"/>
                      <a:pt x="33" y="0"/>
                    </a:cubicBezTo>
                    <a:cubicBezTo>
                      <a:pt x="51" y="1"/>
                      <a:pt x="64" y="15"/>
                      <a:pt x="6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5" name="Freeform 327"/>
              <p:cNvSpPr>
                <a:spLocks/>
              </p:cNvSpPr>
              <p:nvPr/>
            </p:nvSpPr>
            <p:spPr bwMode="auto">
              <a:xfrm>
                <a:off x="6464" y="2565"/>
                <a:ext cx="62" cy="64"/>
              </a:xfrm>
              <a:custGeom>
                <a:avLst/>
                <a:gdLst>
                  <a:gd name="T0" fmla="*/ 64 w 64"/>
                  <a:gd name="T1" fmla="*/ 31 h 65"/>
                  <a:gd name="T2" fmla="*/ 34 w 64"/>
                  <a:gd name="T3" fmla="*/ 64 h 65"/>
                  <a:gd name="T4" fmla="*/ 0 w 64"/>
                  <a:gd name="T5" fmla="*/ 32 h 65"/>
                  <a:gd name="T6" fmla="*/ 32 w 64"/>
                  <a:gd name="T7" fmla="*/ 0 h 65"/>
                  <a:gd name="T8" fmla="*/ 64 w 64"/>
                  <a:gd name="T9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64" y="31"/>
                    </a:moveTo>
                    <a:cubicBezTo>
                      <a:pt x="64" y="48"/>
                      <a:pt x="51" y="63"/>
                      <a:pt x="34" y="64"/>
                    </a:cubicBezTo>
                    <a:cubicBezTo>
                      <a:pt x="16" y="65"/>
                      <a:pt x="0" y="50"/>
                      <a:pt x="0" y="32"/>
                    </a:cubicBezTo>
                    <a:cubicBezTo>
                      <a:pt x="1" y="14"/>
                      <a:pt x="14" y="0"/>
                      <a:pt x="32" y="0"/>
                    </a:cubicBezTo>
                    <a:cubicBezTo>
                      <a:pt x="49" y="0"/>
                      <a:pt x="63" y="13"/>
                      <a:pt x="6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6" name="Freeform 328"/>
              <p:cNvSpPr>
                <a:spLocks/>
              </p:cNvSpPr>
              <p:nvPr/>
            </p:nvSpPr>
            <p:spPr bwMode="auto">
              <a:xfrm>
                <a:off x="5326" y="1498"/>
                <a:ext cx="64" cy="64"/>
              </a:xfrm>
              <a:custGeom>
                <a:avLst/>
                <a:gdLst>
                  <a:gd name="T0" fmla="*/ 33 w 65"/>
                  <a:gd name="T1" fmla="*/ 0 h 65"/>
                  <a:gd name="T2" fmla="*/ 64 w 65"/>
                  <a:gd name="T3" fmla="*/ 32 h 65"/>
                  <a:gd name="T4" fmla="*/ 31 w 65"/>
                  <a:gd name="T5" fmla="*/ 64 h 65"/>
                  <a:gd name="T6" fmla="*/ 0 w 65"/>
                  <a:gd name="T7" fmla="*/ 32 h 65"/>
                  <a:gd name="T8" fmla="*/ 33 w 6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cubicBezTo>
                      <a:pt x="50" y="0"/>
                      <a:pt x="64" y="15"/>
                      <a:pt x="64" y="32"/>
                    </a:cubicBezTo>
                    <a:cubicBezTo>
                      <a:pt x="65" y="50"/>
                      <a:pt x="49" y="65"/>
                      <a:pt x="31" y="64"/>
                    </a:cubicBezTo>
                    <a:cubicBezTo>
                      <a:pt x="14" y="63"/>
                      <a:pt x="0" y="49"/>
                      <a:pt x="0" y="32"/>
                    </a:cubicBezTo>
                    <a:cubicBezTo>
                      <a:pt x="1" y="14"/>
                      <a:pt x="15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7" name="Freeform 329"/>
              <p:cNvSpPr>
                <a:spLocks/>
              </p:cNvSpPr>
              <p:nvPr/>
            </p:nvSpPr>
            <p:spPr bwMode="auto">
              <a:xfrm>
                <a:off x="5773" y="1644"/>
                <a:ext cx="64" cy="63"/>
              </a:xfrm>
              <a:custGeom>
                <a:avLst/>
                <a:gdLst>
                  <a:gd name="T0" fmla="*/ 33 w 65"/>
                  <a:gd name="T1" fmla="*/ 64 h 64"/>
                  <a:gd name="T2" fmla="*/ 1 w 65"/>
                  <a:gd name="T3" fmla="*/ 32 h 64"/>
                  <a:gd name="T4" fmla="*/ 34 w 65"/>
                  <a:gd name="T5" fmla="*/ 0 h 64"/>
                  <a:gd name="T6" fmla="*/ 64 w 65"/>
                  <a:gd name="T7" fmla="*/ 32 h 64"/>
                  <a:gd name="T8" fmla="*/ 33 w 65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3" y="64"/>
                    </a:moveTo>
                    <a:cubicBezTo>
                      <a:pt x="16" y="64"/>
                      <a:pt x="1" y="49"/>
                      <a:pt x="1" y="32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51" y="1"/>
                      <a:pt x="65" y="15"/>
                      <a:pt x="64" y="32"/>
                    </a:cubicBezTo>
                    <a:cubicBezTo>
                      <a:pt x="64" y="50"/>
                      <a:pt x="50" y="64"/>
                      <a:pt x="33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8" name="Freeform 330"/>
              <p:cNvSpPr>
                <a:spLocks/>
              </p:cNvSpPr>
              <p:nvPr/>
            </p:nvSpPr>
            <p:spPr bwMode="auto">
              <a:xfrm>
                <a:off x="4183" y="3803"/>
                <a:ext cx="63" cy="63"/>
              </a:xfrm>
              <a:custGeom>
                <a:avLst/>
                <a:gdLst>
                  <a:gd name="T0" fmla="*/ 64 w 64"/>
                  <a:gd name="T1" fmla="*/ 32 h 64"/>
                  <a:gd name="T2" fmla="*/ 33 w 64"/>
                  <a:gd name="T3" fmla="*/ 64 h 64"/>
                  <a:gd name="T4" fmla="*/ 0 w 64"/>
                  <a:gd name="T5" fmla="*/ 34 h 64"/>
                  <a:gd name="T6" fmla="*/ 32 w 64"/>
                  <a:gd name="T7" fmla="*/ 0 h 64"/>
                  <a:gd name="T8" fmla="*/ 64 w 64"/>
                  <a:gd name="T9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49"/>
                      <a:pt x="50" y="64"/>
                      <a:pt x="33" y="64"/>
                    </a:cubicBezTo>
                    <a:cubicBezTo>
                      <a:pt x="15" y="64"/>
                      <a:pt x="1" y="51"/>
                      <a:pt x="0" y="34"/>
                    </a:cubicBezTo>
                    <a:cubicBezTo>
                      <a:pt x="0" y="16"/>
                      <a:pt x="15" y="0"/>
                      <a:pt x="32" y="0"/>
                    </a:cubicBezTo>
                    <a:cubicBezTo>
                      <a:pt x="49" y="1"/>
                      <a:pt x="64" y="15"/>
                      <a:pt x="64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9" name="Freeform 331"/>
              <p:cNvSpPr>
                <a:spLocks/>
              </p:cNvSpPr>
              <p:nvPr/>
            </p:nvSpPr>
            <p:spPr bwMode="auto">
              <a:xfrm>
                <a:off x="3914" y="3419"/>
                <a:ext cx="63" cy="64"/>
              </a:xfrm>
              <a:custGeom>
                <a:avLst/>
                <a:gdLst>
                  <a:gd name="T0" fmla="*/ 1 w 64"/>
                  <a:gd name="T1" fmla="*/ 31 h 65"/>
                  <a:gd name="T2" fmla="*/ 33 w 64"/>
                  <a:gd name="T3" fmla="*/ 0 h 65"/>
                  <a:gd name="T4" fmla="*/ 64 w 64"/>
                  <a:gd name="T5" fmla="*/ 32 h 65"/>
                  <a:gd name="T6" fmla="*/ 31 w 64"/>
                  <a:gd name="T7" fmla="*/ 64 h 65"/>
                  <a:gd name="T8" fmla="*/ 1 w 64"/>
                  <a:gd name="T9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1" y="31"/>
                    </a:moveTo>
                    <a:cubicBezTo>
                      <a:pt x="1" y="13"/>
                      <a:pt x="15" y="0"/>
                      <a:pt x="33" y="0"/>
                    </a:cubicBezTo>
                    <a:cubicBezTo>
                      <a:pt x="50" y="1"/>
                      <a:pt x="64" y="15"/>
                      <a:pt x="64" y="32"/>
                    </a:cubicBezTo>
                    <a:cubicBezTo>
                      <a:pt x="64" y="49"/>
                      <a:pt x="48" y="65"/>
                      <a:pt x="31" y="64"/>
                    </a:cubicBezTo>
                    <a:cubicBezTo>
                      <a:pt x="13" y="63"/>
                      <a:pt x="0" y="48"/>
                      <a:pt x="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0" name="Freeform 332"/>
              <p:cNvSpPr>
                <a:spLocks/>
              </p:cNvSpPr>
              <p:nvPr/>
            </p:nvSpPr>
            <p:spPr bwMode="auto">
              <a:xfrm>
                <a:off x="5911" y="3972"/>
                <a:ext cx="62" cy="61"/>
              </a:xfrm>
              <a:custGeom>
                <a:avLst/>
                <a:gdLst>
                  <a:gd name="T0" fmla="*/ 63 w 63"/>
                  <a:gd name="T1" fmla="*/ 31 h 63"/>
                  <a:gd name="T2" fmla="*/ 32 w 63"/>
                  <a:gd name="T3" fmla="*/ 63 h 63"/>
                  <a:gd name="T4" fmla="*/ 0 w 63"/>
                  <a:gd name="T5" fmla="*/ 31 h 63"/>
                  <a:gd name="T6" fmla="*/ 31 w 63"/>
                  <a:gd name="T7" fmla="*/ 0 h 63"/>
                  <a:gd name="T8" fmla="*/ 63 w 63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3" y="31"/>
                    </a:moveTo>
                    <a:cubicBezTo>
                      <a:pt x="63" y="48"/>
                      <a:pt x="49" y="63"/>
                      <a:pt x="32" y="63"/>
                    </a:cubicBezTo>
                    <a:cubicBezTo>
                      <a:pt x="15" y="63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9" y="0"/>
                      <a:pt x="63" y="13"/>
                      <a:pt x="6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1" name="Freeform 333"/>
              <p:cNvSpPr>
                <a:spLocks/>
              </p:cNvSpPr>
              <p:nvPr/>
            </p:nvSpPr>
            <p:spPr bwMode="auto">
              <a:xfrm>
                <a:off x="3974" y="3537"/>
                <a:ext cx="63" cy="63"/>
              </a:xfrm>
              <a:custGeom>
                <a:avLst/>
                <a:gdLst>
                  <a:gd name="T0" fmla="*/ 31 w 64"/>
                  <a:gd name="T1" fmla="*/ 0 h 64"/>
                  <a:gd name="T2" fmla="*/ 63 w 64"/>
                  <a:gd name="T3" fmla="*/ 31 h 64"/>
                  <a:gd name="T4" fmla="*/ 34 w 64"/>
                  <a:gd name="T5" fmla="*/ 64 h 64"/>
                  <a:gd name="T6" fmla="*/ 0 w 64"/>
                  <a:gd name="T7" fmla="*/ 32 h 64"/>
                  <a:gd name="T8" fmla="*/ 31 w 64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31" y="0"/>
                    </a:moveTo>
                    <a:cubicBezTo>
                      <a:pt x="48" y="0"/>
                      <a:pt x="63" y="14"/>
                      <a:pt x="63" y="31"/>
                    </a:cubicBezTo>
                    <a:cubicBezTo>
                      <a:pt x="64" y="49"/>
                      <a:pt x="51" y="63"/>
                      <a:pt x="34" y="64"/>
                    </a:cubicBezTo>
                    <a:cubicBezTo>
                      <a:pt x="16" y="64"/>
                      <a:pt x="0" y="50"/>
                      <a:pt x="0" y="32"/>
                    </a:cubicBezTo>
                    <a:cubicBezTo>
                      <a:pt x="0" y="16"/>
                      <a:pt x="15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2" name="Freeform 334"/>
              <p:cNvSpPr>
                <a:spLocks/>
              </p:cNvSpPr>
              <p:nvPr/>
            </p:nvSpPr>
            <p:spPr bwMode="auto">
              <a:xfrm>
                <a:off x="6438" y="3249"/>
                <a:ext cx="63" cy="64"/>
              </a:xfrm>
              <a:custGeom>
                <a:avLst/>
                <a:gdLst>
                  <a:gd name="T0" fmla="*/ 33 w 64"/>
                  <a:gd name="T1" fmla="*/ 65 h 65"/>
                  <a:gd name="T2" fmla="*/ 1 w 64"/>
                  <a:gd name="T3" fmla="*/ 33 h 65"/>
                  <a:gd name="T4" fmla="*/ 31 w 64"/>
                  <a:gd name="T5" fmla="*/ 1 h 65"/>
                  <a:gd name="T6" fmla="*/ 64 w 64"/>
                  <a:gd name="T7" fmla="*/ 33 h 65"/>
                  <a:gd name="T8" fmla="*/ 33 w 64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3" y="65"/>
                    </a:moveTo>
                    <a:cubicBezTo>
                      <a:pt x="16" y="65"/>
                      <a:pt x="2" y="50"/>
                      <a:pt x="1" y="33"/>
                    </a:cubicBezTo>
                    <a:cubicBezTo>
                      <a:pt x="0" y="17"/>
                      <a:pt x="14" y="2"/>
                      <a:pt x="31" y="1"/>
                    </a:cubicBezTo>
                    <a:cubicBezTo>
                      <a:pt x="50" y="0"/>
                      <a:pt x="64" y="14"/>
                      <a:pt x="64" y="33"/>
                    </a:cubicBezTo>
                    <a:cubicBezTo>
                      <a:pt x="64" y="50"/>
                      <a:pt x="50" y="64"/>
                      <a:pt x="3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3" name="Freeform 335"/>
              <p:cNvSpPr>
                <a:spLocks/>
              </p:cNvSpPr>
              <p:nvPr/>
            </p:nvSpPr>
            <p:spPr bwMode="auto">
              <a:xfrm>
                <a:off x="6469" y="3160"/>
                <a:ext cx="62" cy="63"/>
              </a:xfrm>
              <a:custGeom>
                <a:avLst/>
                <a:gdLst>
                  <a:gd name="T0" fmla="*/ 63 w 63"/>
                  <a:gd name="T1" fmla="*/ 32 h 64"/>
                  <a:gd name="T2" fmla="*/ 31 w 63"/>
                  <a:gd name="T3" fmla="*/ 63 h 64"/>
                  <a:gd name="T4" fmla="*/ 0 w 63"/>
                  <a:gd name="T5" fmla="*/ 32 h 64"/>
                  <a:gd name="T6" fmla="*/ 31 w 63"/>
                  <a:gd name="T7" fmla="*/ 0 h 64"/>
                  <a:gd name="T8" fmla="*/ 63 w 63"/>
                  <a:gd name="T9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3" y="32"/>
                    </a:moveTo>
                    <a:cubicBezTo>
                      <a:pt x="62" y="50"/>
                      <a:pt x="48" y="64"/>
                      <a:pt x="31" y="63"/>
                    </a:cubicBezTo>
                    <a:cubicBezTo>
                      <a:pt x="14" y="63"/>
                      <a:pt x="0" y="49"/>
                      <a:pt x="0" y="32"/>
                    </a:cubicBezTo>
                    <a:cubicBezTo>
                      <a:pt x="0" y="15"/>
                      <a:pt x="14" y="0"/>
                      <a:pt x="31" y="0"/>
                    </a:cubicBezTo>
                    <a:cubicBezTo>
                      <a:pt x="49" y="1"/>
                      <a:pt x="63" y="15"/>
                      <a:pt x="6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4" name="Freeform 336"/>
              <p:cNvSpPr>
                <a:spLocks/>
              </p:cNvSpPr>
              <p:nvPr/>
            </p:nvSpPr>
            <p:spPr bwMode="auto">
              <a:xfrm>
                <a:off x="5555" y="4154"/>
                <a:ext cx="63" cy="61"/>
              </a:xfrm>
              <a:custGeom>
                <a:avLst/>
                <a:gdLst>
                  <a:gd name="T0" fmla="*/ 63 w 64"/>
                  <a:gd name="T1" fmla="*/ 31 h 63"/>
                  <a:gd name="T2" fmla="*/ 31 w 64"/>
                  <a:gd name="T3" fmla="*/ 62 h 63"/>
                  <a:gd name="T4" fmla="*/ 1 w 64"/>
                  <a:gd name="T5" fmla="*/ 30 h 63"/>
                  <a:gd name="T6" fmla="*/ 32 w 64"/>
                  <a:gd name="T7" fmla="*/ 0 h 63"/>
                  <a:gd name="T8" fmla="*/ 63 w 64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3">
                    <a:moveTo>
                      <a:pt x="63" y="31"/>
                    </a:moveTo>
                    <a:cubicBezTo>
                      <a:pt x="63" y="48"/>
                      <a:pt x="48" y="63"/>
                      <a:pt x="31" y="62"/>
                    </a:cubicBezTo>
                    <a:cubicBezTo>
                      <a:pt x="14" y="62"/>
                      <a:pt x="0" y="48"/>
                      <a:pt x="1" y="30"/>
                    </a:cubicBezTo>
                    <a:cubicBezTo>
                      <a:pt x="1" y="13"/>
                      <a:pt x="15" y="0"/>
                      <a:pt x="32" y="0"/>
                    </a:cubicBezTo>
                    <a:cubicBezTo>
                      <a:pt x="50" y="0"/>
                      <a:pt x="64" y="14"/>
                      <a:pt x="6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5" name="Oval 337"/>
              <p:cNvSpPr>
                <a:spLocks noChangeArrowheads="1"/>
              </p:cNvSpPr>
              <p:nvPr/>
            </p:nvSpPr>
            <p:spPr bwMode="auto">
              <a:xfrm>
                <a:off x="6411" y="3341"/>
                <a:ext cx="62" cy="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6" name="Freeform 338"/>
              <p:cNvSpPr>
                <a:spLocks/>
              </p:cNvSpPr>
              <p:nvPr/>
            </p:nvSpPr>
            <p:spPr bwMode="auto">
              <a:xfrm>
                <a:off x="6313" y="2118"/>
                <a:ext cx="62" cy="62"/>
              </a:xfrm>
              <a:custGeom>
                <a:avLst/>
                <a:gdLst>
                  <a:gd name="T0" fmla="*/ 32 w 63"/>
                  <a:gd name="T1" fmla="*/ 0 h 63"/>
                  <a:gd name="T2" fmla="*/ 62 w 63"/>
                  <a:gd name="T3" fmla="*/ 33 h 63"/>
                  <a:gd name="T4" fmla="*/ 30 w 63"/>
                  <a:gd name="T5" fmla="*/ 62 h 63"/>
                  <a:gd name="T6" fmla="*/ 1 w 63"/>
                  <a:gd name="T7" fmla="*/ 31 h 63"/>
                  <a:gd name="T8" fmla="*/ 32 w 6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2" y="0"/>
                    </a:moveTo>
                    <a:cubicBezTo>
                      <a:pt x="49" y="1"/>
                      <a:pt x="63" y="16"/>
                      <a:pt x="62" y="33"/>
                    </a:cubicBezTo>
                    <a:cubicBezTo>
                      <a:pt x="62" y="50"/>
                      <a:pt x="47" y="63"/>
                      <a:pt x="30" y="62"/>
                    </a:cubicBezTo>
                    <a:cubicBezTo>
                      <a:pt x="13" y="61"/>
                      <a:pt x="0" y="48"/>
                      <a:pt x="1" y="31"/>
                    </a:cubicBezTo>
                    <a:cubicBezTo>
                      <a:pt x="1" y="14"/>
                      <a:pt x="15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7" name="Freeform 339"/>
              <p:cNvSpPr>
                <a:spLocks/>
              </p:cNvSpPr>
              <p:nvPr/>
            </p:nvSpPr>
            <p:spPr bwMode="auto">
              <a:xfrm>
                <a:off x="6381" y="3430"/>
                <a:ext cx="62" cy="62"/>
              </a:xfrm>
              <a:custGeom>
                <a:avLst/>
                <a:gdLst>
                  <a:gd name="T0" fmla="*/ 31 w 63"/>
                  <a:gd name="T1" fmla="*/ 0 h 63"/>
                  <a:gd name="T2" fmla="*/ 63 w 63"/>
                  <a:gd name="T3" fmla="*/ 32 h 63"/>
                  <a:gd name="T4" fmla="*/ 31 w 63"/>
                  <a:gd name="T5" fmla="*/ 63 h 63"/>
                  <a:gd name="T6" fmla="*/ 0 w 63"/>
                  <a:gd name="T7" fmla="*/ 32 h 63"/>
                  <a:gd name="T8" fmla="*/ 31 w 6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0"/>
                    </a:moveTo>
                    <a:cubicBezTo>
                      <a:pt x="49" y="0"/>
                      <a:pt x="63" y="15"/>
                      <a:pt x="63" y="32"/>
                    </a:cubicBezTo>
                    <a:cubicBezTo>
                      <a:pt x="62" y="50"/>
                      <a:pt x="48" y="63"/>
                      <a:pt x="31" y="63"/>
                    </a:cubicBezTo>
                    <a:cubicBezTo>
                      <a:pt x="14" y="62"/>
                      <a:pt x="1" y="49"/>
                      <a:pt x="0" y="32"/>
                    </a:cubicBezTo>
                    <a:cubicBezTo>
                      <a:pt x="0" y="16"/>
                      <a:pt x="15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8" name="Freeform 340"/>
              <p:cNvSpPr>
                <a:spLocks/>
              </p:cNvSpPr>
              <p:nvPr/>
            </p:nvSpPr>
            <p:spPr bwMode="auto">
              <a:xfrm>
                <a:off x="4034" y="3656"/>
                <a:ext cx="62" cy="62"/>
              </a:xfrm>
              <a:custGeom>
                <a:avLst/>
                <a:gdLst>
                  <a:gd name="T0" fmla="*/ 31 w 63"/>
                  <a:gd name="T1" fmla="*/ 63 h 63"/>
                  <a:gd name="T2" fmla="*/ 1 w 63"/>
                  <a:gd name="T3" fmla="*/ 30 h 63"/>
                  <a:gd name="T4" fmla="*/ 34 w 63"/>
                  <a:gd name="T5" fmla="*/ 1 h 63"/>
                  <a:gd name="T6" fmla="*/ 63 w 63"/>
                  <a:gd name="T7" fmla="*/ 32 h 63"/>
                  <a:gd name="T8" fmla="*/ 31 w 63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63"/>
                    </a:moveTo>
                    <a:cubicBezTo>
                      <a:pt x="14" y="63"/>
                      <a:pt x="0" y="48"/>
                      <a:pt x="1" y="30"/>
                    </a:cubicBezTo>
                    <a:cubicBezTo>
                      <a:pt x="2" y="13"/>
                      <a:pt x="16" y="0"/>
                      <a:pt x="34" y="1"/>
                    </a:cubicBezTo>
                    <a:cubicBezTo>
                      <a:pt x="50" y="1"/>
                      <a:pt x="63" y="16"/>
                      <a:pt x="63" y="32"/>
                    </a:cubicBezTo>
                    <a:cubicBezTo>
                      <a:pt x="63" y="49"/>
                      <a:pt x="48" y="63"/>
                      <a:pt x="3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9" name="Freeform 341"/>
              <p:cNvSpPr>
                <a:spLocks/>
              </p:cNvSpPr>
              <p:nvPr/>
            </p:nvSpPr>
            <p:spPr bwMode="auto">
              <a:xfrm>
                <a:off x="3853" y="3300"/>
                <a:ext cx="62" cy="61"/>
              </a:xfrm>
              <a:custGeom>
                <a:avLst/>
                <a:gdLst>
                  <a:gd name="T0" fmla="*/ 63 w 63"/>
                  <a:gd name="T1" fmla="*/ 30 h 62"/>
                  <a:gd name="T2" fmla="*/ 32 w 63"/>
                  <a:gd name="T3" fmla="*/ 62 h 62"/>
                  <a:gd name="T4" fmla="*/ 0 w 63"/>
                  <a:gd name="T5" fmla="*/ 31 h 62"/>
                  <a:gd name="T6" fmla="*/ 31 w 63"/>
                  <a:gd name="T7" fmla="*/ 0 h 62"/>
                  <a:gd name="T8" fmla="*/ 63 w 63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2">
                    <a:moveTo>
                      <a:pt x="63" y="30"/>
                    </a:moveTo>
                    <a:cubicBezTo>
                      <a:pt x="63" y="47"/>
                      <a:pt x="49" y="62"/>
                      <a:pt x="32" y="62"/>
                    </a:cubicBezTo>
                    <a:cubicBezTo>
                      <a:pt x="15" y="62"/>
                      <a:pt x="1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9" y="0"/>
                      <a:pt x="63" y="13"/>
                      <a:pt x="6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0" name="Freeform 342"/>
              <p:cNvSpPr>
                <a:spLocks/>
              </p:cNvSpPr>
              <p:nvPr/>
            </p:nvSpPr>
            <p:spPr bwMode="auto">
              <a:xfrm>
                <a:off x="4083" y="1984"/>
                <a:ext cx="62" cy="62"/>
              </a:xfrm>
              <a:custGeom>
                <a:avLst/>
                <a:gdLst>
                  <a:gd name="T0" fmla="*/ 31 w 63"/>
                  <a:gd name="T1" fmla="*/ 63 h 63"/>
                  <a:gd name="T2" fmla="*/ 0 w 63"/>
                  <a:gd name="T3" fmla="*/ 31 h 63"/>
                  <a:gd name="T4" fmla="*/ 31 w 63"/>
                  <a:gd name="T5" fmla="*/ 0 h 63"/>
                  <a:gd name="T6" fmla="*/ 62 w 63"/>
                  <a:gd name="T7" fmla="*/ 32 h 63"/>
                  <a:gd name="T8" fmla="*/ 31 w 63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63"/>
                    </a:moveTo>
                    <a:cubicBezTo>
                      <a:pt x="13" y="63"/>
                      <a:pt x="0" y="49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3" y="15"/>
                      <a:pt x="62" y="32"/>
                    </a:cubicBezTo>
                    <a:cubicBezTo>
                      <a:pt x="62" y="49"/>
                      <a:pt x="48" y="63"/>
                      <a:pt x="3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1" name="Freeform 343"/>
              <p:cNvSpPr>
                <a:spLocks/>
              </p:cNvSpPr>
              <p:nvPr/>
            </p:nvSpPr>
            <p:spPr bwMode="auto">
              <a:xfrm>
                <a:off x="5137" y="4215"/>
                <a:ext cx="63" cy="61"/>
              </a:xfrm>
              <a:custGeom>
                <a:avLst/>
                <a:gdLst>
                  <a:gd name="T0" fmla="*/ 31 w 64"/>
                  <a:gd name="T1" fmla="*/ 0 h 63"/>
                  <a:gd name="T2" fmla="*/ 63 w 64"/>
                  <a:gd name="T3" fmla="*/ 31 h 63"/>
                  <a:gd name="T4" fmla="*/ 32 w 64"/>
                  <a:gd name="T5" fmla="*/ 63 h 63"/>
                  <a:gd name="T6" fmla="*/ 1 w 64"/>
                  <a:gd name="T7" fmla="*/ 32 h 63"/>
                  <a:gd name="T8" fmla="*/ 31 w 64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3">
                    <a:moveTo>
                      <a:pt x="31" y="0"/>
                    </a:moveTo>
                    <a:cubicBezTo>
                      <a:pt x="48" y="0"/>
                      <a:pt x="63" y="14"/>
                      <a:pt x="63" y="31"/>
                    </a:cubicBezTo>
                    <a:cubicBezTo>
                      <a:pt x="64" y="48"/>
                      <a:pt x="50" y="62"/>
                      <a:pt x="32" y="63"/>
                    </a:cubicBezTo>
                    <a:cubicBezTo>
                      <a:pt x="15" y="63"/>
                      <a:pt x="1" y="50"/>
                      <a:pt x="1" y="32"/>
                    </a:cubicBezTo>
                    <a:cubicBezTo>
                      <a:pt x="0" y="15"/>
                      <a:pt x="14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2" name="Freeform 344"/>
              <p:cNvSpPr>
                <a:spLocks/>
              </p:cNvSpPr>
              <p:nvPr/>
            </p:nvSpPr>
            <p:spPr bwMode="auto">
              <a:xfrm>
                <a:off x="4229" y="1834"/>
                <a:ext cx="61" cy="63"/>
              </a:xfrm>
              <a:custGeom>
                <a:avLst/>
                <a:gdLst>
                  <a:gd name="T0" fmla="*/ 31 w 63"/>
                  <a:gd name="T1" fmla="*/ 63 h 64"/>
                  <a:gd name="T2" fmla="*/ 0 w 63"/>
                  <a:gd name="T3" fmla="*/ 32 h 64"/>
                  <a:gd name="T4" fmla="*/ 32 w 63"/>
                  <a:gd name="T5" fmla="*/ 0 h 64"/>
                  <a:gd name="T6" fmla="*/ 63 w 63"/>
                  <a:gd name="T7" fmla="*/ 32 h 64"/>
                  <a:gd name="T8" fmla="*/ 31 w 63"/>
                  <a:gd name="T9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31" y="63"/>
                    </a:moveTo>
                    <a:cubicBezTo>
                      <a:pt x="14" y="63"/>
                      <a:pt x="0" y="49"/>
                      <a:pt x="0" y="32"/>
                    </a:cubicBezTo>
                    <a:cubicBezTo>
                      <a:pt x="1" y="14"/>
                      <a:pt x="15" y="0"/>
                      <a:pt x="32" y="0"/>
                    </a:cubicBezTo>
                    <a:cubicBezTo>
                      <a:pt x="49" y="1"/>
                      <a:pt x="63" y="16"/>
                      <a:pt x="63" y="32"/>
                    </a:cubicBezTo>
                    <a:cubicBezTo>
                      <a:pt x="63" y="49"/>
                      <a:pt x="48" y="64"/>
                      <a:pt x="3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3" name="Freeform 345"/>
              <p:cNvSpPr>
                <a:spLocks/>
              </p:cNvSpPr>
              <p:nvPr/>
            </p:nvSpPr>
            <p:spPr bwMode="auto">
              <a:xfrm>
                <a:off x="6371" y="2235"/>
                <a:ext cx="65" cy="65"/>
              </a:xfrm>
              <a:custGeom>
                <a:avLst/>
                <a:gdLst>
                  <a:gd name="T0" fmla="*/ 30 w 66"/>
                  <a:gd name="T1" fmla="*/ 64 h 66"/>
                  <a:gd name="T2" fmla="*/ 2 w 66"/>
                  <a:gd name="T3" fmla="*/ 29 h 66"/>
                  <a:gd name="T4" fmla="*/ 37 w 66"/>
                  <a:gd name="T5" fmla="*/ 2 h 66"/>
                  <a:gd name="T6" fmla="*/ 64 w 66"/>
                  <a:gd name="T7" fmla="*/ 37 h 66"/>
                  <a:gd name="T8" fmla="*/ 30 w 66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30" y="64"/>
                    </a:moveTo>
                    <a:cubicBezTo>
                      <a:pt x="13" y="62"/>
                      <a:pt x="0" y="46"/>
                      <a:pt x="2" y="29"/>
                    </a:cubicBezTo>
                    <a:cubicBezTo>
                      <a:pt x="4" y="12"/>
                      <a:pt x="19" y="0"/>
                      <a:pt x="37" y="2"/>
                    </a:cubicBezTo>
                    <a:cubicBezTo>
                      <a:pt x="54" y="4"/>
                      <a:pt x="66" y="19"/>
                      <a:pt x="64" y="37"/>
                    </a:cubicBezTo>
                    <a:cubicBezTo>
                      <a:pt x="62" y="53"/>
                      <a:pt x="46" y="66"/>
                      <a:pt x="30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4" name="Freeform 346"/>
              <p:cNvSpPr>
                <a:spLocks/>
              </p:cNvSpPr>
              <p:nvPr/>
            </p:nvSpPr>
            <p:spPr bwMode="auto">
              <a:xfrm>
                <a:off x="3817" y="2495"/>
                <a:ext cx="62" cy="62"/>
              </a:xfrm>
              <a:custGeom>
                <a:avLst/>
                <a:gdLst>
                  <a:gd name="T0" fmla="*/ 31 w 63"/>
                  <a:gd name="T1" fmla="*/ 0 h 63"/>
                  <a:gd name="T2" fmla="*/ 63 w 63"/>
                  <a:gd name="T3" fmla="*/ 31 h 63"/>
                  <a:gd name="T4" fmla="*/ 32 w 63"/>
                  <a:gd name="T5" fmla="*/ 63 h 63"/>
                  <a:gd name="T6" fmla="*/ 1 w 63"/>
                  <a:gd name="T7" fmla="*/ 33 h 63"/>
                  <a:gd name="T8" fmla="*/ 31 w 6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0"/>
                    </a:moveTo>
                    <a:cubicBezTo>
                      <a:pt x="49" y="0"/>
                      <a:pt x="63" y="14"/>
                      <a:pt x="63" y="31"/>
                    </a:cubicBezTo>
                    <a:cubicBezTo>
                      <a:pt x="63" y="49"/>
                      <a:pt x="49" y="63"/>
                      <a:pt x="32" y="63"/>
                    </a:cubicBezTo>
                    <a:cubicBezTo>
                      <a:pt x="16" y="63"/>
                      <a:pt x="2" y="49"/>
                      <a:pt x="1" y="33"/>
                    </a:cubicBezTo>
                    <a:cubicBezTo>
                      <a:pt x="0" y="16"/>
                      <a:pt x="14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5" name="Freeform 347"/>
              <p:cNvSpPr>
                <a:spLocks/>
              </p:cNvSpPr>
              <p:nvPr/>
            </p:nvSpPr>
            <p:spPr bwMode="auto">
              <a:xfrm>
                <a:off x="6102" y="1852"/>
                <a:ext cx="61" cy="61"/>
              </a:xfrm>
              <a:custGeom>
                <a:avLst/>
                <a:gdLst>
                  <a:gd name="T0" fmla="*/ 30 w 62"/>
                  <a:gd name="T1" fmla="*/ 0 h 62"/>
                  <a:gd name="T2" fmla="*/ 61 w 62"/>
                  <a:gd name="T3" fmla="*/ 29 h 62"/>
                  <a:gd name="T4" fmla="*/ 31 w 62"/>
                  <a:gd name="T5" fmla="*/ 62 h 62"/>
                  <a:gd name="T6" fmla="*/ 0 w 62"/>
                  <a:gd name="T7" fmla="*/ 31 h 62"/>
                  <a:gd name="T8" fmla="*/ 30 w 62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30" y="0"/>
                    </a:moveTo>
                    <a:cubicBezTo>
                      <a:pt x="46" y="0"/>
                      <a:pt x="61" y="13"/>
                      <a:pt x="61" y="29"/>
                    </a:cubicBezTo>
                    <a:cubicBezTo>
                      <a:pt x="62" y="47"/>
                      <a:pt x="49" y="61"/>
                      <a:pt x="31" y="62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6" name="Freeform 348"/>
              <p:cNvSpPr>
                <a:spLocks/>
              </p:cNvSpPr>
              <p:nvPr/>
            </p:nvSpPr>
            <p:spPr bwMode="auto">
              <a:xfrm>
                <a:off x="3847" y="2404"/>
                <a:ext cx="61" cy="63"/>
              </a:xfrm>
              <a:custGeom>
                <a:avLst/>
                <a:gdLst>
                  <a:gd name="T0" fmla="*/ 32 w 62"/>
                  <a:gd name="T1" fmla="*/ 63 h 64"/>
                  <a:gd name="T2" fmla="*/ 0 w 62"/>
                  <a:gd name="T3" fmla="*/ 32 h 64"/>
                  <a:gd name="T4" fmla="*/ 29 w 62"/>
                  <a:gd name="T5" fmla="*/ 1 h 64"/>
                  <a:gd name="T6" fmla="*/ 62 w 62"/>
                  <a:gd name="T7" fmla="*/ 31 h 64"/>
                  <a:gd name="T8" fmla="*/ 32 w 62"/>
                  <a:gd name="T9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4">
                    <a:moveTo>
                      <a:pt x="32" y="63"/>
                    </a:moveTo>
                    <a:cubicBezTo>
                      <a:pt x="15" y="64"/>
                      <a:pt x="0" y="50"/>
                      <a:pt x="0" y="32"/>
                    </a:cubicBezTo>
                    <a:cubicBezTo>
                      <a:pt x="0" y="15"/>
                      <a:pt x="12" y="2"/>
                      <a:pt x="29" y="1"/>
                    </a:cubicBezTo>
                    <a:cubicBezTo>
                      <a:pt x="47" y="0"/>
                      <a:pt x="61" y="13"/>
                      <a:pt x="62" y="31"/>
                    </a:cubicBezTo>
                    <a:cubicBezTo>
                      <a:pt x="62" y="48"/>
                      <a:pt x="49" y="63"/>
                      <a:pt x="3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7" name="Freeform 349"/>
              <p:cNvSpPr>
                <a:spLocks/>
              </p:cNvSpPr>
              <p:nvPr/>
            </p:nvSpPr>
            <p:spPr bwMode="auto">
              <a:xfrm>
                <a:off x="3876" y="2315"/>
                <a:ext cx="62" cy="62"/>
              </a:xfrm>
              <a:custGeom>
                <a:avLst/>
                <a:gdLst>
                  <a:gd name="T0" fmla="*/ 62 w 63"/>
                  <a:gd name="T1" fmla="*/ 32 h 63"/>
                  <a:gd name="T2" fmla="*/ 30 w 63"/>
                  <a:gd name="T3" fmla="*/ 62 h 63"/>
                  <a:gd name="T4" fmla="*/ 0 w 63"/>
                  <a:gd name="T5" fmla="*/ 32 h 63"/>
                  <a:gd name="T6" fmla="*/ 32 w 63"/>
                  <a:gd name="T7" fmla="*/ 0 h 63"/>
                  <a:gd name="T8" fmla="*/ 62 w 63"/>
                  <a:gd name="T9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62" y="32"/>
                    </a:moveTo>
                    <a:cubicBezTo>
                      <a:pt x="62" y="50"/>
                      <a:pt x="48" y="63"/>
                      <a:pt x="30" y="62"/>
                    </a:cubicBezTo>
                    <a:cubicBezTo>
                      <a:pt x="14" y="62"/>
                      <a:pt x="0" y="48"/>
                      <a:pt x="0" y="32"/>
                    </a:cubicBezTo>
                    <a:cubicBezTo>
                      <a:pt x="0" y="15"/>
                      <a:pt x="14" y="0"/>
                      <a:pt x="32" y="0"/>
                    </a:cubicBezTo>
                    <a:cubicBezTo>
                      <a:pt x="49" y="0"/>
                      <a:pt x="63" y="15"/>
                      <a:pt x="6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8" name="Freeform 350"/>
              <p:cNvSpPr>
                <a:spLocks/>
              </p:cNvSpPr>
              <p:nvPr/>
            </p:nvSpPr>
            <p:spPr bwMode="auto">
              <a:xfrm>
                <a:off x="4333" y="3953"/>
                <a:ext cx="62" cy="62"/>
              </a:xfrm>
              <a:custGeom>
                <a:avLst/>
                <a:gdLst>
                  <a:gd name="T0" fmla="*/ 32 w 63"/>
                  <a:gd name="T1" fmla="*/ 1 h 63"/>
                  <a:gd name="T2" fmla="*/ 63 w 63"/>
                  <a:gd name="T3" fmla="*/ 32 h 63"/>
                  <a:gd name="T4" fmla="*/ 31 w 63"/>
                  <a:gd name="T5" fmla="*/ 62 h 63"/>
                  <a:gd name="T6" fmla="*/ 1 w 63"/>
                  <a:gd name="T7" fmla="*/ 32 h 63"/>
                  <a:gd name="T8" fmla="*/ 32 w 63"/>
                  <a:gd name="T9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2" y="1"/>
                    </a:moveTo>
                    <a:cubicBezTo>
                      <a:pt x="50" y="0"/>
                      <a:pt x="63" y="14"/>
                      <a:pt x="63" y="32"/>
                    </a:cubicBezTo>
                    <a:cubicBezTo>
                      <a:pt x="63" y="49"/>
                      <a:pt x="49" y="63"/>
                      <a:pt x="31" y="62"/>
                    </a:cubicBezTo>
                    <a:cubicBezTo>
                      <a:pt x="15" y="62"/>
                      <a:pt x="1" y="49"/>
                      <a:pt x="1" y="32"/>
                    </a:cubicBezTo>
                    <a:cubicBezTo>
                      <a:pt x="0" y="15"/>
                      <a:pt x="14" y="1"/>
                      <a:pt x="3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9" name="Freeform 351"/>
              <p:cNvSpPr>
                <a:spLocks/>
              </p:cNvSpPr>
              <p:nvPr/>
            </p:nvSpPr>
            <p:spPr bwMode="auto">
              <a:xfrm>
                <a:off x="5238" y="1469"/>
                <a:ext cx="61" cy="62"/>
              </a:xfrm>
              <a:custGeom>
                <a:avLst/>
                <a:gdLst>
                  <a:gd name="T0" fmla="*/ 62 w 62"/>
                  <a:gd name="T1" fmla="*/ 31 h 63"/>
                  <a:gd name="T2" fmla="*/ 31 w 62"/>
                  <a:gd name="T3" fmla="*/ 62 h 63"/>
                  <a:gd name="T4" fmla="*/ 0 w 62"/>
                  <a:gd name="T5" fmla="*/ 31 h 63"/>
                  <a:gd name="T6" fmla="*/ 30 w 62"/>
                  <a:gd name="T7" fmla="*/ 1 h 63"/>
                  <a:gd name="T8" fmla="*/ 62 w 62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2" y="31"/>
                    </a:moveTo>
                    <a:cubicBezTo>
                      <a:pt x="62" y="49"/>
                      <a:pt x="49" y="63"/>
                      <a:pt x="31" y="62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1" y="15"/>
                      <a:pt x="14" y="1"/>
                      <a:pt x="30" y="1"/>
                    </a:cubicBezTo>
                    <a:cubicBezTo>
                      <a:pt x="47" y="0"/>
                      <a:pt x="62" y="14"/>
                      <a:pt x="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0" name="Freeform 352"/>
              <p:cNvSpPr>
                <a:spLocks/>
              </p:cNvSpPr>
              <p:nvPr/>
            </p:nvSpPr>
            <p:spPr bwMode="auto">
              <a:xfrm>
                <a:off x="6029" y="3910"/>
                <a:ext cx="62" cy="62"/>
              </a:xfrm>
              <a:custGeom>
                <a:avLst/>
                <a:gdLst>
                  <a:gd name="T0" fmla="*/ 31 w 63"/>
                  <a:gd name="T1" fmla="*/ 62 h 63"/>
                  <a:gd name="T2" fmla="*/ 1 w 63"/>
                  <a:gd name="T3" fmla="*/ 29 h 63"/>
                  <a:gd name="T4" fmla="*/ 32 w 63"/>
                  <a:gd name="T5" fmla="*/ 1 h 63"/>
                  <a:gd name="T6" fmla="*/ 62 w 63"/>
                  <a:gd name="T7" fmla="*/ 33 h 63"/>
                  <a:gd name="T8" fmla="*/ 31 w 63"/>
                  <a:gd name="T9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31" y="62"/>
                    </a:moveTo>
                    <a:cubicBezTo>
                      <a:pt x="13" y="62"/>
                      <a:pt x="0" y="47"/>
                      <a:pt x="1" y="29"/>
                    </a:cubicBezTo>
                    <a:cubicBezTo>
                      <a:pt x="2" y="13"/>
                      <a:pt x="16" y="0"/>
                      <a:pt x="32" y="1"/>
                    </a:cubicBezTo>
                    <a:cubicBezTo>
                      <a:pt x="50" y="1"/>
                      <a:pt x="63" y="16"/>
                      <a:pt x="62" y="33"/>
                    </a:cubicBezTo>
                    <a:cubicBezTo>
                      <a:pt x="61" y="50"/>
                      <a:pt x="47" y="63"/>
                      <a:pt x="31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1" name="Freeform 353"/>
              <p:cNvSpPr>
                <a:spLocks/>
              </p:cNvSpPr>
              <p:nvPr/>
            </p:nvSpPr>
            <p:spPr bwMode="auto">
              <a:xfrm>
                <a:off x="3759" y="2673"/>
                <a:ext cx="63" cy="64"/>
              </a:xfrm>
              <a:custGeom>
                <a:avLst/>
                <a:gdLst>
                  <a:gd name="T0" fmla="*/ 2 w 64"/>
                  <a:gd name="T1" fmla="*/ 29 h 65"/>
                  <a:gd name="T2" fmla="*/ 35 w 64"/>
                  <a:gd name="T3" fmla="*/ 2 h 65"/>
                  <a:gd name="T4" fmla="*/ 62 w 64"/>
                  <a:gd name="T5" fmla="*/ 34 h 65"/>
                  <a:gd name="T6" fmla="*/ 28 w 64"/>
                  <a:gd name="T7" fmla="*/ 62 h 65"/>
                  <a:gd name="T8" fmla="*/ 2 w 64"/>
                  <a:gd name="T9" fmla="*/ 2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2" y="29"/>
                    </a:moveTo>
                    <a:cubicBezTo>
                      <a:pt x="4" y="12"/>
                      <a:pt x="19" y="0"/>
                      <a:pt x="35" y="2"/>
                    </a:cubicBezTo>
                    <a:cubicBezTo>
                      <a:pt x="51" y="3"/>
                      <a:pt x="64" y="19"/>
                      <a:pt x="62" y="34"/>
                    </a:cubicBezTo>
                    <a:cubicBezTo>
                      <a:pt x="61" y="51"/>
                      <a:pt x="44" y="65"/>
                      <a:pt x="28" y="62"/>
                    </a:cubicBezTo>
                    <a:cubicBezTo>
                      <a:pt x="12" y="60"/>
                      <a:pt x="0" y="44"/>
                      <a:pt x="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2" name="Freeform 354"/>
              <p:cNvSpPr>
                <a:spLocks/>
              </p:cNvSpPr>
              <p:nvPr/>
            </p:nvSpPr>
            <p:spPr bwMode="auto">
              <a:xfrm>
                <a:off x="3789" y="2584"/>
                <a:ext cx="61" cy="60"/>
              </a:xfrm>
              <a:custGeom>
                <a:avLst/>
                <a:gdLst>
                  <a:gd name="T0" fmla="*/ 31 w 62"/>
                  <a:gd name="T1" fmla="*/ 0 h 61"/>
                  <a:gd name="T2" fmla="*/ 61 w 62"/>
                  <a:gd name="T3" fmla="*/ 32 h 61"/>
                  <a:gd name="T4" fmla="*/ 31 w 62"/>
                  <a:gd name="T5" fmla="*/ 61 h 61"/>
                  <a:gd name="T6" fmla="*/ 0 w 62"/>
                  <a:gd name="T7" fmla="*/ 31 h 61"/>
                  <a:gd name="T8" fmla="*/ 31 w 6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1">
                    <a:moveTo>
                      <a:pt x="31" y="0"/>
                    </a:moveTo>
                    <a:cubicBezTo>
                      <a:pt x="48" y="0"/>
                      <a:pt x="62" y="14"/>
                      <a:pt x="61" y="32"/>
                    </a:cubicBezTo>
                    <a:cubicBezTo>
                      <a:pt x="61" y="48"/>
                      <a:pt x="47" y="61"/>
                      <a:pt x="31" y="61"/>
                    </a:cubicBezTo>
                    <a:cubicBezTo>
                      <a:pt x="14" y="61"/>
                      <a:pt x="1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3" name="Freeform 355"/>
              <p:cNvSpPr>
                <a:spLocks/>
              </p:cNvSpPr>
              <p:nvPr/>
            </p:nvSpPr>
            <p:spPr bwMode="auto">
              <a:xfrm>
                <a:off x="6177" y="3759"/>
                <a:ext cx="61" cy="62"/>
              </a:xfrm>
              <a:custGeom>
                <a:avLst/>
                <a:gdLst>
                  <a:gd name="T0" fmla="*/ 62 w 62"/>
                  <a:gd name="T1" fmla="*/ 32 h 63"/>
                  <a:gd name="T2" fmla="*/ 30 w 62"/>
                  <a:gd name="T3" fmla="*/ 63 h 63"/>
                  <a:gd name="T4" fmla="*/ 0 w 62"/>
                  <a:gd name="T5" fmla="*/ 32 h 63"/>
                  <a:gd name="T6" fmla="*/ 32 w 62"/>
                  <a:gd name="T7" fmla="*/ 1 h 63"/>
                  <a:gd name="T8" fmla="*/ 62 w 62"/>
                  <a:gd name="T9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2" y="32"/>
                    </a:moveTo>
                    <a:cubicBezTo>
                      <a:pt x="62" y="49"/>
                      <a:pt x="47" y="63"/>
                      <a:pt x="30" y="63"/>
                    </a:cubicBezTo>
                    <a:cubicBezTo>
                      <a:pt x="14" y="62"/>
                      <a:pt x="0" y="48"/>
                      <a:pt x="0" y="32"/>
                    </a:cubicBezTo>
                    <a:cubicBezTo>
                      <a:pt x="0" y="15"/>
                      <a:pt x="15" y="0"/>
                      <a:pt x="32" y="1"/>
                    </a:cubicBezTo>
                    <a:cubicBezTo>
                      <a:pt x="48" y="1"/>
                      <a:pt x="61" y="15"/>
                      <a:pt x="6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4" name="Freeform 356"/>
              <p:cNvSpPr>
                <a:spLocks/>
              </p:cNvSpPr>
              <p:nvPr/>
            </p:nvSpPr>
            <p:spPr bwMode="auto">
              <a:xfrm>
                <a:off x="6498" y="3072"/>
                <a:ext cx="61" cy="62"/>
              </a:xfrm>
              <a:custGeom>
                <a:avLst/>
                <a:gdLst>
                  <a:gd name="T0" fmla="*/ 31 w 62"/>
                  <a:gd name="T1" fmla="*/ 0 h 63"/>
                  <a:gd name="T2" fmla="*/ 62 w 62"/>
                  <a:gd name="T3" fmla="*/ 32 h 63"/>
                  <a:gd name="T4" fmla="*/ 31 w 62"/>
                  <a:gd name="T5" fmla="*/ 62 h 63"/>
                  <a:gd name="T6" fmla="*/ 0 w 62"/>
                  <a:gd name="T7" fmla="*/ 31 h 63"/>
                  <a:gd name="T8" fmla="*/ 31 w 62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cubicBezTo>
                      <a:pt x="49" y="1"/>
                      <a:pt x="62" y="14"/>
                      <a:pt x="62" y="32"/>
                    </a:cubicBezTo>
                    <a:cubicBezTo>
                      <a:pt x="61" y="49"/>
                      <a:pt x="48" y="62"/>
                      <a:pt x="31" y="62"/>
                    </a:cubicBezTo>
                    <a:cubicBezTo>
                      <a:pt x="14" y="63"/>
                      <a:pt x="0" y="49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5" name="Freeform 357"/>
              <p:cNvSpPr>
                <a:spLocks/>
              </p:cNvSpPr>
              <p:nvPr/>
            </p:nvSpPr>
            <p:spPr bwMode="auto">
              <a:xfrm>
                <a:off x="4941" y="1471"/>
                <a:ext cx="61" cy="62"/>
              </a:xfrm>
              <a:custGeom>
                <a:avLst/>
                <a:gdLst>
                  <a:gd name="T0" fmla="*/ 61 w 62"/>
                  <a:gd name="T1" fmla="*/ 31 h 63"/>
                  <a:gd name="T2" fmla="*/ 33 w 62"/>
                  <a:gd name="T3" fmla="*/ 62 h 63"/>
                  <a:gd name="T4" fmla="*/ 0 w 62"/>
                  <a:gd name="T5" fmla="*/ 32 h 63"/>
                  <a:gd name="T6" fmla="*/ 29 w 62"/>
                  <a:gd name="T7" fmla="*/ 1 h 63"/>
                  <a:gd name="T8" fmla="*/ 61 w 62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1" y="31"/>
                    </a:moveTo>
                    <a:cubicBezTo>
                      <a:pt x="62" y="47"/>
                      <a:pt x="49" y="61"/>
                      <a:pt x="33" y="62"/>
                    </a:cubicBezTo>
                    <a:cubicBezTo>
                      <a:pt x="15" y="63"/>
                      <a:pt x="1" y="49"/>
                      <a:pt x="0" y="32"/>
                    </a:cubicBezTo>
                    <a:cubicBezTo>
                      <a:pt x="0" y="16"/>
                      <a:pt x="13" y="2"/>
                      <a:pt x="29" y="1"/>
                    </a:cubicBezTo>
                    <a:cubicBezTo>
                      <a:pt x="46" y="0"/>
                      <a:pt x="61" y="13"/>
                      <a:pt x="6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6" name="Freeform 358"/>
              <p:cNvSpPr>
                <a:spLocks/>
              </p:cNvSpPr>
              <p:nvPr/>
            </p:nvSpPr>
            <p:spPr bwMode="auto">
              <a:xfrm>
                <a:off x="5864" y="1675"/>
                <a:ext cx="61" cy="62"/>
              </a:xfrm>
              <a:custGeom>
                <a:avLst/>
                <a:gdLst>
                  <a:gd name="T0" fmla="*/ 62 w 62"/>
                  <a:gd name="T1" fmla="*/ 31 h 63"/>
                  <a:gd name="T2" fmla="*/ 30 w 62"/>
                  <a:gd name="T3" fmla="*/ 62 h 63"/>
                  <a:gd name="T4" fmla="*/ 0 w 62"/>
                  <a:gd name="T5" fmla="*/ 30 h 63"/>
                  <a:gd name="T6" fmla="*/ 31 w 62"/>
                  <a:gd name="T7" fmla="*/ 0 h 63"/>
                  <a:gd name="T8" fmla="*/ 62 w 62"/>
                  <a:gd name="T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2" y="31"/>
                    </a:moveTo>
                    <a:cubicBezTo>
                      <a:pt x="62" y="49"/>
                      <a:pt x="48" y="63"/>
                      <a:pt x="30" y="62"/>
                    </a:cubicBezTo>
                    <a:cubicBezTo>
                      <a:pt x="13" y="62"/>
                      <a:pt x="0" y="48"/>
                      <a:pt x="0" y="30"/>
                    </a:cubicBezTo>
                    <a:cubicBezTo>
                      <a:pt x="1" y="13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7" name="Freeform 359"/>
              <p:cNvSpPr>
                <a:spLocks/>
              </p:cNvSpPr>
              <p:nvPr/>
            </p:nvSpPr>
            <p:spPr bwMode="auto">
              <a:xfrm>
                <a:off x="4495" y="1624"/>
                <a:ext cx="61" cy="61"/>
              </a:xfrm>
              <a:custGeom>
                <a:avLst/>
                <a:gdLst>
                  <a:gd name="T0" fmla="*/ 30 w 62"/>
                  <a:gd name="T1" fmla="*/ 0 h 62"/>
                  <a:gd name="T2" fmla="*/ 61 w 62"/>
                  <a:gd name="T3" fmla="*/ 30 h 62"/>
                  <a:gd name="T4" fmla="*/ 31 w 62"/>
                  <a:gd name="T5" fmla="*/ 62 h 62"/>
                  <a:gd name="T6" fmla="*/ 0 w 62"/>
                  <a:gd name="T7" fmla="*/ 33 h 62"/>
                  <a:gd name="T8" fmla="*/ 30 w 62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30" y="0"/>
                    </a:moveTo>
                    <a:cubicBezTo>
                      <a:pt x="47" y="0"/>
                      <a:pt x="61" y="13"/>
                      <a:pt x="61" y="30"/>
                    </a:cubicBezTo>
                    <a:cubicBezTo>
                      <a:pt x="62" y="47"/>
                      <a:pt x="49" y="62"/>
                      <a:pt x="31" y="62"/>
                    </a:cubicBezTo>
                    <a:cubicBezTo>
                      <a:pt x="15" y="62"/>
                      <a:pt x="1" y="50"/>
                      <a:pt x="0" y="33"/>
                    </a:cubicBezTo>
                    <a:cubicBezTo>
                      <a:pt x="0" y="15"/>
                      <a:pt x="13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8" name="Freeform 360"/>
              <p:cNvSpPr>
                <a:spLocks/>
              </p:cNvSpPr>
              <p:nvPr/>
            </p:nvSpPr>
            <p:spPr bwMode="auto">
              <a:xfrm>
                <a:off x="5229" y="4246"/>
                <a:ext cx="60" cy="60"/>
              </a:xfrm>
              <a:custGeom>
                <a:avLst/>
                <a:gdLst>
                  <a:gd name="T0" fmla="*/ 30 w 61"/>
                  <a:gd name="T1" fmla="*/ 0 h 61"/>
                  <a:gd name="T2" fmla="*/ 60 w 61"/>
                  <a:gd name="T3" fmla="*/ 29 h 61"/>
                  <a:gd name="T4" fmla="*/ 29 w 61"/>
                  <a:gd name="T5" fmla="*/ 61 h 61"/>
                  <a:gd name="T6" fmla="*/ 0 w 61"/>
                  <a:gd name="T7" fmla="*/ 30 h 61"/>
                  <a:gd name="T8" fmla="*/ 30 w 61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0" y="0"/>
                    </a:moveTo>
                    <a:cubicBezTo>
                      <a:pt x="46" y="0"/>
                      <a:pt x="60" y="13"/>
                      <a:pt x="60" y="29"/>
                    </a:cubicBezTo>
                    <a:cubicBezTo>
                      <a:pt x="61" y="46"/>
                      <a:pt x="46" y="61"/>
                      <a:pt x="29" y="61"/>
                    </a:cubicBezTo>
                    <a:cubicBezTo>
                      <a:pt x="13" y="60"/>
                      <a:pt x="0" y="46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9" name="Freeform 361"/>
              <p:cNvSpPr>
                <a:spLocks/>
              </p:cNvSpPr>
              <p:nvPr/>
            </p:nvSpPr>
            <p:spPr bwMode="auto">
              <a:xfrm>
                <a:off x="5148" y="1441"/>
                <a:ext cx="60" cy="61"/>
              </a:xfrm>
              <a:custGeom>
                <a:avLst/>
                <a:gdLst>
                  <a:gd name="T0" fmla="*/ 31 w 61"/>
                  <a:gd name="T1" fmla="*/ 1 h 62"/>
                  <a:gd name="T2" fmla="*/ 61 w 61"/>
                  <a:gd name="T3" fmla="*/ 31 h 62"/>
                  <a:gd name="T4" fmla="*/ 30 w 61"/>
                  <a:gd name="T5" fmla="*/ 61 h 62"/>
                  <a:gd name="T6" fmla="*/ 1 w 61"/>
                  <a:gd name="T7" fmla="*/ 30 h 62"/>
                  <a:gd name="T8" fmla="*/ 31 w 61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31" y="1"/>
                    </a:moveTo>
                    <a:cubicBezTo>
                      <a:pt x="48" y="1"/>
                      <a:pt x="61" y="15"/>
                      <a:pt x="61" y="31"/>
                    </a:cubicBezTo>
                    <a:cubicBezTo>
                      <a:pt x="61" y="48"/>
                      <a:pt x="46" y="62"/>
                      <a:pt x="30" y="61"/>
                    </a:cubicBezTo>
                    <a:cubicBezTo>
                      <a:pt x="14" y="61"/>
                      <a:pt x="0" y="46"/>
                      <a:pt x="1" y="30"/>
                    </a:cubicBezTo>
                    <a:cubicBezTo>
                      <a:pt x="1" y="14"/>
                      <a:pt x="16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0" name="Freeform 362"/>
              <p:cNvSpPr>
                <a:spLocks/>
              </p:cNvSpPr>
              <p:nvPr/>
            </p:nvSpPr>
            <p:spPr bwMode="auto">
              <a:xfrm>
                <a:off x="3762" y="2972"/>
                <a:ext cx="61" cy="61"/>
              </a:xfrm>
              <a:custGeom>
                <a:avLst/>
                <a:gdLst>
                  <a:gd name="T0" fmla="*/ 61 w 62"/>
                  <a:gd name="T1" fmla="*/ 30 h 62"/>
                  <a:gd name="T2" fmla="*/ 31 w 62"/>
                  <a:gd name="T3" fmla="*/ 62 h 62"/>
                  <a:gd name="T4" fmla="*/ 0 w 62"/>
                  <a:gd name="T5" fmla="*/ 32 h 62"/>
                  <a:gd name="T6" fmla="*/ 31 w 62"/>
                  <a:gd name="T7" fmla="*/ 1 h 62"/>
                  <a:gd name="T8" fmla="*/ 61 w 62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61" y="30"/>
                    </a:moveTo>
                    <a:cubicBezTo>
                      <a:pt x="62" y="48"/>
                      <a:pt x="48" y="62"/>
                      <a:pt x="31" y="62"/>
                    </a:cubicBezTo>
                    <a:cubicBezTo>
                      <a:pt x="14" y="62"/>
                      <a:pt x="1" y="49"/>
                      <a:pt x="0" y="32"/>
                    </a:cubicBezTo>
                    <a:cubicBezTo>
                      <a:pt x="0" y="15"/>
                      <a:pt x="14" y="0"/>
                      <a:pt x="31" y="1"/>
                    </a:cubicBezTo>
                    <a:cubicBezTo>
                      <a:pt x="47" y="1"/>
                      <a:pt x="61" y="14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1" name="Freeform 363"/>
              <p:cNvSpPr>
                <a:spLocks/>
              </p:cNvSpPr>
              <p:nvPr/>
            </p:nvSpPr>
            <p:spPr bwMode="auto">
              <a:xfrm>
                <a:off x="6433" y="2355"/>
                <a:ext cx="61" cy="61"/>
              </a:xfrm>
              <a:custGeom>
                <a:avLst/>
                <a:gdLst>
                  <a:gd name="T0" fmla="*/ 32 w 62"/>
                  <a:gd name="T1" fmla="*/ 1 h 62"/>
                  <a:gd name="T2" fmla="*/ 62 w 62"/>
                  <a:gd name="T3" fmla="*/ 31 h 62"/>
                  <a:gd name="T4" fmla="*/ 30 w 62"/>
                  <a:gd name="T5" fmla="*/ 62 h 62"/>
                  <a:gd name="T6" fmla="*/ 0 w 62"/>
                  <a:gd name="T7" fmla="*/ 31 h 62"/>
                  <a:gd name="T8" fmla="*/ 32 w 62"/>
                  <a:gd name="T9" fmla="*/ 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32" y="1"/>
                    </a:moveTo>
                    <a:cubicBezTo>
                      <a:pt x="48" y="1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0" y="62"/>
                    </a:cubicBezTo>
                    <a:cubicBezTo>
                      <a:pt x="14" y="61"/>
                      <a:pt x="1" y="48"/>
                      <a:pt x="0" y="31"/>
                    </a:cubicBezTo>
                    <a:cubicBezTo>
                      <a:pt x="0" y="14"/>
                      <a:pt x="14" y="0"/>
                      <a:pt x="3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2" name="Freeform 364"/>
              <p:cNvSpPr>
                <a:spLocks/>
              </p:cNvSpPr>
              <p:nvPr/>
            </p:nvSpPr>
            <p:spPr bwMode="auto">
              <a:xfrm>
                <a:off x="5436" y="4213"/>
                <a:ext cx="62" cy="62"/>
              </a:xfrm>
              <a:custGeom>
                <a:avLst/>
                <a:gdLst>
                  <a:gd name="T0" fmla="*/ 1 w 63"/>
                  <a:gd name="T1" fmla="*/ 33 h 63"/>
                  <a:gd name="T2" fmla="*/ 30 w 63"/>
                  <a:gd name="T3" fmla="*/ 1 h 63"/>
                  <a:gd name="T4" fmla="*/ 61 w 63"/>
                  <a:gd name="T5" fmla="*/ 30 h 63"/>
                  <a:gd name="T6" fmla="*/ 32 w 63"/>
                  <a:gd name="T7" fmla="*/ 62 h 63"/>
                  <a:gd name="T8" fmla="*/ 1 w 63"/>
                  <a:gd name="T9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3">
                    <a:moveTo>
                      <a:pt x="1" y="33"/>
                    </a:moveTo>
                    <a:cubicBezTo>
                      <a:pt x="0" y="17"/>
                      <a:pt x="14" y="2"/>
                      <a:pt x="30" y="1"/>
                    </a:cubicBezTo>
                    <a:cubicBezTo>
                      <a:pt x="45" y="0"/>
                      <a:pt x="60" y="14"/>
                      <a:pt x="61" y="30"/>
                    </a:cubicBezTo>
                    <a:cubicBezTo>
                      <a:pt x="63" y="47"/>
                      <a:pt x="48" y="62"/>
                      <a:pt x="32" y="62"/>
                    </a:cubicBezTo>
                    <a:cubicBezTo>
                      <a:pt x="16" y="63"/>
                      <a:pt x="1" y="49"/>
                      <a:pt x="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3" name="Freeform 365"/>
              <p:cNvSpPr>
                <a:spLocks/>
              </p:cNvSpPr>
              <p:nvPr/>
            </p:nvSpPr>
            <p:spPr bwMode="auto">
              <a:xfrm>
                <a:off x="3905" y="2224"/>
                <a:ext cx="61" cy="62"/>
              </a:xfrm>
              <a:custGeom>
                <a:avLst/>
                <a:gdLst>
                  <a:gd name="T0" fmla="*/ 61 w 62"/>
                  <a:gd name="T1" fmla="*/ 33 h 63"/>
                  <a:gd name="T2" fmla="*/ 31 w 62"/>
                  <a:gd name="T3" fmla="*/ 63 h 63"/>
                  <a:gd name="T4" fmla="*/ 1 w 62"/>
                  <a:gd name="T5" fmla="*/ 30 h 63"/>
                  <a:gd name="T6" fmla="*/ 32 w 62"/>
                  <a:gd name="T7" fmla="*/ 1 h 63"/>
                  <a:gd name="T8" fmla="*/ 61 w 62"/>
                  <a:gd name="T9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3">
                    <a:moveTo>
                      <a:pt x="61" y="33"/>
                    </a:moveTo>
                    <a:cubicBezTo>
                      <a:pt x="61" y="50"/>
                      <a:pt x="47" y="63"/>
                      <a:pt x="31" y="63"/>
                    </a:cubicBezTo>
                    <a:cubicBezTo>
                      <a:pt x="13" y="62"/>
                      <a:pt x="0" y="48"/>
                      <a:pt x="1" y="30"/>
                    </a:cubicBezTo>
                    <a:cubicBezTo>
                      <a:pt x="2" y="13"/>
                      <a:pt x="16" y="0"/>
                      <a:pt x="32" y="1"/>
                    </a:cubicBezTo>
                    <a:cubicBezTo>
                      <a:pt x="49" y="2"/>
                      <a:pt x="62" y="16"/>
                      <a:pt x="6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4" name="Freeform 366"/>
              <p:cNvSpPr>
                <a:spLocks/>
              </p:cNvSpPr>
              <p:nvPr/>
            </p:nvSpPr>
            <p:spPr bwMode="auto">
              <a:xfrm>
                <a:off x="6527" y="2983"/>
                <a:ext cx="61" cy="60"/>
              </a:xfrm>
              <a:custGeom>
                <a:avLst/>
                <a:gdLst>
                  <a:gd name="T0" fmla="*/ 62 w 62"/>
                  <a:gd name="T1" fmla="*/ 31 h 61"/>
                  <a:gd name="T2" fmla="*/ 32 w 62"/>
                  <a:gd name="T3" fmla="*/ 61 h 61"/>
                  <a:gd name="T4" fmla="*/ 1 w 62"/>
                  <a:gd name="T5" fmla="*/ 29 h 61"/>
                  <a:gd name="T6" fmla="*/ 32 w 62"/>
                  <a:gd name="T7" fmla="*/ 0 h 61"/>
                  <a:gd name="T8" fmla="*/ 62 w 62"/>
                  <a:gd name="T9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1">
                    <a:moveTo>
                      <a:pt x="62" y="31"/>
                    </a:moveTo>
                    <a:cubicBezTo>
                      <a:pt x="62" y="47"/>
                      <a:pt x="48" y="61"/>
                      <a:pt x="32" y="61"/>
                    </a:cubicBezTo>
                    <a:cubicBezTo>
                      <a:pt x="14" y="61"/>
                      <a:pt x="0" y="47"/>
                      <a:pt x="1" y="29"/>
                    </a:cubicBezTo>
                    <a:cubicBezTo>
                      <a:pt x="2" y="13"/>
                      <a:pt x="15" y="0"/>
                      <a:pt x="32" y="0"/>
                    </a:cubicBezTo>
                    <a:cubicBezTo>
                      <a:pt x="49" y="1"/>
                      <a:pt x="62" y="14"/>
                      <a:pt x="6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5" name="Freeform 367"/>
              <p:cNvSpPr>
                <a:spLocks/>
              </p:cNvSpPr>
              <p:nvPr/>
            </p:nvSpPr>
            <p:spPr bwMode="auto">
              <a:xfrm>
                <a:off x="6352" y="3522"/>
                <a:ext cx="62" cy="60"/>
              </a:xfrm>
              <a:custGeom>
                <a:avLst/>
                <a:gdLst>
                  <a:gd name="T0" fmla="*/ 62 w 63"/>
                  <a:gd name="T1" fmla="*/ 29 h 61"/>
                  <a:gd name="T2" fmla="*/ 34 w 63"/>
                  <a:gd name="T3" fmla="*/ 61 h 61"/>
                  <a:gd name="T4" fmla="*/ 1 w 63"/>
                  <a:gd name="T5" fmla="*/ 32 h 61"/>
                  <a:gd name="T6" fmla="*/ 31 w 63"/>
                  <a:gd name="T7" fmla="*/ 0 h 61"/>
                  <a:gd name="T8" fmla="*/ 62 w 63"/>
                  <a:gd name="T9" fmla="*/ 2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62" y="29"/>
                    </a:moveTo>
                    <a:cubicBezTo>
                      <a:pt x="63" y="46"/>
                      <a:pt x="50" y="60"/>
                      <a:pt x="34" y="61"/>
                    </a:cubicBezTo>
                    <a:cubicBezTo>
                      <a:pt x="17" y="61"/>
                      <a:pt x="3" y="49"/>
                      <a:pt x="1" y="32"/>
                    </a:cubicBezTo>
                    <a:cubicBezTo>
                      <a:pt x="0" y="15"/>
                      <a:pt x="14" y="0"/>
                      <a:pt x="31" y="0"/>
                    </a:cubicBezTo>
                    <a:cubicBezTo>
                      <a:pt x="48" y="0"/>
                      <a:pt x="62" y="12"/>
                      <a:pt x="6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6" name="Freeform 368"/>
              <p:cNvSpPr>
                <a:spLocks/>
              </p:cNvSpPr>
              <p:nvPr/>
            </p:nvSpPr>
            <p:spPr bwMode="auto">
              <a:xfrm>
                <a:off x="4111" y="1895"/>
                <a:ext cx="60" cy="60"/>
              </a:xfrm>
              <a:custGeom>
                <a:avLst/>
                <a:gdLst>
                  <a:gd name="T0" fmla="*/ 30 w 61"/>
                  <a:gd name="T1" fmla="*/ 61 h 61"/>
                  <a:gd name="T2" fmla="*/ 1 w 61"/>
                  <a:gd name="T3" fmla="*/ 30 h 61"/>
                  <a:gd name="T4" fmla="*/ 31 w 61"/>
                  <a:gd name="T5" fmla="*/ 1 h 61"/>
                  <a:gd name="T6" fmla="*/ 61 w 61"/>
                  <a:gd name="T7" fmla="*/ 32 h 61"/>
                  <a:gd name="T8" fmla="*/ 30 w 61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0" y="61"/>
                    </a:moveTo>
                    <a:cubicBezTo>
                      <a:pt x="14" y="61"/>
                      <a:pt x="0" y="46"/>
                      <a:pt x="1" y="30"/>
                    </a:cubicBezTo>
                    <a:cubicBezTo>
                      <a:pt x="1" y="14"/>
                      <a:pt x="16" y="0"/>
                      <a:pt x="31" y="1"/>
                    </a:cubicBezTo>
                    <a:cubicBezTo>
                      <a:pt x="47" y="2"/>
                      <a:pt x="61" y="16"/>
                      <a:pt x="61" y="32"/>
                    </a:cubicBezTo>
                    <a:cubicBezTo>
                      <a:pt x="60" y="48"/>
                      <a:pt x="46" y="61"/>
                      <a:pt x="30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7" name="Freeform 369"/>
              <p:cNvSpPr>
                <a:spLocks/>
              </p:cNvSpPr>
              <p:nvPr/>
            </p:nvSpPr>
            <p:spPr bwMode="auto">
              <a:xfrm>
                <a:off x="3795" y="3181"/>
                <a:ext cx="59" cy="61"/>
              </a:xfrm>
              <a:custGeom>
                <a:avLst/>
                <a:gdLst>
                  <a:gd name="T0" fmla="*/ 0 w 60"/>
                  <a:gd name="T1" fmla="*/ 31 h 62"/>
                  <a:gd name="T2" fmla="*/ 29 w 60"/>
                  <a:gd name="T3" fmla="*/ 1 h 62"/>
                  <a:gd name="T4" fmla="*/ 60 w 60"/>
                  <a:gd name="T5" fmla="*/ 32 h 62"/>
                  <a:gd name="T6" fmla="*/ 29 w 60"/>
                  <a:gd name="T7" fmla="*/ 62 h 62"/>
                  <a:gd name="T8" fmla="*/ 0 w 60"/>
                  <a:gd name="T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2">
                    <a:moveTo>
                      <a:pt x="0" y="31"/>
                    </a:moveTo>
                    <a:cubicBezTo>
                      <a:pt x="0" y="15"/>
                      <a:pt x="13" y="1"/>
                      <a:pt x="29" y="1"/>
                    </a:cubicBezTo>
                    <a:cubicBezTo>
                      <a:pt x="46" y="0"/>
                      <a:pt x="60" y="15"/>
                      <a:pt x="60" y="32"/>
                    </a:cubicBezTo>
                    <a:cubicBezTo>
                      <a:pt x="59" y="49"/>
                      <a:pt x="45" y="62"/>
                      <a:pt x="29" y="62"/>
                    </a:cubicBezTo>
                    <a:cubicBezTo>
                      <a:pt x="13" y="62"/>
                      <a:pt x="0" y="48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8" name="Freeform 370"/>
              <p:cNvSpPr>
                <a:spLocks/>
              </p:cNvSpPr>
              <p:nvPr/>
            </p:nvSpPr>
            <p:spPr bwMode="auto">
              <a:xfrm>
                <a:off x="4843" y="4219"/>
                <a:ext cx="60" cy="60"/>
              </a:xfrm>
              <a:custGeom>
                <a:avLst/>
                <a:gdLst>
                  <a:gd name="T0" fmla="*/ 30 w 61"/>
                  <a:gd name="T1" fmla="*/ 0 h 61"/>
                  <a:gd name="T2" fmla="*/ 60 w 61"/>
                  <a:gd name="T3" fmla="*/ 30 h 61"/>
                  <a:gd name="T4" fmla="*/ 30 w 61"/>
                  <a:gd name="T5" fmla="*/ 60 h 61"/>
                  <a:gd name="T6" fmla="*/ 0 w 61"/>
                  <a:gd name="T7" fmla="*/ 30 h 61"/>
                  <a:gd name="T8" fmla="*/ 30 w 61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0" y="0"/>
                    </a:moveTo>
                    <a:cubicBezTo>
                      <a:pt x="47" y="0"/>
                      <a:pt x="61" y="14"/>
                      <a:pt x="60" y="30"/>
                    </a:cubicBezTo>
                    <a:cubicBezTo>
                      <a:pt x="60" y="47"/>
                      <a:pt x="46" y="61"/>
                      <a:pt x="30" y="60"/>
                    </a:cubicBezTo>
                    <a:cubicBezTo>
                      <a:pt x="14" y="60"/>
                      <a:pt x="0" y="46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9" name="Freeform 371"/>
              <p:cNvSpPr>
                <a:spLocks/>
              </p:cNvSpPr>
              <p:nvPr/>
            </p:nvSpPr>
            <p:spPr bwMode="auto">
              <a:xfrm>
                <a:off x="4376" y="1685"/>
                <a:ext cx="62" cy="60"/>
              </a:xfrm>
              <a:custGeom>
                <a:avLst/>
                <a:gdLst>
                  <a:gd name="T0" fmla="*/ 62 w 63"/>
                  <a:gd name="T1" fmla="*/ 30 h 61"/>
                  <a:gd name="T2" fmla="*/ 33 w 63"/>
                  <a:gd name="T3" fmla="*/ 61 h 61"/>
                  <a:gd name="T4" fmla="*/ 1 w 63"/>
                  <a:gd name="T5" fmla="*/ 32 h 61"/>
                  <a:gd name="T6" fmla="*/ 32 w 63"/>
                  <a:gd name="T7" fmla="*/ 0 h 61"/>
                  <a:gd name="T8" fmla="*/ 62 w 63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62" y="30"/>
                    </a:moveTo>
                    <a:cubicBezTo>
                      <a:pt x="63" y="46"/>
                      <a:pt x="50" y="60"/>
                      <a:pt x="33" y="61"/>
                    </a:cubicBezTo>
                    <a:cubicBezTo>
                      <a:pt x="17" y="61"/>
                      <a:pt x="3" y="49"/>
                      <a:pt x="1" y="32"/>
                    </a:cubicBezTo>
                    <a:cubicBezTo>
                      <a:pt x="0" y="16"/>
                      <a:pt x="14" y="0"/>
                      <a:pt x="32" y="0"/>
                    </a:cubicBezTo>
                    <a:cubicBezTo>
                      <a:pt x="48" y="0"/>
                      <a:pt x="62" y="13"/>
                      <a:pt x="6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0" name="Freeform 372"/>
              <p:cNvSpPr>
                <a:spLocks/>
              </p:cNvSpPr>
              <p:nvPr/>
            </p:nvSpPr>
            <p:spPr bwMode="auto">
              <a:xfrm>
                <a:off x="6526" y="2684"/>
                <a:ext cx="60" cy="61"/>
              </a:xfrm>
              <a:custGeom>
                <a:avLst/>
                <a:gdLst>
                  <a:gd name="T0" fmla="*/ 61 w 61"/>
                  <a:gd name="T1" fmla="*/ 31 h 62"/>
                  <a:gd name="T2" fmla="*/ 31 w 61"/>
                  <a:gd name="T3" fmla="*/ 61 h 62"/>
                  <a:gd name="T4" fmla="*/ 0 w 61"/>
                  <a:gd name="T5" fmla="*/ 30 h 62"/>
                  <a:gd name="T6" fmla="*/ 31 w 61"/>
                  <a:gd name="T7" fmla="*/ 1 h 62"/>
                  <a:gd name="T8" fmla="*/ 61 w 61"/>
                  <a:gd name="T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61" y="31"/>
                    </a:moveTo>
                    <a:cubicBezTo>
                      <a:pt x="61" y="48"/>
                      <a:pt x="48" y="61"/>
                      <a:pt x="31" y="61"/>
                    </a:cubicBezTo>
                    <a:cubicBezTo>
                      <a:pt x="14" y="62"/>
                      <a:pt x="0" y="47"/>
                      <a:pt x="0" y="30"/>
                    </a:cubicBezTo>
                    <a:cubicBezTo>
                      <a:pt x="1" y="13"/>
                      <a:pt x="15" y="0"/>
                      <a:pt x="31" y="1"/>
                    </a:cubicBezTo>
                    <a:cubicBezTo>
                      <a:pt x="48" y="1"/>
                      <a:pt x="61" y="15"/>
                      <a:pt x="6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1" name="Freeform 373"/>
              <p:cNvSpPr>
                <a:spLocks/>
              </p:cNvSpPr>
              <p:nvPr/>
            </p:nvSpPr>
            <p:spPr bwMode="auto">
              <a:xfrm>
                <a:off x="4615" y="1563"/>
                <a:ext cx="60" cy="61"/>
              </a:xfrm>
              <a:custGeom>
                <a:avLst/>
                <a:gdLst>
                  <a:gd name="T0" fmla="*/ 61 w 61"/>
                  <a:gd name="T1" fmla="*/ 30 h 62"/>
                  <a:gd name="T2" fmla="*/ 32 w 61"/>
                  <a:gd name="T3" fmla="*/ 61 h 62"/>
                  <a:gd name="T4" fmla="*/ 0 w 61"/>
                  <a:gd name="T5" fmla="*/ 31 h 62"/>
                  <a:gd name="T6" fmla="*/ 30 w 61"/>
                  <a:gd name="T7" fmla="*/ 0 h 62"/>
                  <a:gd name="T8" fmla="*/ 61 w 61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61" y="30"/>
                    </a:moveTo>
                    <a:cubicBezTo>
                      <a:pt x="61" y="47"/>
                      <a:pt x="49" y="60"/>
                      <a:pt x="32" y="61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3" y="1"/>
                      <a:pt x="30" y="0"/>
                    </a:cubicBezTo>
                    <a:cubicBezTo>
                      <a:pt x="47" y="0"/>
                      <a:pt x="60" y="13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2" name="Freeform 374"/>
              <p:cNvSpPr>
                <a:spLocks/>
              </p:cNvSpPr>
              <p:nvPr/>
            </p:nvSpPr>
            <p:spPr bwMode="auto">
              <a:xfrm>
                <a:off x="5953" y="1703"/>
                <a:ext cx="60" cy="61"/>
              </a:xfrm>
              <a:custGeom>
                <a:avLst/>
                <a:gdLst>
                  <a:gd name="T0" fmla="*/ 61 w 61"/>
                  <a:gd name="T1" fmla="*/ 32 h 62"/>
                  <a:gd name="T2" fmla="*/ 30 w 61"/>
                  <a:gd name="T3" fmla="*/ 61 h 62"/>
                  <a:gd name="T4" fmla="*/ 1 w 61"/>
                  <a:gd name="T5" fmla="*/ 30 h 62"/>
                  <a:gd name="T6" fmla="*/ 32 w 61"/>
                  <a:gd name="T7" fmla="*/ 1 h 62"/>
                  <a:gd name="T8" fmla="*/ 61 w 61"/>
                  <a:gd name="T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2">
                    <a:moveTo>
                      <a:pt x="61" y="32"/>
                    </a:moveTo>
                    <a:cubicBezTo>
                      <a:pt x="60" y="49"/>
                      <a:pt x="46" y="62"/>
                      <a:pt x="30" y="61"/>
                    </a:cubicBezTo>
                    <a:cubicBezTo>
                      <a:pt x="13" y="60"/>
                      <a:pt x="0" y="47"/>
                      <a:pt x="1" y="30"/>
                    </a:cubicBezTo>
                    <a:cubicBezTo>
                      <a:pt x="2" y="13"/>
                      <a:pt x="16" y="0"/>
                      <a:pt x="32" y="1"/>
                    </a:cubicBezTo>
                    <a:cubicBezTo>
                      <a:pt x="48" y="2"/>
                      <a:pt x="61" y="16"/>
                      <a:pt x="6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3" name="Freeform 375"/>
              <p:cNvSpPr>
                <a:spLocks/>
              </p:cNvSpPr>
              <p:nvPr/>
            </p:nvSpPr>
            <p:spPr bwMode="auto">
              <a:xfrm>
                <a:off x="4753" y="4189"/>
                <a:ext cx="60" cy="60"/>
              </a:xfrm>
              <a:custGeom>
                <a:avLst/>
                <a:gdLst>
                  <a:gd name="T0" fmla="*/ 31 w 61"/>
                  <a:gd name="T1" fmla="*/ 61 h 61"/>
                  <a:gd name="T2" fmla="*/ 1 w 61"/>
                  <a:gd name="T3" fmla="*/ 31 h 61"/>
                  <a:gd name="T4" fmla="*/ 30 w 61"/>
                  <a:gd name="T5" fmla="*/ 1 h 61"/>
                  <a:gd name="T6" fmla="*/ 61 w 61"/>
                  <a:gd name="T7" fmla="*/ 30 h 61"/>
                  <a:gd name="T8" fmla="*/ 31 w 61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1" y="61"/>
                    </a:moveTo>
                    <a:cubicBezTo>
                      <a:pt x="15" y="61"/>
                      <a:pt x="1" y="48"/>
                      <a:pt x="1" y="31"/>
                    </a:cubicBezTo>
                    <a:cubicBezTo>
                      <a:pt x="0" y="15"/>
                      <a:pt x="13" y="1"/>
                      <a:pt x="30" y="1"/>
                    </a:cubicBezTo>
                    <a:cubicBezTo>
                      <a:pt x="47" y="0"/>
                      <a:pt x="61" y="13"/>
                      <a:pt x="61" y="30"/>
                    </a:cubicBezTo>
                    <a:cubicBezTo>
                      <a:pt x="61" y="47"/>
                      <a:pt x="48" y="60"/>
                      <a:pt x="3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4" name="Freeform 376"/>
              <p:cNvSpPr>
                <a:spLocks/>
              </p:cNvSpPr>
              <p:nvPr/>
            </p:nvSpPr>
            <p:spPr bwMode="auto">
              <a:xfrm>
                <a:off x="4664" y="4160"/>
                <a:ext cx="59" cy="61"/>
              </a:xfrm>
              <a:custGeom>
                <a:avLst/>
                <a:gdLst>
                  <a:gd name="T0" fmla="*/ 59 w 60"/>
                  <a:gd name="T1" fmla="*/ 30 h 62"/>
                  <a:gd name="T2" fmla="*/ 31 w 60"/>
                  <a:gd name="T3" fmla="*/ 61 h 62"/>
                  <a:gd name="T4" fmla="*/ 0 w 60"/>
                  <a:gd name="T5" fmla="*/ 30 h 62"/>
                  <a:gd name="T6" fmla="*/ 29 w 60"/>
                  <a:gd name="T7" fmla="*/ 0 h 62"/>
                  <a:gd name="T8" fmla="*/ 59 w 60"/>
                  <a:gd name="T9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2">
                    <a:moveTo>
                      <a:pt x="59" y="30"/>
                    </a:moveTo>
                    <a:cubicBezTo>
                      <a:pt x="60" y="46"/>
                      <a:pt x="47" y="60"/>
                      <a:pt x="31" y="61"/>
                    </a:cubicBezTo>
                    <a:cubicBezTo>
                      <a:pt x="14" y="62"/>
                      <a:pt x="0" y="48"/>
                      <a:pt x="0" y="30"/>
                    </a:cubicBezTo>
                    <a:cubicBezTo>
                      <a:pt x="0" y="14"/>
                      <a:pt x="13" y="0"/>
                      <a:pt x="29" y="0"/>
                    </a:cubicBezTo>
                    <a:cubicBezTo>
                      <a:pt x="45" y="0"/>
                      <a:pt x="59" y="13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5" name="Freeform 377"/>
              <p:cNvSpPr>
                <a:spLocks/>
              </p:cNvSpPr>
              <p:nvPr/>
            </p:nvSpPr>
            <p:spPr bwMode="auto">
              <a:xfrm>
                <a:off x="6255" y="2001"/>
                <a:ext cx="59" cy="59"/>
              </a:xfrm>
              <a:custGeom>
                <a:avLst/>
                <a:gdLst>
                  <a:gd name="T0" fmla="*/ 60 w 60"/>
                  <a:gd name="T1" fmla="*/ 30 h 60"/>
                  <a:gd name="T2" fmla="*/ 30 w 60"/>
                  <a:gd name="T3" fmla="*/ 60 h 60"/>
                  <a:gd name="T4" fmla="*/ 0 w 60"/>
                  <a:gd name="T5" fmla="*/ 30 h 60"/>
                  <a:gd name="T6" fmla="*/ 29 w 60"/>
                  <a:gd name="T7" fmla="*/ 0 h 60"/>
                  <a:gd name="T8" fmla="*/ 60 w 60"/>
                  <a:gd name="T9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cubicBezTo>
                      <a:pt x="60" y="47"/>
                      <a:pt x="47" y="60"/>
                      <a:pt x="30" y="60"/>
                    </a:cubicBezTo>
                    <a:cubicBezTo>
                      <a:pt x="13" y="60"/>
                      <a:pt x="0" y="47"/>
                      <a:pt x="0" y="30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6" y="0"/>
                      <a:pt x="60" y="13"/>
                      <a:pt x="6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6" name="Freeform 378"/>
              <p:cNvSpPr>
                <a:spLocks/>
              </p:cNvSpPr>
              <p:nvPr/>
            </p:nvSpPr>
            <p:spPr bwMode="auto">
              <a:xfrm>
                <a:off x="4246" y="3923"/>
                <a:ext cx="60" cy="60"/>
              </a:xfrm>
              <a:custGeom>
                <a:avLst/>
                <a:gdLst>
                  <a:gd name="T0" fmla="*/ 1 w 61"/>
                  <a:gd name="T1" fmla="*/ 30 h 61"/>
                  <a:gd name="T2" fmla="*/ 32 w 61"/>
                  <a:gd name="T3" fmla="*/ 1 h 61"/>
                  <a:gd name="T4" fmla="*/ 60 w 61"/>
                  <a:gd name="T5" fmla="*/ 32 h 61"/>
                  <a:gd name="T6" fmla="*/ 29 w 61"/>
                  <a:gd name="T7" fmla="*/ 61 h 61"/>
                  <a:gd name="T8" fmla="*/ 1 w 61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1" y="30"/>
                    </a:moveTo>
                    <a:cubicBezTo>
                      <a:pt x="1" y="13"/>
                      <a:pt x="15" y="0"/>
                      <a:pt x="32" y="1"/>
                    </a:cubicBezTo>
                    <a:cubicBezTo>
                      <a:pt x="48" y="1"/>
                      <a:pt x="61" y="15"/>
                      <a:pt x="60" y="32"/>
                    </a:cubicBezTo>
                    <a:cubicBezTo>
                      <a:pt x="60" y="49"/>
                      <a:pt x="46" y="61"/>
                      <a:pt x="29" y="61"/>
                    </a:cubicBezTo>
                    <a:cubicBezTo>
                      <a:pt x="13" y="60"/>
                      <a:pt x="0" y="47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7" name="Freeform 379"/>
              <p:cNvSpPr>
                <a:spLocks/>
              </p:cNvSpPr>
              <p:nvPr/>
            </p:nvSpPr>
            <p:spPr bwMode="auto">
              <a:xfrm>
                <a:off x="4574" y="4131"/>
                <a:ext cx="60" cy="59"/>
              </a:xfrm>
              <a:custGeom>
                <a:avLst/>
                <a:gdLst>
                  <a:gd name="T0" fmla="*/ 30 w 61"/>
                  <a:gd name="T1" fmla="*/ 60 h 60"/>
                  <a:gd name="T2" fmla="*/ 1 w 61"/>
                  <a:gd name="T3" fmla="*/ 30 h 60"/>
                  <a:gd name="T4" fmla="*/ 31 w 61"/>
                  <a:gd name="T5" fmla="*/ 0 h 60"/>
                  <a:gd name="T6" fmla="*/ 60 w 61"/>
                  <a:gd name="T7" fmla="*/ 31 h 60"/>
                  <a:gd name="T8" fmla="*/ 30 w 61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0" y="60"/>
                    </a:moveTo>
                    <a:cubicBezTo>
                      <a:pt x="13" y="60"/>
                      <a:pt x="0" y="46"/>
                      <a:pt x="1" y="30"/>
                    </a:cubicBezTo>
                    <a:cubicBezTo>
                      <a:pt x="1" y="13"/>
                      <a:pt x="14" y="0"/>
                      <a:pt x="31" y="0"/>
                    </a:cubicBezTo>
                    <a:cubicBezTo>
                      <a:pt x="47" y="1"/>
                      <a:pt x="61" y="14"/>
                      <a:pt x="60" y="31"/>
                    </a:cubicBezTo>
                    <a:cubicBezTo>
                      <a:pt x="60" y="47"/>
                      <a:pt x="46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8" name="Freeform 380"/>
              <p:cNvSpPr>
                <a:spLocks/>
              </p:cNvSpPr>
              <p:nvPr/>
            </p:nvSpPr>
            <p:spPr bwMode="auto">
              <a:xfrm>
                <a:off x="4733" y="1503"/>
                <a:ext cx="60" cy="60"/>
              </a:xfrm>
              <a:custGeom>
                <a:avLst/>
                <a:gdLst>
                  <a:gd name="T0" fmla="*/ 31 w 61"/>
                  <a:gd name="T1" fmla="*/ 61 h 61"/>
                  <a:gd name="T2" fmla="*/ 1 w 61"/>
                  <a:gd name="T3" fmla="*/ 31 h 61"/>
                  <a:gd name="T4" fmla="*/ 30 w 61"/>
                  <a:gd name="T5" fmla="*/ 0 h 61"/>
                  <a:gd name="T6" fmla="*/ 61 w 61"/>
                  <a:gd name="T7" fmla="*/ 30 h 61"/>
                  <a:gd name="T8" fmla="*/ 31 w 61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1" y="61"/>
                    </a:moveTo>
                    <a:cubicBezTo>
                      <a:pt x="15" y="61"/>
                      <a:pt x="1" y="48"/>
                      <a:pt x="1" y="31"/>
                    </a:cubicBezTo>
                    <a:cubicBezTo>
                      <a:pt x="0" y="15"/>
                      <a:pt x="13" y="1"/>
                      <a:pt x="30" y="0"/>
                    </a:cubicBezTo>
                    <a:cubicBezTo>
                      <a:pt x="46" y="0"/>
                      <a:pt x="60" y="14"/>
                      <a:pt x="61" y="30"/>
                    </a:cubicBezTo>
                    <a:cubicBezTo>
                      <a:pt x="61" y="46"/>
                      <a:pt x="48" y="60"/>
                      <a:pt x="3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9" name="Freeform 381"/>
              <p:cNvSpPr>
                <a:spLocks/>
              </p:cNvSpPr>
              <p:nvPr/>
            </p:nvSpPr>
            <p:spPr bwMode="auto">
              <a:xfrm>
                <a:off x="3936" y="2136"/>
                <a:ext cx="58" cy="60"/>
              </a:xfrm>
              <a:custGeom>
                <a:avLst/>
                <a:gdLst>
                  <a:gd name="T0" fmla="*/ 59 w 59"/>
                  <a:gd name="T1" fmla="*/ 30 h 61"/>
                  <a:gd name="T2" fmla="*/ 29 w 59"/>
                  <a:gd name="T3" fmla="*/ 61 h 61"/>
                  <a:gd name="T4" fmla="*/ 0 w 59"/>
                  <a:gd name="T5" fmla="*/ 30 h 61"/>
                  <a:gd name="T6" fmla="*/ 30 w 59"/>
                  <a:gd name="T7" fmla="*/ 0 h 61"/>
                  <a:gd name="T8" fmla="*/ 59 w 59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cubicBezTo>
                      <a:pt x="59" y="47"/>
                      <a:pt x="46" y="61"/>
                      <a:pt x="29" y="61"/>
                    </a:cubicBezTo>
                    <a:cubicBezTo>
                      <a:pt x="13" y="61"/>
                      <a:pt x="0" y="47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6" y="0"/>
                      <a:pt x="59" y="14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0" name="Freeform 382"/>
              <p:cNvSpPr>
                <a:spLocks/>
              </p:cNvSpPr>
              <p:nvPr/>
            </p:nvSpPr>
            <p:spPr bwMode="auto">
              <a:xfrm>
                <a:off x="6495" y="2476"/>
                <a:ext cx="59" cy="59"/>
              </a:xfrm>
              <a:custGeom>
                <a:avLst/>
                <a:gdLst>
                  <a:gd name="T0" fmla="*/ 30 w 60"/>
                  <a:gd name="T1" fmla="*/ 0 h 60"/>
                  <a:gd name="T2" fmla="*/ 60 w 60"/>
                  <a:gd name="T3" fmla="*/ 30 h 60"/>
                  <a:gd name="T4" fmla="*/ 31 w 60"/>
                  <a:gd name="T5" fmla="*/ 60 h 60"/>
                  <a:gd name="T6" fmla="*/ 1 w 60"/>
                  <a:gd name="T7" fmla="*/ 30 h 60"/>
                  <a:gd name="T8" fmla="*/ 30 w 6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47" y="0"/>
                      <a:pt x="60" y="13"/>
                      <a:pt x="60" y="30"/>
                    </a:cubicBezTo>
                    <a:cubicBezTo>
                      <a:pt x="60" y="47"/>
                      <a:pt x="47" y="60"/>
                      <a:pt x="31" y="60"/>
                    </a:cubicBezTo>
                    <a:cubicBezTo>
                      <a:pt x="14" y="60"/>
                      <a:pt x="1" y="47"/>
                      <a:pt x="1" y="30"/>
                    </a:cubicBezTo>
                    <a:cubicBezTo>
                      <a:pt x="0" y="14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1" name="Freeform 383"/>
              <p:cNvSpPr>
                <a:spLocks/>
              </p:cNvSpPr>
              <p:nvPr/>
            </p:nvSpPr>
            <p:spPr bwMode="auto">
              <a:xfrm>
                <a:off x="4096" y="3777"/>
                <a:ext cx="59" cy="60"/>
              </a:xfrm>
              <a:custGeom>
                <a:avLst/>
                <a:gdLst>
                  <a:gd name="T0" fmla="*/ 60 w 60"/>
                  <a:gd name="T1" fmla="*/ 30 h 61"/>
                  <a:gd name="T2" fmla="*/ 30 w 60"/>
                  <a:gd name="T3" fmla="*/ 61 h 61"/>
                  <a:gd name="T4" fmla="*/ 0 w 60"/>
                  <a:gd name="T5" fmla="*/ 31 h 61"/>
                  <a:gd name="T6" fmla="*/ 29 w 60"/>
                  <a:gd name="T7" fmla="*/ 0 h 61"/>
                  <a:gd name="T8" fmla="*/ 60 w 60"/>
                  <a:gd name="T9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1">
                    <a:moveTo>
                      <a:pt x="60" y="30"/>
                    </a:moveTo>
                    <a:cubicBezTo>
                      <a:pt x="60" y="47"/>
                      <a:pt x="47" y="60"/>
                      <a:pt x="30" y="61"/>
                    </a:cubicBezTo>
                    <a:cubicBezTo>
                      <a:pt x="14" y="61"/>
                      <a:pt x="0" y="48"/>
                      <a:pt x="0" y="31"/>
                    </a:cubicBezTo>
                    <a:cubicBezTo>
                      <a:pt x="0" y="14"/>
                      <a:pt x="13" y="1"/>
                      <a:pt x="29" y="0"/>
                    </a:cubicBezTo>
                    <a:cubicBezTo>
                      <a:pt x="45" y="0"/>
                      <a:pt x="59" y="14"/>
                      <a:pt x="6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2" name="Freeform 384"/>
              <p:cNvSpPr>
                <a:spLocks/>
              </p:cNvSpPr>
              <p:nvPr/>
            </p:nvSpPr>
            <p:spPr bwMode="auto">
              <a:xfrm>
                <a:off x="6324" y="3611"/>
                <a:ext cx="60" cy="60"/>
              </a:xfrm>
              <a:custGeom>
                <a:avLst/>
                <a:gdLst>
                  <a:gd name="T0" fmla="*/ 31 w 61"/>
                  <a:gd name="T1" fmla="*/ 1 h 61"/>
                  <a:gd name="T2" fmla="*/ 61 w 61"/>
                  <a:gd name="T3" fmla="*/ 31 h 61"/>
                  <a:gd name="T4" fmla="*/ 29 w 61"/>
                  <a:gd name="T5" fmla="*/ 60 h 61"/>
                  <a:gd name="T6" fmla="*/ 1 w 61"/>
                  <a:gd name="T7" fmla="*/ 31 h 61"/>
                  <a:gd name="T8" fmla="*/ 31 w 61"/>
                  <a:gd name="T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1" y="1"/>
                    </a:moveTo>
                    <a:cubicBezTo>
                      <a:pt x="47" y="1"/>
                      <a:pt x="61" y="15"/>
                      <a:pt x="61" y="31"/>
                    </a:cubicBezTo>
                    <a:cubicBezTo>
                      <a:pt x="60" y="47"/>
                      <a:pt x="46" y="61"/>
                      <a:pt x="29" y="60"/>
                    </a:cubicBezTo>
                    <a:cubicBezTo>
                      <a:pt x="14" y="59"/>
                      <a:pt x="1" y="46"/>
                      <a:pt x="1" y="31"/>
                    </a:cubicBezTo>
                    <a:cubicBezTo>
                      <a:pt x="0" y="14"/>
                      <a:pt x="1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3" name="Freeform 385"/>
              <p:cNvSpPr>
                <a:spLocks/>
              </p:cNvSpPr>
              <p:nvPr/>
            </p:nvSpPr>
            <p:spPr bwMode="auto">
              <a:xfrm>
                <a:off x="5764" y="4123"/>
                <a:ext cx="59" cy="58"/>
              </a:xfrm>
              <a:custGeom>
                <a:avLst/>
                <a:gdLst>
                  <a:gd name="T0" fmla="*/ 30 w 60"/>
                  <a:gd name="T1" fmla="*/ 59 h 59"/>
                  <a:gd name="T2" fmla="*/ 1 w 60"/>
                  <a:gd name="T3" fmla="*/ 28 h 59"/>
                  <a:gd name="T4" fmla="*/ 31 w 60"/>
                  <a:gd name="T5" fmla="*/ 0 h 59"/>
                  <a:gd name="T6" fmla="*/ 59 w 60"/>
                  <a:gd name="T7" fmla="*/ 31 h 59"/>
                  <a:gd name="T8" fmla="*/ 30 w 60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30" y="59"/>
                    </a:moveTo>
                    <a:cubicBezTo>
                      <a:pt x="13" y="59"/>
                      <a:pt x="0" y="44"/>
                      <a:pt x="1" y="28"/>
                    </a:cubicBezTo>
                    <a:cubicBezTo>
                      <a:pt x="2" y="12"/>
                      <a:pt x="15" y="0"/>
                      <a:pt x="31" y="0"/>
                    </a:cubicBezTo>
                    <a:cubicBezTo>
                      <a:pt x="47" y="1"/>
                      <a:pt x="60" y="14"/>
                      <a:pt x="59" y="31"/>
                    </a:cubicBezTo>
                    <a:cubicBezTo>
                      <a:pt x="58" y="47"/>
                      <a:pt x="45" y="59"/>
                      <a:pt x="3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4" name="Freeform 386"/>
              <p:cNvSpPr>
                <a:spLocks/>
              </p:cNvSpPr>
              <p:nvPr/>
            </p:nvSpPr>
            <p:spPr bwMode="auto">
              <a:xfrm>
                <a:off x="6193" y="1882"/>
                <a:ext cx="58" cy="57"/>
              </a:xfrm>
              <a:custGeom>
                <a:avLst/>
                <a:gdLst>
                  <a:gd name="T0" fmla="*/ 31 w 59"/>
                  <a:gd name="T1" fmla="*/ 58 h 58"/>
                  <a:gd name="T2" fmla="*/ 1 w 59"/>
                  <a:gd name="T3" fmla="*/ 30 h 58"/>
                  <a:gd name="T4" fmla="*/ 30 w 59"/>
                  <a:gd name="T5" fmla="*/ 0 h 58"/>
                  <a:gd name="T6" fmla="*/ 59 w 59"/>
                  <a:gd name="T7" fmla="*/ 28 h 58"/>
                  <a:gd name="T8" fmla="*/ 31 w 59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8">
                    <a:moveTo>
                      <a:pt x="31" y="58"/>
                    </a:moveTo>
                    <a:cubicBezTo>
                      <a:pt x="15" y="58"/>
                      <a:pt x="2" y="46"/>
                      <a:pt x="1" y="30"/>
                    </a:cubicBezTo>
                    <a:cubicBezTo>
                      <a:pt x="0" y="14"/>
                      <a:pt x="14" y="0"/>
                      <a:pt x="30" y="0"/>
                    </a:cubicBezTo>
                    <a:cubicBezTo>
                      <a:pt x="46" y="0"/>
                      <a:pt x="59" y="13"/>
                      <a:pt x="59" y="28"/>
                    </a:cubicBezTo>
                    <a:cubicBezTo>
                      <a:pt x="59" y="44"/>
                      <a:pt x="47" y="57"/>
                      <a:pt x="31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5" name="Freeform 387"/>
              <p:cNvSpPr>
                <a:spLocks/>
              </p:cNvSpPr>
              <p:nvPr/>
            </p:nvSpPr>
            <p:spPr bwMode="auto">
              <a:xfrm>
                <a:off x="4484" y="4102"/>
                <a:ext cx="59" cy="59"/>
              </a:xfrm>
              <a:custGeom>
                <a:avLst/>
                <a:gdLst>
                  <a:gd name="T0" fmla="*/ 59 w 60"/>
                  <a:gd name="T1" fmla="*/ 31 h 60"/>
                  <a:gd name="T2" fmla="*/ 28 w 60"/>
                  <a:gd name="T3" fmla="*/ 60 h 60"/>
                  <a:gd name="T4" fmla="*/ 1 w 60"/>
                  <a:gd name="T5" fmla="*/ 30 h 60"/>
                  <a:gd name="T6" fmla="*/ 30 w 60"/>
                  <a:gd name="T7" fmla="*/ 1 h 60"/>
                  <a:gd name="T8" fmla="*/ 59 w 60"/>
                  <a:gd name="T9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59" y="31"/>
                    </a:moveTo>
                    <a:cubicBezTo>
                      <a:pt x="59" y="47"/>
                      <a:pt x="45" y="60"/>
                      <a:pt x="28" y="60"/>
                    </a:cubicBezTo>
                    <a:cubicBezTo>
                      <a:pt x="12" y="59"/>
                      <a:pt x="0" y="46"/>
                      <a:pt x="1" y="30"/>
                    </a:cubicBezTo>
                    <a:cubicBezTo>
                      <a:pt x="1" y="14"/>
                      <a:pt x="14" y="1"/>
                      <a:pt x="30" y="1"/>
                    </a:cubicBezTo>
                    <a:cubicBezTo>
                      <a:pt x="46" y="0"/>
                      <a:pt x="60" y="14"/>
                      <a:pt x="5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6" name="Freeform 388"/>
              <p:cNvSpPr>
                <a:spLocks/>
              </p:cNvSpPr>
              <p:nvPr/>
            </p:nvSpPr>
            <p:spPr bwMode="auto">
              <a:xfrm>
                <a:off x="3732" y="2765"/>
                <a:ext cx="58" cy="60"/>
              </a:xfrm>
              <a:custGeom>
                <a:avLst/>
                <a:gdLst>
                  <a:gd name="T0" fmla="*/ 1 w 59"/>
                  <a:gd name="T1" fmla="*/ 30 h 60"/>
                  <a:gd name="T2" fmla="*/ 28 w 59"/>
                  <a:gd name="T3" fmla="*/ 0 h 60"/>
                  <a:gd name="T4" fmla="*/ 59 w 59"/>
                  <a:gd name="T5" fmla="*/ 29 h 60"/>
                  <a:gd name="T6" fmla="*/ 29 w 59"/>
                  <a:gd name="T7" fmla="*/ 59 h 60"/>
                  <a:gd name="T8" fmla="*/ 1 w 59"/>
                  <a:gd name="T9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1" y="30"/>
                    </a:moveTo>
                    <a:cubicBezTo>
                      <a:pt x="0" y="14"/>
                      <a:pt x="12" y="1"/>
                      <a:pt x="28" y="0"/>
                    </a:cubicBezTo>
                    <a:cubicBezTo>
                      <a:pt x="45" y="0"/>
                      <a:pt x="59" y="13"/>
                      <a:pt x="59" y="29"/>
                    </a:cubicBezTo>
                    <a:cubicBezTo>
                      <a:pt x="59" y="45"/>
                      <a:pt x="45" y="60"/>
                      <a:pt x="29" y="59"/>
                    </a:cubicBezTo>
                    <a:cubicBezTo>
                      <a:pt x="13" y="59"/>
                      <a:pt x="1" y="4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7" name="Freeform 389"/>
              <p:cNvSpPr>
                <a:spLocks/>
              </p:cNvSpPr>
              <p:nvPr/>
            </p:nvSpPr>
            <p:spPr bwMode="auto">
              <a:xfrm>
                <a:off x="4260" y="1746"/>
                <a:ext cx="59" cy="59"/>
              </a:xfrm>
              <a:custGeom>
                <a:avLst/>
                <a:gdLst>
                  <a:gd name="T0" fmla="*/ 59 w 60"/>
                  <a:gd name="T1" fmla="*/ 30 h 60"/>
                  <a:gd name="T2" fmla="*/ 29 w 60"/>
                  <a:gd name="T3" fmla="*/ 59 h 60"/>
                  <a:gd name="T4" fmla="*/ 1 w 60"/>
                  <a:gd name="T5" fmla="*/ 28 h 60"/>
                  <a:gd name="T6" fmla="*/ 30 w 60"/>
                  <a:gd name="T7" fmla="*/ 0 h 60"/>
                  <a:gd name="T8" fmla="*/ 59 w 60"/>
                  <a:gd name="T9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59" y="30"/>
                    </a:moveTo>
                    <a:cubicBezTo>
                      <a:pt x="59" y="46"/>
                      <a:pt x="45" y="60"/>
                      <a:pt x="29" y="59"/>
                    </a:cubicBezTo>
                    <a:cubicBezTo>
                      <a:pt x="13" y="59"/>
                      <a:pt x="0" y="45"/>
                      <a:pt x="1" y="28"/>
                    </a:cubicBezTo>
                    <a:cubicBezTo>
                      <a:pt x="1" y="12"/>
                      <a:pt x="14" y="0"/>
                      <a:pt x="30" y="0"/>
                    </a:cubicBezTo>
                    <a:cubicBezTo>
                      <a:pt x="46" y="0"/>
                      <a:pt x="60" y="13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8" name="Freeform 390"/>
              <p:cNvSpPr>
                <a:spLocks/>
              </p:cNvSpPr>
              <p:nvPr/>
            </p:nvSpPr>
            <p:spPr bwMode="auto">
              <a:xfrm>
                <a:off x="6149" y="3851"/>
                <a:ext cx="58" cy="59"/>
              </a:xfrm>
              <a:custGeom>
                <a:avLst/>
                <a:gdLst>
                  <a:gd name="T0" fmla="*/ 0 w 59"/>
                  <a:gd name="T1" fmla="*/ 31 h 60"/>
                  <a:gd name="T2" fmla="*/ 27 w 59"/>
                  <a:gd name="T3" fmla="*/ 1 h 60"/>
                  <a:gd name="T4" fmla="*/ 59 w 59"/>
                  <a:gd name="T5" fmla="*/ 29 h 60"/>
                  <a:gd name="T6" fmla="*/ 29 w 59"/>
                  <a:gd name="T7" fmla="*/ 60 h 60"/>
                  <a:gd name="T8" fmla="*/ 0 w 59"/>
                  <a:gd name="T9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0" y="31"/>
                    </a:moveTo>
                    <a:cubicBezTo>
                      <a:pt x="0" y="15"/>
                      <a:pt x="12" y="2"/>
                      <a:pt x="27" y="1"/>
                    </a:cubicBezTo>
                    <a:cubicBezTo>
                      <a:pt x="44" y="0"/>
                      <a:pt x="58" y="13"/>
                      <a:pt x="59" y="29"/>
                    </a:cubicBezTo>
                    <a:cubicBezTo>
                      <a:pt x="59" y="45"/>
                      <a:pt x="45" y="60"/>
                      <a:pt x="29" y="60"/>
                    </a:cubicBezTo>
                    <a:cubicBezTo>
                      <a:pt x="14" y="60"/>
                      <a:pt x="1" y="47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9" name="Freeform 391"/>
              <p:cNvSpPr>
                <a:spLocks/>
              </p:cNvSpPr>
              <p:nvPr/>
            </p:nvSpPr>
            <p:spPr bwMode="auto">
              <a:xfrm>
                <a:off x="3946" y="3630"/>
                <a:ext cx="58" cy="58"/>
              </a:xfrm>
              <a:custGeom>
                <a:avLst/>
                <a:gdLst>
                  <a:gd name="T0" fmla="*/ 58 w 59"/>
                  <a:gd name="T1" fmla="*/ 28 h 59"/>
                  <a:gd name="T2" fmla="*/ 31 w 59"/>
                  <a:gd name="T3" fmla="*/ 58 h 59"/>
                  <a:gd name="T4" fmla="*/ 1 w 59"/>
                  <a:gd name="T5" fmla="*/ 28 h 59"/>
                  <a:gd name="T6" fmla="*/ 29 w 59"/>
                  <a:gd name="T7" fmla="*/ 0 h 59"/>
                  <a:gd name="T8" fmla="*/ 58 w 59"/>
                  <a:gd name="T9" fmla="*/ 2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58" y="28"/>
                    </a:moveTo>
                    <a:cubicBezTo>
                      <a:pt x="59" y="44"/>
                      <a:pt x="46" y="57"/>
                      <a:pt x="31" y="58"/>
                    </a:cubicBezTo>
                    <a:cubicBezTo>
                      <a:pt x="15" y="59"/>
                      <a:pt x="0" y="45"/>
                      <a:pt x="1" y="28"/>
                    </a:cubicBezTo>
                    <a:cubicBezTo>
                      <a:pt x="1" y="13"/>
                      <a:pt x="14" y="0"/>
                      <a:pt x="29" y="0"/>
                    </a:cubicBezTo>
                    <a:cubicBezTo>
                      <a:pt x="45" y="0"/>
                      <a:pt x="58" y="12"/>
                      <a:pt x="5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0" name="Freeform 392"/>
              <p:cNvSpPr>
                <a:spLocks/>
              </p:cNvSpPr>
              <p:nvPr/>
            </p:nvSpPr>
            <p:spPr bwMode="auto">
              <a:xfrm>
                <a:off x="4931" y="4248"/>
                <a:ext cx="59" cy="58"/>
              </a:xfrm>
              <a:custGeom>
                <a:avLst/>
                <a:gdLst>
                  <a:gd name="T0" fmla="*/ 30 w 60"/>
                  <a:gd name="T1" fmla="*/ 59 h 59"/>
                  <a:gd name="T2" fmla="*/ 1 w 60"/>
                  <a:gd name="T3" fmla="*/ 29 h 59"/>
                  <a:gd name="T4" fmla="*/ 31 w 60"/>
                  <a:gd name="T5" fmla="*/ 0 h 59"/>
                  <a:gd name="T6" fmla="*/ 60 w 60"/>
                  <a:gd name="T7" fmla="*/ 31 h 59"/>
                  <a:gd name="T8" fmla="*/ 30 w 60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30" y="59"/>
                    </a:moveTo>
                    <a:cubicBezTo>
                      <a:pt x="14" y="59"/>
                      <a:pt x="0" y="45"/>
                      <a:pt x="1" y="29"/>
                    </a:cubicBezTo>
                    <a:cubicBezTo>
                      <a:pt x="2" y="13"/>
                      <a:pt x="15" y="0"/>
                      <a:pt x="31" y="0"/>
                    </a:cubicBezTo>
                    <a:cubicBezTo>
                      <a:pt x="47" y="0"/>
                      <a:pt x="60" y="14"/>
                      <a:pt x="60" y="31"/>
                    </a:cubicBezTo>
                    <a:cubicBezTo>
                      <a:pt x="59" y="47"/>
                      <a:pt x="46" y="59"/>
                      <a:pt x="3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1" name="Freeform 393"/>
              <p:cNvSpPr>
                <a:spLocks/>
              </p:cNvSpPr>
              <p:nvPr/>
            </p:nvSpPr>
            <p:spPr bwMode="auto">
              <a:xfrm>
                <a:off x="6557" y="2894"/>
                <a:ext cx="59" cy="58"/>
              </a:xfrm>
              <a:custGeom>
                <a:avLst/>
                <a:gdLst>
                  <a:gd name="T0" fmla="*/ 30 w 60"/>
                  <a:gd name="T1" fmla="*/ 0 h 59"/>
                  <a:gd name="T2" fmla="*/ 59 w 60"/>
                  <a:gd name="T3" fmla="*/ 28 h 59"/>
                  <a:gd name="T4" fmla="*/ 30 w 60"/>
                  <a:gd name="T5" fmla="*/ 59 h 59"/>
                  <a:gd name="T6" fmla="*/ 1 w 60"/>
                  <a:gd name="T7" fmla="*/ 28 h 59"/>
                  <a:gd name="T8" fmla="*/ 30 w 6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30" y="0"/>
                    </a:moveTo>
                    <a:cubicBezTo>
                      <a:pt x="46" y="0"/>
                      <a:pt x="59" y="12"/>
                      <a:pt x="59" y="28"/>
                    </a:cubicBezTo>
                    <a:cubicBezTo>
                      <a:pt x="60" y="45"/>
                      <a:pt x="46" y="59"/>
                      <a:pt x="30" y="59"/>
                    </a:cubicBezTo>
                    <a:cubicBezTo>
                      <a:pt x="13" y="58"/>
                      <a:pt x="0" y="44"/>
                      <a:pt x="1" y="28"/>
                    </a:cubicBezTo>
                    <a:cubicBezTo>
                      <a:pt x="1" y="12"/>
                      <a:pt x="15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2" name="Freeform 394"/>
              <p:cNvSpPr>
                <a:spLocks/>
              </p:cNvSpPr>
              <p:nvPr/>
            </p:nvSpPr>
            <p:spPr bwMode="auto">
              <a:xfrm>
                <a:off x="3886" y="3509"/>
                <a:ext cx="58" cy="58"/>
              </a:xfrm>
              <a:custGeom>
                <a:avLst/>
                <a:gdLst>
                  <a:gd name="T0" fmla="*/ 30 w 59"/>
                  <a:gd name="T1" fmla="*/ 0 h 59"/>
                  <a:gd name="T2" fmla="*/ 59 w 59"/>
                  <a:gd name="T3" fmla="*/ 29 h 59"/>
                  <a:gd name="T4" fmla="*/ 29 w 59"/>
                  <a:gd name="T5" fmla="*/ 59 h 59"/>
                  <a:gd name="T6" fmla="*/ 1 w 59"/>
                  <a:gd name="T7" fmla="*/ 28 h 59"/>
                  <a:gd name="T8" fmla="*/ 30 w 5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30" y="0"/>
                    </a:moveTo>
                    <a:cubicBezTo>
                      <a:pt x="46" y="1"/>
                      <a:pt x="59" y="14"/>
                      <a:pt x="59" y="29"/>
                    </a:cubicBezTo>
                    <a:cubicBezTo>
                      <a:pt x="59" y="46"/>
                      <a:pt x="46" y="59"/>
                      <a:pt x="29" y="59"/>
                    </a:cubicBezTo>
                    <a:cubicBezTo>
                      <a:pt x="13" y="59"/>
                      <a:pt x="0" y="45"/>
                      <a:pt x="1" y="28"/>
                    </a:cubicBezTo>
                    <a:cubicBezTo>
                      <a:pt x="2" y="12"/>
                      <a:pt x="15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" name="Freeform 395"/>
              <p:cNvSpPr>
                <a:spLocks/>
              </p:cNvSpPr>
              <p:nvPr/>
            </p:nvSpPr>
            <p:spPr bwMode="auto">
              <a:xfrm>
                <a:off x="5883" y="4063"/>
                <a:ext cx="58" cy="58"/>
              </a:xfrm>
              <a:custGeom>
                <a:avLst/>
                <a:gdLst>
                  <a:gd name="T0" fmla="*/ 29 w 59"/>
                  <a:gd name="T1" fmla="*/ 59 h 59"/>
                  <a:gd name="T2" fmla="*/ 0 w 59"/>
                  <a:gd name="T3" fmla="*/ 30 h 59"/>
                  <a:gd name="T4" fmla="*/ 30 w 59"/>
                  <a:gd name="T5" fmla="*/ 0 h 59"/>
                  <a:gd name="T6" fmla="*/ 58 w 59"/>
                  <a:gd name="T7" fmla="*/ 29 h 59"/>
                  <a:gd name="T8" fmla="*/ 29 w 59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29" y="59"/>
                    </a:moveTo>
                    <a:cubicBezTo>
                      <a:pt x="13" y="58"/>
                      <a:pt x="0" y="46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5" y="1"/>
                      <a:pt x="58" y="14"/>
                      <a:pt x="58" y="29"/>
                    </a:cubicBezTo>
                    <a:cubicBezTo>
                      <a:pt x="59" y="45"/>
                      <a:pt x="45" y="59"/>
                      <a:pt x="29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" name="Freeform 396"/>
              <p:cNvSpPr>
                <a:spLocks/>
              </p:cNvSpPr>
              <p:nvPr/>
            </p:nvSpPr>
            <p:spPr bwMode="auto">
              <a:xfrm>
                <a:off x="3827" y="3391"/>
                <a:ext cx="57" cy="57"/>
              </a:xfrm>
              <a:custGeom>
                <a:avLst/>
                <a:gdLst>
                  <a:gd name="T0" fmla="*/ 58 w 58"/>
                  <a:gd name="T1" fmla="*/ 30 h 58"/>
                  <a:gd name="T2" fmla="*/ 29 w 58"/>
                  <a:gd name="T3" fmla="*/ 58 h 58"/>
                  <a:gd name="T4" fmla="*/ 0 w 58"/>
                  <a:gd name="T5" fmla="*/ 30 h 58"/>
                  <a:gd name="T6" fmla="*/ 30 w 58"/>
                  <a:gd name="T7" fmla="*/ 0 h 58"/>
                  <a:gd name="T8" fmla="*/ 58 w 58"/>
                  <a:gd name="T9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8" y="30"/>
                    </a:moveTo>
                    <a:cubicBezTo>
                      <a:pt x="58" y="46"/>
                      <a:pt x="45" y="58"/>
                      <a:pt x="29" y="58"/>
                    </a:cubicBezTo>
                    <a:cubicBezTo>
                      <a:pt x="13" y="58"/>
                      <a:pt x="0" y="46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ubicBezTo>
                      <a:pt x="46" y="1"/>
                      <a:pt x="58" y="14"/>
                      <a:pt x="5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" name="Freeform 397"/>
              <p:cNvSpPr>
                <a:spLocks/>
              </p:cNvSpPr>
              <p:nvPr/>
            </p:nvSpPr>
            <p:spPr bwMode="auto">
              <a:xfrm>
                <a:off x="5643" y="4182"/>
                <a:ext cx="60" cy="60"/>
              </a:xfrm>
              <a:custGeom>
                <a:avLst/>
                <a:gdLst>
                  <a:gd name="T0" fmla="*/ 34 w 61"/>
                  <a:gd name="T1" fmla="*/ 2 h 61"/>
                  <a:gd name="T2" fmla="*/ 60 w 61"/>
                  <a:gd name="T3" fmla="*/ 33 h 61"/>
                  <a:gd name="T4" fmla="*/ 28 w 61"/>
                  <a:gd name="T5" fmla="*/ 59 h 61"/>
                  <a:gd name="T6" fmla="*/ 2 w 61"/>
                  <a:gd name="T7" fmla="*/ 27 h 61"/>
                  <a:gd name="T8" fmla="*/ 34 w 61"/>
                  <a:gd name="T9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1">
                    <a:moveTo>
                      <a:pt x="34" y="2"/>
                    </a:moveTo>
                    <a:cubicBezTo>
                      <a:pt x="50" y="3"/>
                      <a:pt x="61" y="17"/>
                      <a:pt x="60" y="33"/>
                    </a:cubicBezTo>
                    <a:cubicBezTo>
                      <a:pt x="59" y="50"/>
                      <a:pt x="45" y="61"/>
                      <a:pt x="28" y="59"/>
                    </a:cubicBezTo>
                    <a:cubicBezTo>
                      <a:pt x="12" y="57"/>
                      <a:pt x="0" y="43"/>
                      <a:pt x="2" y="27"/>
                    </a:cubicBezTo>
                    <a:cubicBezTo>
                      <a:pt x="5" y="11"/>
                      <a:pt x="19" y="0"/>
                      <a:pt x="3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" name="Freeform 398"/>
              <p:cNvSpPr>
                <a:spLocks/>
              </p:cNvSpPr>
              <p:nvPr/>
            </p:nvSpPr>
            <p:spPr bwMode="auto">
              <a:xfrm>
                <a:off x="3736" y="3065"/>
                <a:ext cx="57" cy="57"/>
              </a:xfrm>
              <a:custGeom>
                <a:avLst/>
                <a:gdLst>
                  <a:gd name="T0" fmla="*/ 58 w 58"/>
                  <a:gd name="T1" fmla="*/ 30 h 58"/>
                  <a:gd name="T2" fmla="*/ 29 w 58"/>
                  <a:gd name="T3" fmla="*/ 58 h 58"/>
                  <a:gd name="T4" fmla="*/ 0 w 58"/>
                  <a:gd name="T5" fmla="*/ 30 h 58"/>
                  <a:gd name="T6" fmla="*/ 30 w 58"/>
                  <a:gd name="T7" fmla="*/ 0 h 58"/>
                  <a:gd name="T8" fmla="*/ 58 w 58"/>
                  <a:gd name="T9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8" y="30"/>
                    </a:moveTo>
                    <a:cubicBezTo>
                      <a:pt x="57" y="45"/>
                      <a:pt x="45" y="58"/>
                      <a:pt x="29" y="58"/>
                    </a:cubicBezTo>
                    <a:cubicBezTo>
                      <a:pt x="14" y="58"/>
                      <a:pt x="0" y="45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6" y="1"/>
                      <a:pt x="58" y="13"/>
                      <a:pt x="5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7" name="Freeform 399"/>
              <p:cNvSpPr>
                <a:spLocks/>
              </p:cNvSpPr>
              <p:nvPr/>
            </p:nvSpPr>
            <p:spPr bwMode="auto">
              <a:xfrm>
                <a:off x="6044" y="1735"/>
                <a:ext cx="58" cy="58"/>
              </a:xfrm>
              <a:custGeom>
                <a:avLst/>
                <a:gdLst>
                  <a:gd name="T0" fmla="*/ 28 w 58"/>
                  <a:gd name="T1" fmla="*/ 59 h 59"/>
                  <a:gd name="T2" fmla="*/ 0 w 58"/>
                  <a:gd name="T3" fmla="*/ 30 h 59"/>
                  <a:gd name="T4" fmla="*/ 31 w 58"/>
                  <a:gd name="T5" fmla="*/ 1 h 59"/>
                  <a:gd name="T6" fmla="*/ 58 w 58"/>
                  <a:gd name="T7" fmla="*/ 31 h 59"/>
                  <a:gd name="T8" fmla="*/ 28 w 5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9">
                    <a:moveTo>
                      <a:pt x="28" y="59"/>
                    </a:moveTo>
                    <a:cubicBezTo>
                      <a:pt x="13" y="58"/>
                      <a:pt x="0" y="45"/>
                      <a:pt x="0" y="30"/>
                    </a:cubicBezTo>
                    <a:cubicBezTo>
                      <a:pt x="0" y="14"/>
                      <a:pt x="15" y="0"/>
                      <a:pt x="31" y="1"/>
                    </a:cubicBezTo>
                    <a:cubicBezTo>
                      <a:pt x="46" y="2"/>
                      <a:pt x="58" y="15"/>
                      <a:pt x="58" y="31"/>
                    </a:cubicBezTo>
                    <a:cubicBezTo>
                      <a:pt x="57" y="47"/>
                      <a:pt x="44" y="59"/>
                      <a:pt x="2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8" name="Freeform 400"/>
              <p:cNvSpPr>
                <a:spLocks/>
              </p:cNvSpPr>
              <p:nvPr/>
            </p:nvSpPr>
            <p:spPr bwMode="auto">
              <a:xfrm>
                <a:off x="4852" y="1444"/>
                <a:ext cx="58" cy="58"/>
              </a:xfrm>
              <a:custGeom>
                <a:avLst/>
                <a:gdLst>
                  <a:gd name="T0" fmla="*/ 1 w 59"/>
                  <a:gd name="T1" fmla="*/ 30 h 59"/>
                  <a:gd name="T2" fmla="*/ 28 w 59"/>
                  <a:gd name="T3" fmla="*/ 1 h 59"/>
                  <a:gd name="T4" fmla="*/ 58 w 59"/>
                  <a:gd name="T5" fmla="*/ 28 h 59"/>
                  <a:gd name="T6" fmla="*/ 29 w 59"/>
                  <a:gd name="T7" fmla="*/ 59 h 59"/>
                  <a:gd name="T8" fmla="*/ 1 w 59"/>
                  <a:gd name="T9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1" y="30"/>
                    </a:moveTo>
                    <a:cubicBezTo>
                      <a:pt x="0" y="14"/>
                      <a:pt x="13" y="1"/>
                      <a:pt x="28" y="1"/>
                    </a:cubicBezTo>
                    <a:cubicBezTo>
                      <a:pt x="44" y="0"/>
                      <a:pt x="57" y="12"/>
                      <a:pt x="58" y="28"/>
                    </a:cubicBezTo>
                    <a:cubicBezTo>
                      <a:pt x="59" y="45"/>
                      <a:pt x="46" y="59"/>
                      <a:pt x="29" y="59"/>
                    </a:cubicBezTo>
                    <a:cubicBezTo>
                      <a:pt x="14" y="59"/>
                      <a:pt x="1" y="4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9" name="Freeform 401"/>
              <p:cNvSpPr>
                <a:spLocks/>
              </p:cNvSpPr>
              <p:nvPr/>
            </p:nvSpPr>
            <p:spPr bwMode="auto">
              <a:xfrm>
                <a:off x="5022" y="4279"/>
                <a:ext cx="57" cy="57"/>
              </a:xfrm>
              <a:custGeom>
                <a:avLst/>
                <a:gdLst>
                  <a:gd name="T0" fmla="*/ 58 w 58"/>
                  <a:gd name="T1" fmla="*/ 28 h 58"/>
                  <a:gd name="T2" fmla="*/ 30 w 58"/>
                  <a:gd name="T3" fmla="*/ 57 h 58"/>
                  <a:gd name="T4" fmla="*/ 0 w 58"/>
                  <a:gd name="T5" fmla="*/ 28 h 58"/>
                  <a:gd name="T6" fmla="*/ 29 w 58"/>
                  <a:gd name="T7" fmla="*/ 0 h 58"/>
                  <a:gd name="T8" fmla="*/ 58 w 58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cubicBezTo>
                      <a:pt x="58" y="43"/>
                      <a:pt x="45" y="57"/>
                      <a:pt x="30" y="57"/>
                    </a:cubicBezTo>
                    <a:cubicBezTo>
                      <a:pt x="14" y="58"/>
                      <a:pt x="0" y="44"/>
                      <a:pt x="0" y="28"/>
                    </a:cubicBezTo>
                    <a:cubicBezTo>
                      <a:pt x="1" y="11"/>
                      <a:pt x="13" y="0"/>
                      <a:pt x="29" y="0"/>
                    </a:cubicBezTo>
                    <a:cubicBezTo>
                      <a:pt x="45" y="0"/>
                      <a:pt x="57" y="12"/>
                      <a:pt x="5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0" name="Freeform 402"/>
              <p:cNvSpPr>
                <a:spLocks/>
              </p:cNvSpPr>
              <p:nvPr/>
            </p:nvSpPr>
            <p:spPr bwMode="auto">
              <a:xfrm>
                <a:off x="3965" y="2048"/>
                <a:ext cx="58" cy="58"/>
              </a:xfrm>
              <a:custGeom>
                <a:avLst/>
                <a:gdLst>
                  <a:gd name="T0" fmla="*/ 28 w 59"/>
                  <a:gd name="T1" fmla="*/ 58 h 59"/>
                  <a:gd name="T2" fmla="*/ 0 w 59"/>
                  <a:gd name="T3" fmla="*/ 29 h 59"/>
                  <a:gd name="T4" fmla="*/ 31 w 59"/>
                  <a:gd name="T5" fmla="*/ 1 h 59"/>
                  <a:gd name="T6" fmla="*/ 58 w 59"/>
                  <a:gd name="T7" fmla="*/ 31 h 59"/>
                  <a:gd name="T8" fmla="*/ 28 w 59"/>
                  <a:gd name="T9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28" y="58"/>
                    </a:moveTo>
                    <a:cubicBezTo>
                      <a:pt x="13" y="58"/>
                      <a:pt x="0" y="45"/>
                      <a:pt x="0" y="29"/>
                    </a:cubicBezTo>
                    <a:cubicBezTo>
                      <a:pt x="0" y="13"/>
                      <a:pt x="14" y="0"/>
                      <a:pt x="31" y="1"/>
                    </a:cubicBezTo>
                    <a:cubicBezTo>
                      <a:pt x="47" y="2"/>
                      <a:pt x="59" y="15"/>
                      <a:pt x="58" y="31"/>
                    </a:cubicBezTo>
                    <a:cubicBezTo>
                      <a:pt x="57" y="47"/>
                      <a:pt x="44" y="59"/>
                      <a:pt x="2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1" name="Freeform 403"/>
              <p:cNvSpPr>
                <a:spLocks/>
              </p:cNvSpPr>
              <p:nvPr/>
            </p:nvSpPr>
            <p:spPr bwMode="auto">
              <a:xfrm>
                <a:off x="5627" y="1498"/>
                <a:ext cx="57" cy="59"/>
              </a:xfrm>
              <a:custGeom>
                <a:avLst/>
                <a:gdLst>
                  <a:gd name="T0" fmla="*/ 58 w 58"/>
                  <a:gd name="T1" fmla="*/ 28 h 59"/>
                  <a:gd name="T2" fmla="*/ 30 w 58"/>
                  <a:gd name="T3" fmla="*/ 58 h 59"/>
                  <a:gd name="T4" fmla="*/ 0 w 58"/>
                  <a:gd name="T5" fmla="*/ 29 h 59"/>
                  <a:gd name="T6" fmla="*/ 28 w 58"/>
                  <a:gd name="T7" fmla="*/ 0 h 59"/>
                  <a:gd name="T8" fmla="*/ 58 w 58"/>
                  <a:gd name="T9" fmla="*/ 2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9">
                    <a:moveTo>
                      <a:pt x="58" y="28"/>
                    </a:moveTo>
                    <a:cubicBezTo>
                      <a:pt x="58" y="43"/>
                      <a:pt x="46" y="57"/>
                      <a:pt x="30" y="58"/>
                    </a:cubicBezTo>
                    <a:cubicBezTo>
                      <a:pt x="15" y="59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2"/>
                      <a:pt x="5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2" name="Freeform 404"/>
              <p:cNvSpPr>
                <a:spLocks/>
              </p:cNvSpPr>
              <p:nvPr/>
            </p:nvSpPr>
            <p:spPr bwMode="auto">
              <a:xfrm>
                <a:off x="5320" y="4275"/>
                <a:ext cx="57" cy="58"/>
              </a:xfrm>
              <a:custGeom>
                <a:avLst/>
                <a:gdLst>
                  <a:gd name="T0" fmla="*/ 28 w 57"/>
                  <a:gd name="T1" fmla="*/ 58 h 58"/>
                  <a:gd name="T2" fmla="*/ 0 w 57"/>
                  <a:gd name="T3" fmla="*/ 28 h 58"/>
                  <a:gd name="T4" fmla="*/ 29 w 57"/>
                  <a:gd name="T5" fmla="*/ 0 h 58"/>
                  <a:gd name="T6" fmla="*/ 57 w 57"/>
                  <a:gd name="T7" fmla="*/ 29 h 58"/>
                  <a:gd name="T8" fmla="*/ 28 w 57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28" y="58"/>
                    </a:moveTo>
                    <a:cubicBezTo>
                      <a:pt x="12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4" y="0"/>
                      <a:pt x="57" y="14"/>
                      <a:pt x="57" y="29"/>
                    </a:cubicBezTo>
                    <a:cubicBezTo>
                      <a:pt x="57" y="45"/>
                      <a:pt x="43" y="58"/>
                      <a:pt x="2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3" name="Freeform 405"/>
              <p:cNvSpPr>
                <a:spLocks/>
              </p:cNvSpPr>
              <p:nvPr/>
            </p:nvSpPr>
            <p:spPr bwMode="auto">
              <a:xfrm>
                <a:off x="5537" y="1470"/>
                <a:ext cx="58" cy="57"/>
              </a:xfrm>
              <a:custGeom>
                <a:avLst/>
                <a:gdLst>
                  <a:gd name="T0" fmla="*/ 30 w 59"/>
                  <a:gd name="T1" fmla="*/ 0 h 58"/>
                  <a:gd name="T2" fmla="*/ 59 w 59"/>
                  <a:gd name="T3" fmla="*/ 29 h 58"/>
                  <a:gd name="T4" fmla="*/ 28 w 59"/>
                  <a:gd name="T5" fmla="*/ 57 h 58"/>
                  <a:gd name="T6" fmla="*/ 1 w 59"/>
                  <a:gd name="T7" fmla="*/ 28 h 58"/>
                  <a:gd name="T8" fmla="*/ 30 w 59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8">
                    <a:moveTo>
                      <a:pt x="30" y="0"/>
                    </a:moveTo>
                    <a:cubicBezTo>
                      <a:pt x="46" y="1"/>
                      <a:pt x="59" y="13"/>
                      <a:pt x="59" y="29"/>
                    </a:cubicBezTo>
                    <a:cubicBezTo>
                      <a:pt x="59" y="46"/>
                      <a:pt x="45" y="58"/>
                      <a:pt x="28" y="57"/>
                    </a:cubicBezTo>
                    <a:cubicBezTo>
                      <a:pt x="12" y="57"/>
                      <a:pt x="0" y="44"/>
                      <a:pt x="1" y="28"/>
                    </a:cubicBezTo>
                    <a:cubicBezTo>
                      <a:pt x="1" y="12"/>
                      <a:pt x="1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0" name="Group 607"/>
            <p:cNvGrpSpPr>
              <a:grpSpLocks/>
            </p:cNvGrpSpPr>
            <p:nvPr/>
          </p:nvGrpSpPr>
          <p:grpSpPr bwMode="auto">
            <a:xfrm>
              <a:off x="5654675" y="1970088"/>
              <a:ext cx="5165725" cy="5184775"/>
              <a:chOff x="3562" y="1241"/>
              <a:chExt cx="3254" cy="3266"/>
            </a:xfrm>
            <a:grpFill/>
          </p:grpSpPr>
          <p:sp>
            <p:nvSpPr>
              <p:cNvPr id="444" name="Freeform 407"/>
              <p:cNvSpPr>
                <a:spLocks/>
              </p:cNvSpPr>
              <p:nvPr/>
            </p:nvSpPr>
            <p:spPr bwMode="auto">
              <a:xfrm>
                <a:off x="6296" y="3701"/>
                <a:ext cx="58" cy="58"/>
              </a:xfrm>
              <a:custGeom>
                <a:avLst/>
                <a:gdLst>
                  <a:gd name="T0" fmla="*/ 58 w 59"/>
                  <a:gd name="T1" fmla="*/ 31 h 59"/>
                  <a:gd name="T2" fmla="*/ 29 w 59"/>
                  <a:gd name="T3" fmla="*/ 58 h 59"/>
                  <a:gd name="T4" fmla="*/ 1 w 59"/>
                  <a:gd name="T5" fmla="*/ 29 h 59"/>
                  <a:gd name="T6" fmla="*/ 31 w 59"/>
                  <a:gd name="T7" fmla="*/ 1 h 59"/>
                  <a:gd name="T8" fmla="*/ 58 w 59"/>
                  <a:gd name="T9" fmla="*/ 3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58" y="31"/>
                    </a:moveTo>
                    <a:cubicBezTo>
                      <a:pt x="58" y="46"/>
                      <a:pt x="44" y="59"/>
                      <a:pt x="29" y="58"/>
                    </a:cubicBezTo>
                    <a:cubicBezTo>
                      <a:pt x="14" y="58"/>
                      <a:pt x="0" y="44"/>
                      <a:pt x="1" y="29"/>
                    </a:cubicBezTo>
                    <a:cubicBezTo>
                      <a:pt x="1" y="13"/>
                      <a:pt x="15" y="0"/>
                      <a:pt x="31" y="1"/>
                    </a:cubicBezTo>
                    <a:cubicBezTo>
                      <a:pt x="46" y="1"/>
                      <a:pt x="59" y="15"/>
                      <a:pt x="5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5" name="Freeform 408"/>
              <p:cNvSpPr>
                <a:spLocks/>
              </p:cNvSpPr>
              <p:nvPr/>
            </p:nvSpPr>
            <p:spPr bwMode="auto">
              <a:xfrm>
                <a:off x="4398" y="4074"/>
                <a:ext cx="57" cy="57"/>
              </a:xfrm>
              <a:custGeom>
                <a:avLst/>
                <a:gdLst>
                  <a:gd name="T0" fmla="*/ 27 w 58"/>
                  <a:gd name="T1" fmla="*/ 0 h 58"/>
                  <a:gd name="T2" fmla="*/ 57 w 58"/>
                  <a:gd name="T3" fmla="*/ 28 h 58"/>
                  <a:gd name="T4" fmla="*/ 30 w 58"/>
                  <a:gd name="T5" fmla="*/ 57 h 58"/>
                  <a:gd name="T6" fmla="*/ 0 w 58"/>
                  <a:gd name="T7" fmla="*/ 30 h 58"/>
                  <a:gd name="T8" fmla="*/ 27 w 5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7" y="0"/>
                    </a:moveTo>
                    <a:cubicBezTo>
                      <a:pt x="43" y="0"/>
                      <a:pt x="56" y="12"/>
                      <a:pt x="57" y="28"/>
                    </a:cubicBezTo>
                    <a:cubicBezTo>
                      <a:pt x="58" y="44"/>
                      <a:pt x="45" y="57"/>
                      <a:pt x="30" y="57"/>
                    </a:cubicBezTo>
                    <a:cubicBezTo>
                      <a:pt x="14" y="58"/>
                      <a:pt x="1" y="46"/>
                      <a:pt x="0" y="30"/>
                    </a:cubicBezTo>
                    <a:cubicBezTo>
                      <a:pt x="0" y="14"/>
                      <a:pt x="12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6" name="Freeform 409"/>
              <p:cNvSpPr>
                <a:spLocks/>
              </p:cNvSpPr>
              <p:nvPr/>
            </p:nvSpPr>
            <p:spPr bwMode="auto">
              <a:xfrm>
                <a:off x="5061" y="1414"/>
                <a:ext cx="56" cy="56"/>
              </a:xfrm>
              <a:custGeom>
                <a:avLst/>
                <a:gdLst>
                  <a:gd name="T0" fmla="*/ 29 w 57"/>
                  <a:gd name="T1" fmla="*/ 0 h 57"/>
                  <a:gd name="T2" fmla="*/ 57 w 57"/>
                  <a:gd name="T3" fmla="*/ 28 h 57"/>
                  <a:gd name="T4" fmla="*/ 29 w 57"/>
                  <a:gd name="T5" fmla="*/ 57 h 57"/>
                  <a:gd name="T6" fmla="*/ 0 w 57"/>
                  <a:gd name="T7" fmla="*/ 28 h 57"/>
                  <a:gd name="T8" fmla="*/ 29 w 57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29" y="0"/>
                    </a:moveTo>
                    <a:cubicBezTo>
                      <a:pt x="45" y="0"/>
                      <a:pt x="57" y="12"/>
                      <a:pt x="57" y="28"/>
                    </a:cubicBezTo>
                    <a:cubicBezTo>
                      <a:pt x="57" y="44"/>
                      <a:pt x="44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7" name="Freeform 410"/>
              <p:cNvSpPr>
                <a:spLocks/>
              </p:cNvSpPr>
              <p:nvPr/>
            </p:nvSpPr>
            <p:spPr bwMode="auto">
              <a:xfrm>
                <a:off x="6405" y="2149"/>
                <a:ext cx="57" cy="57"/>
              </a:xfrm>
              <a:custGeom>
                <a:avLst/>
                <a:gdLst>
                  <a:gd name="T0" fmla="*/ 1 w 57"/>
                  <a:gd name="T1" fmla="*/ 30 h 58"/>
                  <a:gd name="T2" fmla="*/ 28 w 57"/>
                  <a:gd name="T3" fmla="*/ 0 h 58"/>
                  <a:gd name="T4" fmla="*/ 57 w 57"/>
                  <a:gd name="T5" fmla="*/ 28 h 58"/>
                  <a:gd name="T6" fmla="*/ 30 w 57"/>
                  <a:gd name="T7" fmla="*/ 58 h 58"/>
                  <a:gd name="T8" fmla="*/ 1 w 57"/>
                  <a:gd name="T9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1" y="30"/>
                    </a:moveTo>
                    <a:cubicBezTo>
                      <a:pt x="0" y="14"/>
                      <a:pt x="12" y="1"/>
                      <a:pt x="28" y="0"/>
                    </a:cubicBezTo>
                    <a:cubicBezTo>
                      <a:pt x="43" y="0"/>
                      <a:pt x="56" y="13"/>
                      <a:pt x="57" y="28"/>
                    </a:cubicBezTo>
                    <a:cubicBezTo>
                      <a:pt x="57" y="44"/>
                      <a:pt x="45" y="57"/>
                      <a:pt x="30" y="58"/>
                    </a:cubicBezTo>
                    <a:cubicBezTo>
                      <a:pt x="14" y="58"/>
                      <a:pt x="1" y="4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8" name="Freeform 411"/>
              <p:cNvSpPr>
                <a:spLocks/>
              </p:cNvSpPr>
              <p:nvPr/>
            </p:nvSpPr>
            <p:spPr bwMode="auto">
              <a:xfrm>
                <a:off x="5715" y="1529"/>
                <a:ext cx="58" cy="56"/>
              </a:xfrm>
              <a:custGeom>
                <a:avLst/>
                <a:gdLst>
                  <a:gd name="T0" fmla="*/ 28 w 59"/>
                  <a:gd name="T1" fmla="*/ 57 h 57"/>
                  <a:gd name="T2" fmla="*/ 1 w 59"/>
                  <a:gd name="T3" fmla="*/ 27 h 57"/>
                  <a:gd name="T4" fmla="*/ 30 w 59"/>
                  <a:gd name="T5" fmla="*/ 0 h 57"/>
                  <a:gd name="T6" fmla="*/ 58 w 59"/>
                  <a:gd name="T7" fmla="*/ 29 h 57"/>
                  <a:gd name="T8" fmla="*/ 28 w 59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7">
                    <a:moveTo>
                      <a:pt x="28" y="57"/>
                    </a:move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4" y="0"/>
                      <a:pt x="30" y="0"/>
                    </a:cubicBezTo>
                    <a:cubicBezTo>
                      <a:pt x="46" y="1"/>
                      <a:pt x="59" y="14"/>
                      <a:pt x="58" y="29"/>
                    </a:cubicBezTo>
                    <a:cubicBezTo>
                      <a:pt x="58" y="45"/>
                      <a:pt x="44" y="57"/>
                      <a:pt x="2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9" name="Freeform 412"/>
              <p:cNvSpPr>
                <a:spLocks/>
              </p:cNvSpPr>
              <p:nvPr/>
            </p:nvSpPr>
            <p:spPr bwMode="auto">
              <a:xfrm>
                <a:off x="6465" y="2269"/>
                <a:ext cx="57" cy="57"/>
              </a:xfrm>
              <a:custGeom>
                <a:avLst/>
                <a:gdLst>
                  <a:gd name="T0" fmla="*/ 28 w 57"/>
                  <a:gd name="T1" fmla="*/ 0 h 58"/>
                  <a:gd name="T2" fmla="*/ 57 w 57"/>
                  <a:gd name="T3" fmla="*/ 29 h 58"/>
                  <a:gd name="T4" fmla="*/ 29 w 57"/>
                  <a:gd name="T5" fmla="*/ 58 h 58"/>
                  <a:gd name="T6" fmla="*/ 0 w 57"/>
                  <a:gd name="T7" fmla="*/ 29 h 58"/>
                  <a:gd name="T8" fmla="*/ 28 w 57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28" y="0"/>
                    </a:moveTo>
                    <a:cubicBezTo>
                      <a:pt x="43" y="0"/>
                      <a:pt x="57" y="14"/>
                      <a:pt x="57" y="29"/>
                    </a:cubicBezTo>
                    <a:cubicBezTo>
                      <a:pt x="57" y="44"/>
                      <a:pt x="44" y="58"/>
                      <a:pt x="29" y="58"/>
                    </a:cubicBezTo>
                    <a:cubicBezTo>
                      <a:pt x="14" y="58"/>
                      <a:pt x="0" y="44"/>
                      <a:pt x="0" y="29"/>
                    </a:cubicBezTo>
                    <a:cubicBezTo>
                      <a:pt x="0" y="14"/>
                      <a:pt x="13" y="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0" name="Freeform 413"/>
              <p:cNvSpPr>
                <a:spLocks/>
              </p:cNvSpPr>
              <p:nvPr/>
            </p:nvSpPr>
            <p:spPr bwMode="auto">
              <a:xfrm>
                <a:off x="4528" y="1538"/>
                <a:ext cx="56" cy="55"/>
              </a:xfrm>
              <a:custGeom>
                <a:avLst/>
                <a:gdLst>
                  <a:gd name="T0" fmla="*/ 28 w 57"/>
                  <a:gd name="T1" fmla="*/ 0 h 56"/>
                  <a:gd name="T2" fmla="*/ 57 w 57"/>
                  <a:gd name="T3" fmla="*/ 28 h 56"/>
                  <a:gd name="T4" fmla="*/ 27 w 57"/>
                  <a:gd name="T5" fmla="*/ 56 h 56"/>
                  <a:gd name="T6" fmla="*/ 0 w 57"/>
                  <a:gd name="T7" fmla="*/ 29 h 56"/>
                  <a:gd name="T8" fmla="*/ 28 w 57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28" y="0"/>
                    </a:moveTo>
                    <a:cubicBezTo>
                      <a:pt x="44" y="0"/>
                      <a:pt x="57" y="13"/>
                      <a:pt x="57" y="28"/>
                    </a:cubicBezTo>
                    <a:cubicBezTo>
                      <a:pt x="56" y="44"/>
                      <a:pt x="43" y="56"/>
                      <a:pt x="27" y="56"/>
                    </a:cubicBezTo>
                    <a:cubicBezTo>
                      <a:pt x="12" y="55"/>
                      <a:pt x="0" y="43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1" name="Freeform 414"/>
              <p:cNvSpPr>
                <a:spLocks/>
              </p:cNvSpPr>
              <p:nvPr/>
            </p:nvSpPr>
            <p:spPr bwMode="auto">
              <a:xfrm>
                <a:off x="3704" y="2856"/>
                <a:ext cx="56" cy="57"/>
              </a:xfrm>
              <a:custGeom>
                <a:avLst/>
                <a:gdLst>
                  <a:gd name="T0" fmla="*/ 57 w 57"/>
                  <a:gd name="T1" fmla="*/ 29 h 58"/>
                  <a:gd name="T2" fmla="*/ 29 w 57"/>
                  <a:gd name="T3" fmla="*/ 58 h 58"/>
                  <a:gd name="T4" fmla="*/ 1 w 57"/>
                  <a:gd name="T5" fmla="*/ 29 h 58"/>
                  <a:gd name="T6" fmla="*/ 29 w 57"/>
                  <a:gd name="T7" fmla="*/ 0 h 58"/>
                  <a:gd name="T8" fmla="*/ 57 w 57"/>
                  <a:gd name="T9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57" y="29"/>
                    </a:moveTo>
                    <a:cubicBezTo>
                      <a:pt x="57" y="44"/>
                      <a:pt x="45" y="58"/>
                      <a:pt x="29" y="58"/>
                    </a:cubicBezTo>
                    <a:cubicBezTo>
                      <a:pt x="14" y="58"/>
                      <a:pt x="1" y="45"/>
                      <a:pt x="1" y="29"/>
                    </a:cubicBezTo>
                    <a:cubicBezTo>
                      <a:pt x="0" y="14"/>
                      <a:pt x="13" y="0"/>
                      <a:pt x="29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2" name="Freeform 415"/>
              <p:cNvSpPr>
                <a:spLocks/>
              </p:cNvSpPr>
              <p:nvPr/>
            </p:nvSpPr>
            <p:spPr bwMode="auto">
              <a:xfrm>
                <a:off x="4158" y="3897"/>
                <a:ext cx="57" cy="57"/>
              </a:xfrm>
              <a:custGeom>
                <a:avLst/>
                <a:gdLst>
                  <a:gd name="T0" fmla="*/ 57 w 58"/>
                  <a:gd name="T1" fmla="*/ 28 h 58"/>
                  <a:gd name="T2" fmla="*/ 30 w 58"/>
                  <a:gd name="T3" fmla="*/ 58 h 58"/>
                  <a:gd name="T4" fmla="*/ 1 w 58"/>
                  <a:gd name="T5" fmla="*/ 30 h 58"/>
                  <a:gd name="T6" fmla="*/ 28 w 58"/>
                  <a:gd name="T7" fmla="*/ 0 h 58"/>
                  <a:gd name="T8" fmla="*/ 57 w 58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7" y="28"/>
                    </a:moveTo>
                    <a:cubicBezTo>
                      <a:pt x="58" y="44"/>
                      <a:pt x="46" y="57"/>
                      <a:pt x="30" y="58"/>
                    </a:cubicBezTo>
                    <a:cubicBezTo>
                      <a:pt x="15" y="58"/>
                      <a:pt x="1" y="45"/>
                      <a:pt x="1" y="30"/>
                    </a:cubicBezTo>
                    <a:cubicBezTo>
                      <a:pt x="0" y="14"/>
                      <a:pt x="13" y="1"/>
                      <a:pt x="28" y="0"/>
                    </a:cubicBezTo>
                    <a:cubicBezTo>
                      <a:pt x="44" y="0"/>
                      <a:pt x="57" y="13"/>
                      <a:pt x="57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3" name="Freeform 416"/>
              <p:cNvSpPr>
                <a:spLocks/>
              </p:cNvSpPr>
              <p:nvPr/>
            </p:nvSpPr>
            <p:spPr bwMode="auto">
              <a:xfrm>
                <a:off x="5805" y="1557"/>
                <a:ext cx="56" cy="57"/>
              </a:xfrm>
              <a:custGeom>
                <a:avLst/>
                <a:gdLst>
                  <a:gd name="T0" fmla="*/ 57 w 57"/>
                  <a:gd name="T1" fmla="*/ 29 h 57"/>
                  <a:gd name="T2" fmla="*/ 28 w 57"/>
                  <a:gd name="T3" fmla="*/ 57 h 57"/>
                  <a:gd name="T4" fmla="*/ 0 w 57"/>
                  <a:gd name="T5" fmla="*/ 29 h 57"/>
                  <a:gd name="T6" fmla="*/ 28 w 57"/>
                  <a:gd name="T7" fmla="*/ 0 h 57"/>
                  <a:gd name="T8" fmla="*/ 57 w 57"/>
                  <a:gd name="T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4"/>
                      <a:pt x="43" y="57"/>
                      <a:pt x="28" y="57"/>
                    </a:cubicBezTo>
                    <a:cubicBezTo>
                      <a:pt x="13" y="56"/>
                      <a:pt x="1" y="44"/>
                      <a:pt x="0" y="29"/>
                    </a:cubicBezTo>
                    <a:cubicBezTo>
                      <a:pt x="0" y="14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4" name="Freeform 417"/>
              <p:cNvSpPr>
                <a:spLocks/>
              </p:cNvSpPr>
              <p:nvPr/>
            </p:nvSpPr>
            <p:spPr bwMode="auto">
              <a:xfrm>
                <a:off x="5448" y="1440"/>
                <a:ext cx="56" cy="57"/>
              </a:xfrm>
              <a:custGeom>
                <a:avLst/>
                <a:gdLst>
                  <a:gd name="T0" fmla="*/ 29 w 57"/>
                  <a:gd name="T1" fmla="*/ 0 h 58"/>
                  <a:gd name="T2" fmla="*/ 57 w 57"/>
                  <a:gd name="T3" fmla="*/ 29 h 58"/>
                  <a:gd name="T4" fmla="*/ 27 w 57"/>
                  <a:gd name="T5" fmla="*/ 57 h 58"/>
                  <a:gd name="T6" fmla="*/ 0 w 57"/>
                  <a:gd name="T7" fmla="*/ 28 h 58"/>
                  <a:gd name="T8" fmla="*/ 29 w 57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29" y="0"/>
                    </a:moveTo>
                    <a:cubicBezTo>
                      <a:pt x="45" y="1"/>
                      <a:pt x="57" y="14"/>
                      <a:pt x="57" y="29"/>
                    </a:cubicBezTo>
                    <a:cubicBezTo>
                      <a:pt x="56" y="45"/>
                      <a:pt x="43" y="58"/>
                      <a:pt x="27" y="57"/>
                    </a:cubicBezTo>
                    <a:cubicBezTo>
                      <a:pt x="12" y="57"/>
                      <a:pt x="0" y="44"/>
                      <a:pt x="0" y="28"/>
                    </a:cubicBezTo>
                    <a:cubicBezTo>
                      <a:pt x="1" y="12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5" name="Freeform 418"/>
              <p:cNvSpPr>
                <a:spLocks/>
              </p:cNvSpPr>
              <p:nvPr/>
            </p:nvSpPr>
            <p:spPr bwMode="auto">
              <a:xfrm>
                <a:off x="6557" y="2596"/>
                <a:ext cx="56" cy="56"/>
              </a:xfrm>
              <a:custGeom>
                <a:avLst/>
                <a:gdLst>
                  <a:gd name="T0" fmla="*/ 29 w 57"/>
                  <a:gd name="T1" fmla="*/ 57 h 57"/>
                  <a:gd name="T2" fmla="*/ 0 w 57"/>
                  <a:gd name="T3" fmla="*/ 29 h 57"/>
                  <a:gd name="T4" fmla="*/ 28 w 57"/>
                  <a:gd name="T5" fmla="*/ 0 h 57"/>
                  <a:gd name="T6" fmla="*/ 57 w 57"/>
                  <a:gd name="T7" fmla="*/ 28 h 57"/>
                  <a:gd name="T8" fmla="*/ 29 w 57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29" y="57"/>
                    </a:moveTo>
                    <a:cubicBezTo>
                      <a:pt x="12" y="57"/>
                      <a:pt x="0" y="45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44" y="0"/>
                      <a:pt x="57" y="12"/>
                      <a:pt x="57" y="28"/>
                    </a:cubicBezTo>
                    <a:cubicBezTo>
                      <a:pt x="57" y="44"/>
                      <a:pt x="45" y="57"/>
                      <a:pt x="29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6" name="Freeform 419"/>
              <p:cNvSpPr>
                <a:spLocks/>
              </p:cNvSpPr>
              <p:nvPr/>
            </p:nvSpPr>
            <p:spPr bwMode="auto">
              <a:xfrm>
                <a:off x="5528" y="4244"/>
                <a:ext cx="56" cy="57"/>
              </a:xfrm>
              <a:custGeom>
                <a:avLst/>
                <a:gdLst>
                  <a:gd name="T0" fmla="*/ 56 w 57"/>
                  <a:gd name="T1" fmla="*/ 29 h 58"/>
                  <a:gd name="T2" fmla="*/ 27 w 57"/>
                  <a:gd name="T3" fmla="*/ 57 h 58"/>
                  <a:gd name="T4" fmla="*/ 1 w 57"/>
                  <a:gd name="T5" fmla="*/ 27 h 58"/>
                  <a:gd name="T6" fmla="*/ 28 w 57"/>
                  <a:gd name="T7" fmla="*/ 0 h 58"/>
                  <a:gd name="T8" fmla="*/ 56 w 57"/>
                  <a:gd name="T9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56" y="29"/>
                    </a:moveTo>
                    <a:cubicBezTo>
                      <a:pt x="56" y="45"/>
                      <a:pt x="43" y="58"/>
                      <a:pt x="27" y="57"/>
                    </a:cubicBezTo>
                    <a:cubicBezTo>
                      <a:pt x="12" y="57"/>
                      <a:pt x="0" y="43"/>
                      <a:pt x="1" y="27"/>
                    </a:cubicBezTo>
                    <a:cubicBezTo>
                      <a:pt x="1" y="12"/>
                      <a:pt x="14" y="0"/>
                      <a:pt x="28" y="0"/>
                    </a:cubicBezTo>
                    <a:cubicBezTo>
                      <a:pt x="44" y="0"/>
                      <a:pt x="57" y="13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7" name="Freeform 420"/>
              <p:cNvSpPr>
                <a:spLocks/>
              </p:cNvSpPr>
              <p:nvPr/>
            </p:nvSpPr>
            <p:spPr bwMode="auto">
              <a:xfrm>
                <a:off x="6588" y="2805"/>
                <a:ext cx="57" cy="57"/>
              </a:xfrm>
              <a:custGeom>
                <a:avLst/>
                <a:gdLst>
                  <a:gd name="T0" fmla="*/ 29 w 58"/>
                  <a:gd name="T1" fmla="*/ 0 h 58"/>
                  <a:gd name="T2" fmla="*/ 57 w 58"/>
                  <a:gd name="T3" fmla="*/ 30 h 58"/>
                  <a:gd name="T4" fmla="*/ 26 w 58"/>
                  <a:gd name="T5" fmla="*/ 57 h 58"/>
                  <a:gd name="T6" fmla="*/ 0 w 58"/>
                  <a:gd name="T7" fmla="*/ 28 h 58"/>
                  <a:gd name="T8" fmla="*/ 29 w 5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9" y="0"/>
                    </a:moveTo>
                    <a:cubicBezTo>
                      <a:pt x="45" y="1"/>
                      <a:pt x="58" y="15"/>
                      <a:pt x="57" y="30"/>
                    </a:cubicBezTo>
                    <a:cubicBezTo>
                      <a:pt x="56" y="46"/>
                      <a:pt x="42" y="58"/>
                      <a:pt x="26" y="57"/>
                    </a:cubicBezTo>
                    <a:cubicBezTo>
                      <a:pt x="12" y="56"/>
                      <a:pt x="0" y="43"/>
                      <a:pt x="0" y="28"/>
                    </a:cubicBezTo>
                    <a:cubicBezTo>
                      <a:pt x="0" y="12"/>
                      <a:pt x="14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8" name="Freeform 421"/>
              <p:cNvSpPr>
                <a:spLocks/>
              </p:cNvSpPr>
              <p:nvPr/>
            </p:nvSpPr>
            <p:spPr bwMode="auto">
              <a:xfrm>
                <a:off x="4008" y="3749"/>
                <a:ext cx="57" cy="55"/>
              </a:xfrm>
              <a:custGeom>
                <a:avLst/>
                <a:gdLst>
                  <a:gd name="T0" fmla="*/ 29 w 58"/>
                  <a:gd name="T1" fmla="*/ 56 h 56"/>
                  <a:gd name="T2" fmla="*/ 1 w 58"/>
                  <a:gd name="T3" fmla="*/ 29 h 56"/>
                  <a:gd name="T4" fmla="*/ 29 w 58"/>
                  <a:gd name="T5" fmla="*/ 0 h 56"/>
                  <a:gd name="T6" fmla="*/ 57 w 58"/>
                  <a:gd name="T7" fmla="*/ 27 h 56"/>
                  <a:gd name="T8" fmla="*/ 29 w 5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6">
                    <a:moveTo>
                      <a:pt x="29" y="56"/>
                    </a:moveTo>
                    <a:cubicBezTo>
                      <a:pt x="14" y="56"/>
                      <a:pt x="1" y="44"/>
                      <a:pt x="1" y="29"/>
                    </a:cubicBezTo>
                    <a:cubicBezTo>
                      <a:pt x="0" y="13"/>
                      <a:pt x="14" y="0"/>
                      <a:pt x="29" y="0"/>
                    </a:cubicBezTo>
                    <a:cubicBezTo>
                      <a:pt x="44" y="0"/>
                      <a:pt x="57" y="13"/>
                      <a:pt x="57" y="27"/>
                    </a:cubicBezTo>
                    <a:cubicBezTo>
                      <a:pt x="58" y="43"/>
                      <a:pt x="45" y="56"/>
                      <a:pt x="2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9" name="Freeform 422"/>
              <p:cNvSpPr>
                <a:spLocks/>
              </p:cNvSpPr>
              <p:nvPr/>
            </p:nvSpPr>
            <p:spPr bwMode="auto">
              <a:xfrm>
                <a:off x="4410" y="1597"/>
                <a:ext cx="56" cy="57"/>
              </a:xfrm>
              <a:custGeom>
                <a:avLst/>
                <a:gdLst>
                  <a:gd name="T0" fmla="*/ 1 w 57"/>
                  <a:gd name="T1" fmla="*/ 28 h 58"/>
                  <a:gd name="T2" fmla="*/ 28 w 57"/>
                  <a:gd name="T3" fmla="*/ 1 h 58"/>
                  <a:gd name="T4" fmla="*/ 56 w 57"/>
                  <a:gd name="T5" fmla="*/ 29 h 58"/>
                  <a:gd name="T6" fmla="*/ 29 w 57"/>
                  <a:gd name="T7" fmla="*/ 57 h 58"/>
                  <a:gd name="T8" fmla="*/ 1 w 57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1" y="28"/>
                    </a:moveTo>
                    <a:cubicBezTo>
                      <a:pt x="1" y="13"/>
                      <a:pt x="13" y="1"/>
                      <a:pt x="28" y="1"/>
                    </a:cubicBezTo>
                    <a:cubicBezTo>
                      <a:pt x="43" y="0"/>
                      <a:pt x="57" y="14"/>
                      <a:pt x="56" y="29"/>
                    </a:cubicBezTo>
                    <a:cubicBezTo>
                      <a:pt x="56" y="44"/>
                      <a:pt x="44" y="57"/>
                      <a:pt x="29" y="57"/>
                    </a:cubicBezTo>
                    <a:cubicBezTo>
                      <a:pt x="14" y="58"/>
                      <a:pt x="0" y="44"/>
                      <a:pt x="1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0" name="Freeform 423"/>
              <p:cNvSpPr>
                <a:spLocks/>
              </p:cNvSpPr>
              <p:nvPr/>
            </p:nvSpPr>
            <p:spPr bwMode="auto">
              <a:xfrm>
                <a:off x="3765" y="3273"/>
                <a:ext cx="57" cy="57"/>
              </a:xfrm>
              <a:custGeom>
                <a:avLst/>
                <a:gdLst>
                  <a:gd name="T0" fmla="*/ 28 w 58"/>
                  <a:gd name="T1" fmla="*/ 57 h 58"/>
                  <a:gd name="T2" fmla="*/ 1 w 58"/>
                  <a:gd name="T3" fmla="*/ 27 h 58"/>
                  <a:gd name="T4" fmla="*/ 32 w 58"/>
                  <a:gd name="T5" fmla="*/ 1 h 58"/>
                  <a:gd name="T6" fmla="*/ 58 w 58"/>
                  <a:gd name="T7" fmla="*/ 29 h 58"/>
                  <a:gd name="T8" fmla="*/ 28 w 58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28" y="57"/>
                    </a:moveTo>
                    <a:cubicBezTo>
                      <a:pt x="13" y="57"/>
                      <a:pt x="0" y="43"/>
                      <a:pt x="1" y="27"/>
                    </a:cubicBezTo>
                    <a:cubicBezTo>
                      <a:pt x="2" y="12"/>
                      <a:pt x="16" y="0"/>
                      <a:pt x="32" y="1"/>
                    </a:cubicBezTo>
                    <a:cubicBezTo>
                      <a:pt x="46" y="2"/>
                      <a:pt x="58" y="15"/>
                      <a:pt x="58" y="29"/>
                    </a:cubicBezTo>
                    <a:cubicBezTo>
                      <a:pt x="57" y="45"/>
                      <a:pt x="44" y="58"/>
                      <a:pt x="2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1" name="Freeform 424"/>
              <p:cNvSpPr>
                <a:spLocks/>
              </p:cNvSpPr>
              <p:nvPr/>
            </p:nvSpPr>
            <p:spPr bwMode="auto">
              <a:xfrm>
                <a:off x="3995" y="1960"/>
                <a:ext cx="56" cy="55"/>
              </a:xfrm>
              <a:custGeom>
                <a:avLst/>
                <a:gdLst>
                  <a:gd name="T0" fmla="*/ 29 w 57"/>
                  <a:gd name="T1" fmla="*/ 56 h 56"/>
                  <a:gd name="T2" fmla="*/ 1 w 57"/>
                  <a:gd name="T3" fmla="*/ 27 h 56"/>
                  <a:gd name="T4" fmla="*/ 29 w 57"/>
                  <a:gd name="T5" fmla="*/ 0 h 56"/>
                  <a:gd name="T6" fmla="*/ 57 w 57"/>
                  <a:gd name="T7" fmla="*/ 27 h 56"/>
                  <a:gd name="T8" fmla="*/ 29 w 5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29" y="56"/>
                    </a:moveTo>
                    <a:cubicBezTo>
                      <a:pt x="13" y="56"/>
                      <a:pt x="0" y="42"/>
                      <a:pt x="1" y="27"/>
                    </a:cubicBezTo>
                    <a:cubicBezTo>
                      <a:pt x="1" y="12"/>
                      <a:pt x="14" y="0"/>
                      <a:pt x="29" y="0"/>
                    </a:cubicBezTo>
                    <a:cubicBezTo>
                      <a:pt x="43" y="0"/>
                      <a:pt x="56" y="12"/>
                      <a:pt x="57" y="27"/>
                    </a:cubicBezTo>
                    <a:cubicBezTo>
                      <a:pt x="57" y="42"/>
                      <a:pt x="44" y="56"/>
                      <a:pt x="2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2" name="Freeform 425"/>
              <p:cNvSpPr>
                <a:spLocks/>
              </p:cNvSpPr>
              <p:nvPr/>
            </p:nvSpPr>
            <p:spPr bwMode="auto">
              <a:xfrm>
                <a:off x="6001" y="4002"/>
                <a:ext cx="57" cy="57"/>
              </a:xfrm>
              <a:custGeom>
                <a:avLst/>
                <a:gdLst>
                  <a:gd name="T0" fmla="*/ 30 w 58"/>
                  <a:gd name="T1" fmla="*/ 1 h 58"/>
                  <a:gd name="T2" fmla="*/ 57 w 58"/>
                  <a:gd name="T3" fmla="*/ 30 h 58"/>
                  <a:gd name="T4" fmla="*/ 28 w 58"/>
                  <a:gd name="T5" fmla="*/ 57 h 58"/>
                  <a:gd name="T6" fmla="*/ 1 w 58"/>
                  <a:gd name="T7" fmla="*/ 28 h 58"/>
                  <a:gd name="T8" fmla="*/ 30 w 58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30" y="1"/>
                    </a:moveTo>
                    <a:cubicBezTo>
                      <a:pt x="46" y="1"/>
                      <a:pt x="58" y="14"/>
                      <a:pt x="57" y="30"/>
                    </a:cubicBezTo>
                    <a:cubicBezTo>
                      <a:pt x="57" y="46"/>
                      <a:pt x="44" y="58"/>
                      <a:pt x="28" y="57"/>
                    </a:cubicBezTo>
                    <a:cubicBezTo>
                      <a:pt x="12" y="57"/>
                      <a:pt x="0" y="44"/>
                      <a:pt x="1" y="28"/>
                    </a:cubicBezTo>
                    <a:cubicBezTo>
                      <a:pt x="1" y="12"/>
                      <a:pt x="14" y="0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3" name="Freeform 426"/>
              <p:cNvSpPr>
                <a:spLocks/>
              </p:cNvSpPr>
              <p:nvPr/>
            </p:nvSpPr>
            <p:spPr bwMode="auto">
              <a:xfrm>
                <a:off x="5113" y="4308"/>
                <a:ext cx="55" cy="56"/>
              </a:xfrm>
              <a:custGeom>
                <a:avLst/>
                <a:gdLst>
                  <a:gd name="T0" fmla="*/ 27 w 56"/>
                  <a:gd name="T1" fmla="*/ 0 h 57"/>
                  <a:gd name="T2" fmla="*/ 56 w 56"/>
                  <a:gd name="T3" fmla="*/ 29 h 57"/>
                  <a:gd name="T4" fmla="*/ 29 w 56"/>
                  <a:gd name="T5" fmla="*/ 56 h 57"/>
                  <a:gd name="T6" fmla="*/ 0 w 56"/>
                  <a:gd name="T7" fmla="*/ 28 h 57"/>
                  <a:gd name="T8" fmla="*/ 27 w 56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27" y="0"/>
                    </a:moveTo>
                    <a:cubicBezTo>
                      <a:pt x="43" y="0"/>
                      <a:pt x="56" y="13"/>
                      <a:pt x="56" y="29"/>
                    </a:cubicBezTo>
                    <a:cubicBezTo>
                      <a:pt x="56" y="43"/>
                      <a:pt x="43" y="56"/>
                      <a:pt x="29" y="56"/>
                    </a:cubicBezTo>
                    <a:cubicBezTo>
                      <a:pt x="14" y="57"/>
                      <a:pt x="0" y="43"/>
                      <a:pt x="0" y="28"/>
                    </a:cubicBezTo>
                    <a:cubicBezTo>
                      <a:pt x="0" y="13"/>
                      <a:pt x="13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4" name="Freeform 427"/>
              <p:cNvSpPr>
                <a:spLocks/>
              </p:cNvSpPr>
              <p:nvPr/>
            </p:nvSpPr>
            <p:spPr bwMode="auto">
              <a:xfrm>
                <a:off x="4646" y="1478"/>
                <a:ext cx="55" cy="55"/>
              </a:xfrm>
              <a:custGeom>
                <a:avLst/>
                <a:gdLst>
                  <a:gd name="T0" fmla="*/ 56 w 56"/>
                  <a:gd name="T1" fmla="*/ 29 h 56"/>
                  <a:gd name="T2" fmla="*/ 29 w 56"/>
                  <a:gd name="T3" fmla="*/ 56 h 56"/>
                  <a:gd name="T4" fmla="*/ 1 w 56"/>
                  <a:gd name="T5" fmla="*/ 27 h 56"/>
                  <a:gd name="T6" fmla="*/ 28 w 56"/>
                  <a:gd name="T7" fmla="*/ 0 h 56"/>
                  <a:gd name="T8" fmla="*/ 56 w 56"/>
                  <a:gd name="T9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6" y="29"/>
                    </a:moveTo>
                    <a:cubicBezTo>
                      <a:pt x="55" y="44"/>
                      <a:pt x="43" y="56"/>
                      <a:pt x="29" y="56"/>
                    </a:cubicBez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3" y="0"/>
                      <a:pt x="28" y="0"/>
                    </a:cubicBezTo>
                    <a:cubicBezTo>
                      <a:pt x="43" y="0"/>
                      <a:pt x="56" y="13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5" name="Freeform 428"/>
              <p:cNvSpPr>
                <a:spLocks/>
              </p:cNvSpPr>
              <p:nvPr/>
            </p:nvSpPr>
            <p:spPr bwMode="auto">
              <a:xfrm>
                <a:off x="6504" y="3372"/>
                <a:ext cx="55" cy="56"/>
              </a:xfrm>
              <a:custGeom>
                <a:avLst/>
                <a:gdLst>
                  <a:gd name="T0" fmla="*/ 56 w 56"/>
                  <a:gd name="T1" fmla="*/ 29 h 56"/>
                  <a:gd name="T2" fmla="*/ 28 w 56"/>
                  <a:gd name="T3" fmla="*/ 56 h 56"/>
                  <a:gd name="T4" fmla="*/ 1 w 56"/>
                  <a:gd name="T5" fmla="*/ 27 h 56"/>
                  <a:gd name="T6" fmla="*/ 28 w 56"/>
                  <a:gd name="T7" fmla="*/ 0 h 56"/>
                  <a:gd name="T8" fmla="*/ 56 w 56"/>
                  <a:gd name="T9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6" y="29"/>
                    </a:moveTo>
                    <a:cubicBezTo>
                      <a:pt x="55" y="44"/>
                      <a:pt x="43" y="56"/>
                      <a:pt x="28" y="56"/>
                    </a:cubicBez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4" y="0"/>
                      <a:pt x="28" y="0"/>
                    </a:cubicBezTo>
                    <a:cubicBezTo>
                      <a:pt x="44" y="0"/>
                      <a:pt x="56" y="13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6" name="Freeform 429"/>
              <p:cNvSpPr>
                <a:spLocks/>
              </p:cNvSpPr>
              <p:nvPr/>
            </p:nvSpPr>
            <p:spPr bwMode="auto">
              <a:xfrm>
                <a:off x="4144" y="1809"/>
                <a:ext cx="56" cy="55"/>
              </a:xfrm>
              <a:custGeom>
                <a:avLst/>
                <a:gdLst>
                  <a:gd name="T0" fmla="*/ 56 w 57"/>
                  <a:gd name="T1" fmla="*/ 27 h 56"/>
                  <a:gd name="T2" fmla="*/ 28 w 57"/>
                  <a:gd name="T3" fmla="*/ 56 h 56"/>
                  <a:gd name="T4" fmla="*/ 0 w 57"/>
                  <a:gd name="T5" fmla="*/ 28 h 56"/>
                  <a:gd name="T6" fmla="*/ 27 w 57"/>
                  <a:gd name="T7" fmla="*/ 0 h 56"/>
                  <a:gd name="T8" fmla="*/ 56 w 57"/>
                  <a:gd name="T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56" y="27"/>
                    </a:moveTo>
                    <a:cubicBezTo>
                      <a:pt x="57" y="43"/>
                      <a:pt x="44" y="56"/>
                      <a:pt x="28" y="56"/>
                    </a:cubicBezTo>
                    <a:cubicBezTo>
                      <a:pt x="12" y="56"/>
                      <a:pt x="0" y="44"/>
                      <a:pt x="0" y="28"/>
                    </a:cubicBezTo>
                    <a:cubicBezTo>
                      <a:pt x="0" y="13"/>
                      <a:pt x="12" y="1"/>
                      <a:pt x="27" y="0"/>
                    </a:cubicBezTo>
                    <a:cubicBezTo>
                      <a:pt x="42" y="0"/>
                      <a:pt x="56" y="11"/>
                      <a:pt x="56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7" name="Freeform 430"/>
              <p:cNvSpPr>
                <a:spLocks/>
              </p:cNvSpPr>
              <p:nvPr/>
            </p:nvSpPr>
            <p:spPr bwMode="auto">
              <a:xfrm>
                <a:off x="6531" y="3284"/>
                <a:ext cx="57" cy="55"/>
              </a:xfrm>
              <a:custGeom>
                <a:avLst/>
                <a:gdLst>
                  <a:gd name="T0" fmla="*/ 29 w 58"/>
                  <a:gd name="T1" fmla="*/ 56 h 56"/>
                  <a:gd name="T2" fmla="*/ 1 w 58"/>
                  <a:gd name="T3" fmla="*/ 29 h 56"/>
                  <a:gd name="T4" fmla="*/ 29 w 58"/>
                  <a:gd name="T5" fmla="*/ 0 h 56"/>
                  <a:gd name="T6" fmla="*/ 57 w 58"/>
                  <a:gd name="T7" fmla="*/ 29 h 56"/>
                  <a:gd name="T8" fmla="*/ 29 w 5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6">
                    <a:moveTo>
                      <a:pt x="29" y="56"/>
                    </a:moveTo>
                    <a:cubicBezTo>
                      <a:pt x="14" y="56"/>
                      <a:pt x="2" y="44"/>
                      <a:pt x="1" y="29"/>
                    </a:cubicBezTo>
                    <a:cubicBezTo>
                      <a:pt x="0" y="14"/>
                      <a:pt x="14" y="0"/>
                      <a:pt x="29" y="0"/>
                    </a:cubicBezTo>
                    <a:cubicBezTo>
                      <a:pt x="44" y="0"/>
                      <a:pt x="58" y="14"/>
                      <a:pt x="57" y="29"/>
                    </a:cubicBezTo>
                    <a:cubicBezTo>
                      <a:pt x="56" y="44"/>
                      <a:pt x="43" y="56"/>
                      <a:pt x="2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8" name="Freeform 431"/>
              <p:cNvSpPr>
                <a:spLocks/>
              </p:cNvSpPr>
              <p:nvPr/>
            </p:nvSpPr>
            <p:spPr bwMode="auto">
              <a:xfrm>
                <a:off x="6344" y="2031"/>
                <a:ext cx="56" cy="56"/>
              </a:xfrm>
              <a:custGeom>
                <a:avLst/>
                <a:gdLst>
                  <a:gd name="T0" fmla="*/ 56 w 56"/>
                  <a:gd name="T1" fmla="*/ 30 h 57"/>
                  <a:gd name="T2" fmla="*/ 28 w 56"/>
                  <a:gd name="T3" fmla="*/ 57 h 57"/>
                  <a:gd name="T4" fmla="*/ 0 w 56"/>
                  <a:gd name="T5" fmla="*/ 28 h 57"/>
                  <a:gd name="T6" fmla="*/ 30 w 56"/>
                  <a:gd name="T7" fmla="*/ 1 h 57"/>
                  <a:gd name="T8" fmla="*/ 56 w 56"/>
                  <a:gd name="T9" fmla="*/ 3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56" y="30"/>
                    </a:moveTo>
                    <a:cubicBezTo>
                      <a:pt x="55" y="45"/>
                      <a:pt x="43" y="57"/>
                      <a:pt x="28" y="57"/>
                    </a:cubicBezTo>
                    <a:cubicBezTo>
                      <a:pt x="12" y="57"/>
                      <a:pt x="0" y="44"/>
                      <a:pt x="0" y="28"/>
                    </a:cubicBezTo>
                    <a:cubicBezTo>
                      <a:pt x="1" y="12"/>
                      <a:pt x="14" y="0"/>
                      <a:pt x="30" y="1"/>
                    </a:cubicBezTo>
                    <a:cubicBezTo>
                      <a:pt x="45" y="2"/>
                      <a:pt x="56" y="14"/>
                      <a:pt x="5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9" name="Freeform 432"/>
              <p:cNvSpPr>
                <a:spLocks/>
              </p:cNvSpPr>
              <p:nvPr/>
            </p:nvSpPr>
            <p:spPr bwMode="auto">
              <a:xfrm>
                <a:off x="5271" y="1382"/>
                <a:ext cx="55" cy="55"/>
              </a:xfrm>
              <a:custGeom>
                <a:avLst/>
                <a:gdLst>
                  <a:gd name="T0" fmla="*/ 27 w 56"/>
                  <a:gd name="T1" fmla="*/ 1 h 56"/>
                  <a:gd name="T2" fmla="*/ 55 w 56"/>
                  <a:gd name="T3" fmla="*/ 27 h 56"/>
                  <a:gd name="T4" fmla="*/ 30 w 56"/>
                  <a:gd name="T5" fmla="*/ 55 h 56"/>
                  <a:gd name="T6" fmla="*/ 0 w 56"/>
                  <a:gd name="T7" fmla="*/ 29 h 56"/>
                  <a:gd name="T8" fmla="*/ 27 w 56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7" y="1"/>
                    </a:moveTo>
                    <a:cubicBezTo>
                      <a:pt x="41" y="0"/>
                      <a:pt x="54" y="12"/>
                      <a:pt x="55" y="27"/>
                    </a:cubicBezTo>
                    <a:cubicBezTo>
                      <a:pt x="56" y="42"/>
                      <a:pt x="45" y="54"/>
                      <a:pt x="30" y="55"/>
                    </a:cubicBezTo>
                    <a:cubicBezTo>
                      <a:pt x="14" y="56"/>
                      <a:pt x="1" y="45"/>
                      <a:pt x="0" y="29"/>
                    </a:cubicBezTo>
                    <a:cubicBezTo>
                      <a:pt x="0" y="14"/>
                      <a:pt x="12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0" name="Freeform 433"/>
              <p:cNvSpPr>
                <a:spLocks/>
              </p:cNvSpPr>
              <p:nvPr/>
            </p:nvSpPr>
            <p:spPr bwMode="auto">
              <a:xfrm>
                <a:off x="6562" y="3193"/>
                <a:ext cx="55" cy="55"/>
              </a:xfrm>
              <a:custGeom>
                <a:avLst/>
                <a:gdLst>
                  <a:gd name="T0" fmla="*/ 28 w 56"/>
                  <a:gd name="T1" fmla="*/ 56 h 56"/>
                  <a:gd name="T2" fmla="*/ 1 w 56"/>
                  <a:gd name="T3" fmla="*/ 29 h 56"/>
                  <a:gd name="T4" fmla="*/ 29 w 56"/>
                  <a:gd name="T5" fmla="*/ 1 h 56"/>
                  <a:gd name="T6" fmla="*/ 56 w 56"/>
                  <a:gd name="T7" fmla="*/ 29 h 56"/>
                  <a:gd name="T8" fmla="*/ 28 w 5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13" y="56"/>
                      <a:pt x="1" y="44"/>
                      <a:pt x="1" y="29"/>
                    </a:cubicBezTo>
                    <a:cubicBezTo>
                      <a:pt x="0" y="14"/>
                      <a:pt x="14" y="0"/>
                      <a:pt x="29" y="1"/>
                    </a:cubicBezTo>
                    <a:cubicBezTo>
                      <a:pt x="44" y="1"/>
                      <a:pt x="56" y="14"/>
                      <a:pt x="56" y="29"/>
                    </a:cubicBezTo>
                    <a:cubicBezTo>
                      <a:pt x="56" y="44"/>
                      <a:pt x="44" y="56"/>
                      <a:pt x="2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1" name="Freeform 434"/>
              <p:cNvSpPr>
                <a:spLocks/>
              </p:cNvSpPr>
              <p:nvPr/>
            </p:nvSpPr>
            <p:spPr bwMode="auto">
              <a:xfrm>
                <a:off x="6526" y="2388"/>
                <a:ext cx="55" cy="56"/>
              </a:xfrm>
              <a:custGeom>
                <a:avLst/>
                <a:gdLst>
                  <a:gd name="T0" fmla="*/ 28 w 55"/>
                  <a:gd name="T1" fmla="*/ 56 h 57"/>
                  <a:gd name="T2" fmla="*/ 0 w 55"/>
                  <a:gd name="T3" fmla="*/ 28 h 57"/>
                  <a:gd name="T4" fmla="*/ 26 w 55"/>
                  <a:gd name="T5" fmla="*/ 1 h 57"/>
                  <a:gd name="T6" fmla="*/ 55 w 55"/>
                  <a:gd name="T7" fmla="*/ 29 h 57"/>
                  <a:gd name="T8" fmla="*/ 28 w 55"/>
                  <a:gd name="T9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7">
                    <a:moveTo>
                      <a:pt x="28" y="56"/>
                    </a:moveTo>
                    <a:cubicBezTo>
                      <a:pt x="12" y="57"/>
                      <a:pt x="0" y="44"/>
                      <a:pt x="0" y="28"/>
                    </a:cubicBezTo>
                    <a:cubicBezTo>
                      <a:pt x="0" y="13"/>
                      <a:pt x="12" y="1"/>
                      <a:pt x="26" y="1"/>
                    </a:cubicBezTo>
                    <a:cubicBezTo>
                      <a:pt x="42" y="0"/>
                      <a:pt x="55" y="13"/>
                      <a:pt x="55" y="29"/>
                    </a:cubicBezTo>
                    <a:cubicBezTo>
                      <a:pt x="55" y="44"/>
                      <a:pt x="43" y="56"/>
                      <a:pt x="2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2" name="Freeform 435"/>
              <p:cNvSpPr>
                <a:spLocks/>
              </p:cNvSpPr>
              <p:nvPr/>
            </p:nvSpPr>
            <p:spPr bwMode="auto">
              <a:xfrm>
                <a:off x="5359" y="1412"/>
                <a:ext cx="55" cy="56"/>
              </a:xfrm>
              <a:custGeom>
                <a:avLst/>
                <a:gdLst>
                  <a:gd name="T0" fmla="*/ 56 w 56"/>
                  <a:gd name="T1" fmla="*/ 29 h 57"/>
                  <a:gd name="T2" fmla="*/ 29 w 56"/>
                  <a:gd name="T3" fmla="*/ 57 h 57"/>
                  <a:gd name="T4" fmla="*/ 0 w 56"/>
                  <a:gd name="T5" fmla="*/ 28 h 57"/>
                  <a:gd name="T6" fmla="*/ 30 w 56"/>
                  <a:gd name="T7" fmla="*/ 1 h 57"/>
                  <a:gd name="T8" fmla="*/ 56 w 56"/>
                  <a:gd name="T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56" y="29"/>
                    </a:moveTo>
                    <a:cubicBezTo>
                      <a:pt x="56" y="44"/>
                      <a:pt x="44" y="56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1" y="12"/>
                      <a:pt x="14" y="0"/>
                      <a:pt x="30" y="1"/>
                    </a:cubicBezTo>
                    <a:cubicBezTo>
                      <a:pt x="45" y="2"/>
                      <a:pt x="56" y="14"/>
                      <a:pt x="5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3" name="Freeform 436"/>
              <p:cNvSpPr>
                <a:spLocks/>
              </p:cNvSpPr>
              <p:nvPr/>
            </p:nvSpPr>
            <p:spPr bwMode="auto">
              <a:xfrm>
                <a:off x="6122" y="3943"/>
                <a:ext cx="54" cy="55"/>
              </a:xfrm>
              <a:custGeom>
                <a:avLst/>
                <a:gdLst>
                  <a:gd name="T0" fmla="*/ 55 w 55"/>
                  <a:gd name="T1" fmla="*/ 28 h 56"/>
                  <a:gd name="T2" fmla="*/ 28 w 55"/>
                  <a:gd name="T3" fmla="*/ 55 h 56"/>
                  <a:gd name="T4" fmla="*/ 1 w 55"/>
                  <a:gd name="T5" fmla="*/ 27 h 56"/>
                  <a:gd name="T6" fmla="*/ 28 w 55"/>
                  <a:gd name="T7" fmla="*/ 0 h 56"/>
                  <a:gd name="T8" fmla="*/ 55 w 55"/>
                  <a:gd name="T9" fmla="*/ 2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55" y="28"/>
                    </a:moveTo>
                    <a:cubicBezTo>
                      <a:pt x="55" y="43"/>
                      <a:pt x="43" y="55"/>
                      <a:pt x="28" y="55"/>
                    </a:cubicBezTo>
                    <a:cubicBezTo>
                      <a:pt x="13" y="56"/>
                      <a:pt x="0" y="43"/>
                      <a:pt x="1" y="27"/>
                    </a:cubicBezTo>
                    <a:cubicBezTo>
                      <a:pt x="1" y="12"/>
                      <a:pt x="13" y="0"/>
                      <a:pt x="28" y="0"/>
                    </a:cubicBezTo>
                    <a:cubicBezTo>
                      <a:pt x="43" y="1"/>
                      <a:pt x="55" y="13"/>
                      <a:pt x="5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4" name="Freeform 437"/>
              <p:cNvSpPr>
                <a:spLocks/>
              </p:cNvSpPr>
              <p:nvPr/>
            </p:nvSpPr>
            <p:spPr bwMode="auto">
              <a:xfrm>
                <a:off x="6135" y="1764"/>
                <a:ext cx="55" cy="55"/>
              </a:xfrm>
              <a:custGeom>
                <a:avLst/>
                <a:gdLst>
                  <a:gd name="T0" fmla="*/ 30 w 56"/>
                  <a:gd name="T1" fmla="*/ 1 h 56"/>
                  <a:gd name="T2" fmla="*/ 55 w 56"/>
                  <a:gd name="T3" fmla="*/ 30 h 56"/>
                  <a:gd name="T4" fmla="*/ 27 w 56"/>
                  <a:gd name="T5" fmla="*/ 56 h 56"/>
                  <a:gd name="T6" fmla="*/ 1 w 56"/>
                  <a:gd name="T7" fmla="*/ 26 h 56"/>
                  <a:gd name="T8" fmla="*/ 30 w 56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30" y="1"/>
                    </a:moveTo>
                    <a:cubicBezTo>
                      <a:pt x="45" y="2"/>
                      <a:pt x="56" y="15"/>
                      <a:pt x="55" y="30"/>
                    </a:cubicBezTo>
                    <a:cubicBezTo>
                      <a:pt x="55" y="45"/>
                      <a:pt x="42" y="56"/>
                      <a:pt x="27" y="56"/>
                    </a:cubicBezTo>
                    <a:cubicBezTo>
                      <a:pt x="12" y="55"/>
                      <a:pt x="0" y="42"/>
                      <a:pt x="1" y="26"/>
                    </a:cubicBezTo>
                    <a:cubicBezTo>
                      <a:pt x="2" y="11"/>
                      <a:pt x="15" y="0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5" name="Freeform 438"/>
              <p:cNvSpPr>
                <a:spLocks/>
              </p:cNvSpPr>
              <p:nvPr/>
            </p:nvSpPr>
            <p:spPr bwMode="auto">
              <a:xfrm>
                <a:off x="3762" y="2378"/>
                <a:ext cx="55" cy="55"/>
              </a:xfrm>
              <a:custGeom>
                <a:avLst/>
                <a:gdLst>
                  <a:gd name="T0" fmla="*/ 27 w 56"/>
                  <a:gd name="T1" fmla="*/ 56 h 56"/>
                  <a:gd name="T2" fmla="*/ 0 w 56"/>
                  <a:gd name="T3" fmla="*/ 28 h 56"/>
                  <a:gd name="T4" fmla="*/ 29 w 56"/>
                  <a:gd name="T5" fmla="*/ 1 h 56"/>
                  <a:gd name="T6" fmla="*/ 55 w 56"/>
                  <a:gd name="T7" fmla="*/ 30 h 56"/>
                  <a:gd name="T8" fmla="*/ 27 w 5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7" y="56"/>
                    </a:moveTo>
                    <a:cubicBezTo>
                      <a:pt x="12" y="55"/>
                      <a:pt x="0" y="43"/>
                      <a:pt x="0" y="28"/>
                    </a:cubicBezTo>
                    <a:cubicBezTo>
                      <a:pt x="0" y="12"/>
                      <a:pt x="13" y="0"/>
                      <a:pt x="29" y="1"/>
                    </a:cubicBezTo>
                    <a:cubicBezTo>
                      <a:pt x="44" y="2"/>
                      <a:pt x="56" y="15"/>
                      <a:pt x="55" y="30"/>
                    </a:cubicBezTo>
                    <a:cubicBezTo>
                      <a:pt x="54" y="45"/>
                      <a:pt x="41" y="56"/>
                      <a:pt x="2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6" name="Freeform 439"/>
              <p:cNvSpPr>
                <a:spLocks/>
              </p:cNvSpPr>
              <p:nvPr/>
            </p:nvSpPr>
            <p:spPr bwMode="auto">
              <a:xfrm>
                <a:off x="4309" y="4046"/>
                <a:ext cx="54" cy="55"/>
              </a:xfrm>
              <a:custGeom>
                <a:avLst/>
                <a:gdLst>
                  <a:gd name="T0" fmla="*/ 27 w 55"/>
                  <a:gd name="T1" fmla="*/ 1 h 56"/>
                  <a:gd name="T2" fmla="*/ 55 w 55"/>
                  <a:gd name="T3" fmla="*/ 27 h 56"/>
                  <a:gd name="T4" fmla="*/ 27 w 55"/>
                  <a:gd name="T5" fmla="*/ 56 h 56"/>
                  <a:gd name="T6" fmla="*/ 0 w 55"/>
                  <a:gd name="T7" fmla="*/ 28 h 56"/>
                  <a:gd name="T8" fmla="*/ 27 w 55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7" y="1"/>
                    </a:moveTo>
                    <a:cubicBezTo>
                      <a:pt x="42" y="0"/>
                      <a:pt x="54" y="12"/>
                      <a:pt x="55" y="27"/>
                    </a:cubicBezTo>
                    <a:cubicBezTo>
                      <a:pt x="55" y="43"/>
                      <a:pt x="43" y="56"/>
                      <a:pt x="27" y="56"/>
                    </a:cubicBezTo>
                    <a:cubicBezTo>
                      <a:pt x="12" y="55"/>
                      <a:pt x="0" y="43"/>
                      <a:pt x="0" y="28"/>
                    </a:cubicBezTo>
                    <a:cubicBezTo>
                      <a:pt x="0" y="13"/>
                      <a:pt x="11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7" name="Freeform 440"/>
              <p:cNvSpPr>
                <a:spLocks/>
              </p:cNvSpPr>
              <p:nvPr/>
            </p:nvSpPr>
            <p:spPr bwMode="auto">
              <a:xfrm>
                <a:off x="4290" y="1659"/>
                <a:ext cx="55" cy="55"/>
              </a:xfrm>
              <a:custGeom>
                <a:avLst/>
                <a:gdLst>
                  <a:gd name="T0" fmla="*/ 28 w 55"/>
                  <a:gd name="T1" fmla="*/ 56 h 56"/>
                  <a:gd name="T2" fmla="*/ 1 w 55"/>
                  <a:gd name="T3" fmla="*/ 29 h 56"/>
                  <a:gd name="T4" fmla="*/ 29 w 55"/>
                  <a:gd name="T5" fmla="*/ 1 h 56"/>
                  <a:gd name="T6" fmla="*/ 55 w 55"/>
                  <a:gd name="T7" fmla="*/ 29 h 56"/>
                  <a:gd name="T8" fmla="*/ 28 w 55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8" y="56"/>
                    </a:moveTo>
                    <a:cubicBezTo>
                      <a:pt x="13" y="56"/>
                      <a:pt x="1" y="45"/>
                      <a:pt x="1" y="29"/>
                    </a:cubicBezTo>
                    <a:cubicBezTo>
                      <a:pt x="0" y="13"/>
                      <a:pt x="13" y="0"/>
                      <a:pt x="29" y="1"/>
                    </a:cubicBezTo>
                    <a:cubicBezTo>
                      <a:pt x="43" y="2"/>
                      <a:pt x="55" y="14"/>
                      <a:pt x="55" y="29"/>
                    </a:cubicBezTo>
                    <a:cubicBezTo>
                      <a:pt x="55" y="44"/>
                      <a:pt x="43" y="56"/>
                      <a:pt x="2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8" name="Freeform 441"/>
              <p:cNvSpPr>
                <a:spLocks/>
              </p:cNvSpPr>
              <p:nvPr/>
            </p:nvSpPr>
            <p:spPr bwMode="auto">
              <a:xfrm>
                <a:off x="4974" y="1386"/>
                <a:ext cx="54" cy="54"/>
              </a:xfrm>
              <a:custGeom>
                <a:avLst/>
                <a:gdLst>
                  <a:gd name="T0" fmla="*/ 54 w 55"/>
                  <a:gd name="T1" fmla="*/ 28 h 55"/>
                  <a:gd name="T2" fmla="*/ 26 w 55"/>
                  <a:gd name="T3" fmla="*/ 55 h 55"/>
                  <a:gd name="T4" fmla="*/ 0 w 55"/>
                  <a:gd name="T5" fmla="*/ 27 h 55"/>
                  <a:gd name="T6" fmla="*/ 28 w 55"/>
                  <a:gd name="T7" fmla="*/ 1 h 55"/>
                  <a:gd name="T8" fmla="*/ 54 w 55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54" y="28"/>
                    </a:moveTo>
                    <a:cubicBezTo>
                      <a:pt x="54" y="43"/>
                      <a:pt x="41" y="55"/>
                      <a:pt x="26" y="55"/>
                    </a:cubicBezTo>
                    <a:cubicBezTo>
                      <a:pt x="12" y="55"/>
                      <a:pt x="0" y="42"/>
                      <a:pt x="0" y="27"/>
                    </a:cubicBezTo>
                    <a:cubicBezTo>
                      <a:pt x="1" y="12"/>
                      <a:pt x="12" y="0"/>
                      <a:pt x="28" y="1"/>
                    </a:cubicBezTo>
                    <a:cubicBezTo>
                      <a:pt x="43" y="1"/>
                      <a:pt x="55" y="13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9" name="Freeform 442"/>
              <p:cNvSpPr>
                <a:spLocks/>
              </p:cNvSpPr>
              <p:nvPr/>
            </p:nvSpPr>
            <p:spPr bwMode="auto">
              <a:xfrm>
                <a:off x="6474" y="3463"/>
                <a:ext cx="55" cy="55"/>
              </a:xfrm>
              <a:custGeom>
                <a:avLst/>
                <a:gdLst>
                  <a:gd name="T0" fmla="*/ 55 w 56"/>
                  <a:gd name="T1" fmla="*/ 27 h 56"/>
                  <a:gd name="T2" fmla="*/ 29 w 56"/>
                  <a:gd name="T3" fmla="*/ 55 h 56"/>
                  <a:gd name="T4" fmla="*/ 0 w 56"/>
                  <a:gd name="T5" fmla="*/ 27 h 56"/>
                  <a:gd name="T6" fmla="*/ 27 w 56"/>
                  <a:gd name="T7" fmla="*/ 0 h 56"/>
                  <a:gd name="T8" fmla="*/ 55 w 56"/>
                  <a:gd name="T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5" y="27"/>
                    </a:moveTo>
                    <a:cubicBezTo>
                      <a:pt x="56" y="41"/>
                      <a:pt x="44" y="54"/>
                      <a:pt x="29" y="55"/>
                    </a:cubicBezTo>
                    <a:cubicBezTo>
                      <a:pt x="14" y="56"/>
                      <a:pt x="0" y="43"/>
                      <a:pt x="0" y="27"/>
                    </a:cubicBezTo>
                    <a:cubicBezTo>
                      <a:pt x="0" y="13"/>
                      <a:pt x="13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0" name="Freeform 443"/>
              <p:cNvSpPr>
                <a:spLocks/>
              </p:cNvSpPr>
              <p:nvPr/>
            </p:nvSpPr>
            <p:spPr bwMode="auto">
              <a:xfrm>
                <a:off x="6269" y="3793"/>
                <a:ext cx="54" cy="55"/>
              </a:xfrm>
              <a:custGeom>
                <a:avLst/>
                <a:gdLst>
                  <a:gd name="T0" fmla="*/ 27 w 55"/>
                  <a:gd name="T1" fmla="*/ 55 h 55"/>
                  <a:gd name="T2" fmla="*/ 0 w 55"/>
                  <a:gd name="T3" fmla="*/ 28 h 55"/>
                  <a:gd name="T4" fmla="*/ 28 w 55"/>
                  <a:gd name="T5" fmla="*/ 0 h 55"/>
                  <a:gd name="T6" fmla="*/ 55 w 55"/>
                  <a:gd name="T7" fmla="*/ 28 h 55"/>
                  <a:gd name="T8" fmla="*/ 27 w 55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3" y="55"/>
                      <a:pt x="1" y="43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1"/>
                      <a:pt x="55" y="13"/>
                      <a:pt x="55" y="28"/>
                    </a:cubicBezTo>
                    <a:cubicBezTo>
                      <a:pt x="54" y="43"/>
                      <a:pt x="42" y="55"/>
                      <a:pt x="27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1" name="Freeform 444"/>
              <p:cNvSpPr>
                <a:spLocks/>
              </p:cNvSpPr>
              <p:nvPr/>
            </p:nvSpPr>
            <p:spPr bwMode="auto">
              <a:xfrm>
                <a:off x="5896" y="1588"/>
                <a:ext cx="54" cy="55"/>
              </a:xfrm>
              <a:custGeom>
                <a:avLst/>
                <a:gdLst>
                  <a:gd name="T0" fmla="*/ 29 w 55"/>
                  <a:gd name="T1" fmla="*/ 0 h 56"/>
                  <a:gd name="T2" fmla="*/ 55 w 55"/>
                  <a:gd name="T3" fmla="*/ 28 h 56"/>
                  <a:gd name="T4" fmla="*/ 26 w 55"/>
                  <a:gd name="T5" fmla="*/ 55 h 56"/>
                  <a:gd name="T6" fmla="*/ 1 w 55"/>
                  <a:gd name="T7" fmla="*/ 26 h 56"/>
                  <a:gd name="T8" fmla="*/ 29 w 55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9" y="0"/>
                    </a:moveTo>
                    <a:cubicBezTo>
                      <a:pt x="43" y="1"/>
                      <a:pt x="55" y="13"/>
                      <a:pt x="55" y="28"/>
                    </a:cubicBezTo>
                    <a:cubicBezTo>
                      <a:pt x="55" y="44"/>
                      <a:pt x="42" y="56"/>
                      <a:pt x="26" y="55"/>
                    </a:cubicBezTo>
                    <a:cubicBezTo>
                      <a:pt x="11" y="54"/>
                      <a:pt x="0" y="42"/>
                      <a:pt x="1" y="26"/>
                    </a:cubicBezTo>
                    <a:cubicBezTo>
                      <a:pt x="1" y="11"/>
                      <a:pt x="14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2" name="Freeform 445"/>
              <p:cNvSpPr>
                <a:spLocks/>
              </p:cNvSpPr>
              <p:nvPr/>
            </p:nvSpPr>
            <p:spPr bwMode="auto">
              <a:xfrm>
                <a:off x="3733" y="2468"/>
                <a:ext cx="54" cy="55"/>
              </a:xfrm>
              <a:custGeom>
                <a:avLst/>
                <a:gdLst>
                  <a:gd name="T0" fmla="*/ 27 w 55"/>
                  <a:gd name="T1" fmla="*/ 1 h 56"/>
                  <a:gd name="T2" fmla="*/ 54 w 55"/>
                  <a:gd name="T3" fmla="*/ 27 h 56"/>
                  <a:gd name="T4" fmla="*/ 28 w 55"/>
                  <a:gd name="T5" fmla="*/ 55 h 56"/>
                  <a:gd name="T6" fmla="*/ 0 w 55"/>
                  <a:gd name="T7" fmla="*/ 28 h 56"/>
                  <a:gd name="T8" fmla="*/ 27 w 55"/>
                  <a:gd name="T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27" y="1"/>
                    </a:moveTo>
                    <a:cubicBezTo>
                      <a:pt x="41" y="0"/>
                      <a:pt x="54" y="12"/>
                      <a:pt x="54" y="27"/>
                    </a:cubicBezTo>
                    <a:cubicBezTo>
                      <a:pt x="55" y="42"/>
                      <a:pt x="43" y="54"/>
                      <a:pt x="28" y="55"/>
                    </a:cubicBezTo>
                    <a:cubicBezTo>
                      <a:pt x="12" y="56"/>
                      <a:pt x="0" y="44"/>
                      <a:pt x="0" y="28"/>
                    </a:cubicBezTo>
                    <a:cubicBezTo>
                      <a:pt x="0" y="13"/>
                      <a:pt x="12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3" name="Freeform 446"/>
              <p:cNvSpPr>
                <a:spLocks/>
              </p:cNvSpPr>
              <p:nvPr/>
            </p:nvSpPr>
            <p:spPr bwMode="auto">
              <a:xfrm>
                <a:off x="6591" y="3104"/>
                <a:ext cx="54" cy="54"/>
              </a:xfrm>
              <a:custGeom>
                <a:avLst/>
                <a:gdLst>
                  <a:gd name="T0" fmla="*/ 27 w 55"/>
                  <a:gd name="T1" fmla="*/ 55 h 55"/>
                  <a:gd name="T2" fmla="*/ 0 w 55"/>
                  <a:gd name="T3" fmla="*/ 29 h 55"/>
                  <a:gd name="T4" fmla="*/ 26 w 55"/>
                  <a:gd name="T5" fmla="*/ 1 h 55"/>
                  <a:gd name="T6" fmla="*/ 55 w 55"/>
                  <a:gd name="T7" fmla="*/ 28 h 55"/>
                  <a:gd name="T8" fmla="*/ 27 w 55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1" y="44"/>
                      <a:pt x="0" y="29"/>
                    </a:cubicBezTo>
                    <a:cubicBezTo>
                      <a:pt x="0" y="13"/>
                      <a:pt x="11" y="1"/>
                      <a:pt x="26" y="1"/>
                    </a:cubicBezTo>
                    <a:cubicBezTo>
                      <a:pt x="42" y="0"/>
                      <a:pt x="55" y="13"/>
                      <a:pt x="55" y="28"/>
                    </a:cubicBezTo>
                    <a:cubicBezTo>
                      <a:pt x="54" y="43"/>
                      <a:pt x="42" y="55"/>
                      <a:pt x="27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4" name="Freeform 447"/>
              <p:cNvSpPr>
                <a:spLocks/>
              </p:cNvSpPr>
              <p:nvPr/>
            </p:nvSpPr>
            <p:spPr bwMode="auto">
              <a:xfrm>
                <a:off x="3676" y="2947"/>
                <a:ext cx="54" cy="56"/>
              </a:xfrm>
              <a:custGeom>
                <a:avLst/>
                <a:gdLst>
                  <a:gd name="T0" fmla="*/ 54 w 55"/>
                  <a:gd name="T1" fmla="*/ 29 h 56"/>
                  <a:gd name="T2" fmla="*/ 26 w 55"/>
                  <a:gd name="T3" fmla="*/ 55 h 56"/>
                  <a:gd name="T4" fmla="*/ 0 w 55"/>
                  <a:gd name="T5" fmla="*/ 27 h 56"/>
                  <a:gd name="T6" fmla="*/ 29 w 55"/>
                  <a:gd name="T7" fmla="*/ 1 h 56"/>
                  <a:gd name="T8" fmla="*/ 54 w 55"/>
                  <a:gd name="T9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54" y="29"/>
                    </a:moveTo>
                    <a:cubicBezTo>
                      <a:pt x="54" y="43"/>
                      <a:pt x="41" y="56"/>
                      <a:pt x="26" y="55"/>
                    </a:cubicBezTo>
                    <a:cubicBezTo>
                      <a:pt x="12" y="54"/>
                      <a:pt x="0" y="41"/>
                      <a:pt x="0" y="27"/>
                    </a:cubicBezTo>
                    <a:cubicBezTo>
                      <a:pt x="1" y="12"/>
                      <a:pt x="14" y="0"/>
                      <a:pt x="29" y="1"/>
                    </a:cubicBezTo>
                    <a:cubicBezTo>
                      <a:pt x="44" y="1"/>
                      <a:pt x="55" y="14"/>
                      <a:pt x="5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5" name="Freeform 448"/>
              <p:cNvSpPr>
                <a:spLocks/>
              </p:cNvSpPr>
              <p:nvPr/>
            </p:nvSpPr>
            <p:spPr bwMode="auto">
              <a:xfrm>
                <a:off x="3704" y="2559"/>
                <a:ext cx="54" cy="54"/>
              </a:xfrm>
              <a:custGeom>
                <a:avLst/>
                <a:gdLst>
                  <a:gd name="T0" fmla="*/ 54 w 55"/>
                  <a:gd name="T1" fmla="*/ 28 h 55"/>
                  <a:gd name="T2" fmla="*/ 27 w 55"/>
                  <a:gd name="T3" fmla="*/ 54 h 55"/>
                  <a:gd name="T4" fmla="*/ 0 w 55"/>
                  <a:gd name="T5" fmla="*/ 27 h 55"/>
                  <a:gd name="T6" fmla="*/ 28 w 55"/>
                  <a:gd name="T7" fmla="*/ 0 h 55"/>
                  <a:gd name="T8" fmla="*/ 54 w 55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54" y="28"/>
                    </a:moveTo>
                    <a:cubicBezTo>
                      <a:pt x="54" y="43"/>
                      <a:pt x="42" y="55"/>
                      <a:pt x="27" y="54"/>
                    </a:cubicBezTo>
                    <a:cubicBezTo>
                      <a:pt x="11" y="54"/>
                      <a:pt x="0" y="42"/>
                      <a:pt x="0" y="27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3" y="1"/>
                      <a:pt x="55" y="13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6" name="Freeform 449"/>
              <p:cNvSpPr>
                <a:spLocks/>
              </p:cNvSpPr>
              <p:nvPr/>
            </p:nvSpPr>
            <p:spPr bwMode="auto">
              <a:xfrm>
                <a:off x="3791" y="2289"/>
                <a:ext cx="54" cy="54"/>
              </a:xfrm>
              <a:custGeom>
                <a:avLst/>
                <a:gdLst>
                  <a:gd name="T0" fmla="*/ 28 w 55"/>
                  <a:gd name="T1" fmla="*/ 0 h 55"/>
                  <a:gd name="T2" fmla="*/ 54 w 55"/>
                  <a:gd name="T3" fmla="*/ 28 h 55"/>
                  <a:gd name="T4" fmla="*/ 27 w 55"/>
                  <a:gd name="T5" fmla="*/ 54 h 55"/>
                  <a:gd name="T6" fmla="*/ 0 w 55"/>
                  <a:gd name="T7" fmla="*/ 26 h 55"/>
                  <a:gd name="T8" fmla="*/ 28 w 55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cubicBezTo>
                      <a:pt x="43" y="0"/>
                      <a:pt x="55" y="13"/>
                      <a:pt x="54" y="28"/>
                    </a:cubicBezTo>
                    <a:cubicBezTo>
                      <a:pt x="54" y="42"/>
                      <a:pt x="41" y="55"/>
                      <a:pt x="27" y="54"/>
                    </a:cubicBezTo>
                    <a:cubicBezTo>
                      <a:pt x="12" y="54"/>
                      <a:pt x="0" y="41"/>
                      <a:pt x="0" y="26"/>
                    </a:cubicBezTo>
                    <a:cubicBezTo>
                      <a:pt x="0" y="11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7" name="Freeform 450"/>
              <p:cNvSpPr>
                <a:spLocks/>
              </p:cNvSpPr>
              <p:nvPr/>
            </p:nvSpPr>
            <p:spPr bwMode="auto">
              <a:xfrm>
                <a:off x="6446" y="3553"/>
                <a:ext cx="54" cy="55"/>
              </a:xfrm>
              <a:custGeom>
                <a:avLst/>
                <a:gdLst>
                  <a:gd name="T0" fmla="*/ 29 w 55"/>
                  <a:gd name="T1" fmla="*/ 0 h 55"/>
                  <a:gd name="T2" fmla="*/ 55 w 55"/>
                  <a:gd name="T3" fmla="*/ 28 h 55"/>
                  <a:gd name="T4" fmla="*/ 27 w 55"/>
                  <a:gd name="T5" fmla="*/ 54 h 55"/>
                  <a:gd name="T6" fmla="*/ 1 w 55"/>
                  <a:gd name="T7" fmla="*/ 26 h 55"/>
                  <a:gd name="T8" fmla="*/ 29 w 55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9" y="0"/>
                    </a:moveTo>
                    <a:cubicBezTo>
                      <a:pt x="44" y="1"/>
                      <a:pt x="55" y="13"/>
                      <a:pt x="55" y="28"/>
                    </a:cubicBezTo>
                    <a:cubicBezTo>
                      <a:pt x="54" y="43"/>
                      <a:pt x="42" y="55"/>
                      <a:pt x="27" y="54"/>
                    </a:cubicBezTo>
                    <a:cubicBezTo>
                      <a:pt x="13" y="54"/>
                      <a:pt x="0" y="40"/>
                      <a:pt x="1" y="26"/>
                    </a:cubicBezTo>
                    <a:cubicBezTo>
                      <a:pt x="2" y="11"/>
                      <a:pt x="14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8" name="Freeform 451"/>
              <p:cNvSpPr>
                <a:spLocks/>
              </p:cNvSpPr>
              <p:nvPr/>
            </p:nvSpPr>
            <p:spPr bwMode="auto">
              <a:xfrm>
                <a:off x="5857" y="4154"/>
                <a:ext cx="53" cy="54"/>
              </a:xfrm>
              <a:custGeom>
                <a:avLst/>
                <a:gdLst>
                  <a:gd name="T0" fmla="*/ 1 w 54"/>
                  <a:gd name="T1" fmla="*/ 26 h 55"/>
                  <a:gd name="T2" fmla="*/ 29 w 54"/>
                  <a:gd name="T3" fmla="*/ 1 h 55"/>
                  <a:gd name="T4" fmla="*/ 54 w 54"/>
                  <a:gd name="T5" fmla="*/ 28 h 55"/>
                  <a:gd name="T6" fmla="*/ 27 w 54"/>
                  <a:gd name="T7" fmla="*/ 55 h 55"/>
                  <a:gd name="T8" fmla="*/ 1 w 54"/>
                  <a:gd name="T9" fmla="*/ 2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1" y="26"/>
                    </a:moveTo>
                    <a:cubicBezTo>
                      <a:pt x="1" y="11"/>
                      <a:pt x="14" y="0"/>
                      <a:pt x="29" y="1"/>
                    </a:cubicBezTo>
                    <a:cubicBezTo>
                      <a:pt x="43" y="2"/>
                      <a:pt x="54" y="14"/>
                      <a:pt x="54" y="28"/>
                    </a:cubicBezTo>
                    <a:cubicBezTo>
                      <a:pt x="54" y="42"/>
                      <a:pt x="41" y="55"/>
                      <a:pt x="27" y="55"/>
                    </a:cubicBezTo>
                    <a:cubicBezTo>
                      <a:pt x="12" y="54"/>
                      <a:pt x="0" y="41"/>
                      <a:pt x="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9" name="Freeform 452"/>
              <p:cNvSpPr>
                <a:spLocks/>
              </p:cNvSpPr>
              <p:nvPr/>
            </p:nvSpPr>
            <p:spPr bwMode="auto">
              <a:xfrm>
                <a:off x="3707" y="3156"/>
                <a:ext cx="54" cy="54"/>
              </a:xfrm>
              <a:custGeom>
                <a:avLst/>
                <a:gdLst>
                  <a:gd name="T0" fmla="*/ 28 w 55"/>
                  <a:gd name="T1" fmla="*/ 1 h 55"/>
                  <a:gd name="T2" fmla="*/ 54 w 55"/>
                  <a:gd name="T3" fmla="*/ 28 h 55"/>
                  <a:gd name="T4" fmla="*/ 27 w 55"/>
                  <a:gd name="T5" fmla="*/ 55 h 55"/>
                  <a:gd name="T6" fmla="*/ 0 w 55"/>
                  <a:gd name="T7" fmla="*/ 27 h 55"/>
                  <a:gd name="T8" fmla="*/ 28 w 55"/>
                  <a:gd name="T9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1"/>
                    </a:moveTo>
                    <a:cubicBezTo>
                      <a:pt x="43" y="1"/>
                      <a:pt x="55" y="12"/>
                      <a:pt x="54" y="28"/>
                    </a:cubicBezTo>
                    <a:cubicBezTo>
                      <a:pt x="54" y="43"/>
                      <a:pt x="42" y="55"/>
                      <a:pt x="27" y="55"/>
                    </a:cubicBezTo>
                    <a:cubicBezTo>
                      <a:pt x="13" y="55"/>
                      <a:pt x="0" y="42"/>
                      <a:pt x="0" y="27"/>
                    </a:cubicBezTo>
                    <a:cubicBezTo>
                      <a:pt x="0" y="13"/>
                      <a:pt x="13" y="0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0" name="Freeform 453"/>
              <p:cNvSpPr>
                <a:spLocks/>
              </p:cNvSpPr>
              <p:nvPr/>
            </p:nvSpPr>
            <p:spPr bwMode="auto">
              <a:xfrm>
                <a:off x="6588" y="2508"/>
                <a:ext cx="54" cy="53"/>
              </a:xfrm>
              <a:custGeom>
                <a:avLst/>
                <a:gdLst>
                  <a:gd name="T0" fmla="*/ 0 w 54"/>
                  <a:gd name="T1" fmla="*/ 27 h 54"/>
                  <a:gd name="T2" fmla="*/ 27 w 54"/>
                  <a:gd name="T3" fmla="*/ 0 h 54"/>
                  <a:gd name="T4" fmla="*/ 54 w 54"/>
                  <a:gd name="T5" fmla="*/ 26 h 54"/>
                  <a:gd name="T6" fmla="*/ 27 w 54"/>
                  <a:gd name="T7" fmla="*/ 54 h 54"/>
                  <a:gd name="T8" fmla="*/ 0 w 54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27"/>
                    </a:moveTo>
                    <a:cubicBezTo>
                      <a:pt x="0" y="12"/>
                      <a:pt x="12" y="0"/>
                      <a:pt x="27" y="0"/>
                    </a:cubicBezTo>
                    <a:cubicBezTo>
                      <a:pt x="42" y="1"/>
                      <a:pt x="53" y="12"/>
                      <a:pt x="54" y="26"/>
                    </a:cubicBezTo>
                    <a:cubicBezTo>
                      <a:pt x="54" y="40"/>
                      <a:pt x="42" y="54"/>
                      <a:pt x="27" y="54"/>
                    </a:cubicBezTo>
                    <a:cubicBezTo>
                      <a:pt x="13" y="54"/>
                      <a:pt x="0" y="42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1" name="Freeform 454"/>
              <p:cNvSpPr>
                <a:spLocks/>
              </p:cNvSpPr>
              <p:nvPr/>
            </p:nvSpPr>
            <p:spPr bwMode="auto">
              <a:xfrm>
                <a:off x="5411" y="4307"/>
                <a:ext cx="53" cy="54"/>
              </a:xfrm>
              <a:custGeom>
                <a:avLst/>
                <a:gdLst>
                  <a:gd name="T0" fmla="*/ 54 w 54"/>
                  <a:gd name="T1" fmla="*/ 28 h 55"/>
                  <a:gd name="T2" fmla="*/ 27 w 54"/>
                  <a:gd name="T3" fmla="*/ 54 h 55"/>
                  <a:gd name="T4" fmla="*/ 1 w 54"/>
                  <a:gd name="T5" fmla="*/ 28 h 55"/>
                  <a:gd name="T6" fmla="*/ 27 w 54"/>
                  <a:gd name="T7" fmla="*/ 0 h 55"/>
                  <a:gd name="T8" fmla="*/ 54 w 54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cubicBezTo>
                      <a:pt x="54" y="43"/>
                      <a:pt x="42" y="55"/>
                      <a:pt x="27" y="54"/>
                    </a:cubicBezTo>
                    <a:cubicBezTo>
                      <a:pt x="12" y="54"/>
                      <a:pt x="1" y="43"/>
                      <a:pt x="1" y="28"/>
                    </a:cubicBezTo>
                    <a:cubicBezTo>
                      <a:pt x="0" y="13"/>
                      <a:pt x="13" y="0"/>
                      <a:pt x="27" y="0"/>
                    </a:cubicBezTo>
                    <a:cubicBezTo>
                      <a:pt x="42" y="0"/>
                      <a:pt x="54" y="13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2" name="Freeform 455"/>
              <p:cNvSpPr>
                <a:spLocks/>
              </p:cNvSpPr>
              <p:nvPr/>
            </p:nvSpPr>
            <p:spPr bwMode="auto">
              <a:xfrm>
                <a:off x="3821" y="2201"/>
                <a:ext cx="53" cy="54"/>
              </a:xfrm>
              <a:custGeom>
                <a:avLst/>
                <a:gdLst>
                  <a:gd name="T0" fmla="*/ 0 w 54"/>
                  <a:gd name="T1" fmla="*/ 28 h 55"/>
                  <a:gd name="T2" fmla="*/ 26 w 54"/>
                  <a:gd name="T3" fmla="*/ 0 h 55"/>
                  <a:gd name="T4" fmla="*/ 54 w 54"/>
                  <a:gd name="T5" fmla="*/ 26 h 55"/>
                  <a:gd name="T6" fmla="*/ 27 w 54"/>
                  <a:gd name="T7" fmla="*/ 54 h 55"/>
                  <a:gd name="T8" fmla="*/ 0 w 54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0" y="28"/>
                    </a:moveTo>
                    <a:cubicBezTo>
                      <a:pt x="0" y="12"/>
                      <a:pt x="11" y="1"/>
                      <a:pt x="26" y="0"/>
                    </a:cubicBezTo>
                    <a:cubicBezTo>
                      <a:pt x="41" y="0"/>
                      <a:pt x="53" y="12"/>
                      <a:pt x="54" y="26"/>
                    </a:cubicBezTo>
                    <a:cubicBezTo>
                      <a:pt x="54" y="41"/>
                      <a:pt x="41" y="54"/>
                      <a:pt x="27" y="54"/>
                    </a:cubicBezTo>
                    <a:cubicBezTo>
                      <a:pt x="13" y="55"/>
                      <a:pt x="0" y="43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3" name="Freeform 456"/>
              <p:cNvSpPr>
                <a:spLocks/>
              </p:cNvSpPr>
              <p:nvPr/>
            </p:nvSpPr>
            <p:spPr bwMode="auto">
              <a:xfrm>
                <a:off x="6619" y="2716"/>
                <a:ext cx="53" cy="53"/>
              </a:xfrm>
              <a:custGeom>
                <a:avLst/>
                <a:gdLst>
                  <a:gd name="T0" fmla="*/ 0 w 54"/>
                  <a:gd name="T1" fmla="*/ 27 h 54"/>
                  <a:gd name="T2" fmla="*/ 27 w 54"/>
                  <a:gd name="T3" fmla="*/ 0 h 54"/>
                  <a:gd name="T4" fmla="*/ 53 w 54"/>
                  <a:gd name="T5" fmla="*/ 26 h 54"/>
                  <a:gd name="T6" fmla="*/ 27 w 54"/>
                  <a:gd name="T7" fmla="*/ 54 h 54"/>
                  <a:gd name="T8" fmla="*/ 0 w 54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27"/>
                    </a:moveTo>
                    <a:cubicBezTo>
                      <a:pt x="0" y="11"/>
                      <a:pt x="11" y="0"/>
                      <a:pt x="27" y="0"/>
                    </a:cubicBezTo>
                    <a:cubicBezTo>
                      <a:pt x="41" y="1"/>
                      <a:pt x="53" y="12"/>
                      <a:pt x="53" y="26"/>
                    </a:cubicBezTo>
                    <a:cubicBezTo>
                      <a:pt x="54" y="40"/>
                      <a:pt x="41" y="54"/>
                      <a:pt x="27" y="54"/>
                    </a:cubicBezTo>
                    <a:cubicBezTo>
                      <a:pt x="12" y="54"/>
                      <a:pt x="0" y="42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4" name="Freeform 457"/>
              <p:cNvSpPr>
                <a:spLocks/>
              </p:cNvSpPr>
              <p:nvPr/>
            </p:nvSpPr>
            <p:spPr bwMode="auto">
              <a:xfrm>
                <a:off x="6285" y="1914"/>
                <a:ext cx="55" cy="53"/>
              </a:xfrm>
              <a:custGeom>
                <a:avLst/>
                <a:gdLst>
                  <a:gd name="T0" fmla="*/ 27 w 55"/>
                  <a:gd name="T1" fmla="*/ 54 h 54"/>
                  <a:gd name="T2" fmla="*/ 1 w 55"/>
                  <a:gd name="T3" fmla="*/ 26 h 54"/>
                  <a:gd name="T4" fmla="*/ 26 w 55"/>
                  <a:gd name="T5" fmla="*/ 0 h 54"/>
                  <a:gd name="T6" fmla="*/ 54 w 55"/>
                  <a:gd name="T7" fmla="*/ 27 h 54"/>
                  <a:gd name="T8" fmla="*/ 27 w 55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4">
                    <a:moveTo>
                      <a:pt x="27" y="54"/>
                    </a:moveTo>
                    <a:cubicBezTo>
                      <a:pt x="11" y="54"/>
                      <a:pt x="0" y="42"/>
                      <a:pt x="1" y="26"/>
                    </a:cubicBezTo>
                    <a:cubicBezTo>
                      <a:pt x="1" y="12"/>
                      <a:pt x="13" y="1"/>
                      <a:pt x="26" y="0"/>
                    </a:cubicBezTo>
                    <a:cubicBezTo>
                      <a:pt x="41" y="0"/>
                      <a:pt x="54" y="13"/>
                      <a:pt x="54" y="27"/>
                    </a:cubicBezTo>
                    <a:cubicBezTo>
                      <a:pt x="55" y="42"/>
                      <a:pt x="42" y="54"/>
                      <a:pt x="27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5" name="Freeform 458"/>
              <p:cNvSpPr>
                <a:spLocks/>
              </p:cNvSpPr>
              <p:nvPr/>
            </p:nvSpPr>
            <p:spPr bwMode="auto">
              <a:xfrm>
                <a:off x="4070" y="3869"/>
                <a:ext cx="53" cy="53"/>
              </a:xfrm>
              <a:custGeom>
                <a:avLst/>
                <a:gdLst>
                  <a:gd name="T0" fmla="*/ 0 w 54"/>
                  <a:gd name="T1" fmla="*/ 26 h 54"/>
                  <a:gd name="T2" fmla="*/ 28 w 54"/>
                  <a:gd name="T3" fmla="*/ 0 h 54"/>
                  <a:gd name="T4" fmla="*/ 54 w 54"/>
                  <a:gd name="T5" fmla="*/ 26 h 54"/>
                  <a:gd name="T6" fmla="*/ 27 w 54"/>
                  <a:gd name="T7" fmla="*/ 54 h 54"/>
                  <a:gd name="T8" fmla="*/ 0 w 54"/>
                  <a:gd name="T9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26"/>
                    </a:moveTo>
                    <a:cubicBezTo>
                      <a:pt x="0" y="11"/>
                      <a:pt x="12" y="0"/>
                      <a:pt x="28" y="0"/>
                    </a:cubicBezTo>
                    <a:cubicBezTo>
                      <a:pt x="42" y="0"/>
                      <a:pt x="53" y="12"/>
                      <a:pt x="54" y="26"/>
                    </a:cubicBezTo>
                    <a:cubicBezTo>
                      <a:pt x="54" y="40"/>
                      <a:pt x="42" y="53"/>
                      <a:pt x="27" y="54"/>
                    </a:cubicBezTo>
                    <a:cubicBezTo>
                      <a:pt x="13" y="54"/>
                      <a:pt x="0" y="41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6" name="Freeform 459"/>
              <p:cNvSpPr>
                <a:spLocks/>
              </p:cNvSpPr>
              <p:nvPr/>
            </p:nvSpPr>
            <p:spPr bwMode="auto">
              <a:xfrm>
                <a:off x="5738" y="4215"/>
                <a:ext cx="52" cy="55"/>
              </a:xfrm>
              <a:custGeom>
                <a:avLst/>
                <a:gdLst>
                  <a:gd name="T0" fmla="*/ 53 w 53"/>
                  <a:gd name="T1" fmla="*/ 27 h 55"/>
                  <a:gd name="T2" fmla="*/ 28 w 53"/>
                  <a:gd name="T3" fmla="*/ 54 h 55"/>
                  <a:gd name="T4" fmla="*/ 0 w 53"/>
                  <a:gd name="T5" fmla="*/ 27 h 55"/>
                  <a:gd name="T6" fmla="*/ 28 w 53"/>
                  <a:gd name="T7" fmla="*/ 1 h 55"/>
                  <a:gd name="T8" fmla="*/ 53 w 53"/>
                  <a:gd name="T9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5">
                    <a:moveTo>
                      <a:pt x="53" y="27"/>
                    </a:moveTo>
                    <a:cubicBezTo>
                      <a:pt x="53" y="41"/>
                      <a:pt x="42" y="53"/>
                      <a:pt x="28" y="54"/>
                    </a:cubicBezTo>
                    <a:cubicBezTo>
                      <a:pt x="13" y="55"/>
                      <a:pt x="0" y="42"/>
                      <a:pt x="0" y="27"/>
                    </a:cubicBezTo>
                    <a:cubicBezTo>
                      <a:pt x="0" y="12"/>
                      <a:pt x="13" y="0"/>
                      <a:pt x="28" y="1"/>
                    </a:cubicBezTo>
                    <a:cubicBezTo>
                      <a:pt x="42" y="1"/>
                      <a:pt x="53" y="13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7" name="Freeform 460"/>
              <p:cNvSpPr>
                <a:spLocks/>
              </p:cNvSpPr>
              <p:nvPr/>
            </p:nvSpPr>
            <p:spPr bwMode="auto">
              <a:xfrm>
                <a:off x="3675" y="2649"/>
                <a:ext cx="53" cy="54"/>
              </a:xfrm>
              <a:custGeom>
                <a:avLst/>
                <a:gdLst>
                  <a:gd name="T0" fmla="*/ 28 w 54"/>
                  <a:gd name="T1" fmla="*/ 1 h 54"/>
                  <a:gd name="T2" fmla="*/ 54 w 54"/>
                  <a:gd name="T3" fmla="*/ 27 h 54"/>
                  <a:gd name="T4" fmla="*/ 26 w 54"/>
                  <a:gd name="T5" fmla="*/ 54 h 54"/>
                  <a:gd name="T6" fmla="*/ 1 w 54"/>
                  <a:gd name="T7" fmla="*/ 25 h 54"/>
                  <a:gd name="T8" fmla="*/ 28 w 54"/>
                  <a:gd name="T9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8" y="1"/>
                    </a:moveTo>
                    <a:cubicBezTo>
                      <a:pt x="42" y="1"/>
                      <a:pt x="53" y="13"/>
                      <a:pt x="54" y="27"/>
                    </a:cubicBezTo>
                    <a:cubicBezTo>
                      <a:pt x="54" y="41"/>
                      <a:pt x="41" y="54"/>
                      <a:pt x="26" y="54"/>
                    </a:cubicBezTo>
                    <a:cubicBezTo>
                      <a:pt x="11" y="53"/>
                      <a:pt x="0" y="41"/>
                      <a:pt x="1" y="25"/>
                    </a:cubicBezTo>
                    <a:cubicBezTo>
                      <a:pt x="2" y="11"/>
                      <a:pt x="13" y="0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8" name="Freeform 461"/>
              <p:cNvSpPr>
                <a:spLocks/>
              </p:cNvSpPr>
              <p:nvPr/>
            </p:nvSpPr>
            <p:spPr bwMode="auto">
              <a:xfrm>
                <a:off x="4637" y="4253"/>
                <a:ext cx="53" cy="53"/>
              </a:xfrm>
              <a:custGeom>
                <a:avLst/>
                <a:gdLst>
                  <a:gd name="T0" fmla="*/ 27 w 54"/>
                  <a:gd name="T1" fmla="*/ 0 h 54"/>
                  <a:gd name="T2" fmla="*/ 54 w 54"/>
                  <a:gd name="T3" fmla="*/ 27 h 54"/>
                  <a:gd name="T4" fmla="*/ 28 w 54"/>
                  <a:gd name="T5" fmla="*/ 53 h 54"/>
                  <a:gd name="T6" fmla="*/ 1 w 54"/>
                  <a:gd name="T7" fmla="*/ 28 h 54"/>
                  <a:gd name="T8" fmla="*/ 27 w 5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7" y="0"/>
                    </a:moveTo>
                    <a:cubicBezTo>
                      <a:pt x="41" y="0"/>
                      <a:pt x="54" y="12"/>
                      <a:pt x="54" y="27"/>
                    </a:cubicBezTo>
                    <a:cubicBezTo>
                      <a:pt x="53" y="41"/>
                      <a:pt x="41" y="53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3"/>
                      <a:pt x="12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9" name="Freeform 462"/>
              <p:cNvSpPr>
                <a:spLocks/>
              </p:cNvSpPr>
              <p:nvPr/>
            </p:nvSpPr>
            <p:spPr bwMode="auto">
              <a:xfrm>
                <a:off x="4817" y="4311"/>
                <a:ext cx="52" cy="53"/>
              </a:xfrm>
              <a:custGeom>
                <a:avLst/>
                <a:gdLst>
                  <a:gd name="T0" fmla="*/ 53 w 53"/>
                  <a:gd name="T1" fmla="*/ 27 h 54"/>
                  <a:gd name="T2" fmla="*/ 27 w 53"/>
                  <a:gd name="T3" fmla="*/ 53 h 54"/>
                  <a:gd name="T4" fmla="*/ 0 w 53"/>
                  <a:gd name="T5" fmla="*/ 26 h 54"/>
                  <a:gd name="T6" fmla="*/ 26 w 53"/>
                  <a:gd name="T7" fmla="*/ 0 h 54"/>
                  <a:gd name="T8" fmla="*/ 53 w 53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53" y="27"/>
                    </a:moveTo>
                    <a:cubicBezTo>
                      <a:pt x="53" y="41"/>
                      <a:pt x="41" y="53"/>
                      <a:pt x="27" y="53"/>
                    </a:cubicBezTo>
                    <a:cubicBezTo>
                      <a:pt x="13" y="54"/>
                      <a:pt x="0" y="41"/>
                      <a:pt x="0" y="26"/>
                    </a:cubicBezTo>
                    <a:cubicBezTo>
                      <a:pt x="0" y="13"/>
                      <a:pt x="12" y="1"/>
                      <a:pt x="26" y="0"/>
                    </a:cubicBezTo>
                    <a:cubicBezTo>
                      <a:pt x="41" y="0"/>
                      <a:pt x="53" y="12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0" name="Freeform 463"/>
              <p:cNvSpPr>
                <a:spLocks/>
              </p:cNvSpPr>
              <p:nvPr/>
            </p:nvSpPr>
            <p:spPr bwMode="auto">
              <a:xfrm>
                <a:off x="3800" y="3484"/>
                <a:ext cx="52" cy="53"/>
              </a:xfrm>
              <a:custGeom>
                <a:avLst/>
                <a:gdLst>
                  <a:gd name="T0" fmla="*/ 0 w 53"/>
                  <a:gd name="T1" fmla="*/ 26 h 54"/>
                  <a:gd name="T2" fmla="*/ 26 w 53"/>
                  <a:gd name="T3" fmla="*/ 0 h 54"/>
                  <a:gd name="T4" fmla="*/ 53 w 53"/>
                  <a:gd name="T5" fmla="*/ 27 h 54"/>
                  <a:gd name="T6" fmla="*/ 27 w 53"/>
                  <a:gd name="T7" fmla="*/ 53 h 54"/>
                  <a:gd name="T8" fmla="*/ 0 w 53"/>
                  <a:gd name="T9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0" y="26"/>
                    </a:moveTo>
                    <a:cubicBezTo>
                      <a:pt x="0" y="13"/>
                      <a:pt x="12" y="1"/>
                      <a:pt x="26" y="0"/>
                    </a:cubicBezTo>
                    <a:cubicBezTo>
                      <a:pt x="40" y="0"/>
                      <a:pt x="53" y="13"/>
                      <a:pt x="53" y="27"/>
                    </a:cubicBezTo>
                    <a:cubicBezTo>
                      <a:pt x="53" y="41"/>
                      <a:pt x="41" y="53"/>
                      <a:pt x="27" y="53"/>
                    </a:cubicBezTo>
                    <a:cubicBezTo>
                      <a:pt x="12" y="54"/>
                      <a:pt x="0" y="41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1" name="Freeform 464"/>
              <p:cNvSpPr>
                <a:spLocks/>
              </p:cNvSpPr>
              <p:nvPr/>
            </p:nvSpPr>
            <p:spPr bwMode="auto">
              <a:xfrm>
                <a:off x="4767" y="1417"/>
                <a:ext cx="53" cy="53"/>
              </a:xfrm>
              <a:custGeom>
                <a:avLst/>
                <a:gdLst>
                  <a:gd name="T0" fmla="*/ 27 w 54"/>
                  <a:gd name="T1" fmla="*/ 1 h 54"/>
                  <a:gd name="T2" fmla="*/ 54 w 54"/>
                  <a:gd name="T3" fmla="*/ 27 h 54"/>
                  <a:gd name="T4" fmla="*/ 26 w 54"/>
                  <a:gd name="T5" fmla="*/ 54 h 54"/>
                  <a:gd name="T6" fmla="*/ 0 w 54"/>
                  <a:gd name="T7" fmla="*/ 28 h 54"/>
                  <a:gd name="T8" fmla="*/ 27 w 54"/>
                  <a:gd name="T9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7" y="1"/>
                    </a:moveTo>
                    <a:cubicBezTo>
                      <a:pt x="42" y="0"/>
                      <a:pt x="54" y="13"/>
                      <a:pt x="54" y="27"/>
                    </a:cubicBezTo>
                    <a:cubicBezTo>
                      <a:pt x="54" y="42"/>
                      <a:pt x="41" y="54"/>
                      <a:pt x="26" y="54"/>
                    </a:cubicBezTo>
                    <a:cubicBezTo>
                      <a:pt x="12" y="53"/>
                      <a:pt x="0" y="42"/>
                      <a:pt x="0" y="28"/>
                    </a:cubicBezTo>
                    <a:cubicBezTo>
                      <a:pt x="0" y="13"/>
                      <a:pt x="12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2" name="Freeform 465"/>
              <p:cNvSpPr>
                <a:spLocks/>
              </p:cNvSpPr>
              <p:nvPr/>
            </p:nvSpPr>
            <p:spPr bwMode="auto">
              <a:xfrm>
                <a:off x="6621" y="3014"/>
                <a:ext cx="53" cy="53"/>
              </a:xfrm>
              <a:custGeom>
                <a:avLst/>
                <a:gdLst>
                  <a:gd name="T0" fmla="*/ 54 w 54"/>
                  <a:gd name="T1" fmla="*/ 29 h 54"/>
                  <a:gd name="T2" fmla="*/ 27 w 54"/>
                  <a:gd name="T3" fmla="*/ 54 h 54"/>
                  <a:gd name="T4" fmla="*/ 1 w 54"/>
                  <a:gd name="T5" fmla="*/ 26 h 54"/>
                  <a:gd name="T6" fmla="*/ 30 w 54"/>
                  <a:gd name="T7" fmla="*/ 1 h 54"/>
                  <a:gd name="T8" fmla="*/ 54 w 54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4" y="29"/>
                    </a:moveTo>
                    <a:cubicBezTo>
                      <a:pt x="53" y="43"/>
                      <a:pt x="41" y="54"/>
                      <a:pt x="27" y="54"/>
                    </a:cubicBezTo>
                    <a:cubicBezTo>
                      <a:pt x="13" y="54"/>
                      <a:pt x="0" y="41"/>
                      <a:pt x="1" y="26"/>
                    </a:cubicBezTo>
                    <a:cubicBezTo>
                      <a:pt x="2" y="11"/>
                      <a:pt x="15" y="0"/>
                      <a:pt x="30" y="1"/>
                    </a:cubicBezTo>
                    <a:cubicBezTo>
                      <a:pt x="44" y="2"/>
                      <a:pt x="54" y="14"/>
                      <a:pt x="5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3" name="Freeform 466"/>
              <p:cNvSpPr>
                <a:spLocks/>
              </p:cNvSpPr>
              <p:nvPr/>
            </p:nvSpPr>
            <p:spPr bwMode="auto">
              <a:xfrm>
                <a:off x="4221" y="4018"/>
                <a:ext cx="52" cy="52"/>
              </a:xfrm>
              <a:custGeom>
                <a:avLst/>
                <a:gdLst>
                  <a:gd name="T0" fmla="*/ 0 w 53"/>
                  <a:gd name="T1" fmla="*/ 27 h 53"/>
                  <a:gd name="T2" fmla="*/ 26 w 53"/>
                  <a:gd name="T3" fmla="*/ 0 h 53"/>
                  <a:gd name="T4" fmla="*/ 52 w 53"/>
                  <a:gd name="T5" fmla="*/ 26 h 53"/>
                  <a:gd name="T6" fmla="*/ 26 w 53"/>
                  <a:gd name="T7" fmla="*/ 53 h 53"/>
                  <a:gd name="T8" fmla="*/ 0 w 53"/>
                  <a:gd name="T9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3">
                    <a:moveTo>
                      <a:pt x="0" y="27"/>
                    </a:move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2" y="12"/>
                      <a:pt x="52" y="26"/>
                    </a:cubicBezTo>
                    <a:cubicBezTo>
                      <a:pt x="53" y="40"/>
                      <a:pt x="40" y="53"/>
                      <a:pt x="26" y="53"/>
                    </a:cubicBezTo>
                    <a:cubicBezTo>
                      <a:pt x="12" y="53"/>
                      <a:pt x="0" y="41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4" name="Freeform 467"/>
              <p:cNvSpPr>
                <a:spLocks/>
              </p:cNvSpPr>
              <p:nvPr/>
            </p:nvSpPr>
            <p:spPr bwMode="auto">
              <a:xfrm>
                <a:off x="5182" y="1356"/>
                <a:ext cx="53" cy="53"/>
              </a:xfrm>
              <a:custGeom>
                <a:avLst/>
                <a:gdLst>
                  <a:gd name="T0" fmla="*/ 28 w 54"/>
                  <a:gd name="T1" fmla="*/ 0 h 54"/>
                  <a:gd name="T2" fmla="*/ 54 w 54"/>
                  <a:gd name="T3" fmla="*/ 26 h 54"/>
                  <a:gd name="T4" fmla="*/ 26 w 54"/>
                  <a:gd name="T5" fmla="*/ 53 h 54"/>
                  <a:gd name="T6" fmla="*/ 1 w 54"/>
                  <a:gd name="T7" fmla="*/ 24 h 54"/>
                  <a:gd name="T8" fmla="*/ 28 w 5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8" y="0"/>
                    </a:moveTo>
                    <a:cubicBezTo>
                      <a:pt x="42" y="1"/>
                      <a:pt x="54" y="12"/>
                      <a:pt x="54" y="26"/>
                    </a:cubicBezTo>
                    <a:cubicBezTo>
                      <a:pt x="54" y="41"/>
                      <a:pt x="41" y="54"/>
                      <a:pt x="26" y="53"/>
                    </a:cubicBezTo>
                    <a:cubicBezTo>
                      <a:pt x="11" y="52"/>
                      <a:pt x="0" y="39"/>
                      <a:pt x="1" y="24"/>
                    </a:cubicBezTo>
                    <a:cubicBezTo>
                      <a:pt x="2" y="10"/>
                      <a:pt x="14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5" name="Freeform 468"/>
              <p:cNvSpPr>
                <a:spLocks/>
              </p:cNvSpPr>
              <p:nvPr/>
            </p:nvSpPr>
            <p:spPr bwMode="auto">
              <a:xfrm>
                <a:off x="4173" y="1721"/>
                <a:ext cx="54" cy="53"/>
              </a:xfrm>
              <a:custGeom>
                <a:avLst/>
                <a:gdLst>
                  <a:gd name="T0" fmla="*/ 28 w 54"/>
                  <a:gd name="T1" fmla="*/ 0 h 54"/>
                  <a:gd name="T2" fmla="*/ 53 w 54"/>
                  <a:gd name="T3" fmla="*/ 29 h 54"/>
                  <a:gd name="T4" fmla="*/ 26 w 54"/>
                  <a:gd name="T5" fmla="*/ 53 h 54"/>
                  <a:gd name="T6" fmla="*/ 0 w 54"/>
                  <a:gd name="T7" fmla="*/ 27 h 54"/>
                  <a:gd name="T8" fmla="*/ 28 w 5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28" y="0"/>
                    </a:moveTo>
                    <a:cubicBezTo>
                      <a:pt x="43" y="1"/>
                      <a:pt x="54" y="14"/>
                      <a:pt x="53" y="29"/>
                    </a:cubicBezTo>
                    <a:cubicBezTo>
                      <a:pt x="52" y="43"/>
                      <a:pt x="39" y="54"/>
                      <a:pt x="26" y="53"/>
                    </a:cubicBezTo>
                    <a:cubicBezTo>
                      <a:pt x="12" y="53"/>
                      <a:pt x="0" y="40"/>
                      <a:pt x="0" y="27"/>
                    </a:cubicBezTo>
                    <a:cubicBezTo>
                      <a:pt x="0" y="12"/>
                      <a:pt x="13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6" name="Freeform 469"/>
              <p:cNvSpPr>
                <a:spLocks/>
              </p:cNvSpPr>
              <p:nvPr/>
            </p:nvSpPr>
            <p:spPr bwMode="auto">
              <a:xfrm>
                <a:off x="5203" y="4339"/>
                <a:ext cx="53" cy="53"/>
              </a:xfrm>
              <a:custGeom>
                <a:avLst/>
                <a:gdLst>
                  <a:gd name="T0" fmla="*/ 28 w 54"/>
                  <a:gd name="T1" fmla="*/ 53 h 53"/>
                  <a:gd name="T2" fmla="*/ 1 w 54"/>
                  <a:gd name="T3" fmla="*/ 28 h 53"/>
                  <a:gd name="T4" fmla="*/ 27 w 54"/>
                  <a:gd name="T5" fmla="*/ 0 h 53"/>
                  <a:gd name="T6" fmla="*/ 54 w 54"/>
                  <a:gd name="T7" fmla="*/ 27 h 53"/>
                  <a:gd name="T8" fmla="*/ 28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8" y="53"/>
                    </a:moveTo>
                    <a:cubicBezTo>
                      <a:pt x="13" y="53"/>
                      <a:pt x="2" y="43"/>
                      <a:pt x="1" y="28"/>
                    </a:cubicBezTo>
                    <a:cubicBezTo>
                      <a:pt x="0" y="13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7" name="Freeform 470"/>
              <p:cNvSpPr>
                <a:spLocks/>
              </p:cNvSpPr>
              <p:nvPr/>
            </p:nvSpPr>
            <p:spPr bwMode="auto">
              <a:xfrm>
                <a:off x="6417" y="3644"/>
                <a:ext cx="53" cy="53"/>
              </a:xfrm>
              <a:custGeom>
                <a:avLst/>
                <a:gdLst>
                  <a:gd name="T0" fmla="*/ 1 w 54"/>
                  <a:gd name="T1" fmla="*/ 26 h 54"/>
                  <a:gd name="T2" fmla="*/ 27 w 54"/>
                  <a:gd name="T3" fmla="*/ 0 h 54"/>
                  <a:gd name="T4" fmla="*/ 53 w 54"/>
                  <a:gd name="T5" fmla="*/ 28 h 54"/>
                  <a:gd name="T6" fmla="*/ 26 w 54"/>
                  <a:gd name="T7" fmla="*/ 53 h 54"/>
                  <a:gd name="T8" fmla="*/ 1 w 54"/>
                  <a:gd name="T9" fmla="*/ 2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1" y="26"/>
                    </a:moveTo>
                    <a:cubicBezTo>
                      <a:pt x="1" y="12"/>
                      <a:pt x="13" y="0"/>
                      <a:pt x="27" y="0"/>
                    </a:cubicBezTo>
                    <a:cubicBezTo>
                      <a:pt x="42" y="0"/>
                      <a:pt x="54" y="13"/>
                      <a:pt x="53" y="28"/>
                    </a:cubicBezTo>
                    <a:cubicBezTo>
                      <a:pt x="52" y="43"/>
                      <a:pt x="39" y="54"/>
                      <a:pt x="26" y="53"/>
                    </a:cubicBezTo>
                    <a:cubicBezTo>
                      <a:pt x="12" y="52"/>
                      <a:pt x="0" y="40"/>
                      <a:pt x="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8" name="Freeform 471"/>
              <p:cNvSpPr>
                <a:spLocks/>
              </p:cNvSpPr>
              <p:nvPr/>
            </p:nvSpPr>
            <p:spPr bwMode="auto">
              <a:xfrm>
                <a:off x="3862" y="3603"/>
                <a:ext cx="52" cy="52"/>
              </a:xfrm>
              <a:custGeom>
                <a:avLst/>
                <a:gdLst>
                  <a:gd name="T0" fmla="*/ 0 w 53"/>
                  <a:gd name="T1" fmla="*/ 26 h 53"/>
                  <a:gd name="T2" fmla="*/ 25 w 53"/>
                  <a:gd name="T3" fmla="*/ 0 h 53"/>
                  <a:gd name="T4" fmla="*/ 52 w 53"/>
                  <a:gd name="T5" fmla="*/ 27 h 53"/>
                  <a:gd name="T6" fmla="*/ 27 w 53"/>
                  <a:gd name="T7" fmla="*/ 53 h 53"/>
                  <a:gd name="T8" fmla="*/ 0 w 53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3">
                    <a:moveTo>
                      <a:pt x="0" y="26"/>
                    </a:moveTo>
                    <a:cubicBezTo>
                      <a:pt x="0" y="12"/>
                      <a:pt x="11" y="0"/>
                      <a:pt x="25" y="0"/>
                    </a:cubicBezTo>
                    <a:cubicBezTo>
                      <a:pt x="40" y="0"/>
                      <a:pt x="53" y="12"/>
                      <a:pt x="52" y="27"/>
                    </a:cubicBezTo>
                    <a:cubicBezTo>
                      <a:pt x="52" y="40"/>
                      <a:pt x="41" y="52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9" name="Freeform 472"/>
              <p:cNvSpPr>
                <a:spLocks/>
              </p:cNvSpPr>
              <p:nvPr/>
            </p:nvSpPr>
            <p:spPr bwMode="auto">
              <a:xfrm>
                <a:off x="4726" y="4283"/>
                <a:ext cx="53" cy="52"/>
              </a:xfrm>
              <a:custGeom>
                <a:avLst/>
                <a:gdLst>
                  <a:gd name="T0" fmla="*/ 27 w 54"/>
                  <a:gd name="T1" fmla="*/ 0 h 53"/>
                  <a:gd name="T2" fmla="*/ 54 w 54"/>
                  <a:gd name="T3" fmla="*/ 27 h 53"/>
                  <a:gd name="T4" fmla="*/ 28 w 54"/>
                  <a:gd name="T5" fmla="*/ 52 h 53"/>
                  <a:gd name="T6" fmla="*/ 1 w 54"/>
                  <a:gd name="T7" fmla="*/ 25 h 53"/>
                  <a:gd name="T8" fmla="*/ 27 w 5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7" y="0"/>
                    </a:moveTo>
                    <a:cubicBezTo>
                      <a:pt x="42" y="0"/>
                      <a:pt x="54" y="12"/>
                      <a:pt x="54" y="27"/>
                    </a:cubicBezTo>
                    <a:cubicBezTo>
                      <a:pt x="53" y="41"/>
                      <a:pt x="41" y="52"/>
                      <a:pt x="28" y="52"/>
                    </a:cubicBezTo>
                    <a:cubicBezTo>
                      <a:pt x="13" y="53"/>
                      <a:pt x="0" y="40"/>
                      <a:pt x="1" y="25"/>
                    </a:cubicBezTo>
                    <a:cubicBezTo>
                      <a:pt x="1" y="11"/>
                      <a:pt x="13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0" name="Freeform 473"/>
              <p:cNvSpPr>
                <a:spLocks/>
              </p:cNvSpPr>
              <p:nvPr/>
            </p:nvSpPr>
            <p:spPr bwMode="auto">
              <a:xfrm>
                <a:off x="4025" y="1871"/>
                <a:ext cx="53" cy="52"/>
              </a:xfrm>
              <a:custGeom>
                <a:avLst/>
                <a:gdLst>
                  <a:gd name="T0" fmla="*/ 28 w 54"/>
                  <a:gd name="T1" fmla="*/ 53 h 53"/>
                  <a:gd name="T2" fmla="*/ 1 w 54"/>
                  <a:gd name="T3" fmla="*/ 28 h 53"/>
                  <a:gd name="T4" fmla="*/ 27 w 54"/>
                  <a:gd name="T5" fmla="*/ 0 h 53"/>
                  <a:gd name="T6" fmla="*/ 54 w 54"/>
                  <a:gd name="T7" fmla="*/ 27 h 53"/>
                  <a:gd name="T8" fmla="*/ 28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8" y="53"/>
                    </a:moveTo>
                    <a:cubicBezTo>
                      <a:pt x="14" y="53"/>
                      <a:pt x="2" y="42"/>
                      <a:pt x="1" y="28"/>
                    </a:cubicBezTo>
                    <a:cubicBezTo>
                      <a:pt x="0" y="13"/>
                      <a:pt x="11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4" y="40"/>
                      <a:pt x="42" y="52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1" name="Freeform 474"/>
              <p:cNvSpPr>
                <a:spLocks/>
              </p:cNvSpPr>
              <p:nvPr/>
            </p:nvSpPr>
            <p:spPr bwMode="auto">
              <a:xfrm>
                <a:off x="5976" y="4094"/>
                <a:ext cx="51" cy="53"/>
              </a:xfrm>
              <a:custGeom>
                <a:avLst/>
                <a:gdLst>
                  <a:gd name="T0" fmla="*/ 52 w 52"/>
                  <a:gd name="T1" fmla="*/ 28 h 54"/>
                  <a:gd name="T2" fmla="*/ 27 w 52"/>
                  <a:gd name="T3" fmla="*/ 54 h 54"/>
                  <a:gd name="T4" fmla="*/ 0 w 52"/>
                  <a:gd name="T5" fmla="*/ 27 h 54"/>
                  <a:gd name="T6" fmla="*/ 28 w 52"/>
                  <a:gd name="T7" fmla="*/ 1 h 54"/>
                  <a:gd name="T8" fmla="*/ 52 w 52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4">
                    <a:moveTo>
                      <a:pt x="52" y="28"/>
                    </a:moveTo>
                    <a:cubicBezTo>
                      <a:pt x="52" y="42"/>
                      <a:pt x="41" y="53"/>
                      <a:pt x="27" y="54"/>
                    </a:cubicBezTo>
                    <a:cubicBezTo>
                      <a:pt x="12" y="54"/>
                      <a:pt x="0" y="43"/>
                      <a:pt x="0" y="27"/>
                    </a:cubicBezTo>
                    <a:cubicBezTo>
                      <a:pt x="0" y="12"/>
                      <a:pt x="13" y="0"/>
                      <a:pt x="28" y="1"/>
                    </a:cubicBezTo>
                    <a:cubicBezTo>
                      <a:pt x="41" y="2"/>
                      <a:pt x="52" y="13"/>
                      <a:pt x="5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2" name="Freeform 475"/>
              <p:cNvSpPr>
                <a:spLocks/>
              </p:cNvSpPr>
              <p:nvPr/>
            </p:nvSpPr>
            <p:spPr bwMode="auto">
              <a:xfrm>
                <a:off x="5986" y="1617"/>
                <a:ext cx="54" cy="53"/>
              </a:xfrm>
              <a:custGeom>
                <a:avLst/>
                <a:gdLst>
                  <a:gd name="T0" fmla="*/ 53 w 54"/>
                  <a:gd name="T1" fmla="*/ 27 h 54"/>
                  <a:gd name="T2" fmla="*/ 27 w 54"/>
                  <a:gd name="T3" fmla="*/ 54 h 54"/>
                  <a:gd name="T4" fmla="*/ 1 w 54"/>
                  <a:gd name="T5" fmla="*/ 29 h 54"/>
                  <a:gd name="T6" fmla="*/ 25 w 54"/>
                  <a:gd name="T7" fmla="*/ 2 h 54"/>
                  <a:gd name="T8" fmla="*/ 53 w 54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7"/>
                    </a:moveTo>
                    <a:cubicBezTo>
                      <a:pt x="54" y="42"/>
                      <a:pt x="42" y="54"/>
                      <a:pt x="27" y="54"/>
                    </a:cubicBezTo>
                    <a:cubicBezTo>
                      <a:pt x="13" y="54"/>
                      <a:pt x="1" y="42"/>
                      <a:pt x="1" y="29"/>
                    </a:cubicBezTo>
                    <a:cubicBezTo>
                      <a:pt x="0" y="15"/>
                      <a:pt x="11" y="2"/>
                      <a:pt x="25" y="2"/>
                    </a:cubicBezTo>
                    <a:cubicBezTo>
                      <a:pt x="40" y="0"/>
                      <a:pt x="53" y="12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3" name="Freeform 476"/>
              <p:cNvSpPr>
                <a:spLocks/>
              </p:cNvSpPr>
              <p:nvPr/>
            </p:nvSpPr>
            <p:spPr bwMode="auto">
              <a:xfrm>
                <a:off x="5619" y="4275"/>
                <a:ext cx="53" cy="54"/>
              </a:xfrm>
              <a:custGeom>
                <a:avLst/>
                <a:gdLst>
                  <a:gd name="T0" fmla="*/ 53 w 53"/>
                  <a:gd name="T1" fmla="*/ 27 h 54"/>
                  <a:gd name="T2" fmla="*/ 27 w 53"/>
                  <a:gd name="T3" fmla="*/ 53 h 54"/>
                  <a:gd name="T4" fmla="*/ 1 w 53"/>
                  <a:gd name="T5" fmla="*/ 26 h 54"/>
                  <a:gd name="T6" fmla="*/ 28 w 53"/>
                  <a:gd name="T7" fmla="*/ 1 h 54"/>
                  <a:gd name="T8" fmla="*/ 53 w 53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53" y="27"/>
                    </a:moveTo>
                    <a:cubicBezTo>
                      <a:pt x="52" y="42"/>
                      <a:pt x="41" y="53"/>
                      <a:pt x="27" y="53"/>
                    </a:cubicBezTo>
                    <a:cubicBezTo>
                      <a:pt x="12" y="54"/>
                      <a:pt x="0" y="41"/>
                      <a:pt x="1" y="26"/>
                    </a:cubicBezTo>
                    <a:cubicBezTo>
                      <a:pt x="2" y="12"/>
                      <a:pt x="14" y="0"/>
                      <a:pt x="28" y="1"/>
                    </a:cubicBezTo>
                    <a:cubicBezTo>
                      <a:pt x="42" y="1"/>
                      <a:pt x="53" y="13"/>
                      <a:pt x="5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4" name="Freeform 477"/>
              <p:cNvSpPr>
                <a:spLocks/>
              </p:cNvSpPr>
              <p:nvPr/>
            </p:nvSpPr>
            <p:spPr bwMode="auto">
              <a:xfrm>
                <a:off x="6650" y="2926"/>
                <a:ext cx="53" cy="51"/>
              </a:xfrm>
              <a:custGeom>
                <a:avLst/>
                <a:gdLst>
                  <a:gd name="T0" fmla="*/ 26 w 53"/>
                  <a:gd name="T1" fmla="*/ 0 h 52"/>
                  <a:gd name="T2" fmla="*/ 52 w 53"/>
                  <a:gd name="T3" fmla="*/ 25 h 52"/>
                  <a:gd name="T4" fmla="*/ 27 w 53"/>
                  <a:gd name="T5" fmla="*/ 51 h 52"/>
                  <a:gd name="T6" fmla="*/ 0 w 53"/>
                  <a:gd name="T7" fmla="*/ 27 h 52"/>
                  <a:gd name="T8" fmla="*/ 26 w 53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26" y="0"/>
                    </a:moveTo>
                    <a:cubicBezTo>
                      <a:pt x="40" y="0"/>
                      <a:pt x="52" y="11"/>
                      <a:pt x="52" y="25"/>
                    </a:cubicBezTo>
                    <a:cubicBezTo>
                      <a:pt x="53" y="39"/>
                      <a:pt x="41" y="51"/>
                      <a:pt x="27" y="51"/>
                    </a:cubicBezTo>
                    <a:cubicBezTo>
                      <a:pt x="13" y="52"/>
                      <a:pt x="1" y="41"/>
                      <a:pt x="0" y="27"/>
                    </a:cubicBezTo>
                    <a:cubicBezTo>
                      <a:pt x="0" y="12"/>
                      <a:pt x="11" y="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5" name="Freeform 478"/>
              <p:cNvSpPr>
                <a:spLocks/>
              </p:cNvSpPr>
              <p:nvPr/>
            </p:nvSpPr>
            <p:spPr bwMode="auto">
              <a:xfrm>
                <a:off x="3849" y="2111"/>
                <a:ext cx="53" cy="52"/>
              </a:xfrm>
              <a:custGeom>
                <a:avLst/>
                <a:gdLst>
                  <a:gd name="T0" fmla="*/ 27 w 54"/>
                  <a:gd name="T1" fmla="*/ 53 h 53"/>
                  <a:gd name="T2" fmla="*/ 1 w 54"/>
                  <a:gd name="T3" fmla="*/ 27 h 53"/>
                  <a:gd name="T4" fmla="*/ 28 w 54"/>
                  <a:gd name="T5" fmla="*/ 0 h 53"/>
                  <a:gd name="T6" fmla="*/ 54 w 54"/>
                  <a:gd name="T7" fmla="*/ 26 h 53"/>
                  <a:gd name="T8" fmla="*/ 27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7" y="53"/>
                    </a:moveTo>
                    <a:cubicBezTo>
                      <a:pt x="13" y="52"/>
                      <a:pt x="1" y="41"/>
                      <a:pt x="1" y="27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2" y="1"/>
                      <a:pt x="53" y="12"/>
                      <a:pt x="54" y="26"/>
                    </a:cubicBezTo>
                    <a:cubicBezTo>
                      <a:pt x="54" y="41"/>
                      <a:pt x="42" y="53"/>
                      <a:pt x="2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6" name="Freeform 479"/>
              <p:cNvSpPr>
                <a:spLocks/>
              </p:cNvSpPr>
              <p:nvPr/>
            </p:nvSpPr>
            <p:spPr bwMode="auto">
              <a:xfrm>
                <a:off x="4549" y="4224"/>
                <a:ext cx="53" cy="52"/>
              </a:xfrm>
              <a:custGeom>
                <a:avLst/>
                <a:gdLst>
                  <a:gd name="T0" fmla="*/ 26 w 54"/>
                  <a:gd name="T1" fmla="*/ 53 h 53"/>
                  <a:gd name="T2" fmla="*/ 0 w 54"/>
                  <a:gd name="T3" fmla="*/ 26 h 53"/>
                  <a:gd name="T4" fmla="*/ 29 w 54"/>
                  <a:gd name="T5" fmla="*/ 1 h 53"/>
                  <a:gd name="T6" fmla="*/ 53 w 54"/>
                  <a:gd name="T7" fmla="*/ 28 h 53"/>
                  <a:gd name="T8" fmla="*/ 26 w 54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26" y="53"/>
                    </a:moveTo>
                    <a:cubicBezTo>
                      <a:pt x="11" y="52"/>
                      <a:pt x="0" y="40"/>
                      <a:pt x="0" y="26"/>
                    </a:cubicBezTo>
                    <a:cubicBezTo>
                      <a:pt x="1" y="11"/>
                      <a:pt x="14" y="0"/>
                      <a:pt x="29" y="1"/>
                    </a:cubicBezTo>
                    <a:cubicBezTo>
                      <a:pt x="43" y="2"/>
                      <a:pt x="54" y="15"/>
                      <a:pt x="53" y="28"/>
                    </a:cubicBezTo>
                    <a:cubicBezTo>
                      <a:pt x="52" y="42"/>
                      <a:pt x="40" y="53"/>
                      <a:pt x="26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7" name="Freeform 480"/>
              <p:cNvSpPr>
                <a:spLocks/>
              </p:cNvSpPr>
              <p:nvPr/>
            </p:nvSpPr>
            <p:spPr bwMode="auto">
              <a:xfrm>
                <a:off x="3740" y="3366"/>
                <a:ext cx="52" cy="51"/>
              </a:xfrm>
              <a:custGeom>
                <a:avLst/>
                <a:gdLst>
                  <a:gd name="T0" fmla="*/ 27 w 53"/>
                  <a:gd name="T1" fmla="*/ 52 h 52"/>
                  <a:gd name="T2" fmla="*/ 1 w 53"/>
                  <a:gd name="T3" fmla="*/ 27 h 52"/>
                  <a:gd name="T4" fmla="*/ 25 w 53"/>
                  <a:gd name="T5" fmla="*/ 1 h 52"/>
                  <a:gd name="T6" fmla="*/ 53 w 53"/>
                  <a:gd name="T7" fmla="*/ 27 h 52"/>
                  <a:gd name="T8" fmla="*/ 27 w 53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27" y="52"/>
                    </a:moveTo>
                    <a:cubicBezTo>
                      <a:pt x="13" y="52"/>
                      <a:pt x="1" y="42"/>
                      <a:pt x="1" y="27"/>
                    </a:cubicBezTo>
                    <a:cubicBezTo>
                      <a:pt x="0" y="13"/>
                      <a:pt x="11" y="1"/>
                      <a:pt x="25" y="1"/>
                    </a:cubicBezTo>
                    <a:cubicBezTo>
                      <a:pt x="41" y="0"/>
                      <a:pt x="53" y="12"/>
                      <a:pt x="53" y="27"/>
                    </a:cubicBezTo>
                    <a:cubicBezTo>
                      <a:pt x="52" y="41"/>
                      <a:pt x="41" y="52"/>
                      <a:pt x="27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8" name="Freeform 481"/>
              <p:cNvSpPr>
                <a:spLocks/>
              </p:cNvSpPr>
              <p:nvPr/>
            </p:nvSpPr>
            <p:spPr bwMode="auto">
              <a:xfrm>
                <a:off x="6241" y="3884"/>
                <a:ext cx="51" cy="52"/>
              </a:xfrm>
              <a:custGeom>
                <a:avLst/>
                <a:gdLst>
                  <a:gd name="T0" fmla="*/ 52 w 52"/>
                  <a:gd name="T1" fmla="*/ 27 h 53"/>
                  <a:gd name="T2" fmla="*/ 27 w 52"/>
                  <a:gd name="T3" fmla="*/ 53 h 53"/>
                  <a:gd name="T4" fmla="*/ 1 w 52"/>
                  <a:gd name="T5" fmla="*/ 26 h 53"/>
                  <a:gd name="T6" fmla="*/ 27 w 52"/>
                  <a:gd name="T7" fmla="*/ 1 h 53"/>
                  <a:gd name="T8" fmla="*/ 52 w 52"/>
                  <a:gd name="T9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52" y="27"/>
                    </a:moveTo>
                    <a:cubicBezTo>
                      <a:pt x="52" y="41"/>
                      <a:pt x="41" y="53"/>
                      <a:pt x="27" y="53"/>
                    </a:cubicBezTo>
                    <a:cubicBezTo>
                      <a:pt x="12" y="53"/>
                      <a:pt x="0" y="41"/>
                      <a:pt x="1" y="26"/>
                    </a:cubicBezTo>
                    <a:cubicBezTo>
                      <a:pt x="2" y="12"/>
                      <a:pt x="13" y="0"/>
                      <a:pt x="27" y="1"/>
                    </a:cubicBezTo>
                    <a:cubicBezTo>
                      <a:pt x="41" y="1"/>
                      <a:pt x="52" y="13"/>
                      <a:pt x="5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9" name="Oval 482"/>
              <p:cNvSpPr>
                <a:spLocks noChangeArrowheads="1"/>
              </p:cNvSpPr>
              <p:nvPr/>
            </p:nvSpPr>
            <p:spPr bwMode="auto">
              <a:xfrm>
                <a:off x="3922" y="3723"/>
                <a:ext cx="51" cy="5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0" name="Freeform 483"/>
              <p:cNvSpPr>
                <a:spLocks/>
              </p:cNvSpPr>
              <p:nvPr/>
            </p:nvSpPr>
            <p:spPr bwMode="auto">
              <a:xfrm>
                <a:off x="6495" y="2182"/>
                <a:ext cx="52" cy="51"/>
              </a:xfrm>
              <a:custGeom>
                <a:avLst/>
                <a:gdLst>
                  <a:gd name="T0" fmla="*/ 28 w 53"/>
                  <a:gd name="T1" fmla="*/ 52 h 52"/>
                  <a:gd name="T2" fmla="*/ 1 w 53"/>
                  <a:gd name="T3" fmla="*/ 27 h 52"/>
                  <a:gd name="T4" fmla="*/ 28 w 53"/>
                  <a:gd name="T5" fmla="*/ 0 h 52"/>
                  <a:gd name="T6" fmla="*/ 53 w 53"/>
                  <a:gd name="T7" fmla="*/ 26 h 52"/>
                  <a:gd name="T8" fmla="*/ 28 w 53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28" y="52"/>
                    </a:moveTo>
                    <a:cubicBezTo>
                      <a:pt x="14" y="52"/>
                      <a:pt x="2" y="41"/>
                      <a:pt x="1" y="27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2" y="0"/>
                      <a:pt x="53" y="12"/>
                      <a:pt x="53" y="26"/>
                    </a:cubicBezTo>
                    <a:cubicBezTo>
                      <a:pt x="53" y="39"/>
                      <a:pt x="42" y="51"/>
                      <a:pt x="2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1" name="Freeform 484"/>
              <p:cNvSpPr>
                <a:spLocks/>
              </p:cNvSpPr>
              <p:nvPr/>
            </p:nvSpPr>
            <p:spPr bwMode="auto">
              <a:xfrm>
                <a:off x="5094" y="1326"/>
                <a:ext cx="49" cy="51"/>
              </a:xfrm>
              <a:custGeom>
                <a:avLst/>
                <a:gdLst>
                  <a:gd name="T0" fmla="*/ 50 w 50"/>
                  <a:gd name="T1" fmla="*/ 27 h 52"/>
                  <a:gd name="T2" fmla="*/ 24 w 50"/>
                  <a:gd name="T3" fmla="*/ 51 h 52"/>
                  <a:gd name="T4" fmla="*/ 0 w 50"/>
                  <a:gd name="T5" fmla="*/ 26 h 52"/>
                  <a:gd name="T6" fmla="*/ 25 w 50"/>
                  <a:gd name="T7" fmla="*/ 0 h 52"/>
                  <a:gd name="T8" fmla="*/ 50 w 50"/>
                  <a:gd name="T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2">
                    <a:moveTo>
                      <a:pt x="50" y="27"/>
                    </a:moveTo>
                    <a:cubicBezTo>
                      <a:pt x="50" y="41"/>
                      <a:pt x="38" y="52"/>
                      <a:pt x="24" y="51"/>
                    </a:cubicBezTo>
                    <a:cubicBezTo>
                      <a:pt x="11" y="50"/>
                      <a:pt x="0" y="40"/>
                      <a:pt x="0" y="26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39" y="0"/>
                      <a:pt x="50" y="12"/>
                      <a:pt x="5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2" name="Freeform 485"/>
              <p:cNvSpPr>
                <a:spLocks/>
              </p:cNvSpPr>
              <p:nvPr/>
            </p:nvSpPr>
            <p:spPr bwMode="auto">
              <a:xfrm>
                <a:off x="4907" y="4341"/>
                <a:ext cx="50" cy="52"/>
              </a:xfrm>
              <a:custGeom>
                <a:avLst/>
                <a:gdLst>
                  <a:gd name="T0" fmla="*/ 51 w 51"/>
                  <a:gd name="T1" fmla="*/ 26 h 52"/>
                  <a:gd name="T2" fmla="*/ 26 w 51"/>
                  <a:gd name="T3" fmla="*/ 52 h 52"/>
                  <a:gd name="T4" fmla="*/ 1 w 51"/>
                  <a:gd name="T5" fmla="*/ 26 h 52"/>
                  <a:gd name="T6" fmla="*/ 26 w 51"/>
                  <a:gd name="T7" fmla="*/ 1 h 52"/>
                  <a:gd name="T8" fmla="*/ 51 w 51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51" y="26"/>
                    </a:moveTo>
                    <a:cubicBezTo>
                      <a:pt x="51" y="41"/>
                      <a:pt x="40" y="52"/>
                      <a:pt x="26" y="52"/>
                    </a:cubicBezTo>
                    <a:cubicBezTo>
                      <a:pt x="12" y="52"/>
                      <a:pt x="1" y="41"/>
                      <a:pt x="1" y="26"/>
                    </a:cubicBezTo>
                    <a:cubicBezTo>
                      <a:pt x="0" y="12"/>
                      <a:pt x="12" y="1"/>
                      <a:pt x="26" y="1"/>
                    </a:cubicBezTo>
                    <a:cubicBezTo>
                      <a:pt x="40" y="0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3" name="Freeform 486"/>
              <p:cNvSpPr>
                <a:spLocks/>
              </p:cNvSpPr>
              <p:nvPr/>
            </p:nvSpPr>
            <p:spPr bwMode="auto">
              <a:xfrm>
                <a:off x="4460" y="4194"/>
                <a:ext cx="52" cy="53"/>
              </a:xfrm>
              <a:custGeom>
                <a:avLst/>
                <a:gdLst>
                  <a:gd name="T0" fmla="*/ 52 w 53"/>
                  <a:gd name="T1" fmla="*/ 30 h 54"/>
                  <a:gd name="T2" fmla="*/ 24 w 53"/>
                  <a:gd name="T3" fmla="*/ 53 h 54"/>
                  <a:gd name="T4" fmla="*/ 1 w 53"/>
                  <a:gd name="T5" fmla="*/ 25 h 54"/>
                  <a:gd name="T6" fmla="*/ 29 w 53"/>
                  <a:gd name="T7" fmla="*/ 1 h 54"/>
                  <a:gd name="T8" fmla="*/ 52 w 53"/>
                  <a:gd name="T9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4">
                    <a:moveTo>
                      <a:pt x="52" y="30"/>
                    </a:moveTo>
                    <a:cubicBezTo>
                      <a:pt x="50" y="44"/>
                      <a:pt x="38" y="54"/>
                      <a:pt x="24" y="53"/>
                    </a:cubicBezTo>
                    <a:cubicBezTo>
                      <a:pt x="10" y="51"/>
                      <a:pt x="0" y="39"/>
                      <a:pt x="1" y="25"/>
                    </a:cubicBezTo>
                    <a:cubicBezTo>
                      <a:pt x="2" y="11"/>
                      <a:pt x="15" y="0"/>
                      <a:pt x="29" y="1"/>
                    </a:cubicBezTo>
                    <a:cubicBezTo>
                      <a:pt x="43" y="3"/>
                      <a:pt x="53" y="15"/>
                      <a:pt x="5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4" name="Freeform 487"/>
              <p:cNvSpPr>
                <a:spLocks/>
              </p:cNvSpPr>
              <p:nvPr/>
            </p:nvSpPr>
            <p:spPr bwMode="auto">
              <a:xfrm>
                <a:off x="4886" y="1357"/>
                <a:ext cx="51" cy="53"/>
              </a:xfrm>
              <a:custGeom>
                <a:avLst/>
                <a:gdLst>
                  <a:gd name="T0" fmla="*/ 1 w 52"/>
                  <a:gd name="T1" fmla="*/ 25 h 54"/>
                  <a:gd name="T2" fmla="*/ 28 w 52"/>
                  <a:gd name="T3" fmla="*/ 2 h 54"/>
                  <a:gd name="T4" fmla="*/ 51 w 52"/>
                  <a:gd name="T5" fmla="*/ 30 h 54"/>
                  <a:gd name="T6" fmla="*/ 25 w 52"/>
                  <a:gd name="T7" fmla="*/ 53 h 54"/>
                  <a:gd name="T8" fmla="*/ 1 w 52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4">
                    <a:moveTo>
                      <a:pt x="1" y="25"/>
                    </a:moveTo>
                    <a:cubicBezTo>
                      <a:pt x="2" y="11"/>
                      <a:pt x="14" y="0"/>
                      <a:pt x="28" y="2"/>
                    </a:cubicBezTo>
                    <a:cubicBezTo>
                      <a:pt x="43" y="3"/>
                      <a:pt x="52" y="15"/>
                      <a:pt x="51" y="30"/>
                    </a:cubicBezTo>
                    <a:cubicBezTo>
                      <a:pt x="49" y="43"/>
                      <a:pt x="37" y="54"/>
                      <a:pt x="25" y="53"/>
                    </a:cubicBezTo>
                    <a:cubicBezTo>
                      <a:pt x="11" y="52"/>
                      <a:pt x="0" y="39"/>
                      <a:pt x="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5" name="Freeform 488"/>
              <p:cNvSpPr>
                <a:spLocks/>
              </p:cNvSpPr>
              <p:nvPr/>
            </p:nvSpPr>
            <p:spPr bwMode="auto">
              <a:xfrm>
                <a:off x="6437" y="2064"/>
                <a:ext cx="50" cy="50"/>
              </a:xfrm>
              <a:custGeom>
                <a:avLst/>
                <a:gdLst>
                  <a:gd name="T0" fmla="*/ 25 w 51"/>
                  <a:gd name="T1" fmla="*/ 0 h 51"/>
                  <a:gd name="T2" fmla="*/ 51 w 51"/>
                  <a:gd name="T3" fmla="*/ 25 h 51"/>
                  <a:gd name="T4" fmla="*/ 26 w 51"/>
                  <a:gd name="T5" fmla="*/ 51 h 51"/>
                  <a:gd name="T6" fmla="*/ 0 w 51"/>
                  <a:gd name="T7" fmla="*/ 25 h 51"/>
                  <a:gd name="T8" fmla="*/ 25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5" y="0"/>
                    </a:moveTo>
                    <a:cubicBezTo>
                      <a:pt x="39" y="0"/>
                      <a:pt x="51" y="11"/>
                      <a:pt x="51" y="25"/>
                    </a:cubicBezTo>
                    <a:cubicBezTo>
                      <a:pt x="51" y="39"/>
                      <a:pt x="40" y="51"/>
                      <a:pt x="26" y="51"/>
                    </a:cubicBezTo>
                    <a:cubicBezTo>
                      <a:pt x="11" y="51"/>
                      <a:pt x="0" y="40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6" name="Freeform 489"/>
              <p:cNvSpPr>
                <a:spLocks/>
              </p:cNvSpPr>
              <p:nvPr/>
            </p:nvSpPr>
            <p:spPr bwMode="auto">
              <a:xfrm>
                <a:off x="3648" y="2739"/>
                <a:ext cx="50" cy="50"/>
              </a:xfrm>
              <a:custGeom>
                <a:avLst/>
                <a:gdLst>
                  <a:gd name="T0" fmla="*/ 51 w 51"/>
                  <a:gd name="T1" fmla="*/ 26 h 51"/>
                  <a:gd name="T2" fmla="*/ 25 w 51"/>
                  <a:gd name="T3" fmla="*/ 51 h 51"/>
                  <a:gd name="T4" fmla="*/ 0 w 51"/>
                  <a:gd name="T5" fmla="*/ 26 h 51"/>
                  <a:gd name="T6" fmla="*/ 25 w 51"/>
                  <a:gd name="T7" fmla="*/ 1 h 51"/>
                  <a:gd name="T8" fmla="*/ 51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1" y="26"/>
                    </a:moveTo>
                    <a:cubicBezTo>
                      <a:pt x="51" y="40"/>
                      <a:pt x="39" y="51"/>
                      <a:pt x="25" y="51"/>
                    </a:cubicBezTo>
                    <a:cubicBezTo>
                      <a:pt x="11" y="51"/>
                      <a:pt x="0" y="40"/>
                      <a:pt x="0" y="26"/>
                    </a:cubicBezTo>
                    <a:cubicBezTo>
                      <a:pt x="0" y="11"/>
                      <a:pt x="11" y="0"/>
                      <a:pt x="25" y="1"/>
                    </a:cubicBezTo>
                    <a:cubicBezTo>
                      <a:pt x="39" y="1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7" name="Freeform 490"/>
              <p:cNvSpPr>
                <a:spLocks/>
              </p:cNvSpPr>
              <p:nvPr/>
            </p:nvSpPr>
            <p:spPr bwMode="auto">
              <a:xfrm>
                <a:off x="6227" y="1797"/>
                <a:ext cx="52" cy="51"/>
              </a:xfrm>
              <a:custGeom>
                <a:avLst/>
                <a:gdLst>
                  <a:gd name="T0" fmla="*/ 25 w 52"/>
                  <a:gd name="T1" fmla="*/ 0 h 52"/>
                  <a:gd name="T2" fmla="*/ 51 w 52"/>
                  <a:gd name="T3" fmla="*/ 25 h 52"/>
                  <a:gd name="T4" fmla="*/ 26 w 52"/>
                  <a:gd name="T5" fmla="*/ 51 h 52"/>
                  <a:gd name="T6" fmla="*/ 0 w 52"/>
                  <a:gd name="T7" fmla="*/ 27 h 52"/>
                  <a:gd name="T8" fmla="*/ 25 w 52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25" y="0"/>
                    </a:moveTo>
                    <a:cubicBezTo>
                      <a:pt x="39" y="0"/>
                      <a:pt x="51" y="11"/>
                      <a:pt x="51" y="25"/>
                    </a:cubicBezTo>
                    <a:cubicBezTo>
                      <a:pt x="52" y="39"/>
                      <a:pt x="40" y="51"/>
                      <a:pt x="26" y="51"/>
                    </a:cubicBezTo>
                    <a:cubicBezTo>
                      <a:pt x="12" y="52"/>
                      <a:pt x="0" y="41"/>
                      <a:pt x="0" y="27"/>
                    </a:cubicBezTo>
                    <a:cubicBezTo>
                      <a:pt x="0" y="12"/>
                      <a:pt x="11" y="1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8" name="Freeform 491"/>
              <p:cNvSpPr>
                <a:spLocks/>
              </p:cNvSpPr>
              <p:nvPr/>
            </p:nvSpPr>
            <p:spPr bwMode="auto">
              <a:xfrm>
                <a:off x="4323" y="1571"/>
                <a:ext cx="50" cy="51"/>
              </a:xfrm>
              <a:custGeom>
                <a:avLst/>
                <a:gdLst>
                  <a:gd name="T0" fmla="*/ 50 w 51"/>
                  <a:gd name="T1" fmla="*/ 25 h 52"/>
                  <a:gd name="T2" fmla="*/ 25 w 51"/>
                  <a:gd name="T3" fmla="*/ 52 h 52"/>
                  <a:gd name="T4" fmla="*/ 0 w 51"/>
                  <a:gd name="T5" fmla="*/ 26 h 52"/>
                  <a:gd name="T6" fmla="*/ 24 w 51"/>
                  <a:gd name="T7" fmla="*/ 1 h 52"/>
                  <a:gd name="T8" fmla="*/ 50 w 51"/>
                  <a:gd name="T9" fmla="*/ 2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50" y="25"/>
                    </a:moveTo>
                    <a:cubicBezTo>
                      <a:pt x="51" y="39"/>
                      <a:pt x="39" y="51"/>
                      <a:pt x="25" y="52"/>
                    </a:cubicBezTo>
                    <a:cubicBezTo>
                      <a:pt x="12" y="52"/>
                      <a:pt x="0" y="40"/>
                      <a:pt x="0" y="26"/>
                    </a:cubicBezTo>
                    <a:cubicBezTo>
                      <a:pt x="0" y="13"/>
                      <a:pt x="10" y="2"/>
                      <a:pt x="24" y="1"/>
                    </a:cubicBezTo>
                    <a:cubicBezTo>
                      <a:pt x="38" y="0"/>
                      <a:pt x="50" y="11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9" name="Freeform 492"/>
              <p:cNvSpPr>
                <a:spLocks/>
              </p:cNvSpPr>
              <p:nvPr/>
            </p:nvSpPr>
            <p:spPr bwMode="auto">
              <a:xfrm>
                <a:off x="6558" y="2300"/>
                <a:ext cx="50" cy="51"/>
              </a:xfrm>
              <a:custGeom>
                <a:avLst/>
                <a:gdLst>
                  <a:gd name="T0" fmla="*/ 51 w 51"/>
                  <a:gd name="T1" fmla="*/ 26 h 52"/>
                  <a:gd name="T2" fmla="*/ 25 w 51"/>
                  <a:gd name="T3" fmla="*/ 52 h 52"/>
                  <a:gd name="T4" fmla="*/ 0 w 51"/>
                  <a:gd name="T5" fmla="*/ 27 h 52"/>
                  <a:gd name="T6" fmla="*/ 25 w 51"/>
                  <a:gd name="T7" fmla="*/ 0 h 52"/>
                  <a:gd name="T8" fmla="*/ 51 w 51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51" y="26"/>
                    </a:moveTo>
                    <a:cubicBezTo>
                      <a:pt x="51" y="41"/>
                      <a:pt x="39" y="52"/>
                      <a:pt x="25" y="52"/>
                    </a:cubicBezTo>
                    <a:cubicBezTo>
                      <a:pt x="12" y="51"/>
                      <a:pt x="1" y="40"/>
                      <a:pt x="0" y="27"/>
                    </a:cubicBezTo>
                    <a:cubicBezTo>
                      <a:pt x="0" y="13"/>
                      <a:pt x="11" y="1"/>
                      <a:pt x="25" y="0"/>
                    </a:cubicBezTo>
                    <a:cubicBezTo>
                      <a:pt x="39" y="0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0" name="Freeform 493"/>
              <p:cNvSpPr>
                <a:spLocks/>
              </p:cNvSpPr>
              <p:nvPr/>
            </p:nvSpPr>
            <p:spPr bwMode="auto">
              <a:xfrm>
                <a:off x="4441" y="1510"/>
                <a:ext cx="50" cy="50"/>
              </a:xfrm>
              <a:custGeom>
                <a:avLst/>
                <a:gdLst>
                  <a:gd name="T0" fmla="*/ 0 w 51"/>
                  <a:gd name="T1" fmla="*/ 25 h 51"/>
                  <a:gd name="T2" fmla="*/ 26 w 51"/>
                  <a:gd name="T3" fmla="*/ 0 h 51"/>
                  <a:gd name="T4" fmla="*/ 51 w 51"/>
                  <a:gd name="T5" fmla="*/ 25 h 51"/>
                  <a:gd name="T6" fmla="*/ 25 w 51"/>
                  <a:gd name="T7" fmla="*/ 51 h 51"/>
                  <a:gd name="T8" fmla="*/ 0 w 51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0" y="25"/>
                    </a:moveTo>
                    <a:cubicBezTo>
                      <a:pt x="0" y="11"/>
                      <a:pt x="12" y="0"/>
                      <a:pt x="26" y="0"/>
                    </a:cubicBezTo>
                    <a:cubicBezTo>
                      <a:pt x="39" y="1"/>
                      <a:pt x="50" y="12"/>
                      <a:pt x="51" y="25"/>
                    </a:cubicBezTo>
                    <a:cubicBezTo>
                      <a:pt x="51" y="39"/>
                      <a:pt x="39" y="51"/>
                      <a:pt x="25" y="51"/>
                    </a:cubicBezTo>
                    <a:cubicBezTo>
                      <a:pt x="11" y="51"/>
                      <a:pt x="0" y="39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1" name="Freeform 494"/>
              <p:cNvSpPr>
                <a:spLocks/>
              </p:cNvSpPr>
              <p:nvPr/>
            </p:nvSpPr>
            <p:spPr bwMode="auto">
              <a:xfrm>
                <a:off x="3649" y="3037"/>
                <a:ext cx="50" cy="51"/>
              </a:xfrm>
              <a:custGeom>
                <a:avLst/>
                <a:gdLst>
                  <a:gd name="T0" fmla="*/ 25 w 51"/>
                  <a:gd name="T1" fmla="*/ 52 h 52"/>
                  <a:gd name="T2" fmla="*/ 0 w 51"/>
                  <a:gd name="T3" fmla="*/ 25 h 52"/>
                  <a:gd name="T4" fmla="*/ 27 w 51"/>
                  <a:gd name="T5" fmla="*/ 1 h 52"/>
                  <a:gd name="T6" fmla="*/ 51 w 51"/>
                  <a:gd name="T7" fmla="*/ 26 h 52"/>
                  <a:gd name="T8" fmla="*/ 25 w 51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25" y="52"/>
                    </a:moveTo>
                    <a:cubicBezTo>
                      <a:pt x="11" y="51"/>
                      <a:pt x="0" y="40"/>
                      <a:pt x="0" y="25"/>
                    </a:cubicBezTo>
                    <a:cubicBezTo>
                      <a:pt x="1" y="11"/>
                      <a:pt x="13" y="0"/>
                      <a:pt x="27" y="1"/>
                    </a:cubicBezTo>
                    <a:cubicBezTo>
                      <a:pt x="41" y="2"/>
                      <a:pt x="51" y="13"/>
                      <a:pt x="51" y="26"/>
                    </a:cubicBezTo>
                    <a:cubicBezTo>
                      <a:pt x="51" y="41"/>
                      <a:pt x="40" y="52"/>
                      <a:pt x="25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2" name="Freeform 495"/>
              <p:cNvSpPr>
                <a:spLocks/>
              </p:cNvSpPr>
              <p:nvPr/>
            </p:nvSpPr>
            <p:spPr bwMode="auto">
              <a:xfrm>
                <a:off x="6650" y="2629"/>
                <a:ext cx="50" cy="50"/>
              </a:xfrm>
              <a:custGeom>
                <a:avLst/>
                <a:gdLst>
                  <a:gd name="T0" fmla="*/ 25 w 50"/>
                  <a:gd name="T1" fmla="*/ 51 h 51"/>
                  <a:gd name="T2" fmla="*/ 0 w 50"/>
                  <a:gd name="T3" fmla="*/ 26 h 51"/>
                  <a:gd name="T4" fmla="*/ 25 w 50"/>
                  <a:gd name="T5" fmla="*/ 1 h 51"/>
                  <a:gd name="T6" fmla="*/ 50 w 50"/>
                  <a:gd name="T7" fmla="*/ 25 h 51"/>
                  <a:gd name="T8" fmla="*/ 25 w 50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25" y="51"/>
                    </a:moveTo>
                    <a:cubicBezTo>
                      <a:pt x="11" y="51"/>
                      <a:pt x="0" y="41"/>
                      <a:pt x="0" y="26"/>
                    </a:cubicBezTo>
                    <a:cubicBezTo>
                      <a:pt x="0" y="12"/>
                      <a:pt x="11" y="0"/>
                      <a:pt x="25" y="1"/>
                    </a:cubicBezTo>
                    <a:cubicBezTo>
                      <a:pt x="38" y="1"/>
                      <a:pt x="49" y="12"/>
                      <a:pt x="50" y="25"/>
                    </a:cubicBezTo>
                    <a:cubicBezTo>
                      <a:pt x="50" y="39"/>
                      <a:pt x="40" y="51"/>
                      <a:pt x="2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3" name="Freeform 496"/>
              <p:cNvSpPr>
                <a:spLocks/>
              </p:cNvSpPr>
              <p:nvPr/>
            </p:nvSpPr>
            <p:spPr bwMode="auto">
              <a:xfrm>
                <a:off x="6078" y="1649"/>
                <a:ext cx="50" cy="50"/>
              </a:xfrm>
              <a:custGeom>
                <a:avLst/>
                <a:gdLst>
                  <a:gd name="T0" fmla="*/ 50 w 51"/>
                  <a:gd name="T1" fmla="*/ 25 h 51"/>
                  <a:gd name="T2" fmla="*/ 25 w 51"/>
                  <a:gd name="T3" fmla="*/ 51 h 51"/>
                  <a:gd name="T4" fmla="*/ 0 w 51"/>
                  <a:gd name="T5" fmla="*/ 24 h 51"/>
                  <a:gd name="T6" fmla="*/ 24 w 51"/>
                  <a:gd name="T7" fmla="*/ 0 h 51"/>
                  <a:gd name="T8" fmla="*/ 50 w 51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0" y="25"/>
                    </a:moveTo>
                    <a:cubicBezTo>
                      <a:pt x="51" y="39"/>
                      <a:pt x="39" y="51"/>
                      <a:pt x="25" y="51"/>
                    </a:cubicBezTo>
                    <a:cubicBezTo>
                      <a:pt x="11" y="50"/>
                      <a:pt x="0" y="39"/>
                      <a:pt x="0" y="24"/>
                    </a:cubicBezTo>
                    <a:cubicBezTo>
                      <a:pt x="1" y="11"/>
                      <a:pt x="11" y="1"/>
                      <a:pt x="24" y="0"/>
                    </a:cubicBezTo>
                    <a:cubicBezTo>
                      <a:pt x="39" y="0"/>
                      <a:pt x="50" y="10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4" name="Freeform 497"/>
              <p:cNvSpPr>
                <a:spLocks/>
              </p:cNvSpPr>
              <p:nvPr/>
            </p:nvSpPr>
            <p:spPr bwMode="auto">
              <a:xfrm>
                <a:off x="6390" y="3735"/>
                <a:ext cx="50" cy="51"/>
              </a:xfrm>
              <a:custGeom>
                <a:avLst/>
                <a:gdLst>
                  <a:gd name="T0" fmla="*/ 26 w 51"/>
                  <a:gd name="T1" fmla="*/ 0 h 51"/>
                  <a:gd name="T2" fmla="*/ 51 w 51"/>
                  <a:gd name="T3" fmla="*/ 25 h 51"/>
                  <a:gd name="T4" fmla="*/ 25 w 51"/>
                  <a:gd name="T5" fmla="*/ 50 h 51"/>
                  <a:gd name="T6" fmla="*/ 1 w 51"/>
                  <a:gd name="T7" fmla="*/ 26 h 51"/>
                  <a:gd name="T8" fmla="*/ 26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6" y="0"/>
                    </a:moveTo>
                    <a:cubicBezTo>
                      <a:pt x="40" y="1"/>
                      <a:pt x="51" y="11"/>
                      <a:pt x="51" y="25"/>
                    </a:cubicBezTo>
                    <a:cubicBezTo>
                      <a:pt x="51" y="39"/>
                      <a:pt x="39" y="51"/>
                      <a:pt x="25" y="50"/>
                    </a:cubicBezTo>
                    <a:cubicBezTo>
                      <a:pt x="13" y="50"/>
                      <a:pt x="1" y="39"/>
                      <a:pt x="1" y="26"/>
                    </a:cubicBezTo>
                    <a:cubicBezTo>
                      <a:pt x="0" y="12"/>
                      <a:pt x="12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5" name="Freeform 498"/>
              <p:cNvSpPr>
                <a:spLocks/>
              </p:cNvSpPr>
              <p:nvPr/>
            </p:nvSpPr>
            <p:spPr bwMode="auto">
              <a:xfrm>
                <a:off x="3880" y="2023"/>
                <a:ext cx="50" cy="50"/>
              </a:xfrm>
              <a:custGeom>
                <a:avLst/>
                <a:gdLst>
                  <a:gd name="T0" fmla="*/ 25 w 51"/>
                  <a:gd name="T1" fmla="*/ 0 h 51"/>
                  <a:gd name="T2" fmla="*/ 51 w 51"/>
                  <a:gd name="T3" fmla="*/ 25 h 51"/>
                  <a:gd name="T4" fmla="*/ 27 w 51"/>
                  <a:gd name="T5" fmla="*/ 50 h 51"/>
                  <a:gd name="T6" fmla="*/ 0 w 51"/>
                  <a:gd name="T7" fmla="*/ 26 h 51"/>
                  <a:gd name="T8" fmla="*/ 25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5" y="0"/>
                    </a:moveTo>
                    <a:cubicBezTo>
                      <a:pt x="40" y="0"/>
                      <a:pt x="51" y="11"/>
                      <a:pt x="51" y="25"/>
                    </a:cubicBezTo>
                    <a:cubicBezTo>
                      <a:pt x="51" y="39"/>
                      <a:pt x="40" y="50"/>
                      <a:pt x="27" y="50"/>
                    </a:cubicBezTo>
                    <a:cubicBezTo>
                      <a:pt x="13" y="51"/>
                      <a:pt x="1" y="40"/>
                      <a:pt x="0" y="26"/>
                    </a:cubicBezTo>
                    <a:cubicBezTo>
                      <a:pt x="0" y="12"/>
                      <a:pt x="11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6" name="Freeform 499"/>
              <p:cNvSpPr>
                <a:spLocks/>
              </p:cNvSpPr>
              <p:nvPr/>
            </p:nvSpPr>
            <p:spPr bwMode="auto">
              <a:xfrm>
                <a:off x="6377" y="1944"/>
                <a:ext cx="50" cy="49"/>
              </a:xfrm>
              <a:custGeom>
                <a:avLst/>
                <a:gdLst>
                  <a:gd name="T0" fmla="*/ 26 w 51"/>
                  <a:gd name="T1" fmla="*/ 50 h 50"/>
                  <a:gd name="T2" fmla="*/ 0 w 51"/>
                  <a:gd name="T3" fmla="*/ 25 h 50"/>
                  <a:gd name="T4" fmla="*/ 25 w 51"/>
                  <a:gd name="T5" fmla="*/ 0 h 50"/>
                  <a:gd name="T6" fmla="*/ 50 w 51"/>
                  <a:gd name="T7" fmla="*/ 26 h 50"/>
                  <a:gd name="T8" fmla="*/ 26 w 5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26" y="50"/>
                    </a:moveTo>
                    <a:cubicBezTo>
                      <a:pt x="12" y="50"/>
                      <a:pt x="0" y="38"/>
                      <a:pt x="0" y="25"/>
                    </a:cubicBezTo>
                    <a:cubicBezTo>
                      <a:pt x="1" y="12"/>
                      <a:pt x="12" y="0"/>
                      <a:pt x="25" y="0"/>
                    </a:cubicBezTo>
                    <a:cubicBezTo>
                      <a:pt x="39" y="0"/>
                      <a:pt x="51" y="12"/>
                      <a:pt x="50" y="26"/>
                    </a:cubicBezTo>
                    <a:cubicBezTo>
                      <a:pt x="50" y="39"/>
                      <a:pt x="40" y="50"/>
                      <a:pt x="2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7" name="Freeform 500"/>
              <p:cNvSpPr>
                <a:spLocks/>
              </p:cNvSpPr>
              <p:nvPr/>
            </p:nvSpPr>
            <p:spPr bwMode="auto">
              <a:xfrm>
                <a:off x="6095" y="4034"/>
                <a:ext cx="51" cy="52"/>
              </a:xfrm>
              <a:custGeom>
                <a:avLst/>
                <a:gdLst>
                  <a:gd name="T0" fmla="*/ 26 w 52"/>
                  <a:gd name="T1" fmla="*/ 52 h 52"/>
                  <a:gd name="T2" fmla="*/ 0 w 52"/>
                  <a:gd name="T3" fmla="*/ 26 h 52"/>
                  <a:gd name="T4" fmla="*/ 24 w 52"/>
                  <a:gd name="T5" fmla="*/ 1 h 52"/>
                  <a:gd name="T6" fmla="*/ 51 w 52"/>
                  <a:gd name="T7" fmla="*/ 25 h 52"/>
                  <a:gd name="T8" fmla="*/ 26 w 52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26" y="52"/>
                    </a:moveTo>
                    <a:cubicBezTo>
                      <a:pt x="12" y="52"/>
                      <a:pt x="0" y="41"/>
                      <a:pt x="0" y="26"/>
                    </a:cubicBezTo>
                    <a:cubicBezTo>
                      <a:pt x="0" y="13"/>
                      <a:pt x="10" y="2"/>
                      <a:pt x="24" y="1"/>
                    </a:cubicBezTo>
                    <a:cubicBezTo>
                      <a:pt x="37" y="0"/>
                      <a:pt x="50" y="11"/>
                      <a:pt x="51" y="25"/>
                    </a:cubicBezTo>
                    <a:cubicBezTo>
                      <a:pt x="52" y="39"/>
                      <a:pt x="40" y="51"/>
                      <a:pt x="26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8" name="Freeform 501"/>
              <p:cNvSpPr>
                <a:spLocks/>
              </p:cNvSpPr>
              <p:nvPr/>
            </p:nvSpPr>
            <p:spPr bwMode="auto">
              <a:xfrm>
                <a:off x="4132" y="3990"/>
                <a:ext cx="50" cy="50"/>
              </a:xfrm>
              <a:custGeom>
                <a:avLst/>
                <a:gdLst>
                  <a:gd name="T0" fmla="*/ 24 w 51"/>
                  <a:gd name="T1" fmla="*/ 50 h 51"/>
                  <a:gd name="T2" fmla="*/ 0 w 51"/>
                  <a:gd name="T3" fmla="*/ 26 h 51"/>
                  <a:gd name="T4" fmla="*/ 25 w 51"/>
                  <a:gd name="T5" fmla="*/ 0 h 51"/>
                  <a:gd name="T6" fmla="*/ 50 w 51"/>
                  <a:gd name="T7" fmla="*/ 27 h 51"/>
                  <a:gd name="T8" fmla="*/ 24 w 51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4" y="50"/>
                    </a:moveTo>
                    <a:cubicBezTo>
                      <a:pt x="11" y="50"/>
                      <a:pt x="0" y="40"/>
                      <a:pt x="0" y="26"/>
                    </a:cubicBezTo>
                    <a:cubicBezTo>
                      <a:pt x="0" y="12"/>
                      <a:pt x="12" y="0"/>
                      <a:pt x="25" y="0"/>
                    </a:cubicBezTo>
                    <a:cubicBezTo>
                      <a:pt x="39" y="1"/>
                      <a:pt x="51" y="13"/>
                      <a:pt x="50" y="27"/>
                    </a:cubicBezTo>
                    <a:cubicBezTo>
                      <a:pt x="49" y="41"/>
                      <a:pt x="38" y="51"/>
                      <a:pt x="2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9" name="Freeform 502"/>
              <p:cNvSpPr>
                <a:spLocks/>
              </p:cNvSpPr>
              <p:nvPr/>
            </p:nvSpPr>
            <p:spPr bwMode="auto">
              <a:xfrm>
                <a:off x="3681" y="3247"/>
                <a:ext cx="50" cy="50"/>
              </a:xfrm>
              <a:custGeom>
                <a:avLst/>
                <a:gdLst>
                  <a:gd name="T0" fmla="*/ 51 w 51"/>
                  <a:gd name="T1" fmla="*/ 26 h 51"/>
                  <a:gd name="T2" fmla="*/ 25 w 51"/>
                  <a:gd name="T3" fmla="*/ 51 h 51"/>
                  <a:gd name="T4" fmla="*/ 1 w 51"/>
                  <a:gd name="T5" fmla="*/ 26 h 51"/>
                  <a:gd name="T6" fmla="*/ 26 w 51"/>
                  <a:gd name="T7" fmla="*/ 0 h 51"/>
                  <a:gd name="T8" fmla="*/ 51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1" y="26"/>
                    </a:moveTo>
                    <a:cubicBezTo>
                      <a:pt x="51" y="40"/>
                      <a:pt x="39" y="51"/>
                      <a:pt x="25" y="51"/>
                    </a:cubicBezTo>
                    <a:cubicBezTo>
                      <a:pt x="12" y="50"/>
                      <a:pt x="1" y="39"/>
                      <a:pt x="1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1" y="12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0" name="Freeform 503"/>
              <p:cNvSpPr>
                <a:spLocks/>
              </p:cNvSpPr>
              <p:nvPr/>
            </p:nvSpPr>
            <p:spPr bwMode="auto">
              <a:xfrm>
                <a:off x="4558" y="1450"/>
                <a:ext cx="50" cy="50"/>
              </a:xfrm>
              <a:custGeom>
                <a:avLst/>
                <a:gdLst>
                  <a:gd name="T0" fmla="*/ 51 w 51"/>
                  <a:gd name="T1" fmla="*/ 26 h 51"/>
                  <a:gd name="T2" fmla="*/ 25 w 51"/>
                  <a:gd name="T3" fmla="*/ 50 h 51"/>
                  <a:gd name="T4" fmla="*/ 1 w 51"/>
                  <a:gd name="T5" fmla="*/ 26 h 51"/>
                  <a:gd name="T6" fmla="*/ 26 w 51"/>
                  <a:gd name="T7" fmla="*/ 0 h 51"/>
                  <a:gd name="T8" fmla="*/ 51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1" y="26"/>
                    </a:moveTo>
                    <a:cubicBezTo>
                      <a:pt x="51" y="40"/>
                      <a:pt x="40" y="51"/>
                      <a:pt x="25" y="50"/>
                    </a:cubicBezTo>
                    <a:cubicBezTo>
                      <a:pt x="12" y="50"/>
                      <a:pt x="1" y="39"/>
                      <a:pt x="1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1" y="11"/>
                      <a:pt x="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1" name="Freeform 504"/>
              <p:cNvSpPr>
                <a:spLocks/>
              </p:cNvSpPr>
              <p:nvPr/>
            </p:nvSpPr>
            <p:spPr bwMode="auto">
              <a:xfrm>
                <a:off x="5295" y="4369"/>
                <a:ext cx="50" cy="50"/>
              </a:xfrm>
              <a:custGeom>
                <a:avLst/>
                <a:gdLst>
                  <a:gd name="T0" fmla="*/ 50 w 51"/>
                  <a:gd name="T1" fmla="*/ 26 h 51"/>
                  <a:gd name="T2" fmla="*/ 24 w 51"/>
                  <a:gd name="T3" fmla="*/ 50 h 51"/>
                  <a:gd name="T4" fmla="*/ 0 w 51"/>
                  <a:gd name="T5" fmla="*/ 26 h 51"/>
                  <a:gd name="T6" fmla="*/ 26 w 51"/>
                  <a:gd name="T7" fmla="*/ 0 h 51"/>
                  <a:gd name="T8" fmla="*/ 50 w 51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0" y="26"/>
                    </a:moveTo>
                    <a:cubicBezTo>
                      <a:pt x="50" y="41"/>
                      <a:pt x="38" y="51"/>
                      <a:pt x="24" y="50"/>
                    </a:cubicBezTo>
                    <a:cubicBezTo>
                      <a:pt x="11" y="50"/>
                      <a:pt x="0" y="39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1" y="12"/>
                      <a:pt x="5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2" name="Freeform 505"/>
              <p:cNvSpPr>
                <a:spLocks/>
              </p:cNvSpPr>
              <p:nvPr/>
            </p:nvSpPr>
            <p:spPr bwMode="auto">
              <a:xfrm>
                <a:off x="4057" y="1782"/>
                <a:ext cx="50" cy="50"/>
              </a:xfrm>
              <a:custGeom>
                <a:avLst/>
                <a:gdLst>
                  <a:gd name="T0" fmla="*/ 50 w 50"/>
                  <a:gd name="T1" fmla="*/ 26 h 51"/>
                  <a:gd name="T2" fmla="*/ 25 w 50"/>
                  <a:gd name="T3" fmla="*/ 51 h 51"/>
                  <a:gd name="T4" fmla="*/ 0 w 50"/>
                  <a:gd name="T5" fmla="*/ 25 h 51"/>
                  <a:gd name="T6" fmla="*/ 26 w 50"/>
                  <a:gd name="T7" fmla="*/ 1 h 51"/>
                  <a:gd name="T8" fmla="*/ 50 w 50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26"/>
                    </a:moveTo>
                    <a:cubicBezTo>
                      <a:pt x="49" y="39"/>
                      <a:pt x="38" y="51"/>
                      <a:pt x="25" y="51"/>
                    </a:cubicBezTo>
                    <a:cubicBezTo>
                      <a:pt x="11" y="51"/>
                      <a:pt x="0" y="39"/>
                      <a:pt x="0" y="25"/>
                    </a:cubicBezTo>
                    <a:cubicBezTo>
                      <a:pt x="0" y="11"/>
                      <a:pt x="12" y="0"/>
                      <a:pt x="26" y="1"/>
                    </a:cubicBezTo>
                    <a:cubicBezTo>
                      <a:pt x="40" y="2"/>
                      <a:pt x="50" y="13"/>
                      <a:pt x="5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3" name="Freeform 506"/>
              <p:cNvSpPr>
                <a:spLocks/>
              </p:cNvSpPr>
              <p:nvPr/>
            </p:nvSpPr>
            <p:spPr bwMode="auto">
              <a:xfrm>
                <a:off x="5502" y="4337"/>
                <a:ext cx="51" cy="51"/>
              </a:xfrm>
              <a:custGeom>
                <a:avLst/>
                <a:gdLst>
                  <a:gd name="T0" fmla="*/ 50 w 51"/>
                  <a:gd name="T1" fmla="*/ 25 h 51"/>
                  <a:gd name="T2" fmla="*/ 27 w 51"/>
                  <a:gd name="T3" fmla="*/ 50 h 51"/>
                  <a:gd name="T4" fmla="*/ 1 w 51"/>
                  <a:gd name="T5" fmla="*/ 25 h 51"/>
                  <a:gd name="T6" fmla="*/ 27 w 51"/>
                  <a:gd name="T7" fmla="*/ 0 h 51"/>
                  <a:gd name="T8" fmla="*/ 50 w 51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50" y="25"/>
                    </a:moveTo>
                    <a:cubicBezTo>
                      <a:pt x="51" y="39"/>
                      <a:pt x="41" y="49"/>
                      <a:pt x="27" y="50"/>
                    </a:cubicBezTo>
                    <a:cubicBezTo>
                      <a:pt x="13" y="51"/>
                      <a:pt x="1" y="39"/>
                      <a:pt x="1" y="25"/>
                    </a:cubicBezTo>
                    <a:cubicBezTo>
                      <a:pt x="0" y="12"/>
                      <a:pt x="13" y="0"/>
                      <a:pt x="27" y="0"/>
                    </a:cubicBezTo>
                    <a:cubicBezTo>
                      <a:pt x="40" y="1"/>
                      <a:pt x="50" y="12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4" name="Freeform 507"/>
              <p:cNvSpPr>
                <a:spLocks/>
              </p:cNvSpPr>
              <p:nvPr/>
            </p:nvSpPr>
            <p:spPr bwMode="auto">
              <a:xfrm>
                <a:off x="4371" y="4167"/>
                <a:ext cx="50" cy="49"/>
              </a:xfrm>
              <a:custGeom>
                <a:avLst/>
                <a:gdLst>
                  <a:gd name="T0" fmla="*/ 25 w 51"/>
                  <a:gd name="T1" fmla="*/ 0 h 50"/>
                  <a:gd name="T2" fmla="*/ 50 w 51"/>
                  <a:gd name="T3" fmla="*/ 24 h 50"/>
                  <a:gd name="T4" fmla="*/ 25 w 51"/>
                  <a:gd name="T5" fmla="*/ 50 h 50"/>
                  <a:gd name="T6" fmla="*/ 0 w 51"/>
                  <a:gd name="T7" fmla="*/ 24 h 50"/>
                  <a:gd name="T8" fmla="*/ 25 w 51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25" y="0"/>
                    </a:moveTo>
                    <a:cubicBezTo>
                      <a:pt x="38" y="0"/>
                      <a:pt x="50" y="11"/>
                      <a:pt x="50" y="24"/>
                    </a:cubicBezTo>
                    <a:cubicBezTo>
                      <a:pt x="51" y="38"/>
                      <a:pt x="39" y="50"/>
                      <a:pt x="25" y="50"/>
                    </a:cubicBezTo>
                    <a:cubicBezTo>
                      <a:pt x="11" y="50"/>
                      <a:pt x="0" y="38"/>
                      <a:pt x="0" y="24"/>
                    </a:cubicBezTo>
                    <a:cubicBezTo>
                      <a:pt x="1" y="11"/>
                      <a:pt x="12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5" name="Freeform 508"/>
              <p:cNvSpPr>
                <a:spLocks/>
              </p:cNvSpPr>
              <p:nvPr/>
            </p:nvSpPr>
            <p:spPr bwMode="auto">
              <a:xfrm>
                <a:off x="5569" y="1383"/>
                <a:ext cx="50" cy="51"/>
              </a:xfrm>
              <a:custGeom>
                <a:avLst/>
                <a:gdLst>
                  <a:gd name="T0" fmla="*/ 50 w 50"/>
                  <a:gd name="T1" fmla="*/ 26 h 51"/>
                  <a:gd name="T2" fmla="*/ 26 w 50"/>
                  <a:gd name="T3" fmla="*/ 50 h 51"/>
                  <a:gd name="T4" fmla="*/ 0 w 50"/>
                  <a:gd name="T5" fmla="*/ 25 h 51"/>
                  <a:gd name="T6" fmla="*/ 25 w 50"/>
                  <a:gd name="T7" fmla="*/ 0 h 51"/>
                  <a:gd name="T8" fmla="*/ 50 w 50"/>
                  <a:gd name="T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26"/>
                    </a:moveTo>
                    <a:cubicBezTo>
                      <a:pt x="50" y="40"/>
                      <a:pt x="40" y="50"/>
                      <a:pt x="26" y="50"/>
                    </a:cubicBezTo>
                    <a:cubicBezTo>
                      <a:pt x="12" y="51"/>
                      <a:pt x="0" y="39"/>
                      <a:pt x="0" y="25"/>
                    </a:cubicBezTo>
                    <a:cubicBezTo>
                      <a:pt x="0" y="12"/>
                      <a:pt x="12" y="1"/>
                      <a:pt x="25" y="0"/>
                    </a:cubicBezTo>
                    <a:cubicBezTo>
                      <a:pt x="38" y="0"/>
                      <a:pt x="50" y="12"/>
                      <a:pt x="5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6" name="Freeform 509"/>
              <p:cNvSpPr>
                <a:spLocks/>
              </p:cNvSpPr>
              <p:nvPr/>
            </p:nvSpPr>
            <p:spPr bwMode="auto">
              <a:xfrm>
                <a:off x="6682" y="2838"/>
                <a:ext cx="49" cy="49"/>
              </a:xfrm>
              <a:custGeom>
                <a:avLst/>
                <a:gdLst>
                  <a:gd name="T0" fmla="*/ 24 w 50"/>
                  <a:gd name="T1" fmla="*/ 50 h 50"/>
                  <a:gd name="T2" fmla="*/ 0 w 50"/>
                  <a:gd name="T3" fmla="*/ 25 h 50"/>
                  <a:gd name="T4" fmla="*/ 24 w 50"/>
                  <a:gd name="T5" fmla="*/ 0 h 50"/>
                  <a:gd name="T6" fmla="*/ 49 w 50"/>
                  <a:gd name="T7" fmla="*/ 26 h 50"/>
                  <a:gd name="T8" fmla="*/ 24 w 50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4" y="50"/>
                    </a:moveTo>
                    <a:cubicBezTo>
                      <a:pt x="11" y="49"/>
                      <a:pt x="0" y="38"/>
                      <a:pt x="0" y="25"/>
                    </a:cubicBezTo>
                    <a:cubicBezTo>
                      <a:pt x="0" y="12"/>
                      <a:pt x="11" y="0"/>
                      <a:pt x="24" y="0"/>
                    </a:cubicBezTo>
                    <a:cubicBezTo>
                      <a:pt x="38" y="0"/>
                      <a:pt x="50" y="12"/>
                      <a:pt x="49" y="26"/>
                    </a:cubicBezTo>
                    <a:cubicBezTo>
                      <a:pt x="49" y="40"/>
                      <a:pt x="37" y="50"/>
                      <a:pt x="2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7" name="Freeform 510"/>
              <p:cNvSpPr>
                <a:spLocks/>
              </p:cNvSpPr>
              <p:nvPr/>
            </p:nvSpPr>
            <p:spPr bwMode="auto">
              <a:xfrm>
                <a:off x="4998" y="4371"/>
                <a:ext cx="49" cy="50"/>
              </a:xfrm>
              <a:custGeom>
                <a:avLst/>
                <a:gdLst>
                  <a:gd name="T0" fmla="*/ 50 w 50"/>
                  <a:gd name="T1" fmla="*/ 25 h 51"/>
                  <a:gd name="T2" fmla="*/ 24 w 50"/>
                  <a:gd name="T3" fmla="*/ 51 h 51"/>
                  <a:gd name="T4" fmla="*/ 0 w 50"/>
                  <a:gd name="T5" fmla="*/ 26 h 51"/>
                  <a:gd name="T6" fmla="*/ 26 w 50"/>
                  <a:gd name="T7" fmla="*/ 0 h 51"/>
                  <a:gd name="T8" fmla="*/ 50 w 50"/>
                  <a:gd name="T9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25"/>
                    </a:moveTo>
                    <a:cubicBezTo>
                      <a:pt x="50" y="39"/>
                      <a:pt x="38" y="51"/>
                      <a:pt x="24" y="51"/>
                    </a:cubicBezTo>
                    <a:cubicBezTo>
                      <a:pt x="12" y="50"/>
                      <a:pt x="0" y="38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39" y="1"/>
                      <a:pt x="50" y="11"/>
                      <a:pt x="5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8" name="Freeform 511"/>
              <p:cNvSpPr>
                <a:spLocks/>
              </p:cNvSpPr>
              <p:nvPr/>
            </p:nvSpPr>
            <p:spPr bwMode="auto">
              <a:xfrm>
                <a:off x="5749" y="1442"/>
                <a:ext cx="51" cy="50"/>
              </a:xfrm>
              <a:custGeom>
                <a:avLst/>
                <a:gdLst>
                  <a:gd name="T0" fmla="*/ 24 w 51"/>
                  <a:gd name="T1" fmla="*/ 49 h 50"/>
                  <a:gd name="T2" fmla="*/ 0 w 51"/>
                  <a:gd name="T3" fmla="*/ 24 h 50"/>
                  <a:gd name="T4" fmla="*/ 25 w 51"/>
                  <a:gd name="T5" fmla="*/ 0 h 50"/>
                  <a:gd name="T6" fmla="*/ 50 w 51"/>
                  <a:gd name="T7" fmla="*/ 26 h 50"/>
                  <a:gd name="T8" fmla="*/ 24 w 51"/>
                  <a:gd name="T9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0">
                    <a:moveTo>
                      <a:pt x="24" y="49"/>
                    </a:moveTo>
                    <a:cubicBezTo>
                      <a:pt x="10" y="49"/>
                      <a:pt x="0" y="38"/>
                      <a:pt x="0" y="24"/>
                    </a:cubicBezTo>
                    <a:cubicBezTo>
                      <a:pt x="1" y="11"/>
                      <a:pt x="12" y="0"/>
                      <a:pt x="25" y="0"/>
                    </a:cubicBezTo>
                    <a:cubicBezTo>
                      <a:pt x="38" y="0"/>
                      <a:pt x="51" y="13"/>
                      <a:pt x="50" y="26"/>
                    </a:cubicBezTo>
                    <a:cubicBezTo>
                      <a:pt x="49" y="40"/>
                      <a:pt x="37" y="50"/>
                      <a:pt x="2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9" name="Freeform 512"/>
              <p:cNvSpPr>
                <a:spLocks/>
              </p:cNvSpPr>
              <p:nvPr/>
            </p:nvSpPr>
            <p:spPr bwMode="auto">
              <a:xfrm>
                <a:off x="6619" y="2419"/>
                <a:ext cx="49" cy="49"/>
              </a:xfrm>
              <a:custGeom>
                <a:avLst/>
                <a:gdLst>
                  <a:gd name="T0" fmla="*/ 0 w 50"/>
                  <a:gd name="T1" fmla="*/ 26 h 50"/>
                  <a:gd name="T2" fmla="*/ 23 w 50"/>
                  <a:gd name="T3" fmla="*/ 1 h 50"/>
                  <a:gd name="T4" fmla="*/ 49 w 50"/>
                  <a:gd name="T5" fmla="*/ 26 h 50"/>
                  <a:gd name="T6" fmla="*/ 25 w 50"/>
                  <a:gd name="T7" fmla="*/ 50 h 50"/>
                  <a:gd name="T8" fmla="*/ 0 w 50"/>
                  <a:gd name="T9" fmla="*/ 2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0" y="26"/>
                    </a:moveTo>
                    <a:cubicBezTo>
                      <a:pt x="0" y="13"/>
                      <a:pt x="10" y="1"/>
                      <a:pt x="23" y="1"/>
                    </a:cubicBezTo>
                    <a:cubicBezTo>
                      <a:pt x="37" y="0"/>
                      <a:pt x="50" y="12"/>
                      <a:pt x="49" y="26"/>
                    </a:cubicBezTo>
                    <a:cubicBezTo>
                      <a:pt x="49" y="39"/>
                      <a:pt x="38" y="50"/>
                      <a:pt x="25" y="50"/>
                    </a:cubicBezTo>
                    <a:cubicBezTo>
                      <a:pt x="12" y="50"/>
                      <a:pt x="0" y="40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0" name="Freeform 513"/>
              <p:cNvSpPr>
                <a:spLocks/>
              </p:cNvSpPr>
              <p:nvPr/>
            </p:nvSpPr>
            <p:spPr bwMode="auto">
              <a:xfrm>
                <a:off x="4679" y="1390"/>
                <a:ext cx="49" cy="50"/>
              </a:xfrm>
              <a:custGeom>
                <a:avLst/>
                <a:gdLst>
                  <a:gd name="T0" fmla="*/ 24 w 50"/>
                  <a:gd name="T1" fmla="*/ 1 h 51"/>
                  <a:gd name="T2" fmla="*/ 49 w 50"/>
                  <a:gd name="T3" fmla="*/ 24 h 51"/>
                  <a:gd name="T4" fmla="*/ 24 w 50"/>
                  <a:gd name="T5" fmla="*/ 50 h 51"/>
                  <a:gd name="T6" fmla="*/ 0 w 50"/>
                  <a:gd name="T7" fmla="*/ 25 h 51"/>
                  <a:gd name="T8" fmla="*/ 24 w 50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24" y="1"/>
                    </a:moveTo>
                    <a:cubicBezTo>
                      <a:pt x="38" y="0"/>
                      <a:pt x="49" y="11"/>
                      <a:pt x="49" y="24"/>
                    </a:cubicBezTo>
                    <a:cubicBezTo>
                      <a:pt x="50" y="39"/>
                      <a:pt x="38" y="51"/>
                      <a:pt x="24" y="50"/>
                    </a:cubicBezTo>
                    <a:cubicBezTo>
                      <a:pt x="11" y="50"/>
                      <a:pt x="0" y="38"/>
                      <a:pt x="0" y="25"/>
                    </a:cubicBezTo>
                    <a:cubicBezTo>
                      <a:pt x="0" y="12"/>
                      <a:pt x="11" y="1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1" name="Freeform 514"/>
              <p:cNvSpPr>
                <a:spLocks/>
              </p:cNvSpPr>
              <p:nvPr/>
            </p:nvSpPr>
            <p:spPr bwMode="auto">
              <a:xfrm>
                <a:off x="3619" y="2829"/>
                <a:ext cx="49" cy="50"/>
              </a:xfrm>
              <a:custGeom>
                <a:avLst/>
                <a:gdLst>
                  <a:gd name="T0" fmla="*/ 24 w 50"/>
                  <a:gd name="T1" fmla="*/ 50 h 50"/>
                  <a:gd name="T2" fmla="*/ 0 w 50"/>
                  <a:gd name="T3" fmla="*/ 26 h 50"/>
                  <a:gd name="T4" fmla="*/ 24 w 50"/>
                  <a:gd name="T5" fmla="*/ 0 h 50"/>
                  <a:gd name="T6" fmla="*/ 49 w 50"/>
                  <a:gd name="T7" fmla="*/ 26 h 50"/>
                  <a:gd name="T8" fmla="*/ 24 w 50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4" y="50"/>
                    </a:moveTo>
                    <a:cubicBezTo>
                      <a:pt x="11" y="50"/>
                      <a:pt x="0" y="39"/>
                      <a:pt x="0" y="26"/>
                    </a:cubicBezTo>
                    <a:cubicBezTo>
                      <a:pt x="0" y="13"/>
                      <a:pt x="11" y="1"/>
                      <a:pt x="24" y="0"/>
                    </a:cubicBezTo>
                    <a:cubicBezTo>
                      <a:pt x="38" y="0"/>
                      <a:pt x="50" y="12"/>
                      <a:pt x="49" y="26"/>
                    </a:cubicBezTo>
                    <a:cubicBezTo>
                      <a:pt x="49" y="40"/>
                      <a:pt x="38" y="50"/>
                      <a:pt x="2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2" name="Freeform 515"/>
              <p:cNvSpPr>
                <a:spLocks/>
              </p:cNvSpPr>
              <p:nvPr/>
            </p:nvSpPr>
            <p:spPr bwMode="auto">
              <a:xfrm>
                <a:off x="5659" y="1412"/>
                <a:ext cx="50" cy="50"/>
              </a:xfrm>
              <a:custGeom>
                <a:avLst/>
                <a:gdLst>
                  <a:gd name="T0" fmla="*/ 26 w 51"/>
                  <a:gd name="T1" fmla="*/ 0 h 51"/>
                  <a:gd name="T2" fmla="*/ 51 w 51"/>
                  <a:gd name="T3" fmla="*/ 25 h 51"/>
                  <a:gd name="T4" fmla="*/ 25 w 51"/>
                  <a:gd name="T5" fmla="*/ 51 h 51"/>
                  <a:gd name="T6" fmla="*/ 0 w 51"/>
                  <a:gd name="T7" fmla="*/ 26 h 51"/>
                  <a:gd name="T8" fmla="*/ 26 w 51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26" y="0"/>
                    </a:moveTo>
                    <a:cubicBezTo>
                      <a:pt x="40" y="1"/>
                      <a:pt x="51" y="12"/>
                      <a:pt x="51" y="25"/>
                    </a:cubicBezTo>
                    <a:cubicBezTo>
                      <a:pt x="51" y="39"/>
                      <a:pt x="38" y="51"/>
                      <a:pt x="25" y="51"/>
                    </a:cubicBezTo>
                    <a:cubicBezTo>
                      <a:pt x="12" y="50"/>
                      <a:pt x="1" y="38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3" name="Freeform 516"/>
              <p:cNvSpPr>
                <a:spLocks/>
              </p:cNvSpPr>
              <p:nvPr/>
            </p:nvSpPr>
            <p:spPr bwMode="auto">
              <a:xfrm>
                <a:off x="3982" y="3843"/>
                <a:ext cx="49" cy="49"/>
              </a:xfrm>
              <a:custGeom>
                <a:avLst/>
                <a:gdLst>
                  <a:gd name="T0" fmla="*/ 26 w 50"/>
                  <a:gd name="T1" fmla="*/ 0 h 50"/>
                  <a:gd name="T2" fmla="*/ 50 w 50"/>
                  <a:gd name="T3" fmla="*/ 25 h 50"/>
                  <a:gd name="T4" fmla="*/ 26 w 50"/>
                  <a:gd name="T5" fmla="*/ 50 h 50"/>
                  <a:gd name="T6" fmla="*/ 1 w 50"/>
                  <a:gd name="T7" fmla="*/ 24 h 50"/>
                  <a:gd name="T8" fmla="*/ 26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6" y="0"/>
                    </a:moveTo>
                    <a:cubicBezTo>
                      <a:pt x="40" y="0"/>
                      <a:pt x="50" y="11"/>
                      <a:pt x="50" y="25"/>
                    </a:cubicBezTo>
                    <a:cubicBezTo>
                      <a:pt x="50" y="38"/>
                      <a:pt x="40" y="49"/>
                      <a:pt x="26" y="50"/>
                    </a:cubicBezTo>
                    <a:cubicBezTo>
                      <a:pt x="13" y="50"/>
                      <a:pt x="0" y="38"/>
                      <a:pt x="1" y="24"/>
                    </a:cubicBezTo>
                    <a:cubicBezTo>
                      <a:pt x="1" y="11"/>
                      <a:pt x="13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4" name="Freeform 517"/>
              <p:cNvSpPr>
                <a:spLocks/>
              </p:cNvSpPr>
              <p:nvPr/>
            </p:nvSpPr>
            <p:spPr bwMode="auto">
              <a:xfrm>
                <a:off x="5839" y="1471"/>
                <a:ext cx="49" cy="49"/>
              </a:xfrm>
              <a:custGeom>
                <a:avLst/>
                <a:gdLst>
                  <a:gd name="T0" fmla="*/ 26 w 50"/>
                  <a:gd name="T1" fmla="*/ 1 h 50"/>
                  <a:gd name="T2" fmla="*/ 49 w 50"/>
                  <a:gd name="T3" fmla="*/ 26 h 50"/>
                  <a:gd name="T4" fmla="*/ 24 w 50"/>
                  <a:gd name="T5" fmla="*/ 49 h 50"/>
                  <a:gd name="T6" fmla="*/ 1 w 50"/>
                  <a:gd name="T7" fmla="*/ 24 h 50"/>
                  <a:gd name="T8" fmla="*/ 26 w 50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6" y="1"/>
                    </a:moveTo>
                    <a:cubicBezTo>
                      <a:pt x="40" y="1"/>
                      <a:pt x="50" y="13"/>
                      <a:pt x="49" y="26"/>
                    </a:cubicBezTo>
                    <a:cubicBezTo>
                      <a:pt x="49" y="39"/>
                      <a:pt x="37" y="50"/>
                      <a:pt x="24" y="49"/>
                    </a:cubicBezTo>
                    <a:cubicBezTo>
                      <a:pt x="11" y="48"/>
                      <a:pt x="0" y="37"/>
                      <a:pt x="1" y="24"/>
                    </a:cubicBezTo>
                    <a:cubicBezTo>
                      <a:pt x="1" y="10"/>
                      <a:pt x="13" y="0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5" name="Freeform 518"/>
              <p:cNvSpPr>
                <a:spLocks/>
              </p:cNvSpPr>
              <p:nvPr/>
            </p:nvSpPr>
            <p:spPr bwMode="auto">
              <a:xfrm>
                <a:off x="5392" y="1325"/>
                <a:ext cx="48" cy="50"/>
              </a:xfrm>
              <a:custGeom>
                <a:avLst/>
                <a:gdLst>
                  <a:gd name="T0" fmla="*/ 49 w 49"/>
                  <a:gd name="T1" fmla="*/ 25 h 50"/>
                  <a:gd name="T2" fmla="*/ 24 w 49"/>
                  <a:gd name="T3" fmla="*/ 50 h 50"/>
                  <a:gd name="T4" fmla="*/ 0 w 49"/>
                  <a:gd name="T5" fmla="*/ 25 h 50"/>
                  <a:gd name="T6" fmla="*/ 25 w 49"/>
                  <a:gd name="T7" fmla="*/ 1 h 50"/>
                  <a:gd name="T8" fmla="*/ 49 w 49"/>
                  <a:gd name="T9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49" y="25"/>
                    </a:moveTo>
                    <a:cubicBezTo>
                      <a:pt x="49" y="39"/>
                      <a:pt x="37" y="50"/>
                      <a:pt x="24" y="50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12"/>
                      <a:pt x="12" y="0"/>
                      <a:pt x="25" y="1"/>
                    </a:cubicBezTo>
                    <a:cubicBezTo>
                      <a:pt x="38" y="1"/>
                      <a:pt x="49" y="12"/>
                      <a:pt x="4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6" name="Freeform 519"/>
              <p:cNvSpPr>
                <a:spLocks/>
              </p:cNvSpPr>
              <p:nvPr/>
            </p:nvSpPr>
            <p:spPr bwMode="auto">
              <a:xfrm>
                <a:off x="4206" y="1633"/>
                <a:ext cx="47" cy="48"/>
              </a:xfrm>
              <a:custGeom>
                <a:avLst/>
                <a:gdLst>
                  <a:gd name="T0" fmla="*/ 48 w 48"/>
                  <a:gd name="T1" fmla="*/ 24 h 49"/>
                  <a:gd name="T2" fmla="*/ 24 w 48"/>
                  <a:gd name="T3" fmla="*/ 48 h 49"/>
                  <a:gd name="T4" fmla="*/ 0 w 48"/>
                  <a:gd name="T5" fmla="*/ 24 h 49"/>
                  <a:gd name="T6" fmla="*/ 24 w 48"/>
                  <a:gd name="T7" fmla="*/ 0 h 49"/>
                  <a:gd name="T8" fmla="*/ 48 w 48"/>
                  <a:gd name="T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cubicBezTo>
                      <a:pt x="48" y="38"/>
                      <a:pt x="38" y="48"/>
                      <a:pt x="24" y="48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7" name="Freeform 520"/>
              <p:cNvSpPr>
                <a:spLocks/>
              </p:cNvSpPr>
              <p:nvPr/>
            </p:nvSpPr>
            <p:spPr bwMode="auto">
              <a:xfrm>
                <a:off x="6567" y="3496"/>
                <a:ext cx="48" cy="48"/>
              </a:xfrm>
              <a:custGeom>
                <a:avLst/>
                <a:gdLst>
                  <a:gd name="T0" fmla="*/ 24 w 49"/>
                  <a:gd name="T1" fmla="*/ 0 h 48"/>
                  <a:gd name="T2" fmla="*/ 49 w 49"/>
                  <a:gd name="T3" fmla="*/ 24 h 48"/>
                  <a:gd name="T4" fmla="*/ 25 w 49"/>
                  <a:gd name="T5" fmla="*/ 48 h 48"/>
                  <a:gd name="T6" fmla="*/ 1 w 49"/>
                  <a:gd name="T7" fmla="*/ 25 h 48"/>
                  <a:gd name="T8" fmla="*/ 24 w 49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24" y="0"/>
                    </a:moveTo>
                    <a:cubicBezTo>
                      <a:pt x="37" y="0"/>
                      <a:pt x="49" y="11"/>
                      <a:pt x="49" y="24"/>
                    </a:cubicBezTo>
                    <a:cubicBezTo>
                      <a:pt x="49" y="37"/>
                      <a:pt x="38" y="48"/>
                      <a:pt x="25" y="48"/>
                    </a:cubicBezTo>
                    <a:cubicBezTo>
                      <a:pt x="13" y="48"/>
                      <a:pt x="2" y="38"/>
                      <a:pt x="1" y="25"/>
                    </a:cubicBezTo>
                    <a:cubicBezTo>
                      <a:pt x="0" y="12"/>
                      <a:pt x="11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8" name="Freeform 521"/>
              <p:cNvSpPr>
                <a:spLocks/>
              </p:cNvSpPr>
              <p:nvPr/>
            </p:nvSpPr>
            <p:spPr bwMode="auto">
              <a:xfrm>
                <a:off x="3676" y="2353"/>
                <a:ext cx="47" cy="49"/>
              </a:xfrm>
              <a:custGeom>
                <a:avLst/>
                <a:gdLst>
                  <a:gd name="T0" fmla="*/ 23 w 48"/>
                  <a:gd name="T1" fmla="*/ 49 h 49"/>
                  <a:gd name="T2" fmla="*/ 0 w 48"/>
                  <a:gd name="T3" fmla="*/ 23 h 49"/>
                  <a:gd name="T4" fmla="*/ 26 w 48"/>
                  <a:gd name="T5" fmla="*/ 1 h 49"/>
                  <a:gd name="T6" fmla="*/ 48 w 48"/>
                  <a:gd name="T7" fmla="*/ 25 h 49"/>
                  <a:gd name="T8" fmla="*/ 23 w 48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3" y="49"/>
                    </a:moveTo>
                    <a:cubicBezTo>
                      <a:pt x="10" y="48"/>
                      <a:pt x="0" y="36"/>
                      <a:pt x="0" y="23"/>
                    </a:cubicBezTo>
                    <a:cubicBezTo>
                      <a:pt x="1" y="10"/>
                      <a:pt x="13" y="0"/>
                      <a:pt x="26" y="1"/>
                    </a:cubicBezTo>
                    <a:cubicBezTo>
                      <a:pt x="38" y="2"/>
                      <a:pt x="48" y="13"/>
                      <a:pt x="48" y="25"/>
                    </a:cubicBezTo>
                    <a:cubicBezTo>
                      <a:pt x="48" y="38"/>
                      <a:pt x="36" y="49"/>
                      <a:pt x="23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9" name="Freeform 522"/>
              <p:cNvSpPr>
                <a:spLocks/>
              </p:cNvSpPr>
              <p:nvPr/>
            </p:nvSpPr>
            <p:spPr bwMode="auto">
              <a:xfrm>
                <a:off x="6167" y="1678"/>
                <a:ext cx="49" cy="49"/>
              </a:xfrm>
              <a:custGeom>
                <a:avLst/>
                <a:gdLst>
                  <a:gd name="T0" fmla="*/ 25 w 49"/>
                  <a:gd name="T1" fmla="*/ 1 h 50"/>
                  <a:gd name="T2" fmla="*/ 48 w 49"/>
                  <a:gd name="T3" fmla="*/ 26 h 50"/>
                  <a:gd name="T4" fmla="*/ 22 w 49"/>
                  <a:gd name="T5" fmla="*/ 49 h 50"/>
                  <a:gd name="T6" fmla="*/ 0 w 49"/>
                  <a:gd name="T7" fmla="*/ 25 h 50"/>
                  <a:gd name="T8" fmla="*/ 25 w 4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25" y="1"/>
                    </a:moveTo>
                    <a:cubicBezTo>
                      <a:pt x="38" y="1"/>
                      <a:pt x="49" y="13"/>
                      <a:pt x="48" y="26"/>
                    </a:cubicBezTo>
                    <a:cubicBezTo>
                      <a:pt x="47" y="40"/>
                      <a:pt x="35" y="50"/>
                      <a:pt x="22" y="49"/>
                    </a:cubicBezTo>
                    <a:cubicBezTo>
                      <a:pt x="10" y="48"/>
                      <a:pt x="0" y="37"/>
                      <a:pt x="0" y="25"/>
                    </a:cubicBezTo>
                    <a:cubicBezTo>
                      <a:pt x="0" y="12"/>
                      <a:pt x="12" y="0"/>
                      <a:pt x="2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0" name="Freeform 523"/>
              <p:cNvSpPr>
                <a:spLocks/>
              </p:cNvSpPr>
              <p:nvPr/>
            </p:nvSpPr>
            <p:spPr bwMode="auto">
              <a:xfrm>
                <a:off x="3712" y="3456"/>
                <a:ext cx="47" cy="47"/>
              </a:xfrm>
              <a:custGeom>
                <a:avLst/>
                <a:gdLst>
                  <a:gd name="T0" fmla="*/ 25 w 48"/>
                  <a:gd name="T1" fmla="*/ 48 h 48"/>
                  <a:gd name="T2" fmla="*/ 0 w 48"/>
                  <a:gd name="T3" fmla="*/ 24 h 48"/>
                  <a:gd name="T4" fmla="*/ 24 w 48"/>
                  <a:gd name="T5" fmla="*/ 1 h 48"/>
                  <a:gd name="T6" fmla="*/ 48 w 48"/>
                  <a:gd name="T7" fmla="*/ 25 h 48"/>
                  <a:gd name="T8" fmla="*/ 25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5" y="48"/>
                    </a:moveTo>
                    <a:cubicBezTo>
                      <a:pt x="12" y="48"/>
                      <a:pt x="0" y="37"/>
                      <a:pt x="0" y="24"/>
                    </a:cubicBezTo>
                    <a:cubicBezTo>
                      <a:pt x="1" y="12"/>
                      <a:pt x="11" y="1"/>
                      <a:pt x="24" y="1"/>
                    </a:cubicBezTo>
                    <a:cubicBezTo>
                      <a:pt x="37" y="0"/>
                      <a:pt x="48" y="12"/>
                      <a:pt x="48" y="25"/>
                    </a:cubicBezTo>
                    <a:cubicBezTo>
                      <a:pt x="48" y="37"/>
                      <a:pt x="37" y="48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1" name="Freeform 524"/>
              <p:cNvSpPr>
                <a:spLocks/>
              </p:cNvSpPr>
              <p:nvPr/>
            </p:nvSpPr>
            <p:spPr bwMode="auto">
              <a:xfrm>
                <a:off x="3774" y="3576"/>
                <a:ext cx="47" cy="48"/>
              </a:xfrm>
              <a:custGeom>
                <a:avLst/>
                <a:gdLst>
                  <a:gd name="T0" fmla="*/ 24 w 48"/>
                  <a:gd name="T1" fmla="*/ 0 h 49"/>
                  <a:gd name="T2" fmla="*/ 48 w 48"/>
                  <a:gd name="T3" fmla="*/ 25 h 49"/>
                  <a:gd name="T4" fmla="*/ 25 w 48"/>
                  <a:gd name="T5" fmla="*/ 48 h 49"/>
                  <a:gd name="T6" fmla="*/ 0 w 48"/>
                  <a:gd name="T7" fmla="*/ 25 h 49"/>
                  <a:gd name="T8" fmla="*/ 24 w 48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4" y="0"/>
                    </a:moveTo>
                    <a:cubicBezTo>
                      <a:pt x="37" y="1"/>
                      <a:pt x="48" y="12"/>
                      <a:pt x="48" y="25"/>
                    </a:cubicBezTo>
                    <a:cubicBezTo>
                      <a:pt x="47" y="37"/>
                      <a:pt x="37" y="48"/>
                      <a:pt x="25" y="48"/>
                    </a:cubicBezTo>
                    <a:cubicBezTo>
                      <a:pt x="12" y="49"/>
                      <a:pt x="0" y="38"/>
                      <a:pt x="0" y="25"/>
                    </a:cubicBezTo>
                    <a:cubicBezTo>
                      <a:pt x="0" y="12"/>
                      <a:pt x="11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2" name="Freeform 525"/>
              <p:cNvSpPr>
                <a:spLocks/>
              </p:cNvSpPr>
              <p:nvPr/>
            </p:nvSpPr>
            <p:spPr bwMode="auto">
              <a:xfrm>
                <a:off x="5712" y="4306"/>
                <a:ext cx="47" cy="48"/>
              </a:xfrm>
              <a:custGeom>
                <a:avLst/>
                <a:gdLst>
                  <a:gd name="T0" fmla="*/ 48 w 48"/>
                  <a:gd name="T1" fmla="*/ 24 h 49"/>
                  <a:gd name="T2" fmla="*/ 24 w 48"/>
                  <a:gd name="T3" fmla="*/ 49 h 49"/>
                  <a:gd name="T4" fmla="*/ 0 w 48"/>
                  <a:gd name="T5" fmla="*/ 25 h 49"/>
                  <a:gd name="T6" fmla="*/ 23 w 48"/>
                  <a:gd name="T7" fmla="*/ 1 h 49"/>
                  <a:gd name="T8" fmla="*/ 48 w 48"/>
                  <a:gd name="T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cubicBezTo>
                      <a:pt x="48" y="37"/>
                      <a:pt x="37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13"/>
                      <a:pt x="11" y="2"/>
                      <a:pt x="23" y="1"/>
                    </a:cubicBezTo>
                    <a:cubicBezTo>
                      <a:pt x="35" y="0"/>
                      <a:pt x="47" y="11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3" name="Freeform 526"/>
              <p:cNvSpPr>
                <a:spLocks/>
              </p:cNvSpPr>
              <p:nvPr/>
            </p:nvSpPr>
            <p:spPr bwMode="auto">
              <a:xfrm>
                <a:off x="6654" y="3225"/>
                <a:ext cx="48" cy="49"/>
              </a:xfrm>
              <a:custGeom>
                <a:avLst/>
                <a:gdLst>
                  <a:gd name="T0" fmla="*/ 0 w 48"/>
                  <a:gd name="T1" fmla="*/ 25 h 50"/>
                  <a:gd name="T2" fmla="*/ 25 w 48"/>
                  <a:gd name="T3" fmla="*/ 1 h 50"/>
                  <a:gd name="T4" fmla="*/ 48 w 48"/>
                  <a:gd name="T5" fmla="*/ 25 h 50"/>
                  <a:gd name="T6" fmla="*/ 24 w 48"/>
                  <a:gd name="T7" fmla="*/ 49 h 50"/>
                  <a:gd name="T8" fmla="*/ 0 w 48"/>
                  <a:gd name="T9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0">
                    <a:moveTo>
                      <a:pt x="0" y="25"/>
                    </a:moveTo>
                    <a:cubicBezTo>
                      <a:pt x="0" y="11"/>
                      <a:pt x="12" y="0"/>
                      <a:pt x="25" y="1"/>
                    </a:cubicBezTo>
                    <a:cubicBezTo>
                      <a:pt x="37" y="2"/>
                      <a:pt x="48" y="12"/>
                      <a:pt x="48" y="25"/>
                    </a:cubicBezTo>
                    <a:cubicBezTo>
                      <a:pt x="48" y="38"/>
                      <a:pt x="37" y="49"/>
                      <a:pt x="24" y="49"/>
                    </a:cubicBezTo>
                    <a:cubicBezTo>
                      <a:pt x="11" y="50"/>
                      <a:pt x="0" y="38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4" name="Freeform 527"/>
              <p:cNvSpPr>
                <a:spLocks/>
              </p:cNvSpPr>
              <p:nvPr/>
            </p:nvSpPr>
            <p:spPr bwMode="auto">
              <a:xfrm>
                <a:off x="4798" y="1331"/>
                <a:ext cx="47" cy="47"/>
              </a:xfrm>
              <a:custGeom>
                <a:avLst/>
                <a:gdLst>
                  <a:gd name="T0" fmla="*/ 24 w 48"/>
                  <a:gd name="T1" fmla="*/ 48 h 48"/>
                  <a:gd name="T2" fmla="*/ 0 w 48"/>
                  <a:gd name="T3" fmla="*/ 24 h 48"/>
                  <a:gd name="T4" fmla="*/ 24 w 48"/>
                  <a:gd name="T5" fmla="*/ 0 h 48"/>
                  <a:gd name="T6" fmla="*/ 48 w 48"/>
                  <a:gd name="T7" fmla="*/ 23 h 48"/>
                  <a:gd name="T8" fmla="*/ 24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6" y="1"/>
                      <a:pt x="47" y="11"/>
                      <a:pt x="48" y="23"/>
                    </a:cubicBezTo>
                    <a:cubicBezTo>
                      <a:pt x="48" y="36"/>
                      <a:pt x="37" y="48"/>
                      <a:pt x="24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5" name="Freeform 528"/>
              <p:cNvSpPr>
                <a:spLocks/>
              </p:cNvSpPr>
              <p:nvPr/>
            </p:nvSpPr>
            <p:spPr bwMode="auto">
              <a:xfrm>
                <a:off x="5482" y="1354"/>
                <a:ext cx="49" cy="49"/>
              </a:xfrm>
              <a:custGeom>
                <a:avLst/>
                <a:gdLst>
                  <a:gd name="T0" fmla="*/ 49 w 50"/>
                  <a:gd name="T1" fmla="*/ 24 h 50"/>
                  <a:gd name="T2" fmla="*/ 26 w 50"/>
                  <a:gd name="T3" fmla="*/ 50 h 50"/>
                  <a:gd name="T4" fmla="*/ 0 w 50"/>
                  <a:gd name="T5" fmla="*/ 25 h 50"/>
                  <a:gd name="T6" fmla="*/ 24 w 50"/>
                  <a:gd name="T7" fmla="*/ 0 h 50"/>
                  <a:gd name="T8" fmla="*/ 49 w 50"/>
                  <a:gd name="T9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49" y="24"/>
                    </a:moveTo>
                    <a:cubicBezTo>
                      <a:pt x="50" y="38"/>
                      <a:pt x="40" y="49"/>
                      <a:pt x="26" y="50"/>
                    </a:cubicBezTo>
                    <a:cubicBezTo>
                      <a:pt x="12" y="50"/>
                      <a:pt x="0" y="39"/>
                      <a:pt x="0" y="25"/>
                    </a:cubicBezTo>
                    <a:cubicBezTo>
                      <a:pt x="0" y="12"/>
                      <a:pt x="11" y="0"/>
                      <a:pt x="24" y="0"/>
                    </a:cubicBezTo>
                    <a:cubicBezTo>
                      <a:pt x="37" y="0"/>
                      <a:pt x="49" y="11"/>
                      <a:pt x="4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6" name="Freeform 529"/>
              <p:cNvSpPr>
                <a:spLocks/>
              </p:cNvSpPr>
              <p:nvPr/>
            </p:nvSpPr>
            <p:spPr bwMode="auto">
              <a:xfrm>
                <a:off x="4283" y="4138"/>
                <a:ext cx="47" cy="48"/>
              </a:xfrm>
              <a:custGeom>
                <a:avLst/>
                <a:gdLst>
                  <a:gd name="T0" fmla="*/ 0 w 48"/>
                  <a:gd name="T1" fmla="*/ 25 h 49"/>
                  <a:gd name="T2" fmla="*/ 25 w 48"/>
                  <a:gd name="T3" fmla="*/ 1 h 49"/>
                  <a:gd name="T4" fmla="*/ 48 w 48"/>
                  <a:gd name="T5" fmla="*/ 24 h 49"/>
                  <a:gd name="T6" fmla="*/ 24 w 48"/>
                  <a:gd name="T7" fmla="*/ 49 h 49"/>
                  <a:gd name="T8" fmla="*/ 0 w 48"/>
                  <a:gd name="T9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0" y="25"/>
                    </a:moveTo>
                    <a:cubicBezTo>
                      <a:pt x="0" y="11"/>
                      <a:pt x="11" y="0"/>
                      <a:pt x="25" y="1"/>
                    </a:cubicBezTo>
                    <a:cubicBezTo>
                      <a:pt x="37" y="1"/>
                      <a:pt x="47" y="12"/>
                      <a:pt x="48" y="24"/>
                    </a:cubicBezTo>
                    <a:cubicBezTo>
                      <a:pt x="48" y="37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7" name="Freeform 530"/>
              <p:cNvSpPr>
                <a:spLocks/>
              </p:cNvSpPr>
              <p:nvPr/>
            </p:nvSpPr>
            <p:spPr bwMode="auto">
              <a:xfrm>
                <a:off x="5006" y="1300"/>
                <a:ext cx="47" cy="48"/>
              </a:xfrm>
              <a:custGeom>
                <a:avLst/>
                <a:gdLst>
                  <a:gd name="T0" fmla="*/ 23 w 48"/>
                  <a:gd name="T1" fmla="*/ 0 h 49"/>
                  <a:gd name="T2" fmla="*/ 48 w 48"/>
                  <a:gd name="T3" fmla="*/ 24 h 49"/>
                  <a:gd name="T4" fmla="*/ 25 w 48"/>
                  <a:gd name="T5" fmla="*/ 48 h 49"/>
                  <a:gd name="T6" fmla="*/ 0 w 48"/>
                  <a:gd name="T7" fmla="*/ 25 h 49"/>
                  <a:gd name="T8" fmla="*/ 23 w 48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3" y="0"/>
                    </a:moveTo>
                    <a:cubicBezTo>
                      <a:pt x="36" y="0"/>
                      <a:pt x="48" y="11"/>
                      <a:pt x="48" y="24"/>
                    </a:cubicBezTo>
                    <a:cubicBezTo>
                      <a:pt x="48" y="36"/>
                      <a:pt x="38" y="47"/>
                      <a:pt x="25" y="48"/>
                    </a:cubicBezTo>
                    <a:cubicBezTo>
                      <a:pt x="12" y="49"/>
                      <a:pt x="1" y="38"/>
                      <a:pt x="0" y="25"/>
                    </a:cubicBezTo>
                    <a:cubicBezTo>
                      <a:pt x="0" y="12"/>
                      <a:pt x="10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8" name="Freeform 531"/>
              <p:cNvSpPr>
                <a:spLocks/>
              </p:cNvSpPr>
              <p:nvPr/>
            </p:nvSpPr>
            <p:spPr bwMode="auto">
              <a:xfrm>
                <a:off x="6626" y="3316"/>
                <a:ext cx="48" cy="49"/>
              </a:xfrm>
              <a:custGeom>
                <a:avLst/>
                <a:gdLst>
                  <a:gd name="T0" fmla="*/ 48 w 49"/>
                  <a:gd name="T1" fmla="*/ 25 h 49"/>
                  <a:gd name="T2" fmla="*/ 22 w 49"/>
                  <a:gd name="T3" fmla="*/ 48 h 49"/>
                  <a:gd name="T4" fmla="*/ 0 w 49"/>
                  <a:gd name="T5" fmla="*/ 24 h 49"/>
                  <a:gd name="T6" fmla="*/ 25 w 49"/>
                  <a:gd name="T7" fmla="*/ 0 h 49"/>
                  <a:gd name="T8" fmla="*/ 48 w 49"/>
                  <a:gd name="T9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48" y="25"/>
                    </a:moveTo>
                    <a:cubicBezTo>
                      <a:pt x="47" y="39"/>
                      <a:pt x="36" y="49"/>
                      <a:pt x="22" y="48"/>
                    </a:cubicBezTo>
                    <a:cubicBezTo>
                      <a:pt x="10" y="47"/>
                      <a:pt x="0" y="36"/>
                      <a:pt x="0" y="24"/>
                    </a:cubicBezTo>
                    <a:cubicBezTo>
                      <a:pt x="0" y="10"/>
                      <a:pt x="11" y="0"/>
                      <a:pt x="25" y="0"/>
                    </a:cubicBezTo>
                    <a:cubicBezTo>
                      <a:pt x="39" y="0"/>
                      <a:pt x="49" y="11"/>
                      <a:pt x="4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9" name="Freeform 532"/>
              <p:cNvSpPr>
                <a:spLocks/>
              </p:cNvSpPr>
              <p:nvPr/>
            </p:nvSpPr>
            <p:spPr bwMode="auto">
              <a:xfrm>
                <a:off x="6213" y="3974"/>
                <a:ext cx="49" cy="49"/>
              </a:xfrm>
              <a:custGeom>
                <a:avLst/>
                <a:gdLst>
                  <a:gd name="T0" fmla="*/ 24 w 50"/>
                  <a:gd name="T1" fmla="*/ 49 h 49"/>
                  <a:gd name="T2" fmla="*/ 1 w 50"/>
                  <a:gd name="T3" fmla="*/ 24 h 49"/>
                  <a:gd name="T4" fmla="*/ 26 w 50"/>
                  <a:gd name="T5" fmla="*/ 1 h 49"/>
                  <a:gd name="T6" fmla="*/ 49 w 50"/>
                  <a:gd name="T7" fmla="*/ 26 h 49"/>
                  <a:gd name="T8" fmla="*/ 24 w 50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9">
                    <a:moveTo>
                      <a:pt x="24" y="49"/>
                    </a:moveTo>
                    <a:cubicBezTo>
                      <a:pt x="11" y="48"/>
                      <a:pt x="0" y="37"/>
                      <a:pt x="1" y="24"/>
                    </a:cubicBezTo>
                    <a:cubicBezTo>
                      <a:pt x="1" y="10"/>
                      <a:pt x="13" y="0"/>
                      <a:pt x="26" y="1"/>
                    </a:cubicBezTo>
                    <a:cubicBezTo>
                      <a:pt x="40" y="1"/>
                      <a:pt x="50" y="12"/>
                      <a:pt x="49" y="26"/>
                    </a:cubicBezTo>
                    <a:cubicBezTo>
                      <a:pt x="49" y="39"/>
                      <a:pt x="38" y="49"/>
                      <a:pt x="2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0" name="Freeform 533"/>
              <p:cNvSpPr>
                <a:spLocks/>
              </p:cNvSpPr>
              <p:nvPr/>
            </p:nvSpPr>
            <p:spPr bwMode="auto">
              <a:xfrm>
                <a:off x="3646" y="2444"/>
                <a:ext cx="47" cy="48"/>
              </a:xfrm>
              <a:custGeom>
                <a:avLst/>
                <a:gdLst>
                  <a:gd name="T0" fmla="*/ 47 w 48"/>
                  <a:gd name="T1" fmla="*/ 25 h 49"/>
                  <a:gd name="T2" fmla="*/ 22 w 48"/>
                  <a:gd name="T3" fmla="*/ 48 h 49"/>
                  <a:gd name="T4" fmla="*/ 0 w 48"/>
                  <a:gd name="T5" fmla="*/ 24 h 49"/>
                  <a:gd name="T6" fmla="*/ 25 w 48"/>
                  <a:gd name="T7" fmla="*/ 1 h 49"/>
                  <a:gd name="T8" fmla="*/ 47 w 48"/>
                  <a:gd name="T9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7" y="25"/>
                    </a:moveTo>
                    <a:cubicBezTo>
                      <a:pt x="47" y="38"/>
                      <a:pt x="35" y="49"/>
                      <a:pt x="22" y="48"/>
                    </a:cubicBezTo>
                    <a:cubicBezTo>
                      <a:pt x="10" y="47"/>
                      <a:pt x="0" y="36"/>
                      <a:pt x="0" y="24"/>
                    </a:cubicBezTo>
                    <a:cubicBezTo>
                      <a:pt x="0" y="11"/>
                      <a:pt x="12" y="0"/>
                      <a:pt x="25" y="1"/>
                    </a:cubicBezTo>
                    <a:cubicBezTo>
                      <a:pt x="38" y="1"/>
                      <a:pt x="48" y="12"/>
                      <a:pt x="4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1" name="Freeform 534"/>
              <p:cNvSpPr>
                <a:spLocks/>
              </p:cNvSpPr>
              <p:nvPr/>
            </p:nvSpPr>
            <p:spPr bwMode="auto">
              <a:xfrm>
                <a:off x="5384" y="4400"/>
                <a:ext cx="49" cy="48"/>
              </a:xfrm>
              <a:custGeom>
                <a:avLst/>
                <a:gdLst>
                  <a:gd name="T0" fmla="*/ 48 w 49"/>
                  <a:gd name="T1" fmla="*/ 26 h 48"/>
                  <a:gd name="T2" fmla="*/ 23 w 49"/>
                  <a:gd name="T3" fmla="*/ 48 h 48"/>
                  <a:gd name="T4" fmla="*/ 1 w 49"/>
                  <a:gd name="T5" fmla="*/ 22 h 48"/>
                  <a:gd name="T6" fmla="*/ 25 w 49"/>
                  <a:gd name="T7" fmla="*/ 0 h 48"/>
                  <a:gd name="T8" fmla="*/ 48 w 49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48" y="26"/>
                    </a:moveTo>
                    <a:cubicBezTo>
                      <a:pt x="46" y="38"/>
                      <a:pt x="35" y="48"/>
                      <a:pt x="23" y="48"/>
                    </a:cubicBezTo>
                    <a:cubicBezTo>
                      <a:pt x="10" y="47"/>
                      <a:pt x="0" y="35"/>
                      <a:pt x="1" y="22"/>
                    </a:cubicBezTo>
                    <a:cubicBezTo>
                      <a:pt x="2" y="10"/>
                      <a:pt x="13" y="0"/>
                      <a:pt x="25" y="0"/>
                    </a:cubicBezTo>
                    <a:cubicBezTo>
                      <a:pt x="38" y="1"/>
                      <a:pt x="49" y="13"/>
                      <a:pt x="4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2" name="Freeform 535"/>
              <p:cNvSpPr>
                <a:spLocks/>
              </p:cNvSpPr>
              <p:nvPr/>
            </p:nvSpPr>
            <p:spPr bwMode="auto">
              <a:xfrm>
                <a:off x="5830" y="4247"/>
                <a:ext cx="48" cy="47"/>
              </a:xfrm>
              <a:custGeom>
                <a:avLst/>
                <a:gdLst>
                  <a:gd name="T0" fmla="*/ 25 w 49"/>
                  <a:gd name="T1" fmla="*/ 48 h 48"/>
                  <a:gd name="T2" fmla="*/ 0 w 49"/>
                  <a:gd name="T3" fmla="*/ 25 h 48"/>
                  <a:gd name="T4" fmla="*/ 24 w 49"/>
                  <a:gd name="T5" fmla="*/ 0 h 48"/>
                  <a:gd name="T6" fmla="*/ 48 w 49"/>
                  <a:gd name="T7" fmla="*/ 22 h 48"/>
                  <a:gd name="T8" fmla="*/ 25 w 49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25" y="48"/>
                    </a:moveTo>
                    <a:cubicBezTo>
                      <a:pt x="11" y="48"/>
                      <a:pt x="0" y="38"/>
                      <a:pt x="0" y="25"/>
                    </a:cubicBezTo>
                    <a:cubicBezTo>
                      <a:pt x="0" y="11"/>
                      <a:pt x="10" y="0"/>
                      <a:pt x="24" y="0"/>
                    </a:cubicBezTo>
                    <a:cubicBezTo>
                      <a:pt x="37" y="0"/>
                      <a:pt x="47" y="10"/>
                      <a:pt x="48" y="22"/>
                    </a:cubicBezTo>
                    <a:cubicBezTo>
                      <a:pt x="49" y="36"/>
                      <a:pt x="38" y="47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3" name="Freeform 536"/>
              <p:cNvSpPr>
                <a:spLocks/>
              </p:cNvSpPr>
              <p:nvPr/>
            </p:nvSpPr>
            <p:spPr bwMode="auto">
              <a:xfrm>
                <a:off x="5948" y="4186"/>
                <a:ext cx="47" cy="48"/>
              </a:xfrm>
              <a:custGeom>
                <a:avLst/>
                <a:gdLst>
                  <a:gd name="T0" fmla="*/ 47 w 48"/>
                  <a:gd name="T1" fmla="*/ 24 h 49"/>
                  <a:gd name="T2" fmla="*/ 24 w 48"/>
                  <a:gd name="T3" fmla="*/ 49 h 49"/>
                  <a:gd name="T4" fmla="*/ 0 w 48"/>
                  <a:gd name="T5" fmla="*/ 24 h 49"/>
                  <a:gd name="T6" fmla="*/ 23 w 48"/>
                  <a:gd name="T7" fmla="*/ 1 h 49"/>
                  <a:gd name="T8" fmla="*/ 47 w 48"/>
                  <a:gd name="T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7" y="24"/>
                    </a:moveTo>
                    <a:cubicBezTo>
                      <a:pt x="48" y="38"/>
                      <a:pt x="37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1" y="12"/>
                      <a:pt x="11" y="2"/>
                      <a:pt x="23" y="1"/>
                    </a:cubicBezTo>
                    <a:cubicBezTo>
                      <a:pt x="36" y="0"/>
                      <a:pt x="47" y="11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4" name="Freeform 537"/>
              <p:cNvSpPr>
                <a:spLocks/>
              </p:cNvSpPr>
              <p:nvPr/>
            </p:nvSpPr>
            <p:spPr bwMode="auto">
              <a:xfrm>
                <a:off x="3910" y="1933"/>
                <a:ext cx="48" cy="48"/>
              </a:xfrm>
              <a:custGeom>
                <a:avLst/>
                <a:gdLst>
                  <a:gd name="T0" fmla="*/ 25 w 49"/>
                  <a:gd name="T1" fmla="*/ 48 h 49"/>
                  <a:gd name="T2" fmla="*/ 0 w 49"/>
                  <a:gd name="T3" fmla="*/ 25 h 49"/>
                  <a:gd name="T4" fmla="*/ 24 w 49"/>
                  <a:gd name="T5" fmla="*/ 0 h 49"/>
                  <a:gd name="T6" fmla="*/ 49 w 49"/>
                  <a:gd name="T7" fmla="*/ 24 h 49"/>
                  <a:gd name="T8" fmla="*/ 25 w 49"/>
                  <a:gd name="T9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25" y="48"/>
                    </a:moveTo>
                    <a:cubicBezTo>
                      <a:pt x="11" y="49"/>
                      <a:pt x="1" y="38"/>
                      <a:pt x="0" y="25"/>
                    </a:cubicBezTo>
                    <a:cubicBezTo>
                      <a:pt x="0" y="11"/>
                      <a:pt x="10" y="0"/>
                      <a:pt x="24" y="0"/>
                    </a:cubicBezTo>
                    <a:cubicBezTo>
                      <a:pt x="37" y="0"/>
                      <a:pt x="48" y="11"/>
                      <a:pt x="49" y="24"/>
                    </a:cubicBezTo>
                    <a:cubicBezTo>
                      <a:pt x="49" y="37"/>
                      <a:pt x="38" y="48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5" name="Freeform 538"/>
              <p:cNvSpPr>
                <a:spLocks/>
              </p:cNvSpPr>
              <p:nvPr/>
            </p:nvSpPr>
            <p:spPr bwMode="auto">
              <a:xfrm>
                <a:off x="5086" y="4401"/>
                <a:ext cx="49" cy="49"/>
              </a:xfrm>
              <a:custGeom>
                <a:avLst/>
                <a:gdLst>
                  <a:gd name="T0" fmla="*/ 25 w 49"/>
                  <a:gd name="T1" fmla="*/ 49 h 49"/>
                  <a:gd name="T2" fmla="*/ 0 w 49"/>
                  <a:gd name="T3" fmla="*/ 24 h 49"/>
                  <a:gd name="T4" fmla="*/ 23 w 49"/>
                  <a:gd name="T5" fmla="*/ 1 h 49"/>
                  <a:gd name="T6" fmla="*/ 49 w 49"/>
                  <a:gd name="T7" fmla="*/ 24 h 49"/>
                  <a:gd name="T8" fmla="*/ 25 w 49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25" y="49"/>
                    </a:moveTo>
                    <a:cubicBezTo>
                      <a:pt x="11" y="49"/>
                      <a:pt x="0" y="37"/>
                      <a:pt x="0" y="24"/>
                    </a:cubicBezTo>
                    <a:cubicBezTo>
                      <a:pt x="1" y="12"/>
                      <a:pt x="11" y="2"/>
                      <a:pt x="23" y="1"/>
                    </a:cubicBezTo>
                    <a:cubicBezTo>
                      <a:pt x="37" y="0"/>
                      <a:pt x="48" y="10"/>
                      <a:pt x="49" y="24"/>
                    </a:cubicBezTo>
                    <a:cubicBezTo>
                      <a:pt x="49" y="38"/>
                      <a:pt x="38" y="48"/>
                      <a:pt x="2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6" name="Freeform 539"/>
              <p:cNvSpPr>
                <a:spLocks/>
              </p:cNvSpPr>
              <p:nvPr/>
            </p:nvSpPr>
            <p:spPr bwMode="auto">
              <a:xfrm>
                <a:off x="6319" y="1827"/>
                <a:ext cx="47" cy="47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25 h 48"/>
                  <a:gd name="T4" fmla="*/ 22 w 48"/>
                  <a:gd name="T5" fmla="*/ 47 h 48"/>
                  <a:gd name="T6" fmla="*/ 0 w 48"/>
                  <a:gd name="T7" fmla="*/ 24 h 48"/>
                  <a:gd name="T8" fmla="*/ 24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cubicBezTo>
                      <a:pt x="37" y="0"/>
                      <a:pt x="48" y="12"/>
                      <a:pt x="48" y="25"/>
                    </a:cubicBezTo>
                    <a:cubicBezTo>
                      <a:pt x="47" y="38"/>
                      <a:pt x="36" y="48"/>
                      <a:pt x="22" y="47"/>
                    </a:cubicBezTo>
                    <a:cubicBezTo>
                      <a:pt x="10" y="47"/>
                      <a:pt x="0" y="37"/>
                      <a:pt x="0" y="24"/>
                    </a:cubicBezTo>
                    <a:cubicBezTo>
                      <a:pt x="0" y="11"/>
                      <a:pt x="10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7" name="Freeform 540"/>
              <p:cNvSpPr>
                <a:spLocks/>
              </p:cNvSpPr>
              <p:nvPr/>
            </p:nvSpPr>
            <p:spPr bwMode="auto">
              <a:xfrm>
                <a:off x="6680" y="2541"/>
                <a:ext cx="46" cy="46"/>
              </a:xfrm>
              <a:custGeom>
                <a:avLst/>
                <a:gdLst>
                  <a:gd name="T0" fmla="*/ 47 w 47"/>
                  <a:gd name="T1" fmla="*/ 24 h 47"/>
                  <a:gd name="T2" fmla="*/ 24 w 47"/>
                  <a:gd name="T3" fmla="*/ 47 h 47"/>
                  <a:gd name="T4" fmla="*/ 0 w 47"/>
                  <a:gd name="T5" fmla="*/ 23 h 47"/>
                  <a:gd name="T6" fmla="*/ 23 w 47"/>
                  <a:gd name="T7" fmla="*/ 0 h 47"/>
                  <a:gd name="T8" fmla="*/ 47 w 47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47" y="24"/>
                    </a:moveTo>
                    <a:cubicBezTo>
                      <a:pt x="46" y="37"/>
                      <a:pt x="36" y="47"/>
                      <a:pt x="24" y="47"/>
                    </a:cubicBezTo>
                    <a:cubicBezTo>
                      <a:pt x="10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36" y="0"/>
                      <a:pt x="47" y="11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8" name="Freeform 541"/>
              <p:cNvSpPr>
                <a:spLocks/>
              </p:cNvSpPr>
              <p:nvPr/>
            </p:nvSpPr>
            <p:spPr bwMode="auto">
              <a:xfrm>
                <a:off x="6362" y="3825"/>
                <a:ext cx="47" cy="47"/>
              </a:xfrm>
              <a:custGeom>
                <a:avLst/>
                <a:gdLst>
                  <a:gd name="T0" fmla="*/ 24 w 48"/>
                  <a:gd name="T1" fmla="*/ 0 h 48"/>
                  <a:gd name="T2" fmla="*/ 47 w 48"/>
                  <a:gd name="T3" fmla="*/ 25 h 48"/>
                  <a:gd name="T4" fmla="*/ 24 w 48"/>
                  <a:gd name="T5" fmla="*/ 48 h 48"/>
                  <a:gd name="T6" fmla="*/ 0 w 48"/>
                  <a:gd name="T7" fmla="*/ 24 h 48"/>
                  <a:gd name="T8" fmla="*/ 24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cubicBezTo>
                      <a:pt x="37" y="1"/>
                      <a:pt x="48" y="11"/>
                      <a:pt x="47" y="25"/>
                    </a:cubicBezTo>
                    <a:cubicBezTo>
                      <a:pt x="47" y="37"/>
                      <a:pt x="37" y="47"/>
                      <a:pt x="24" y="48"/>
                    </a:cubicBezTo>
                    <a:cubicBezTo>
                      <a:pt x="11" y="48"/>
                      <a:pt x="0" y="38"/>
                      <a:pt x="0" y="24"/>
                    </a:cubicBezTo>
                    <a:cubicBezTo>
                      <a:pt x="0" y="11"/>
                      <a:pt x="10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9" name="Freeform 542"/>
              <p:cNvSpPr>
                <a:spLocks/>
              </p:cNvSpPr>
              <p:nvPr/>
            </p:nvSpPr>
            <p:spPr bwMode="auto">
              <a:xfrm>
                <a:off x="3833" y="3695"/>
                <a:ext cx="47" cy="47"/>
              </a:xfrm>
              <a:custGeom>
                <a:avLst/>
                <a:gdLst>
                  <a:gd name="T0" fmla="*/ 26 w 48"/>
                  <a:gd name="T1" fmla="*/ 47 h 48"/>
                  <a:gd name="T2" fmla="*/ 2 w 48"/>
                  <a:gd name="T3" fmla="*/ 26 h 48"/>
                  <a:gd name="T4" fmla="*/ 24 w 48"/>
                  <a:gd name="T5" fmla="*/ 1 h 48"/>
                  <a:gd name="T6" fmla="*/ 48 w 48"/>
                  <a:gd name="T7" fmla="*/ 24 h 48"/>
                  <a:gd name="T8" fmla="*/ 26 w 48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6" y="47"/>
                    </a:moveTo>
                    <a:cubicBezTo>
                      <a:pt x="13" y="48"/>
                      <a:pt x="2" y="39"/>
                      <a:pt x="2" y="26"/>
                    </a:cubicBezTo>
                    <a:cubicBezTo>
                      <a:pt x="0" y="12"/>
                      <a:pt x="10" y="1"/>
                      <a:pt x="24" y="1"/>
                    </a:cubicBezTo>
                    <a:cubicBezTo>
                      <a:pt x="38" y="0"/>
                      <a:pt x="48" y="10"/>
                      <a:pt x="48" y="24"/>
                    </a:cubicBezTo>
                    <a:cubicBezTo>
                      <a:pt x="48" y="37"/>
                      <a:pt x="38" y="47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0" name="Freeform 543"/>
              <p:cNvSpPr>
                <a:spLocks/>
              </p:cNvSpPr>
              <p:nvPr/>
            </p:nvSpPr>
            <p:spPr bwMode="auto">
              <a:xfrm>
                <a:off x="3621" y="3129"/>
                <a:ext cx="48" cy="48"/>
              </a:xfrm>
              <a:custGeom>
                <a:avLst/>
                <a:gdLst>
                  <a:gd name="T0" fmla="*/ 1 w 49"/>
                  <a:gd name="T1" fmla="*/ 23 h 48"/>
                  <a:gd name="T2" fmla="*/ 25 w 49"/>
                  <a:gd name="T3" fmla="*/ 0 h 48"/>
                  <a:gd name="T4" fmla="*/ 48 w 49"/>
                  <a:gd name="T5" fmla="*/ 26 h 48"/>
                  <a:gd name="T6" fmla="*/ 24 w 49"/>
                  <a:gd name="T7" fmla="*/ 48 h 48"/>
                  <a:gd name="T8" fmla="*/ 1 w 49"/>
                  <a:gd name="T9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1" y="23"/>
                    </a:moveTo>
                    <a:cubicBezTo>
                      <a:pt x="2" y="10"/>
                      <a:pt x="12" y="0"/>
                      <a:pt x="25" y="0"/>
                    </a:cubicBezTo>
                    <a:cubicBezTo>
                      <a:pt x="39" y="1"/>
                      <a:pt x="49" y="11"/>
                      <a:pt x="48" y="26"/>
                    </a:cubicBezTo>
                    <a:cubicBezTo>
                      <a:pt x="47" y="38"/>
                      <a:pt x="37" y="48"/>
                      <a:pt x="24" y="48"/>
                    </a:cubicBezTo>
                    <a:cubicBezTo>
                      <a:pt x="10" y="47"/>
                      <a:pt x="0" y="37"/>
                      <a:pt x="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1" name="Freeform 544"/>
              <p:cNvSpPr>
                <a:spLocks/>
              </p:cNvSpPr>
              <p:nvPr/>
            </p:nvSpPr>
            <p:spPr bwMode="auto">
              <a:xfrm>
                <a:off x="3704" y="2264"/>
                <a:ext cx="46" cy="47"/>
              </a:xfrm>
              <a:custGeom>
                <a:avLst/>
                <a:gdLst>
                  <a:gd name="T0" fmla="*/ 47 w 47"/>
                  <a:gd name="T1" fmla="*/ 24 h 48"/>
                  <a:gd name="T2" fmla="*/ 23 w 47"/>
                  <a:gd name="T3" fmla="*/ 48 h 48"/>
                  <a:gd name="T4" fmla="*/ 0 w 47"/>
                  <a:gd name="T5" fmla="*/ 24 h 48"/>
                  <a:gd name="T6" fmla="*/ 25 w 47"/>
                  <a:gd name="T7" fmla="*/ 0 h 48"/>
                  <a:gd name="T8" fmla="*/ 47 w 47"/>
                  <a:gd name="T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47" y="24"/>
                    </a:moveTo>
                    <a:cubicBezTo>
                      <a:pt x="47" y="37"/>
                      <a:pt x="36" y="48"/>
                      <a:pt x="23" y="48"/>
                    </a:cubicBezTo>
                    <a:cubicBezTo>
                      <a:pt x="10" y="47"/>
                      <a:pt x="0" y="37"/>
                      <a:pt x="0" y="24"/>
                    </a:cubicBezTo>
                    <a:cubicBezTo>
                      <a:pt x="0" y="11"/>
                      <a:pt x="12" y="0"/>
                      <a:pt x="25" y="0"/>
                    </a:cubicBezTo>
                    <a:cubicBezTo>
                      <a:pt x="37" y="1"/>
                      <a:pt x="47" y="12"/>
                      <a:pt x="4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2" name="Freeform 545"/>
              <p:cNvSpPr>
                <a:spLocks/>
              </p:cNvSpPr>
              <p:nvPr/>
            </p:nvSpPr>
            <p:spPr bwMode="auto">
              <a:xfrm>
                <a:off x="6596" y="3406"/>
                <a:ext cx="48" cy="47"/>
              </a:xfrm>
              <a:custGeom>
                <a:avLst/>
                <a:gdLst>
                  <a:gd name="T0" fmla="*/ 24 w 48"/>
                  <a:gd name="T1" fmla="*/ 48 h 48"/>
                  <a:gd name="T2" fmla="*/ 0 w 48"/>
                  <a:gd name="T3" fmla="*/ 24 h 48"/>
                  <a:gd name="T4" fmla="*/ 22 w 48"/>
                  <a:gd name="T5" fmla="*/ 1 h 48"/>
                  <a:gd name="T6" fmla="*/ 47 w 48"/>
                  <a:gd name="T7" fmla="*/ 24 h 48"/>
                  <a:gd name="T8" fmla="*/ 24 w 48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10" y="48"/>
                      <a:pt x="0" y="38"/>
                      <a:pt x="0" y="24"/>
                    </a:cubicBezTo>
                    <a:cubicBezTo>
                      <a:pt x="0" y="11"/>
                      <a:pt x="9" y="1"/>
                      <a:pt x="22" y="1"/>
                    </a:cubicBezTo>
                    <a:cubicBezTo>
                      <a:pt x="36" y="0"/>
                      <a:pt x="47" y="10"/>
                      <a:pt x="47" y="24"/>
                    </a:cubicBezTo>
                    <a:cubicBezTo>
                      <a:pt x="48" y="38"/>
                      <a:pt x="38" y="48"/>
                      <a:pt x="24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3" name="Freeform 546"/>
              <p:cNvSpPr>
                <a:spLocks/>
              </p:cNvSpPr>
              <p:nvPr/>
            </p:nvSpPr>
            <p:spPr bwMode="auto">
              <a:xfrm>
                <a:off x="6685" y="3138"/>
                <a:ext cx="46" cy="47"/>
              </a:xfrm>
              <a:custGeom>
                <a:avLst/>
                <a:gdLst>
                  <a:gd name="T0" fmla="*/ 47 w 47"/>
                  <a:gd name="T1" fmla="*/ 23 h 47"/>
                  <a:gd name="T2" fmla="*/ 23 w 47"/>
                  <a:gd name="T3" fmla="*/ 47 h 47"/>
                  <a:gd name="T4" fmla="*/ 0 w 47"/>
                  <a:gd name="T5" fmla="*/ 24 h 47"/>
                  <a:gd name="T6" fmla="*/ 24 w 47"/>
                  <a:gd name="T7" fmla="*/ 0 h 47"/>
                  <a:gd name="T8" fmla="*/ 47 w 47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cubicBezTo>
                      <a:pt x="47" y="36"/>
                      <a:pt x="36" y="47"/>
                      <a:pt x="23" y="47"/>
                    </a:cubicBezTo>
                    <a:cubicBezTo>
                      <a:pt x="10" y="47"/>
                      <a:pt x="1" y="37"/>
                      <a:pt x="0" y="24"/>
                    </a:cubicBezTo>
                    <a:cubicBezTo>
                      <a:pt x="0" y="10"/>
                      <a:pt x="10" y="0"/>
                      <a:pt x="24" y="0"/>
                    </a:cubicBezTo>
                    <a:cubicBezTo>
                      <a:pt x="36" y="0"/>
                      <a:pt x="46" y="10"/>
                      <a:pt x="4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4" name="Freeform 547"/>
              <p:cNvSpPr>
                <a:spLocks/>
              </p:cNvSpPr>
              <p:nvPr/>
            </p:nvSpPr>
            <p:spPr bwMode="auto">
              <a:xfrm>
                <a:off x="5929" y="1501"/>
                <a:ext cx="49" cy="48"/>
              </a:xfrm>
              <a:custGeom>
                <a:avLst/>
                <a:gdLst>
                  <a:gd name="T0" fmla="*/ 25 w 49"/>
                  <a:gd name="T1" fmla="*/ 48 h 48"/>
                  <a:gd name="T2" fmla="*/ 0 w 49"/>
                  <a:gd name="T3" fmla="*/ 25 h 48"/>
                  <a:gd name="T4" fmla="*/ 22 w 49"/>
                  <a:gd name="T5" fmla="*/ 1 h 48"/>
                  <a:gd name="T6" fmla="*/ 48 w 49"/>
                  <a:gd name="T7" fmla="*/ 23 h 48"/>
                  <a:gd name="T8" fmla="*/ 25 w 49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25" y="48"/>
                    </a:moveTo>
                    <a:cubicBezTo>
                      <a:pt x="12" y="48"/>
                      <a:pt x="1" y="38"/>
                      <a:pt x="0" y="25"/>
                    </a:cubicBezTo>
                    <a:cubicBezTo>
                      <a:pt x="0" y="12"/>
                      <a:pt x="10" y="2"/>
                      <a:pt x="22" y="1"/>
                    </a:cubicBezTo>
                    <a:cubicBezTo>
                      <a:pt x="36" y="0"/>
                      <a:pt x="47" y="9"/>
                      <a:pt x="48" y="23"/>
                    </a:cubicBezTo>
                    <a:cubicBezTo>
                      <a:pt x="49" y="36"/>
                      <a:pt x="39" y="47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5" name="Freeform 548"/>
              <p:cNvSpPr>
                <a:spLocks/>
              </p:cNvSpPr>
              <p:nvPr/>
            </p:nvSpPr>
            <p:spPr bwMode="auto">
              <a:xfrm>
                <a:off x="3591" y="2922"/>
                <a:ext cx="47" cy="46"/>
              </a:xfrm>
              <a:custGeom>
                <a:avLst/>
                <a:gdLst>
                  <a:gd name="T0" fmla="*/ 24 w 48"/>
                  <a:gd name="T1" fmla="*/ 0 h 47"/>
                  <a:gd name="T2" fmla="*/ 47 w 48"/>
                  <a:gd name="T3" fmla="*/ 23 h 47"/>
                  <a:gd name="T4" fmla="*/ 23 w 48"/>
                  <a:gd name="T5" fmla="*/ 46 h 47"/>
                  <a:gd name="T6" fmla="*/ 1 w 48"/>
                  <a:gd name="T7" fmla="*/ 24 h 47"/>
                  <a:gd name="T8" fmla="*/ 24 w 4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cubicBezTo>
                      <a:pt x="37" y="0"/>
                      <a:pt x="47" y="10"/>
                      <a:pt x="47" y="23"/>
                    </a:cubicBezTo>
                    <a:cubicBezTo>
                      <a:pt x="48" y="36"/>
                      <a:pt x="37" y="47"/>
                      <a:pt x="23" y="46"/>
                    </a:cubicBezTo>
                    <a:cubicBezTo>
                      <a:pt x="11" y="46"/>
                      <a:pt x="1" y="36"/>
                      <a:pt x="1" y="24"/>
                    </a:cubicBezTo>
                    <a:cubicBezTo>
                      <a:pt x="0" y="10"/>
                      <a:pt x="11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6" name="Freeform 549"/>
              <p:cNvSpPr>
                <a:spLocks/>
              </p:cNvSpPr>
              <p:nvPr/>
            </p:nvSpPr>
            <p:spPr bwMode="auto">
              <a:xfrm>
                <a:off x="3618" y="2532"/>
                <a:ext cx="46" cy="48"/>
              </a:xfrm>
              <a:custGeom>
                <a:avLst/>
                <a:gdLst>
                  <a:gd name="T0" fmla="*/ 24 w 47"/>
                  <a:gd name="T1" fmla="*/ 1 h 48"/>
                  <a:gd name="T2" fmla="*/ 47 w 47"/>
                  <a:gd name="T3" fmla="*/ 23 h 48"/>
                  <a:gd name="T4" fmla="*/ 25 w 47"/>
                  <a:gd name="T5" fmla="*/ 48 h 48"/>
                  <a:gd name="T6" fmla="*/ 1 w 47"/>
                  <a:gd name="T7" fmla="*/ 24 h 48"/>
                  <a:gd name="T8" fmla="*/ 24 w 47"/>
                  <a:gd name="T9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24" y="1"/>
                    </a:moveTo>
                    <a:cubicBezTo>
                      <a:pt x="36" y="0"/>
                      <a:pt x="47" y="11"/>
                      <a:pt x="47" y="23"/>
                    </a:cubicBezTo>
                    <a:cubicBezTo>
                      <a:pt x="47" y="36"/>
                      <a:pt x="38" y="47"/>
                      <a:pt x="25" y="48"/>
                    </a:cubicBezTo>
                    <a:cubicBezTo>
                      <a:pt x="12" y="48"/>
                      <a:pt x="0" y="37"/>
                      <a:pt x="1" y="24"/>
                    </a:cubicBezTo>
                    <a:cubicBezTo>
                      <a:pt x="1" y="11"/>
                      <a:pt x="11" y="1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7" name="Freeform 550"/>
              <p:cNvSpPr>
                <a:spLocks/>
              </p:cNvSpPr>
              <p:nvPr/>
            </p:nvSpPr>
            <p:spPr bwMode="auto">
              <a:xfrm>
                <a:off x="5592" y="4369"/>
                <a:ext cx="47" cy="47"/>
              </a:xfrm>
              <a:custGeom>
                <a:avLst/>
                <a:gdLst>
                  <a:gd name="T0" fmla="*/ 25 w 48"/>
                  <a:gd name="T1" fmla="*/ 0 h 48"/>
                  <a:gd name="T2" fmla="*/ 48 w 48"/>
                  <a:gd name="T3" fmla="*/ 24 h 48"/>
                  <a:gd name="T4" fmla="*/ 22 w 48"/>
                  <a:gd name="T5" fmla="*/ 47 h 48"/>
                  <a:gd name="T6" fmla="*/ 1 w 48"/>
                  <a:gd name="T7" fmla="*/ 22 h 48"/>
                  <a:gd name="T8" fmla="*/ 25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5" y="0"/>
                    </a:moveTo>
                    <a:cubicBezTo>
                      <a:pt x="37" y="1"/>
                      <a:pt x="48" y="12"/>
                      <a:pt x="48" y="24"/>
                    </a:cubicBezTo>
                    <a:cubicBezTo>
                      <a:pt x="47" y="37"/>
                      <a:pt x="35" y="48"/>
                      <a:pt x="22" y="47"/>
                    </a:cubicBezTo>
                    <a:cubicBezTo>
                      <a:pt x="10" y="46"/>
                      <a:pt x="0" y="34"/>
                      <a:pt x="1" y="22"/>
                    </a:cubicBezTo>
                    <a:cubicBezTo>
                      <a:pt x="2" y="10"/>
                      <a:pt x="1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8" name="Freeform 551"/>
              <p:cNvSpPr>
                <a:spLocks/>
              </p:cNvSpPr>
              <p:nvPr/>
            </p:nvSpPr>
            <p:spPr bwMode="auto">
              <a:xfrm>
                <a:off x="6712" y="3048"/>
                <a:ext cx="47" cy="47"/>
              </a:xfrm>
              <a:custGeom>
                <a:avLst/>
                <a:gdLst>
                  <a:gd name="T0" fmla="*/ 25 w 47"/>
                  <a:gd name="T1" fmla="*/ 47 h 48"/>
                  <a:gd name="T2" fmla="*/ 1 w 47"/>
                  <a:gd name="T3" fmla="*/ 25 h 48"/>
                  <a:gd name="T4" fmla="*/ 24 w 47"/>
                  <a:gd name="T5" fmla="*/ 1 h 48"/>
                  <a:gd name="T6" fmla="*/ 47 w 47"/>
                  <a:gd name="T7" fmla="*/ 24 h 48"/>
                  <a:gd name="T8" fmla="*/ 25 w 47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25" y="47"/>
                    </a:moveTo>
                    <a:cubicBezTo>
                      <a:pt x="13" y="48"/>
                      <a:pt x="2" y="38"/>
                      <a:pt x="1" y="25"/>
                    </a:cubicBezTo>
                    <a:cubicBezTo>
                      <a:pt x="0" y="13"/>
                      <a:pt x="11" y="0"/>
                      <a:pt x="24" y="1"/>
                    </a:cubicBezTo>
                    <a:cubicBezTo>
                      <a:pt x="36" y="1"/>
                      <a:pt x="47" y="11"/>
                      <a:pt x="47" y="24"/>
                    </a:cubicBezTo>
                    <a:cubicBezTo>
                      <a:pt x="47" y="36"/>
                      <a:pt x="37" y="47"/>
                      <a:pt x="25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9" name="Freeform 552"/>
              <p:cNvSpPr>
                <a:spLocks/>
              </p:cNvSpPr>
              <p:nvPr/>
            </p:nvSpPr>
            <p:spPr bwMode="auto">
              <a:xfrm>
                <a:off x="5303" y="1297"/>
                <a:ext cx="48" cy="46"/>
              </a:xfrm>
              <a:custGeom>
                <a:avLst/>
                <a:gdLst>
                  <a:gd name="T0" fmla="*/ 24 w 49"/>
                  <a:gd name="T1" fmla="*/ 0 h 47"/>
                  <a:gd name="T2" fmla="*/ 48 w 49"/>
                  <a:gd name="T3" fmla="*/ 22 h 47"/>
                  <a:gd name="T4" fmla="*/ 24 w 49"/>
                  <a:gd name="T5" fmla="*/ 47 h 47"/>
                  <a:gd name="T6" fmla="*/ 1 w 49"/>
                  <a:gd name="T7" fmla="*/ 25 h 47"/>
                  <a:gd name="T8" fmla="*/ 24 w 4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7">
                    <a:moveTo>
                      <a:pt x="24" y="0"/>
                    </a:moveTo>
                    <a:cubicBezTo>
                      <a:pt x="37" y="0"/>
                      <a:pt x="47" y="10"/>
                      <a:pt x="48" y="22"/>
                    </a:cubicBezTo>
                    <a:cubicBezTo>
                      <a:pt x="49" y="35"/>
                      <a:pt x="38" y="47"/>
                      <a:pt x="24" y="47"/>
                    </a:cubicBezTo>
                    <a:cubicBezTo>
                      <a:pt x="12" y="47"/>
                      <a:pt x="1" y="37"/>
                      <a:pt x="1" y="25"/>
                    </a:cubicBezTo>
                    <a:cubicBezTo>
                      <a:pt x="0" y="12"/>
                      <a:pt x="11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0" name="Freeform 553"/>
              <p:cNvSpPr>
                <a:spLocks/>
              </p:cNvSpPr>
              <p:nvPr/>
            </p:nvSpPr>
            <p:spPr bwMode="auto">
              <a:xfrm>
                <a:off x="6711" y="2750"/>
                <a:ext cx="48" cy="47"/>
              </a:xfrm>
              <a:custGeom>
                <a:avLst/>
                <a:gdLst>
                  <a:gd name="T0" fmla="*/ 0 w 48"/>
                  <a:gd name="T1" fmla="*/ 23 h 48"/>
                  <a:gd name="T2" fmla="*/ 24 w 48"/>
                  <a:gd name="T3" fmla="*/ 0 h 48"/>
                  <a:gd name="T4" fmla="*/ 47 w 48"/>
                  <a:gd name="T5" fmla="*/ 25 h 48"/>
                  <a:gd name="T6" fmla="*/ 22 w 48"/>
                  <a:gd name="T7" fmla="*/ 47 h 48"/>
                  <a:gd name="T8" fmla="*/ 0 w 48"/>
                  <a:gd name="T9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23"/>
                    </a:moveTo>
                    <a:cubicBezTo>
                      <a:pt x="1" y="10"/>
                      <a:pt x="11" y="0"/>
                      <a:pt x="24" y="0"/>
                    </a:cubicBezTo>
                    <a:cubicBezTo>
                      <a:pt x="37" y="0"/>
                      <a:pt x="48" y="12"/>
                      <a:pt x="47" y="25"/>
                    </a:cubicBezTo>
                    <a:cubicBezTo>
                      <a:pt x="46" y="38"/>
                      <a:pt x="34" y="48"/>
                      <a:pt x="22" y="47"/>
                    </a:cubicBezTo>
                    <a:cubicBezTo>
                      <a:pt x="10" y="46"/>
                      <a:pt x="0" y="35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1" name="Freeform 554"/>
              <p:cNvSpPr>
                <a:spLocks/>
              </p:cNvSpPr>
              <p:nvPr/>
            </p:nvSpPr>
            <p:spPr bwMode="auto">
              <a:xfrm>
                <a:off x="4044" y="3963"/>
                <a:ext cx="46" cy="46"/>
              </a:xfrm>
              <a:custGeom>
                <a:avLst/>
                <a:gdLst>
                  <a:gd name="T0" fmla="*/ 23 w 47"/>
                  <a:gd name="T1" fmla="*/ 0 h 47"/>
                  <a:gd name="T2" fmla="*/ 47 w 47"/>
                  <a:gd name="T3" fmla="*/ 22 h 47"/>
                  <a:gd name="T4" fmla="*/ 23 w 47"/>
                  <a:gd name="T5" fmla="*/ 46 h 47"/>
                  <a:gd name="T6" fmla="*/ 0 w 47"/>
                  <a:gd name="T7" fmla="*/ 23 h 47"/>
                  <a:gd name="T8" fmla="*/ 23 w 47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23" y="0"/>
                    </a:moveTo>
                    <a:cubicBezTo>
                      <a:pt x="36" y="0"/>
                      <a:pt x="46" y="9"/>
                      <a:pt x="47" y="22"/>
                    </a:cubicBezTo>
                    <a:cubicBezTo>
                      <a:pt x="47" y="36"/>
                      <a:pt x="37" y="47"/>
                      <a:pt x="23" y="46"/>
                    </a:cubicBezTo>
                    <a:cubicBezTo>
                      <a:pt x="11" y="46"/>
                      <a:pt x="0" y="36"/>
                      <a:pt x="0" y="23"/>
                    </a:cubicBezTo>
                    <a:cubicBezTo>
                      <a:pt x="0" y="11"/>
                      <a:pt x="10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2" name="Freeform 555"/>
              <p:cNvSpPr>
                <a:spLocks/>
              </p:cNvSpPr>
              <p:nvPr/>
            </p:nvSpPr>
            <p:spPr bwMode="auto">
              <a:xfrm>
                <a:off x="3894" y="3814"/>
                <a:ext cx="46" cy="46"/>
              </a:xfrm>
              <a:custGeom>
                <a:avLst/>
                <a:gdLst>
                  <a:gd name="T0" fmla="*/ 46 w 47"/>
                  <a:gd name="T1" fmla="*/ 24 h 47"/>
                  <a:gd name="T2" fmla="*/ 23 w 47"/>
                  <a:gd name="T3" fmla="*/ 46 h 47"/>
                  <a:gd name="T4" fmla="*/ 0 w 47"/>
                  <a:gd name="T5" fmla="*/ 23 h 47"/>
                  <a:gd name="T6" fmla="*/ 24 w 47"/>
                  <a:gd name="T7" fmla="*/ 0 h 47"/>
                  <a:gd name="T8" fmla="*/ 46 w 47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46" y="24"/>
                    </a:moveTo>
                    <a:cubicBezTo>
                      <a:pt x="46" y="36"/>
                      <a:pt x="35" y="47"/>
                      <a:pt x="23" y="46"/>
                    </a:cubicBezTo>
                    <a:cubicBezTo>
                      <a:pt x="11" y="46"/>
                      <a:pt x="0" y="35"/>
                      <a:pt x="0" y="23"/>
                    </a:cubicBezTo>
                    <a:cubicBezTo>
                      <a:pt x="1" y="11"/>
                      <a:pt x="12" y="0"/>
                      <a:pt x="24" y="0"/>
                    </a:cubicBezTo>
                    <a:cubicBezTo>
                      <a:pt x="36" y="0"/>
                      <a:pt x="47" y="11"/>
                      <a:pt x="4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3" name="Freeform 556"/>
              <p:cNvSpPr>
                <a:spLocks/>
              </p:cNvSpPr>
              <p:nvPr/>
            </p:nvSpPr>
            <p:spPr bwMode="auto">
              <a:xfrm>
                <a:off x="6588" y="2212"/>
                <a:ext cx="47" cy="47"/>
              </a:xfrm>
              <a:custGeom>
                <a:avLst/>
                <a:gdLst>
                  <a:gd name="T0" fmla="*/ 46 w 47"/>
                  <a:gd name="T1" fmla="*/ 26 h 48"/>
                  <a:gd name="T2" fmla="*/ 23 w 47"/>
                  <a:gd name="T3" fmla="*/ 48 h 48"/>
                  <a:gd name="T4" fmla="*/ 0 w 47"/>
                  <a:gd name="T5" fmla="*/ 24 h 48"/>
                  <a:gd name="T6" fmla="*/ 25 w 47"/>
                  <a:gd name="T7" fmla="*/ 1 h 48"/>
                  <a:gd name="T8" fmla="*/ 46 w 47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46" y="26"/>
                    </a:moveTo>
                    <a:cubicBezTo>
                      <a:pt x="45" y="38"/>
                      <a:pt x="35" y="48"/>
                      <a:pt x="23" y="48"/>
                    </a:cubicBezTo>
                    <a:cubicBezTo>
                      <a:pt x="10" y="47"/>
                      <a:pt x="0" y="36"/>
                      <a:pt x="0" y="24"/>
                    </a:cubicBezTo>
                    <a:cubicBezTo>
                      <a:pt x="0" y="11"/>
                      <a:pt x="12" y="0"/>
                      <a:pt x="25" y="1"/>
                    </a:cubicBezTo>
                    <a:cubicBezTo>
                      <a:pt x="38" y="2"/>
                      <a:pt x="47" y="13"/>
                      <a:pt x="4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4" name="Freeform 557"/>
              <p:cNvSpPr>
                <a:spLocks/>
              </p:cNvSpPr>
              <p:nvPr/>
            </p:nvSpPr>
            <p:spPr bwMode="auto">
              <a:xfrm>
                <a:off x="6068" y="4128"/>
                <a:ext cx="46" cy="45"/>
              </a:xfrm>
              <a:custGeom>
                <a:avLst/>
                <a:gdLst>
                  <a:gd name="T0" fmla="*/ 24 w 47"/>
                  <a:gd name="T1" fmla="*/ 46 h 46"/>
                  <a:gd name="T2" fmla="*/ 1 w 47"/>
                  <a:gd name="T3" fmla="*/ 24 h 46"/>
                  <a:gd name="T4" fmla="*/ 24 w 47"/>
                  <a:gd name="T5" fmla="*/ 0 h 46"/>
                  <a:gd name="T6" fmla="*/ 47 w 47"/>
                  <a:gd name="T7" fmla="*/ 23 h 46"/>
                  <a:gd name="T8" fmla="*/ 24 w 47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24" y="46"/>
                    </a:moveTo>
                    <a:cubicBezTo>
                      <a:pt x="11" y="46"/>
                      <a:pt x="1" y="37"/>
                      <a:pt x="1" y="24"/>
                    </a:cubicBezTo>
                    <a:cubicBezTo>
                      <a:pt x="0" y="10"/>
                      <a:pt x="10" y="0"/>
                      <a:pt x="24" y="0"/>
                    </a:cubicBezTo>
                    <a:cubicBezTo>
                      <a:pt x="36" y="0"/>
                      <a:pt x="47" y="10"/>
                      <a:pt x="47" y="23"/>
                    </a:cubicBezTo>
                    <a:cubicBezTo>
                      <a:pt x="47" y="35"/>
                      <a:pt x="37" y="46"/>
                      <a:pt x="2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5" name="Freeform 558"/>
              <p:cNvSpPr>
                <a:spLocks/>
              </p:cNvSpPr>
              <p:nvPr/>
            </p:nvSpPr>
            <p:spPr bwMode="auto">
              <a:xfrm>
                <a:off x="4087" y="1694"/>
                <a:ext cx="47" cy="46"/>
              </a:xfrm>
              <a:custGeom>
                <a:avLst/>
                <a:gdLst>
                  <a:gd name="T0" fmla="*/ 22 w 48"/>
                  <a:gd name="T1" fmla="*/ 46 h 47"/>
                  <a:gd name="T2" fmla="*/ 1 w 48"/>
                  <a:gd name="T3" fmla="*/ 22 h 47"/>
                  <a:gd name="T4" fmla="*/ 24 w 48"/>
                  <a:gd name="T5" fmla="*/ 0 h 47"/>
                  <a:gd name="T6" fmla="*/ 46 w 48"/>
                  <a:gd name="T7" fmla="*/ 26 h 47"/>
                  <a:gd name="T8" fmla="*/ 22 w 48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7">
                    <a:moveTo>
                      <a:pt x="22" y="46"/>
                    </a:moveTo>
                    <a:cubicBezTo>
                      <a:pt x="9" y="45"/>
                      <a:pt x="0" y="35"/>
                      <a:pt x="1" y="22"/>
                    </a:cubicBezTo>
                    <a:cubicBezTo>
                      <a:pt x="1" y="9"/>
                      <a:pt x="12" y="0"/>
                      <a:pt x="24" y="0"/>
                    </a:cubicBezTo>
                    <a:cubicBezTo>
                      <a:pt x="38" y="1"/>
                      <a:pt x="48" y="12"/>
                      <a:pt x="46" y="26"/>
                    </a:cubicBezTo>
                    <a:cubicBezTo>
                      <a:pt x="45" y="38"/>
                      <a:pt x="34" y="47"/>
                      <a:pt x="2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6" name="Freeform 559"/>
              <p:cNvSpPr>
                <a:spLocks/>
              </p:cNvSpPr>
              <p:nvPr/>
            </p:nvSpPr>
            <p:spPr bwMode="auto">
              <a:xfrm>
                <a:off x="3941" y="1844"/>
                <a:ext cx="46" cy="46"/>
              </a:xfrm>
              <a:custGeom>
                <a:avLst/>
                <a:gdLst>
                  <a:gd name="T0" fmla="*/ 0 w 46"/>
                  <a:gd name="T1" fmla="*/ 24 h 47"/>
                  <a:gd name="T2" fmla="*/ 22 w 46"/>
                  <a:gd name="T3" fmla="*/ 1 h 47"/>
                  <a:gd name="T4" fmla="*/ 46 w 46"/>
                  <a:gd name="T5" fmla="*/ 24 h 47"/>
                  <a:gd name="T6" fmla="*/ 23 w 46"/>
                  <a:gd name="T7" fmla="*/ 47 h 47"/>
                  <a:gd name="T8" fmla="*/ 0 w 46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0" y="24"/>
                    </a:moveTo>
                    <a:cubicBezTo>
                      <a:pt x="0" y="12"/>
                      <a:pt x="9" y="2"/>
                      <a:pt x="22" y="1"/>
                    </a:cubicBezTo>
                    <a:cubicBezTo>
                      <a:pt x="35" y="0"/>
                      <a:pt x="46" y="11"/>
                      <a:pt x="46" y="24"/>
                    </a:cubicBezTo>
                    <a:cubicBezTo>
                      <a:pt x="45" y="37"/>
                      <a:pt x="35" y="47"/>
                      <a:pt x="23" y="47"/>
                    </a:cubicBezTo>
                    <a:cubicBezTo>
                      <a:pt x="11" y="47"/>
                      <a:pt x="0" y="37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7" name="Freeform 560"/>
              <p:cNvSpPr>
                <a:spLocks/>
              </p:cNvSpPr>
              <p:nvPr/>
            </p:nvSpPr>
            <p:spPr bwMode="auto">
              <a:xfrm>
                <a:off x="3735" y="2174"/>
                <a:ext cx="46" cy="47"/>
              </a:xfrm>
              <a:custGeom>
                <a:avLst/>
                <a:gdLst>
                  <a:gd name="T0" fmla="*/ 22 w 47"/>
                  <a:gd name="T1" fmla="*/ 46 h 47"/>
                  <a:gd name="T2" fmla="*/ 0 w 47"/>
                  <a:gd name="T3" fmla="*/ 23 h 47"/>
                  <a:gd name="T4" fmla="*/ 25 w 47"/>
                  <a:gd name="T5" fmla="*/ 1 h 47"/>
                  <a:gd name="T6" fmla="*/ 46 w 47"/>
                  <a:gd name="T7" fmla="*/ 25 h 47"/>
                  <a:gd name="T8" fmla="*/ 22 w 47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22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2" y="0"/>
                      <a:pt x="25" y="1"/>
                    </a:cubicBezTo>
                    <a:cubicBezTo>
                      <a:pt x="37" y="1"/>
                      <a:pt x="47" y="13"/>
                      <a:pt x="46" y="25"/>
                    </a:cubicBezTo>
                    <a:cubicBezTo>
                      <a:pt x="46" y="37"/>
                      <a:pt x="35" y="47"/>
                      <a:pt x="2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8" name="Freeform 561"/>
              <p:cNvSpPr>
                <a:spLocks/>
              </p:cNvSpPr>
              <p:nvPr/>
            </p:nvSpPr>
            <p:spPr bwMode="auto">
              <a:xfrm>
                <a:off x="6539" y="3587"/>
                <a:ext cx="46" cy="46"/>
              </a:xfrm>
              <a:custGeom>
                <a:avLst/>
                <a:gdLst>
                  <a:gd name="T0" fmla="*/ 0 w 46"/>
                  <a:gd name="T1" fmla="*/ 24 h 47"/>
                  <a:gd name="T2" fmla="*/ 22 w 46"/>
                  <a:gd name="T3" fmla="*/ 0 h 47"/>
                  <a:gd name="T4" fmla="*/ 46 w 46"/>
                  <a:gd name="T5" fmla="*/ 22 h 47"/>
                  <a:gd name="T6" fmla="*/ 23 w 46"/>
                  <a:gd name="T7" fmla="*/ 47 h 47"/>
                  <a:gd name="T8" fmla="*/ 0 w 46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0" y="24"/>
                    </a:moveTo>
                    <a:cubicBezTo>
                      <a:pt x="0" y="11"/>
                      <a:pt x="9" y="1"/>
                      <a:pt x="22" y="0"/>
                    </a:cubicBezTo>
                    <a:cubicBezTo>
                      <a:pt x="34" y="0"/>
                      <a:pt x="45" y="10"/>
                      <a:pt x="46" y="22"/>
                    </a:cubicBezTo>
                    <a:cubicBezTo>
                      <a:pt x="46" y="35"/>
                      <a:pt x="36" y="47"/>
                      <a:pt x="23" y="47"/>
                    </a:cubicBezTo>
                    <a:cubicBezTo>
                      <a:pt x="10" y="47"/>
                      <a:pt x="0" y="37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9" name="Freeform 562"/>
              <p:cNvSpPr>
                <a:spLocks/>
              </p:cNvSpPr>
              <p:nvPr/>
            </p:nvSpPr>
            <p:spPr bwMode="auto">
              <a:xfrm>
                <a:off x="6529" y="2095"/>
                <a:ext cx="47" cy="45"/>
              </a:xfrm>
              <a:custGeom>
                <a:avLst/>
                <a:gdLst>
                  <a:gd name="T0" fmla="*/ 22 w 47"/>
                  <a:gd name="T1" fmla="*/ 46 h 46"/>
                  <a:gd name="T2" fmla="*/ 0 w 47"/>
                  <a:gd name="T3" fmla="*/ 23 h 46"/>
                  <a:gd name="T4" fmla="*/ 22 w 47"/>
                  <a:gd name="T5" fmla="*/ 0 h 46"/>
                  <a:gd name="T6" fmla="*/ 46 w 47"/>
                  <a:gd name="T7" fmla="*/ 25 h 46"/>
                  <a:gd name="T8" fmla="*/ 22 w 47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22" y="46"/>
                    </a:moveTo>
                    <a:cubicBezTo>
                      <a:pt x="9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6" y="0"/>
                      <a:pt x="47" y="12"/>
                      <a:pt x="46" y="25"/>
                    </a:cubicBezTo>
                    <a:cubicBezTo>
                      <a:pt x="45" y="37"/>
                      <a:pt x="34" y="46"/>
                      <a:pt x="22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0" name="Freeform 563"/>
              <p:cNvSpPr>
                <a:spLocks/>
              </p:cNvSpPr>
              <p:nvPr/>
            </p:nvSpPr>
            <p:spPr bwMode="auto">
              <a:xfrm>
                <a:off x="3653" y="3339"/>
                <a:ext cx="45" cy="46"/>
              </a:xfrm>
              <a:custGeom>
                <a:avLst/>
                <a:gdLst>
                  <a:gd name="T0" fmla="*/ 46 w 46"/>
                  <a:gd name="T1" fmla="*/ 23 h 47"/>
                  <a:gd name="T2" fmla="*/ 24 w 46"/>
                  <a:gd name="T3" fmla="*/ 46 h 47"/>
                  <a:gd name="T4" fmla="*/ 0 w 46"/>
                  <a:gd name="T5" fmla="*/ 22 h 47"/>
                  <a:gd name="T6" fmla="*/ 24 w 46"/>
                  <a:gd name="T7" fmla="*/ 0 h 47"/>
                  <a:gd name="T8" fmla="*/ 46 w 46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46" y="23"/>
                    </a:moveTo>
                    <a:cubicBezTo>
                      <a:pt x="46" y="35"/>
                      <a:pt x="37" y="46"/>
                      <a:pt x="24" y="46"/>
                    </a:cubicBezTo>
                    <a:cubicBezTo>
                      <a:pt x="11" y="47"/>
                      <a:pt x="0" y="35"/>
                      <a:pt x="0" y="22"/>
                    </a:cubicBezTo>
                    <a:cubicBezTo>
                      <a:pt x="1" y="10"/>
                      <a:pt x="11" y="0"/>
                      <a:pt x="24" y="0"/>
                    </a:cubicBezTo>
                    <a:cubicBezTo>
                      <a:pt x="37" y="0"/>
                      <a:pt x="46" y="10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1" name="Freeform 564"/>
              <p:cNvSpPr>
                <a:spLocks/>
              </p:cNvSpPr>
              <p:nvPr/>
            </p:nvSpPr>
            <p:spPr bwMode="auto">
              <a:xfrm>
                <a:off x="5178" y="4430"/>
                <a:ext cx="45" cy="47"/>
              </a:xfrm>
              <a:custGeom>
                <a:avLst/>
                <a:gdLst>
                  <a:gd name="T0" fmla="*/ 0 w 46"/>
                  <a:gd name="T1" fmla="*/ 26 h 48"/>
                  <a:gd name="T2" fmla="*/ 21 w 46"/>
                  <a:gd name="T3" fmla="*/ 1 h 48"/>
                  <a:gd name="T4" fmla="*/ 46 w 46"/>
                  <a:gd name="T5" fmla="*/ 24 h 48"/>
                  <a:gd name="T6" fmla="*/ 24 w 46"/>
                  <a:gd name="T7" fmla="*/ 47 h 48"/>
                  <a:gd name="T8" fmla="*/ 0 w 46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8">
                    <a:moveTo>
                      <a:pt x="0" y="26"/>
                    </a:moveTo>
                    <a:cubicBezTo>
                      <a:pt x="0" y="13"/>
                      <a:pt x="9" y="2"/>
                      <a:pt x="21" y="1"/>
                    </a:cubicBezTo>
                    <a:cubicBezTo>
                      <a:pt x="34" y="0"/>
                      <a:pt x="46" y="11"/>
                      <a:pt x="46" y="24"/>
                    </a:cubicBezTo>
                    <a:cubicBezTo>
                      <a:pt x="46" y="37"/>
                      <a:pt x="36" y="47"/>
                      <a:pt x="24" y="47"/>
                    </a:cubicBezTo>
                    <a:cubicBezTo>
                      <a:pt x="11" y="48"/>
                      <a:pt x="1" y="38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2" name="Freeform 565"/>
              <p:cNvSpPr>
                <a:spLocks/>
              </p:cNvSpPr>
              <p:nvPr/>
            </p:nvSpPr>
            <p:spPr bwMode="auto">
              <a:xfrm>
                <a:off x="6511" y="3675"/>
                <a:ext cx="45" cy="46"/>
              </a:xfrm>
              <a:custGeom>
                <a:avLst/>
                <a:gdLst>
                  <a:gd name="T0" fmla="*/ 23 w 46"/>
                  <a:gd name="T1" fmla="*/ 46 h 46"/>
                  <a:gd name="T2" fmla="*/ 1 w 46"/>
                  <a:gd name="T3" fmla="*/ 22 h 46"/>
                  <a:gd name="T4" fmla="*/ 22 w 46"/>
                  <a:gd name="T5" fmla="*/ 1 h 46"/>
                  <a:gd name="T6" fmla="*/ 46 w 46"/>
                  <a:gd name="T7" fmla="*/ 23 h 46"/>
                  <a:gd name="T8" fmla="*/ 23 w 4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5"/>
                      <a:pt x="1" y="22"/>
                    </a:cubicBezTo>
                    <a:cubicBezTo>
                      <a:pt x="1" y="11"/>
                      <a:pt x="11" y="1"/>
                      <a:pt x="22" y="1"/>
                    </a:cubicBezTo>
                    <a:cubicBezTo>
                      <a:pt x="34" y="0"/>
                      <a:pt x="46" y="11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3" name="Freeform 566"/>
              <p:cNvSpPr>
                <a:spLocks/>
              </p:cNvSpPr>
              <p:nvPr/>
            </p:nvSpPr>
            <p:spPr bwMode="auto">
              <a:xfrm>
                <a:off x="4473" y="1424"/>
                <a:ext cx="46" cy="45"/>
              </a:xfrm>
              <a:custGeom>
                <a:avLst/>
                <a:gdLst>
                  <a:gd name="T0" fmla="*/ 22 w 46"/>
                  <a:gd name="T1" fmla="*/ 0 h 46"/>
                  <a:gd name="T2" fmla="*/ 45 w 46"/>
                  <a:gd name="T3" fmla="*/ 23 h 46"/>
                  <a:gd name="T4" fmla="*/ 23 w 46"/>
                  <a:gd name="T5" fmla="*/ 46 h 46"/>
                  <a:gd name="T6" fmla="*/ 0 w 46"/>
                  <a:gd name="T7" fmla="*/ 24 h 46"/>
                  <a:gd name="T8" fmla="*/ 22 w 4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2" y="0"/>
                    </a:moveTo>
                    <a:cubicBezTo>
                      <a:pt x="34" y="0"/>
                      <a:pt x="45" y="10"/>
                      <a:pt x="45" y="23"/>
                    </a:cubicBezTo>
                    <a:cubicBezTo>
                      <a:pt x="46" y="35"/>
                      <a:pt x="36" y="46"/>
                      <a:pt x="23" y="46"/>
                    </a:cubicBezTo>
                    <a:cubicBezTo>
                      <a:pt x="10" y="46"/>
                      <a:pt x="0" y="37"/>
                      <a:pt x="0" y="24"/>
                    </a:cubicBezTo>
                    <a:cubicBezTo>
                      <a:pt x="0" y="11"/>
                      <a:pt x="9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4" name="Freeform 567"/>
              <p:cNvSpPr>
                <a:spLocks/>
              </p:cNvSpPr>
              <p:nvPr/>
            </p:nvSpPr>
            <p:spPr bwMode="auto">
              <a:xfrm>
                <a:off x="5214" y="1268"/>
                <a:ext cx="45" cy="47"/>
              </a:xfrm>
              <a:custGeom>
                <a:avLst/>
                <a:gdLst>
                  <a:gd name="T0" fmla="*/ 46 w 46"/>
                  <a:gd name="T1" fmla="*/ 24 h 47"/>
                  <a:gd name="T2" fmla="*/ 23 w 46"/>
                  <a:gd name="T3" fmla="*/ 47 h 47"/>
                  <a:gd name="T4" fmla="*/ 0 w 46"/>
                  <a:gd name="T5" fmla="*/ 23 h 47"/>
                  <a:gd name="T6" fmla="*/ 23 w 46"/>
                  <a:gd name="T7" fmla="*/ 1 h 47"/>
                  <a:gd name="T8" fmla="*/ 46 w 46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46" y="24"/>
                    </a:moveTo>
                    <a:cubicBezTo>
                      <a:pt x="45" y="37"/>
                      <a:pt x="35" y="47"/>
                      <a:pt x="23" y="47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11"/>
                      <a:pt x="11" y="0"/>
                      <a:pt x="23" y="1"/>
                    </a:cubicBezTo>
                    <a:cubicBezTo>
                      <a:pt x="36" y="1"/>
                      <a:pt x="46" y="12"/>
                      <a:pt x="4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5" name="Freeform 568"/>
              <p:cNvSpPr>
                <a:spLocks/>
              </p:cNvSpPr>
              <p:nvPr/>
            </p:nvSpPr>
            <p:spPr bwMode="auto">
              <a:xfrm>
                <a:off x="3588" y="2624"/>
                <a:ext cx="46" cy="45"/>
              </a:xfrm>
              <a:custGeom>
                <a:avLst/>
                <a:gdLst>
                  <a:gd name="T0" fmla="*/ 46 w 47"/>
                  <a:gd name="T1" fmla="*/ 22 h 46"/>
                  <a:gd name="T2" fmla="*/ 24 w 47"/>
                  <a:gd name="T3" fmla="*/ 46 h 46"/>
                  <a:gd name="T4" fmla="*/ 1 w 47"/>
                  <a:gd name="T5" fmla="*/ 23 h 46"/>
                  <a:gd name="T6" fmla="*/ 23 w 47"/>
                  <a:gd name="T7" fmla="*/ 0 h 46"/>
                  <a:gd name="T8" fmla="*/ 46 w 47"/>
                  <a:gd name="T9" fmla="*/ 2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46" y="22"/>
                    </a:moveTo>
                    <a:cubicBezTo>
                      <a:pt x="47" y="34"/>
                      <a:pt x="37" y="45"/>
                      <a:pt x="24" y="46"/>
                    </a:cubicBezTo>
                    <a:cubicBezTo>
                      <a:pt x="12" y="46"/>
                      <a:pt x="1" y="36"/>
                      <a:pt x="1" y="23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36" y="0"/>
                      <a:pt x="46" y="9"/>
                      <a:pt x="4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6" name="Freeform 569"/>
              <p:cNvSpPr>
                <a:spLocks/>
              </p:cNvSpPr>
              <p:nvPr/>
            </p:nvSpPr>
            <p:spPr bwMode="auto">
              <a:xfrm>
                <a:off x="3763" y="2086"/>
                <a:ext cx="45" cy="44"/>
              </a:xfrm>
              <a:custGeom>
                <a:avLst/>
                <a:gdLst>
                  <a:gd name="T0" fmla="*/ 46 w 46"/>
                  <a:gd name="T1" fmla="*/ 22 h 45"/>
                  <a:gd name="T2" fmla="*/ 22 w 46"/>
                  <a:gd name="T3" fmla="*/ 45 h 45"/>
                  <a:gd name="T4" fmla="*/ 1 w 46"/>
                  <a:gd name="T5" fmla="*/ 20 h 45"/>
                  <a:gd name="T6" fmla="*/ 23 w 46"/>
                  <a:gd name="T7" fmla="*/ 0 h 45"/>
                  <a:gd name="T8" fmla="*/ 46 w 46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cubicBezTo>
                      <a:pt x="45" y="35"/>
                      <a:pt x="34" y="45"/>
                      <a:pt x="22" y="45"/>
                    </a:cubicBezTo>
                    <a:cubicBezTo>
                      <a:pt x="10" y="44"/>
                      <a:pt x="0" y="33"/>
                      <a:pt x="1" y="20"/>
                    </a:cubicBezTo>
                    <a:cubicBezTo>
                      <a:pt x="1" y="8"/>
                      <a:pt x="11" y="0"/>
                      <a:pt x="23" y="0"/>
                    </a:cubicBezTo>
                    <a:cubicBezTo>
                      <a:pt x="36" y="0"/>
                      <a:pt x="46" y="10"/>
                      <a:pt x="4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7" name="Freeform 570"/>
              <p:cNvSpPr>
                <a:spLocks/>
              </p:cNvSpPr>
              <p:nvPr/>
            </p:nvSpPr>
            <p:spPr bwMode="auto">
              <a:xfrm>
                <a:off x="6019" y="1531"/>
                <a:ext cx="45" cy="45"/>
              </a:xfrm>
              <a:custGeom>
                <a:avLst/>
                <a:gdLst>
                  <a:gd name="T0" fmla="*/ 46 w 46"/>
                  <a:gd name="T1" fmla="*/ 23 h 46"/>
                  <a:gd name="T2" fmla="*/ 23 w 46"/>
                  <a:gd name="T3" fmla="*/ 46 h 46"/>
                  <a:gd name="T4" fmla="*/ 0 w 46"/>
                  <a:gd name="T5" fmla="*/ 23 h 46"/>
                  <a:gd name="T6" fmla="*/ 23 w 46"/>
                  <a:gd name="T7" fmla="*/ 0 h 46"/>
                  <a:gd name="T8" fmla="*/ 46 w 46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cubicBezTo>
                      <a:pt x="46" y="35"/>
                      <a:pt x="35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11"/>
                      <a:pt x="11" y="0"/>
                      <a:pt x="23" y="0"/>
                    </a:cubicBezTo>
                    <a:cubicBezTo>
                      <a:pt x="35" y="0"/>
                      <a:pt x="46" y="11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8" name="Freeform 571"/>
              <p:cNvSpPr>
                <a:spLocks/>
              </p:cNvSpPr>
              <p:nvPr/>
            </p:nvSpPr>
            <p:spPr bwMode="auto">
              <a:xfrm>
                <a:off x="4353" y="1485"/>
                <a:ext cx="46" cy="45"/>
              </a:xfrm>
              <a:custGeom>
                <a:avLst/>
                <a:gdLst>
                  <a:gd name="T0" fmla="*/ 23 w 46"/>
                  <a:gd name="T1" fmla="*/ 0 h 46"/>
                  <a:gd name="T2" fmla="*/ 46 w 46"/>
                  <a:gd name="T3" fmla="*/ 22 h 46"/>
                  <a:gd name="T4" fmla="*/ 23 w 46"/>
                  <a:gd name="T5" fmla="*/ 46 h 46"/>
                  <a:gd name="T6" fmla="*/ 0 w 46"/>
                  <a:gd name="T7" fmla="*/ 23 h 46"/>
                  <a:gd name="T8" fmla="*/ 23 w 4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35" y="0"/>
                      <a:pt x="45" y="10"/>
                      <a:pt x="46" y="22"/>
                    </a:cubicBezTo>
                    <a:cubicBezTo>
                      <a:pt x="46" y="35"/>
                      <a:pt x="35" y="45"/>
                      <a:pt x="23" y="46"/>
                    </a:cubicBezTo>
                    <a:cubicBezTo>
                      <a:pt x="11" y="46"/>
                      <a:pt x="0" y="36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9" name="Freeform 572"/>
              <p:cNvSpPr>
                <a:spLocks/>
              </p:cNvSpPr>
              <p:nvPr/>
            </p:nvSpPr>
            <p:spPr bwMode="auto">
              <a:xfrm>
                <a:off x="6649" y="2334"/>
                <a:ext cx="47" cy="44"/>
              </a:xfrm>
              <a:custGeom>
                <a:avLst/>
                <a:gdLst>
                  <a:gd name="T0" fmla="*/ 23 w 47"/>
                  <a:gd name="T1" fmla="*/ 0 h 45"/>
                  <a:gd name="T2" fmla="*/ 46 w 47"/>
                  <a:gd name="T3" fmla="*/ 22 h 45"/>
                  <a:gd name="T4" fmla="*/ 24 w 47"/>
                  <a:gd name="T5" fmla="*/ 45 h 45"/>
                  <a:gd name="T6" fmla="*/ 1 w 47"/>
                  <a:gd name="T7" fmla="*/ 24 h 45"/>
                  <a:gd name="T8" fmla="*/ 23 w 47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5">
                    <a:moveTo>
                      <a:pt x="23" y="0"/>
                    </a:moveTo>
                    <a:cubicBezTo>
                      <a:pt x="36" y="0"/>
                      <a:pt x="46" y="9"/>
                      <a:pt x="46" y="22"/>
                    </a:cubicBezTo>
                    <a:cubicBezTo>
                      <a:pt x="47" y="35"/>
                      <a:pt x="36" y="45"/>
                      <a:pt x="24" y="45"/>
                    </a:cubicBezTo>
                    <a:cubicBezTo>
                      <a:pt x="12" y="45"/>
                      <a:pt x="2" y="36"/>
                      <a:pt x="1" y="24"/>
                    </a:cubicBezTo>
                    <a:cubicBezTo>
                      <a:pt x="0" y="12"/>
                      <a:pt x="10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0" name="Freeform 573"/>
              <p:cNvSpPr>
                <a:spLocks/>
              </p:cNvSpPr>
              <p:nvPr/>
            </p:nvSpPr>
            <p:spPr bwMode="auto">
              <a:xfrm>
                <a:off x="4523" y="4319"/>
                <a:ext cx="44" cy="44"/>
              </a:xfrm>
              <a:custGeom>
                <a:avLst/>
                <a:gdLst>
                  <a:gd name="T0" fmla="*/ 45 w 45"/>
                  <a:gd name="T1" fmla="*/ 22 h 45"/>
                  <a:gd name="T2" fmla="*/ 23 w 45"/>
                  <a:gd name="T3" fmla="*/ 45 h 45"/>
                  <a:gd name="T4" fmla="*/ 1 w 45"/>
                  <a:gd name="T5" fmla="*/ 22 h 45"/>
                  <a:gd name="T6" fmla="*/ 22 w 45"/>
                  <a:gd name="T7" fmla="*/ 0 h 45"/>
                  <a:gd name="T8" fmla="*/ 45 w 45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45" y="22"/>
                    </a:moveTo>
                    <a:cubicBezTo>
                      <a:pt x="45" y="34"/>
                      <a:pt x="35" y="45"/>
                      <a:pt x="23" y="45"/>
                    </a:cubicBezTo>
                    <a:cubicBezTo>
                      <a:pt x="11" y="45"/>
                      <a:pt x="0" y="34"/>
                      <a:pt x="1" y="22"/>
                    </a:cubicBezTo>
                    <a:cubicBezTo>
                      <a:pt x="1" y="10"/>
                      <a:pt x="11" y="1"/>
                      <a:pt x="22" y="0"/>
                    </a:cubicBezTo>
                    <a:cubicBezTo>
                      <a:pt x="35" y="0"/>
                      <a:pt x="45" y="9"/>
                      <a:pt x="4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1" name="Freeform 574"/>
              <p:cNvSpPr>
                <a:spLocks/>
              </p:cNvSpPr>
              <p:nvPr/>
            </p:nvSpPr>
            <p:spPr bwMode="auto">
              <a:xfrm>
                <a:off x="4792" y="4404"/>
                <a:ext cx="45" cy="46"/>
              </a:xfrm>
              <a:custGeom>
                <a:avLst/>
                <a:gdLst>
                  <a:gd name="T0" fmla="*/ 23 w 46"/>
                  <a:gd name="T1" fmla="*/ 46 h 46"/>
                  <a:gd name="T2" fmla="*/ 1 w 46"/>
                  <a:gd name="T3" fmla="*/ 23 h 46"/>
                  <a:gd name="T4" fmla="*/ 24 w 46"/>
                  <a:gd name="T5" fmla="*/ 1 h 46"/>
                  <a:gd name="T6" fmla="*/ 45 w 46"/>
                  <a:gd name="T7" fmla="*/ 23 h 46"/>
                  <a:gd name="T8" fmla="*/ 23 w 4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6"/>
                      <a:pt x="1" y="23"/>
                    </a:cubicBezTo>
                    <a:cubicBezTo>
                      <a:pt x="1" y="10"/>
                      <a:pt x="12" y="0"/>
                      <a:pt x="24" y="1"/>
                    </a:cubicBezTo>
                    <a:cubicBezTo>
                      <a:pt x="35" y="1"/>
                      <a:pt x="45" y="11"/>
                      <a:pt x="45" y="23"/>
                    </a:cubicBezTo>
                    <a:cubicBezTo>
                      <a:pt x="46" y="35"/>
                      <a:pt x="36" y="46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2" name="Freeform 575"/>
              <p:cNvSpPr>
                <a:spLocks/>
              </p:cNvSpPr>
              <p:nvPr/>
            </p:nvSpPr>
            <p:spPr bwMode="auto">
              <a:xfrm>
                <a:off x="4703" y="4376"/>
                <a:ext cx="45" cy="46"/>
              </a:xfrm>
              <a:custGeom>
                <a:avLst/>
                <a:gdLst>
                  <a:gd name="T0" fmla="*/ 24 w 46"/>
                  <a:gd name="T1" fmla="*/ 46 h 47"/>
                  <a:gd name="T2" fmla="*/ 0 w 46"/>
                  <a:gd name="T3" fmla="*/ 24 h 47"/>
                  <a:gd name="T4" fmla="*/ 21 w 46"/>
                  <a:gd name="T5" fmla="*/ 1 h 47"/>
                  <a:gd name="T6" fmla="*/ 45 w 46"/>
                  <a:gd name="T7" fmla="*/ 22 h 47"/>
                  <a:gd name="T8" fmla="*/ 24 w 46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24" y="46"/>
                    </a:moveTo>
                    <a:cubicBezTo>
                      <a:pt x="11" y="47"/>
                      <a:pt x="1" y="37"/>
                      <a:pt x="0" y="24"/>
                    </a:cubicBezTo>
                    <a:cubicBezTo>
                      <a:pt x="0" y="12"/>
                      <a:pt x="9" y="2"/>
                      <a:pt x="21" y="1"/>
                    </a:cubicBezTo>
                    <a:cubicBezTo>
                      <a:pt x="33" y="0"/>
                      <a:pt x="44" y="9"/>
                      <a:pt x="45" y="22"/>
                    </a:cubicBezTo>
                    <a:cubicBezTo>
                      <a:pt x="46" y="34"/>
                      <a:pt x="36" y="46"/>
                      <a:pt x="2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3" name="Freeform 576"/>
              <p:cNvSpPr>
                <a:spLocks/>
              </p:cNvSpPr>
              <p:nvPr/>
            </p:nvSpPr>
            <p:spPr bwMode="auto">
              <a:xfrm>
                <a:off x="4195" y="4111"/>
                <a:ext cx="45" cy="45"/>
              </a:xfrm>
              <a:custGeom>
                <a:avLst/>
                <a:gdLst>
                  <a:gd name="T0" fmla="*/ 46 w 46"/>
                  <a:gd name="T1" fmla="*/ 23 h 46"/>
                  <a:gd name="T2" fmla="*/ 23 w 46"/>
                  <a:gd name="T3" fmla="*/ 46 h 46"/>
                  <a:gd name="T4" fmla="*/ 0 w 46"/>
                  <a:gd name="T5" fmla="*/ 23 h 46"/>
                  <a:gd name="T6" fmla="*/ 23 w 46"/>
                  <a:gd name="T7" fmla="*/ 0 h 46"/>
                  <a:gd name="T8" fmla="*/ 46 w 46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cubicBezTo>
                      <a:pt x="46" y="36"/>
                      <a:pt x="36" y="46"/>
                      <a:pt x="23" y="46"/>
                    </a:cubicBezTo>
                    <a:cubicBezTo>
                      <a:pt x="11" y="46"/>
                      <a:pt x="0" y="35"/>
                      <a:pt x="0" y="23"/>
                    </a:cubicBezTo>
                    <a:cubicBezTo>
                      <a:pt x="0" y="11"/>
                      <a:pt x="11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4" name="Freeform 577"/>
              <p:cNvSpPr>
                <a:spLocks/>
              </p:cNvSpPr>
              <p:nvPr/>
            </p:nvSpPr>
            <p:spPr bwMode="auto">
              <a:xfrm>
                <a:off x="4916" y="1271"/>
                <a:ext cx="45" cy="45"/>
              </a:xfrm>
              <a:custGeom>
                <a:avLst/>
                <a:gdLst>
                  <a:gd name="T0" fmla="*/ 46 w 46"/>
                  <a:gd name="T1" fmla="*/ 22 h 45"/>
                  <a:gd name="T2" fmla="*/ 23 w 46"/>
                  <a:gd name="T3" fmla="*/ 45 h 45"/>
                  <a:gd name="T4" fmla="*/ 1 w 46"/>
                  <a:gd name="T5" fmla="*/ 24 h 45"/>
                  <a:gd name="T6" fmla="*/ 23 w 46"/>
                  <a:gd name="T7" fmla="*/ 0 h 45"/>
                  <a:gd name="T8" fmla="*/ 46 w 46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cubicBezTo>
                      <a:pt x="46" y="34"/>
                      <a:pt x="36" y="45"/>
                      <a:pt x="23" y="45"/>
                    </a:cubicBezTo>
                    <a:cubicBezTo>
                      <a:pt x="12" y="45"/>
                      <a:pt x="2" y="35"/>
                      <a:pt x="1" y="24"/>
                    </a:cubicBezTo>
                    <a:cubicBezTo>
                      <a:pt x="0" y="12"/>
                      <a:pt x="10" y="1"/>
                      <a:pt x="23" y="0"/>
                    </a:cubicBezTo>
                    <a:cubicBezTo>
                      <a:pt x="35" y="0"/>
                      <a:pt x="46" y="10"/>
                      <a:pt x="4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5" name="Freeform 578"/>
              <p:cNvSpPr>
                <a:spLocks/>
              </p:cNvSpPr>
              <p:nvPr/>
            </p:nvSpPr>
            <p:spPr bwMode="auto">
              <a:xfrm>
                <a:off x="4612" y="4346"/>
                <a:ext cx="45" cy="46"/>
              </a:xfrm>
              <a:custGeom>
                <a:avLst/>
                <a:gdLst>
                  <a:gd name="T0" fmla="*/ 46 w 46"/>
                  <a:gd name="T1" fmla="*/ 23 h 46"/>
                  <a:gd name="T2" fmla="*/ 23 w 46"/>
                  <a:gd name="T3" fmla="*/ 45 h 46"/>
                  <a:gd name="T4" fmla="*/ 1 w 46"/>
                  <a:gd name="T5" fmla="*/ 24 h 46"/>
                  <a:gd name="T6" fmla="*/ 23 w 46"/>
                  <a:gd name="T7" fmla="*/ 0 h 46"/>
                  <a:gd name="T8" fmla="*/ 46 w 46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cubicBezTo>
                      <a:pt x="46" y="36"/>
                      <a:pt x="36" y="46"/>
                      <a:pt x="23" y="45"/>
                    </a:cubicBezTo>
                    <a:cubicBezTo>
                      <a:pt x="11" y="45"/>
                      <a:pt x="1" y="36"/>
                      <a:pt x="1" y="24"/>
                    </a:cubicBezTo>
                    <a:cubicBezTo>
                      <a:pt x="0" y="12"/>
                      <a:pt x="10" y="1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6" name="Freeform 579"/>
              <p:cNvSpPr>
                <a:spLocks/>
              </p:cNvSpPr>
              <p:nvPr/>
            </p:nvSpPr>
            <p:spPr bwMode="auto">
              <a:xfrm>
                <a:off x="6469" y="1976"/>
                <a:ext cx="46" cy="46"/>
              </a:xfrm>
              <a:custGeom>
                <a:avLst/>
                <a:gdLst>
                  <a:gd name="T0" fmla="*/ 45 w 46"/>
                  <a:gd name="T1" fmla="*/ 25 h 47"/>
                  <a:gd name="T2" fmla="*/ 20 w 46"/>
                  <a:gd name="T3" fmla="*/ 46 h 47"/>
                  <a:gd name="T4" fmla="*/ 0 w 46"/>
                  <a:gd name="T5" fmla="*/ 23 h 47"/>
                  <a:gd name="T6" fmla="*/ 24 w 46"/>
                  <a:gd name="T7" fmla="*/ 1 h 47"/>
                  <a:gd name="T8" fmla="*/ 45 w 46"/>
                  <a:gd name="T9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7">
                    <a:moveTo>
                      <a:pt x="45" y="25"/>
                    </a:moveTo>
                    <a:cubicBezTo>
                      <a:pt x="44" y="38"/>
                      <a:pt x="33" y="47"/>
                      <a:pt x="20" y="46"/>
                    </a:cubicBezTo>
                    <a:cubicBezTo>
                      <a:pt x="9" y="45"/>
                      <a:pt x="0" y="35"/>
                      <a:pt x="0" y="23"/>
                    </a:cubicBezTo>
                    <a:cubicBezTo>
                      <a:pt x="0" y="11"/>
                      <a:pt x="12" y="0"/>
                      <a:pt x="24" y="1"/>
                    </a:cubicBezTo>
                    <a:cubicBezTo>
                      <a:pt x="36" y="2"/>
                      <a:pt x="46" y="13"/>
                      <a:pt x="4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7" name="Freeform 580"/>
              <p:cNvSpPr>
                <a:spLocks/>
              </p:cNvSpPr>
              <p:nvPr/>
            </p:nvSpPr>
            <p:spPr bwMode="auto">
              <a:xfrm>
                <a:off x="4235" y="1545"/>
                <a:ext cx="45" cy="44"/>
              </a:xfrm>
              <a:custGeom>
                <a:avLst/>
                <a:gdLst>
                  <a:gd name="T0" fmla="*/ 45 w 45"/>
                  <a:gd name="T1" fmla="*/ 24 h 45"/>
                  <a:gd name="T2" fmla="*/ 21 w 45"/>
                  <a:gd name="T3" fmla="*/ 45 h 45"/>
                  <a:gd name="T4" fmla="*/ 0 w 45"/>
                  <a:gd name="T5" fmla="*/ 23 h 45"/>
                  <a:gd name="T6" fmla="*/ 23 w 45"/>
                  <a:gd name="T7" fmla="*/ 0 h 45"/>
                  <a:gd name="T8" fmla="*/ 45 w 45"/>
                  <a:gd name="T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45" y="24"/>
                    </a:moveTo>
                    <a:cubicBezTo>
                      <a:pt x="44" y="36"/>
                      <a:pt x="34" y="45"/>
                      <a:pt x="21" y="45"/>
                    </a:cubicBezTo>
                    <a:cubicBezTo>
                      <a:pt x="10" y="44"/>
                      <a:pt x="0" y="34"/>
                      <a:pt x="0" y="23"/>
                    </a:cubicBezTo>
                    <a:cubicBezTo>
                      <a:pt x="0" y="11"/>
                      <a:pt x="11" y="0"/>
                      <a:pt x="23" y="0"/>
                    </a:cubicBezTo>
                    <a:cubicBezTo>
                      <a:pt x="36" y="0"/>
                      <a:pt x="45" y="11"/>
                      <a:pt x="4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8" name="Freeform 581"/>
              <p:cNvSpPr>
                <a:spLocks/>
              </p:cNvSpPr>
              <p:nvPr/>
            </p:nvSpPr>
            <p:spPr bwMode="auto">
              <a:xfrm>
                <a:off x="4881" y="4435"/>
                <a:ext cx="44" cy="45"/>
              </a:xfrm>
              <a:custGeom>
                <a:avLst/>
                <a:gdLst>
                  <a:gd name="T0" fmla="*/ 22 w 45"/>
                  <a:gd name="T1" fmla="*/ 45 h 46"/>
                  <a:gd name="T2" fmla="*/ 1 w 45"/>
                  <a:gd name="T3" fmla="*/ 21 h 46"/>
                  <a:gd name="T4" fmla="*/ 23 w 45"/>
                  <a:gd name="T5" fmla="*/ 1 h 46"/>
                  <a:gd name="T6" fmla="*/ 45 w 45"/>
                  <a:gd name="T7" fmla="*/ 23 h 46"/>
                  <a:gd name="T8" fmla="*/ 22 w 45"/>
                  <a:gd name="T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22" y="45"/>
                    </a:moveTo>
                    <a:cubicBezTo>
                      <a:pt x="9" y="45"/>
                      <a:pt x="0" y="34"/>
                      <a:pt x="1" y="21"/>
                    </a:cubicBezTo>
                    <a:cubicBezTo>
                      <a:pt x="2" y="9"/>
                      <a:pt x="12" y="0"/>
                      <a:pt x="23" y="1"/>
                    </a:cubicBezTo>
                    <a:cubicBezTo>
                      <a:pt x="35" y="1"/>
                      <a:pt x="44" y="11"/>
                      <a:pt x="45" y="23"/>
                    </a:cubicBezTo>
                    <a:cubicBezTo>
                      <a:pt x="45" y="35"/>
                      <a:pt x="34" y="46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9" name="Freeform 582"/>
              <p:cNvSpPr>
                <a:spLocks/>
              </p:cNvSpPr>
              <p:nvPr/>
            </p:nvSpPr>
            <p:spPr bwMode="auto">
              <a:xfrm>
                <a:off x="3594" y="3221"/>
                <a:ext cx="44" cy="44"/>
              </a:xfrm>
              <a:custGeom>
                <a:avLst/>
                <a:gdLst>
                  <a:gd name="T0" fmla="*/ 23 w 45"/>
                  <a:gd name="T1" fmla="*/ 0 h 45"/>
                  <a:gd name="T2" fmla="*/ 44 w 45"/>
                  <a:gd name="T3" fmla="*/ 24 h 45"/>
                  <a:gd name="T4" fmla="*/ 22 w 45"/>
                  <a:gd name="T5" fmla="*/ 45 h 45"/>
                  <a:gd name="T6" fmla="*/ 1 w 45"/>
                  <a:gd name="T7" fmla="*/ 21 h 45"/>
                  <a:gd name="T8" fmla="*/ 23 w 45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3" y="0"/>
                    </a:moveTo>
                    <a:cubicBezTo>
                      <a:pt x="36" y="1"/>
                      <a:pt x="45" y="12"/>
                      <a:pt x="44" y="24"/>
                    </a:cubicBezTo>
                    <a:cubicBezTo>
                      <a:pt x="44" y="36"/>
                      <a:pt x="34" y="45"/>
                      <a:pt x="22" y="45"/>
                    </a:cubicBezTo>
                    <a:cubicBezTo>
                      <a:pt x="9" y="44"/>
                      <a:pt x="0" y="34"/>
                      <a:pt x="1" y="21"/>
                    </a:cubicBezTo>
                    <a:cubicBezTo>
                      <a:pt x="2" y="9"/>
                      <a:pt x="12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0" name="Freeform 583"/>
              <p:cNvSpPr>
                <a:spLocks/>
              </p:cNvSpPr>
              <p:nvPr/>
            </p:nvSpPr>
            <p:spPr bwMode="auto">
              <a:xfrm>
                <a:off x="5268" y="4461"/>
                <a:ext cx="44" cy="45"/>
              </a:xfrm>
              <a:custGeom>
                <a:avLst/>
                <a:gdLst>
                  <a:gd name="T0" fmla="*/ 22 w 44"/>
                  <a:gd name="T1" fmla="*/ 45 h 45"/>
                  <a:gd name="T2" fmla="*/ 0 w 44"/>
                  <a:gd name="T3" fmla="*/ 24 h 45"/>
                  <a:gd name="T4" fmla="*/ 21 w 44"/>
                  <a:gd name="T5" fmla="*/ 1 h 45"/>
                  <a:gd name="T6" fmla="*/ 44 w 44"/>
                  <a:gd name="T7" fmla="*/ 24 h 45"/>
                  <a:gd name="T8" fmla="*/ 22 w 44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22" y="45"/>
                    </a:moveTo>
                    <a:cubicBezTo>
                      <a:pt x="11" y="45"/>
                      <a:pt x="0" y="35"/>
                      <a:pt x="0" y="24"/>
                    </a:cubicBezTo>
                    <a:cubicBezTo>
                      <a:pt x="0" y="12"/>
                      <a:pt x="10" y="2"/>
                      <a:pt x="21" y="1"/>
                    </a:cubicBezTo>
                    <a:cubicBezTo>
                      <a:pt x="33" y="0"/>
                      <a:pt x="44" y="11"/>
                      <a:pt x="44" y="24"/>
                    </a:cubicBezTo>
                    <a:cubicBezTo>
                      <a:pt x="44" y="35"/>
                      <a:pt x="34" y="45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1" name="Freeform 584"/>
              <p:cNvSpPr>
                <a:spLocks/>
              </p:cNvSpPr>
              <p:nvPr/>
            </p:nvSpPr>
            <p:spPr bwMode="auto">
              <a:xfrm>
                <a:off x="4709" y="1303"/>
                <a:ext cx="44" cy="44"/>
              </a:xfrm>
              <a:custGeom>
                <a:avLst/>
                <a:gdLst>
                  <a:gd name="T0" fmla="*/ 24 w 45"/>
                  <a:gd name="T1" fmla="*/ 1 h 45"/>
                  <a:gd name="T2" fmla="*/ 45 w 45"/>
                  <a:gd name="T3" fmla="*/ 23 h 45"/>
                  <a:gd name="T4" fmla="*/ 23 w 45"/>
                  <a:gd name="T5" fmla="*/ 45 h 45"/>
                  <a:gd name="T6" fmla="*/ 1 w 45"/>
                  <a:gd name="T7" fmla="*/ 21 h 45"/>
                  <a:gd name="T8" fmla="*/ 24 w 45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4" y="1"/>
                    </a:moveTo>
                    <a:cubicBezTo>
                      <a:pt x="36" y="1"/>
                      <a:pt x="45" y="11"/>
                      <a:pt x="45" y="23"/>
                    </a:cubicBezTo>
                    <a:cubicBezTo>
                      <a:pt x="45" y="35"/>
                      <a:pt x="35" y="45"/>
                      <a:pt x="23" y="45"/>
                    </a:cubicBezTo>
                    <a:cubicBezTo>
                      <a:pt x="11" y="45"/>
                      <a:pt x="0" y="33"/>
                      <a:pt x="1" y="21"/>
                    </a:cubicBezTo>
                    <a:cubicBezTo>
                      <a:pt x="2" y="10"/>
                      <a:pt x="13" y="0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2" name="Freeform 585"/>
              <p:cNvSpPr>
                <a:spLocks/>
              </p:cNvSpPr>
              <p:nvPr/>
            </p:nvSpPr>
            <p:spPr bwMode="auto">
              <a:xfrm>
                <a:off x="4434" y="4288"/>
                <a:ext cx="43" cy="45"/>
              </a:xfrm>
              <a:custGeom>
                <a:avLst/>
                <a:gdLst>
                  <a:gd name="T0" fmla="*/ 44 w 44"/>
                  <a:gd name="T1" fmla="*/ 23 h 45"/>
                  <a:gd name="T2" fmla="*/ 23 w 44"/>
                  <a:gd name="T3" fmla="*/ 45 h 45"/>
                  <a:gd name="T4" fmla="*/ 0 w 44"/>
                  <a:gd name="T5" fmla="*/ 23 h 45"/>
                  <a:gd name="T6" fmla="*/ 23 w 44"/>
                  <a:gd name="T7" fmla="*/ 0 h 45"/>
                  <a:gd name="T8" fmla="*/ 44 w 44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3"/>
                    </a:moveTo>
                    <a:cubicBezTo>
                      <a:pt x="44" y="34"/>
                      <a:pt x="34" y="44"/>
                      <a:pt x="23" y="45"/>
                    </a:cubicBezTo>
                    <a:cubicBezTo>
                      <a:pt x="11" y="45"/>
                      <a:pt x="0" y="35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34" y="1"/>
                      <a:pt x="44" y="11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3" name="Freeform 586"/>
              <p:cNvSpPr>
                <a:spLocks/>
              </p:cNvSpPr>
              <p:nvPr/>
            </p:nvSpPr>
            <p:spPr bwMode="auto">
              <a:xfrm>
                <a:off x="3562" y="2713"/>
                <a:ext cx="43" cy="46"/>
              </a:xfrm>
              <a:custGeom>
                <a:avLst/>
                <a:gdLst>
                  <a:gd name="T0" fmla="*/ 44 w 44"/>
                  <a:gd name="T1" fmla="*/ 23 h 46"/>
                  <a:gd name="T2" fmla="*/ 21 w 44"/>
                  <a:gd name="T3" fmla="*/ 45 h 46"/>
                  <a:gd name="T4" fmla="*/ 0 w 44"/>
                  <a:gd name="T5" fmla="*/ 23 h 46"/>
                  <a:gd name="T6" fmla="*/ 21 w 44"/>
                  <a:gd name="T7" fmla="*/ 1 h 46"/>
                  <a:gd name="T8" fmla="*/ 44 w 44"/>
                  <a:gd name="T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4" y="23"/>
                    </a:moveTo>
                    <a:cubicBezTo>
                      <a:pt x="44" y="36"/>
                      <a:pt x="33" y="46"/>
                      <a:pt x="21" y="45"/>
                    </a:cubicBezTo>
                    <a:cubicBezTo>
                      <a:pt x="9" y="45"/>
                      <a:pt x="0" y="34"/>
                      <a:pt x="0" y="23"/>
                    </a:cubicBezTo>
                    <a:cubicBezTo>
                      <a:pt x="0" y="12"/>
                      <a:pt x="10" y="1"/>
                      <a:pt x="21" y="1"/>
                    </a:cubicBezTo>
                    <a:cubicBezTo>
                      <a:pt x="33" y="0"/>
                      <a:pt x="44" y="11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4" name="Freeform 587"/>
              <p:cNvSpPr>
                <a:spLocks/>
              </p:cNvSpPr>
              <p:nvPr/>
            </p:nvSpPr>
            <p:spPr bwMode="auto">
              <a:xfrm>
                <a:off x="6744" y="2959"/>
                <a:ext cx="44" cy="45"/>
              </a:xfrm>
              <a:custGeom>
                <a:avLst/>
                <a:gdLst>
                  <a:gd name="T0" fmla="*/ 23 w 45"/>
                  <a:gd name="T1" fmla="*/ 44 h 45"/>
                  <a:gd name="T2" fmla="*/ 0 w 45"/>
                  <a:gd name="T3" fmla="*/ 22 h 45"/>
                  <a:gd name="T4" fmla="*/ 22 w 45"/>
                  <a:gd name="T5" fmla="*/ 0 h 45"/>
                  <a:gd name="T6" fmla="*/ 45 w 45"/>
                  <a:gd name="T7" fmla="*/ 23 h 45"/>
                  <a:gd name="T8" fmla="*/ 23 w 45"/>
                  <a:gd name="T9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3" y="44"/>
                    </a:moveTo>
                    <a:cubicBezTo>
                      <a:pt x="11" y="45"/>
                      <a:pt x="0" y="34"/>
                      <a:pt x="0" y="22"/>
                    </a:cubicBezTo>
                    <a:cubicBezTo>
                      <a:pt x="1" y="10"/>
                      <a:pt x="10" y="1"/>
                      <a:pt x="22" y="0"/>
                    </a:cubicBezTo>
                    <a:cubicBezTo>
                      <a:pt x="34" y="0"/>
                      <a:pt x="45" y="10"/>
                      <a:pt x="45" y="23"/>
                    </a:cubicBezTo>
                    <a:cubicBezTo>
                      <a:pt x="44" y="34"/>
                      <a:pt x="35" y="44"/>
                      <a:pt x="2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5" name="Freeform 588"/>
              <p:cNvSpPr>
                <a:spLocks/>
              </p:cNvSpPr>
              <p:nvPr/>
            </p:nvSpPr>
            <p:spPr bwMode="auto">
              <a:xfrm>
                <a:off x="6187" y="4066"/>
                <a:ext cx="44" cy="45"/>
              </a:xfrm>
              <a:custGeom>
                <a:avLst/>
                <a:gdLst>
                  <a:gd name="T0" fmla="*/ 22 w 45"/>
                  <a:gd name="T1" fmla="*/ 45 h 46"/>
                  <a:gd name="T2" fmla="*/ 0 w 45"/>
                  <a:gd name="T3" fmla="*/ 22 h 46"/>
                  <a:gd name="T4" fmla="*/ 22 w 45"/>
                  <a:gd name="T5" fmla="*/ 1 h 46"/>
                  <a:gd name="T6" fmla="*/ 44 w 45"/>
                  <a:gd name="T7" fmla="*/ 23 h 46"/>
                  <a:gd name="T8" fmla="*/ 22 w 45"/>
                  <a:gd name="T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22" y="45"/>
                    </a:moveTo>
                    <a:cubicBezTo>
                      <a:pt x="9" y="45"/>
                      <a:pt x="0" y="35"/>
                      <a:pt x="0" y="22"/>
                    </a:cubicBezTo>
                    <a:cubicBezTo>
                      <a:pt x="1" y="11"/>
                      <a:pt x="10" y="1"/>
                      <a:pt x="22" y="1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5" y="36"/>
                      <a:pt x="35" y="46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6" name="Freeform 589"/>
              <p:cNvSpPr>
                <a:spLocks/>
              </p:cNvSpPr>
              <p:nvPr/>
            </p:nvSpPr>
            <p:spPr bwMode="auto">
              <a:xfrm>
                <a:off x="6336" y="3916"/>
                <a:ext cx="44" cy="45"/>
              </a:xfrm>
              <a:custGeom>
                <a:avLst/>
                <a:gdLst>
                  <a:gd name="T0" fmla="*/ 22 w 45"/>
                  <a:gd name="T1" fmla="*/ 45 h 45"/>
                  <a:gd name="T2" fmla="*/ 0 w 45"/>
                  <a:gd name="T3" fmla="*/ 22 h 45"/>
                  <a:gd name="T4" fmla="*/ 21 w 45"/>
                  <a:gd name="T5" fmla="*/ 0 h 45"/>
                  <a:gd name="T6" fmla="*/ 44 w 45"/>
                  <a:gd name="T7" fmla="*/ 22 h 45"/>
                  <a:gd name="T8" fmla="*/ 22 w 45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2" y="45"/>
                    </a:moveTo>
                    <a:cubicBezTo>
                      <a:pt x="9" y="45"/>
                      <a:pt x="0" y="35"/>
                      <a:pt x="0" y="22"/>
                    </a:cubicBezTo>
                    <a:cubicBezTo>
                      <a:pt x="0" y="10"/>
                      <a:pt x="9" y="1"/>
                      <a:pt x="21" y="0"/>
                    </a:cubicBezTo>
                    <a:cubicBezTo>
                      <a:pt x="33" y="0"/>
                      <a:pt x="44" y="10"/>
                      <a:pt x="44" y="22"/>
                    </a:cubicBezTo>
                    <a:cubicBezTo>
                      <a:pt x="45" y="34"/>
                      <a:pt x="35" y="45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7" name="Freeform 590"/>
              <p:cNvSpPr>
                <a:spLocks/>
              </p:cNvSpPr>
              <p:nvPr/>
            </p:nvSpPr>
            <p:spPr bwMode="auto">
              <a:xfrm>
                <a:off x="6259" y="1710"/>
                <a:ext cx="44" cy="44"/>
              </a:xfrm>
              <a:custGeom>
                <a:avLst/>
                <a:gdLst>
                  <a:gd name="T0" fmla="*/ 22 w 45"/>
                  <a:gd name="T1" fmla="*/ 45 h 45"/>
                  <a:gd name="T2" fmla="*/ 0 w 45"/>
                  <a:gd name="T3" fmla="*/ 23 h 45"/>
                  <a:gd name="T4" fmla="*/ 23 w 45"/>
                  <a:gd name="T5" fmla="*/ 0 h 45"/>
                  <a:gd name="T6" fmla="*/ 44 w 45"/>
                  <a:gd name="T7" fmla="*/ 22 h 45"/>
                  <a:gd name="T8" fmla="*/ 22 w 45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2" y="45"/>
                    </a:moveTo>
                    <a:cubicBezTo>
                      <a:pt x="10" y="44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5" y="34"/>
                      <a:pt x="35" y="45"/>
                      <a:pt x="2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8" name="Freeform 591"/>
              <p:cNvSpPr>
                <a:spLocks/>
              </p:cNvSpPr>
              <p:nvPr/>
            </p:nvSpPr>
            <p:spPr bwMode="auto">
              <a:xfrm>
                <a:off x="6743" y="2661"/>
                <a:ext cx="43" cy="44"/>
              </a:xfrm>
              <a:custGeom>
                <a:avLst/>
                <a:gdLst>
                  <a:gd name="T0" fmla="*/ 44 w 44"/>
                  <a:gd name="T1" fmla="*/ 21 h 44"/>
                  <a:gd name="T2" fmla="*/ 23 w 44"/>
                  <a:gd name="T3" fmla="*/ 44 h 44"/>
                  <a:gd name="T4" fmla="*/ 0 w 44"/>
                  <a:gd name="T5" fmla="*/ 21 h 44"/>
                  <a:gd name="T6" fmla="*/ 22 w 44"/>
                  <a:gd name="T7" fmla="*/ 0 h 44"/>
                  <a:gd name="T8" fmla="*/ 44 w 44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44" y="21"/>
                    </a:moveTo>
                    <a:cubicBezTo>
                      <a:pt x="44" y="33"/>
                      <a:pt x="35" y="43"/>
                      <a:pt x="23" y="44"/>
                    </a:cubicBezTo>
                    <a:cubicBezTo>
                      <a:pt x="10" y="44"/>
                      <a:pt x="0" y="34"/>
                      <a:pt x="0" y="21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3" y="0"/>
                      <a:pt x="43" y="10"/>
                      <a:pt x="4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9" name="Freeform 592"/>
              <p:cNvSpPr>
                <a:spLocks/>
              </p:cNvSpPr>
              <p:nvPr/>
            </p:nvSpPr>
            <p:spPr bwMode="auto">
              <a:xfrm>
                <a:off x="6109" y="1561"/>
                <a:ext cx="44" cy="45"/>
              </a:xfrm>
              <a:custGeom>
                <a:avLst/>
                <a:gdLst>
                  <a:gd name="T0" fmla="*/ 22 w 44"/>
                  <a:gd name="T1" fmla="*/ 0 h 45"/>
                  <a:gd name="T2" fmla="*/ 44 w 44"/>
                  <a:gd name="T3" fmla="*/ 22 h 45"/>
                  <a:gd name="T4" fmla="*/ 23 w 44"/>
                  <a:gd name="T5" fmla="*/ 44 h 45"/>
                  <a:gd name="T6" fmla="*/ 0 w 44"/>
                  <a:gd name="T7" fmla="*/ 22 h 45"/>
                  <a:gd name="T8" fmla="*/ 22 w 44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cubicBezTo>
                      <a:pt x="34" y="1"/>
                      <a:pt x="44" y="11"/>
                      <a:pt x="44" y="22"/>
                    </a:cubicBezTo>
                    <a:cubicBezTo>
                      <a:pt x="44" y="33"/>
                      <a:pt x="34" y="44"/>
                      <a:pt x="23" y="44"/>
                    </a:cubicBezTo>
                    <a:cubicBezTo>
                      <a:pt x="11" y="45"/>
                      <a:pt x="0" y="34"/>
                      <a:pt x="0" y="22"/>
                    </a:cubicBezTo>
                    <a:cubicBezTo>
                      <a:pt x="1" y="10"/>
                      <a:pt x="11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0" name="Freeform 593"/>
              <p:cNvSpPr>
                <a:spLocks/>
              </p:cNvSpPr>
              <p:nvPr/>
            </p:nvSpPr>
            <p:spPr bwMode="auto">
              <a:xfrm>
                <a:off x="5476" y="4430"/>
                <a:ext cx="43" cy="44"/>
              </a:xfrm>
              <a:custGeom>
                <a:avLst/>
                <a:gdLst>
                  <a:gd name="T0" fmla="*/ 44 w 44"/>
                  <a:gd name="T1" fmla="*/ 23 h 45"/>
                  <a:gd name="T2" fmla="*/ 23 w 44"/>
                  <a:gd name="T3" fmla="*/ 45 h 45"/>
                  <a:gd name="T4" fmla="*/ 0 w 44"/>
                  <a:gd name="T5" fmla="*/ 24 h 45"/>
                  <a:gd name="T6" fmla="*/ 23 w 44"/>
                  <a:gd name="T7" fmla="*/ 1 h 45"/>
                  <a:gd name="T8" fmla="*/ 44 w 44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3"/>
                    </a:moveTo>
                    <a:cubicBezTo>
                      <a:pt x="44" y="35"/>
                      <a:pt x="34" y="45"/>
                      <a:pt x="23" y="45"/>
                    </a:cubicBezTo>
                    <a:cubicBezTo>
                      <a:pt x="11" y="45"/>
                      <a:pt x="1" y="35"/>
                      <a:pt x="0" y="24"/>
                    </a:cubicBezTo>
                    <a:cubicBezTo>
                      <a:pt x="0" y="11"/>
                      <a:pt x="11" y="0"/>
                      <a:pt x="23" y="1"/>
                    </a:cubicBezTo>
                    <a:cubicBezTo>
                      <a:pt x="35" y="1"/>
                      <a:pt x="44" y="12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1" name="Freeform 594"/>
              <p:cNvSpPr>
                <a:spLocks/>
              </p:cNvSpPr>
              <p:nvPr/>
            </p:nvSpPr>
            <p:spPr bwMode="auto">
              <a:xfrm>
                <a:off x="6408" y="1859"/>
                <a:ext cx="44" cy="44"/>
              </a:xfrm>
              <a:custGeom>
                <a:avLst/>
                <a:gdLst>
                  <a:gd name="T0" fmla="*/ 44 w 44"/>
                  <a:gd name="T1" fmla="*/ 22 h 45"/>
                  <a:gd name="T2" fmla="*/ 23 w 44"/>
                  <a:gd name="T3" fmla="*/ 44 h 45"/>
                  <a:gd name="T4" fmla="*/ 0 w 44"/>
                  <a:gd name="T5" fmla="*/ 21 h 45"/>
                  <a:gd name="T6" fmla="*/ 23 w 44"/>
                  <a:gd name="T7" fmla="*/ 1 h 45"/>
                  <a:gd name="T8" fmla="*/ 44 w 44"/>
                  <a:gd name="T9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2"/>
                    </a:moveTo>
                    <a:cubicBezTo>
                      <a:pt x="44" y="34"/>
                      <a:pt x="35" y="44"/>
                      <a:pt x="23" y="44"/>
                    </a:cubicBezTo>
                    <a:cubicBezTo>
                      <a:pt x="11" y="45"/>
                      <a:pt x="0" y="34"/>
                      <a:pt x="0" y="21"/>
                    </a:cubicBezTo>
                    <a:cubicBezTo>
                      <a:pt x="1" y="10"/>
                      <a:pt x="11" y="0"/>
                      <a:pt x="23" y="1"/>
                    </a:cubicBezTo>
                    <a:cubicBezTo>
                      <a:pt x="34" y="1"/>
                      <a:pt x="44" y="10"/>
                      <a:pt x="4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2" name="Freeform 595"/>
              <p:cNvSpPr>
                <a:spLocks/>
              </p:cNvSpPr>
              <p:nvPr/>
            </p:nvSpPr>
            <p:spPr bwMode="auto">
              <a:xfrm>
                <a:off x="3564" y="3012"/>
                <a:ext cx="42" cy="45"/>
              </a:xfrm>
              <a:custGeom>
                <a:avLst/>
                <a:gdLst>
                  <a:gd name="T0" fmla="*/ 43 w 43"/>
                  <a:gd name="T1" fmla="*/ 23 h 45"/>
                  <a:gd name="T2" fmla="*/ 23 w 43"/>
                  <a:gd name="T3" fmla="*/ 44 h 45"/>
                  <a:gd name="T4" fmla="*/ 0 w 43"/>
                  <a:gd name="T5" fmla="*/ 23 h 45"/>
                  <a:gd name="T6" fmla="*/ 20 w 43"/>
                  <a:gd name="T7" fmla="*/ 0 h 45"/>
                  <a:gd name="T8" fmla="*/ 43 w 43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23"/>
                    </a:moveTo>
                    <a:cubicBezTo>
                      <a:pt x="43" y="35"/>
                      <a:pt x="35" y="44"/>
                      <a:pt x="23" y="44"/>
                    </a:cubicBezTo>
                    <a:cubicBezTo>
                      <a:pt x="10" y="45"/>
                      <a:pt x="0" y="35"/>
                      <a:pt x="0" y="23"/>
                    </a:cubicBezTo>
                    <a:cubicBezTo>
                      <a:pt x="0" y="11"/>
                      <a:pt x="9" y="1"/>
                      <a:pt x="20" y="0"/>
                    </a:cubicBezTo>
                    <a:cubicBezTo>
                      <a:pt x="33" y="0"/>
                      <a:pt x="43" y="10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3" name="Freeform 596"/>
              <p:cNvSpPr>
                <a:spLocks/>
              </p:cNvSpPr>
              <p:nvPr/>
            </p:nvSpPr>
            <p:spPr bwMode="auto">
              <a:xfrm>
                <a:off x="3971" y="1756"/>
                <a:ext cx="42" cy="44"/>
              </a:xfrm>
              <a:custGeom>
                <a:avLst/>
                <a:gdLst>
                  <a:gd name="T0" fmla="*/ 43 w 43"/>
                  <a:gd name="T1" fmla="*/ 23 h 45"/>
                  <a:gd name="T2" fmla="*/ 22 w 43"/>
                  <a:gd name="T3" fmla="*/ 45 h 45"/>
                  <a:gd name="T4" fmla="*/ 0 w 43"/>
                  <a:gd name="T5" fmla="*/ 24 h 45"/>
                  <a:gd name="T6" fmla="*/ 23 w 43"/>
                  <a:gd name="T7" fmla="*/ 1 h 45"/>
                  <a:gd name="T8" fmla="*/ 43 w 43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23"/>
                    </a:moveTo>
                    <a:cubicBezTo>
                      <a:pt x="43" y="35"/>
                      <a:pt x="33" y="45"/>
                      <a:pt x="22" y="45"/>
                    </a:cubicBezTo>
                    <a:cubicBezTo>
                      <a:pt x="10" y="45"/>
                      <a:pt x="0" y="35"/>
                      <a:pt x="0" y="24"/>
                    </a:cubicBezTo>
                    <a:cubicBezTo>
                      <a:pt x="0" y="11"/>
                      <a:pt x="10" y="0"/>
                      <a:pt x="23" y="1"/>
                    </a:cubicBezTo>
                    <a:cubicBezTo>
                      <a:pt x="34" y="2"/>
                      <a:pt x="43" y="12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4" name="Freeform 597"/>
              <p:cNvSpPr>
                <a:spLocks/>
              </p:cNvSpPr>
              <p:nvPr/>
            </p:nvSpPr>
            <p:spPr bwMode="auto">
              <a:xfrm>
                <a:off x="6481" y="3767"/>
                <a:ext cx="44" cy="43"/>
              </a:xfrm>
              <a:custGeom>
                <a:avLst/>
                <a:gdLst>
                  <a:gd name="T0" fmla="*/ 44 w 45"/>
                  <a:gd name="T1" fmla="*/ 22 h 44"/>
                  <a:gd name="T2" fmla="*/ 23 w 45"/>
                  <a:gd name="T3" fmla="*/ 44 h 44"/>
                  <a:gd name="T4" fmla="*/ 1 w 45"/>
                  <a:gd name="T5" fmla="*/ 23 h 44"/>
                  <a:gd name="T6" fmla="*/ 23 w 45"/>
                  <a:gd name="T7" fmla="*/ 1 h 44"/>
                  <a:gd name="T8" fmla="*/ 44 w 45"/>
                  <a:gd name="T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4">
                    <a:moveTo>
                      <a:pt x="44" y="22"/>
                    </a:moveTo>
                    <a:cubicBezTo>
                      <a:pt x="45" y="33"/>
                      <a:pt x="35" y="43"/>
                      <a:pt x="23" y="44"/>
                    </a:cubicBezTo>
                    <a:cubicBezTo>
                      <a:pt x="12" y="44"/>
                      <a:pt x="2" y="35"/>
                      <a:pt x="1" y="23"/>
                    </a:cubicBezTo>
                    <a:cubicBezTo>
                      <a:pt x="0" y="11"/>
                      <a:pt x="10" y="0"/>
                      <a:pt x="23" y="1"/>
                    </a:cubicBezTo>
                    <a:cubicBezTo>
                      <a:pt x="34" y="1"/>
                      <a:pt x="44" y="10"/>
                      <a:pt x="4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5" name="Freeform 598"/>
              <p:cNvSpPr>
                <a:spLocks/>
              </p:cNvSpPr>
              <p:nvPr/>
            </p:nvSpPr>
            <p:spPr bwMode="auto">
              <a:xfrm>
                <a:off x="5125" y="1241"/>
                <a:ext cx="44" cy="42"/>
              </a:xfrm>
              <a:custGeom>
                <a:avLst/>
                <a:gdLst>
                  <a:gd name="T0" fmla="*/ 45 w 45"/>
                  <a:gd name="T1" fmla="*/ 21 h 43"/>
                  <a:gd name="T2" fmla="*/ 24 w 45"/>
                  <a:gd name="T3" fmla="*/ 43 h 43"/>
                  <a:gd name="T4" fmla="*/ 1 w 45"/>
                  <a:gd name="T5" fmla="*/ 23 h 43"/>
                  <a:gd name="T6" fmla="*/ 23 w 45"/>
                  <a:gd name="T7" fmla="*/ 0 h 43"/>
                  <a:gd name="T8" fmla="*/ 45 w 45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21"/>
                    </a:moveTo>
                    <a:cubicBezTo>
                      <a:pt x="45" y="32"/>
                      <a:pt x="35" y="42"/>
                      <a:pt x="24" y="43"/>
                    </a:cubicBezTo>
                    <a:cubicBezTo>
                      <a:pt x="12" y="43"/>
                      <a:pt x="2" y="35"/>
                      <a:pt x="1" y="23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34" y="0"/>
                      <a:pt x="44" y="9"/>
                      <a:pt x="4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6" name="Freeform 599"/>
              <p:cNvSpPr>
                <a:spLocks/>
              </p:cNvSpPr>
              <p:nvPr/>
            </p:nvSpPr>
            <p:spPr bwMode="auto">
              <a:xfrm>
                <a:off x="3794" y="1997"/>
                <a:ext cx="43" cy="44"/>
              </a:xfrm>
              <a:custGeom>
                <a:avLst/>
                <a:gdLst>
                  <a:gd name="T0" fmla="*/ 1 w 44"/>
                  <a:gd name="T1" fmla="*/ 21 h 45"/>
                  <a:gd name="T2" fmla="*/ 23 w 44"/>
                  <a:gd name="T3" fmla="*/ 0 h 45"/>
                  <a:gd name="T4" fmla="*/ 44 w 44"/>
                  <a:gd name="T5" fmla="*/ 23 h 45"/>
                  <a:gd name="T6" fmla="*/ 20 w 44"/>
                  <a:gd name="T7" fmla="*/ 44 h 45"/>
                  <a:gd name="T8" fmla="*/ 1 w 44"/>
                  <a:gd name="T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1" y="21"/>
                    </a:moveTo>
                    <a:cubicBezTo>
                      <a:pt x="2" y="9"/>
                      <a:pt x="12" y="0"/>
                      <a:pt x="23" y="0"/>
                    </a:cubicBezTo>
                    <a:cubicBezTo>
                      <a:pt x="35" y="1"/>
                      <a:pt x="44" y="10"/>
                      <a:pt x="44" y="23"/>
                    </a:cubicBezTo>
                    <a:cubicBezTo>
                      <a:pt x="44" y="35"/>
                      <a:pt x="33" y="45"/>
                      <a:pt x="20" y="44"/>
                    </a:cubicBezTo>
                    <a:cubicBezTo>
                      <a:pt x="8" y="43"/>
                      <a:pt x="0" y="33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7" name="Freeform 600"/>
              <p:cNvSpPr>
                <a:spLocks/>
              </p:cNvSpPr>
              <p:nvPr/>
            </p:nvSpPr>
            <p:spPr bwMode="auto">
              <a:xfrm>
                <a:off x="4592" y="1363"/>
                <a:ext cx="44" cy="44"/>
              </a:xfrm>
              <a:custGeom>
                <a:avLst/>
                <a:gdLst>
                  <a:gd name="T0" fmla="*/ 23 w 45"/>
                  <a:gd name="T1" fmla="*/ 0 h 45"/>
                  <a:gd name="T2" fmla="*/ 45 w 45"/>
                  <a:gd name="T3" fmla="*/ 24 h 45"/>
                  <a:gd name="T4" fmla="*/ 22 w 45"/>
                  <a:gd name="T5" fmla="*/ 45 h 45"/>
                  <a:gd name="T6" fmla="*/ 1 w 45"/>
                  <a:gd name="T7" fmla="*/ 21 h 45"/>
                  <a:gd name="T8" fmla="*/ 23 w 45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23" y="0"/>
                    </a:moveTo>
                    <a:cubicBezTo>
                      <a:pt x="36" y="1"/>
                      <a:pt x="45" y="12"/>
                      <a:pt x="45" y="24"/>
                    </a:cubicBezTo>
                    <a:cubicBezTo>
                      <a:pt x="44" y="36"/>
                      <a:pt x="34" y="45"/>
                      <a:pt x="22" y="45"/>
                    </a:cubicBezTo>
                    <a:cubicBezTo>
                      <a:pt x="9" y="45"/>
                      <a:pt x="0" y="34"/>
                      <a:pt x="1" y="21"/>
                    </a:cubicBezTo>
                    <a:cubicBezTo>
                      <a:pt x="1" y="9"/>
                      <a:pt x="11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8" name="Freeform 601"/>
              <p:cNvSpPr>
                <a:spLocks/>
              </p:cNvSpPr>
              <p:nvPr/>
            </p:nvSpPr>
            <p:spPr bwMode="auto">
              <a:xfrm>
                <a:off x="5513" y="1268"/>
                <a:ext cx="43" cy="44"/>
              </a:xfrm>
              <a:custGeom>
                <a:avLst/>
                <a:gdLst>
                  <a:gd name="T0" fmla="*/ 20 w 43"/>
                  <a:gd name="T1" fmla="*/ 1 h 44"/>
                  <a:gd name="T2" fmla="*/ 43 w 43"/>
                  <a:gd name="T3" fmla="*/ 21 h 44"/>
                  <a:gd name="T4" fmla="*/ 23 w 43"/>
                  <a:gd name="T5" fmla="*/ 44 h 44"/>
                  <a:gd name="T6" fmla="*/ 0 w 43"/>
                  <a:gd name="T7" fmla="*/ 23 h 44"/>
                  <a:gd name="T8" fmla="*/ 20 w 43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20" y="1"/>
                    </a:moveTo>
                    <a:cubicBezTo>
                      <a:pt x="32" y="0"/>
                      <a:pt x="42" y="10"/>
                      <a:pt x="43" y="21"/>
                    </a:cubicBezTo>
                    <a:cubicBezTo>
                      <a:pt x="43" y="32"/>
                      <a:pt x="34" y="43"/>
                      <a:pt x="23" y="44"/>
                    </a:cubicBezTo>
                    <a:cubicBezTo>
                      <a:pt x="11" y="44"/>
                      <a:pt x="1" y="35"/>
                      <a:pt x="0" y="23"/>
                    </a:cubicBezTo>
                    <a:cubicBezTo>
                      <a:pt x="0" y="12"/>
                      <a:pt x="9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9" name="Freeform 602"/>
              <p:cNvSpPr>
                <a:spLocks/>
              </p:cNvSpPr>
              <p:nvPr/>
            </p:nvSpPr>
            <p:spPr bwMode="auto">
              <a:xfrm>
                <a:off x="4107" y="4083"/>
                <a:ext cx="43" cy="42"/>
              </a:xfrm>
              <a:custGeom>
                <a:avLst/>
                <a:gdLst>
                  <a:gd name="T0" fmla="*/ 44 w 44"/>
                  <a:gd name="T1" fmla="*/ 21 h 43"/>
                  <a:gd name="T2" fmla="*/ 23 w 44"/>
                  <a:gd name="T3" fmla="*/ 43 h 43"/>
                  <a:gd name="T4" fmla="*/ 0 w 44"/>
                  <a:gd name="T5" fmla="*/ 22 h 43"/>
                  <a:gd name="T6" fmla="*/ 21 w 44"/>
                  <a:gd name="T7" fmla="*/ 0 h 43"/>
                  <a:gd name="T8" fmla="*/ 44 w 44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44" y="21"/>
                    </a:moveTo>
                    <a:cubicBezTo>
                      <a:pt x="44" y="32"/>
                      <a:pt x="35" y="42"/>
                      <a:pt x="23" y="43"/>
                    </a:cubicBezTo>
                    <a:cubicBezTo>
                      <a:pt x="11" y="43"/>
                      <a:pt x="1" y="34"/>
                      <a:pt x="0" y="22"/>
                    </a:cubicBezTo>
                    <a:cubicBezTo>
                      <a:pt x="0" y="11"/>
                      <a:pt x="9" y="1"/>
                      <a:pt x="21" y="0"/>
                    </a:cubicBezTo>
                    <a:cubicBezTo>
                      <a:pt x="33" y="0"/>
                      <a:pt x="43" y="9"/>
                      <a:pt x="4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0" name="Freeform 603"/>
              <p:cNvSpPr>
                <a:spLocks/>
              </p:cNvSpPr>
              <p:nvPr/>
            </p:nvSpPr>
            <p:spPr bwMode="auto">
              <a:xfrm>
                <a:off x="4971" y="4464"/>
                <a:ext cx="44" cy="43"/>
              </a:xfrm>
              <a:custGeom>
                <a:avLst/>
                <a:gdLst>
                  <a:gd name="T0" fmla="*/ 21 w 44"/>
                  <a:gd name="T1" fmla="*/ 43 h 43"/>
                  <a:gd name="T2" fmla="*/ 0 w 44"/>
                  <a:gd name="T3" fmla="*/ 22 h 43"/>
                  <a:gd name="T4" fmla="*/ 22 w 44"/>
                  <a:gd name="T5" fmla="*/ 0 h 43"/>
                  <a:gd name="T6" fmla="*/ 43 w 44"/>
                  <a:gd name="T7" fmla="*/ 22 h 43"/>
                  <a:gd name="T8" fmla="*/ 21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1" y="43"/>
                    </a:moveTo>
                    <a:cubicBezTo>
                      <a:pt x="10" y="43"/>
                      <a:pt x="0" y="33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1"/>
                      <a:pt x="44" y="10"/>
                      <a:pt x="43" y="22"/>
                    </a:cubicBezTo>
                    <a:cubicBezTo>
                      <a:pt x="43" y="34"/>
                      <a:pt x="33" y="43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1" name="Freeform 604"/>
              <p:cNvSpPr>
                <a:spLocks/>
              </p:cNvSpPr>
              <p:nvPr/>
            </p:nvSpPr>
            <p:spPr bwMode="auto">
              <a:xfrm>
                <a:off x="6773" y="2870"/>
                <a:ext cx="43" cy="43"/>
              </a:xfrm>
              <a:custGeom>
                <a:avLst/>
                <a:gdLst>
                  <a:gd name="T0" fmla="*/ 42 w 43"/>
                  <a:gd name="T1" fmla="*/ 21 h 44"/>
                  <a:gd name="T2" fmla="*/ 22 w 43"/>
                  <a:gd name="T3" fmla="*/ 43 h 44"/>
                  <a:gd name="T4" fmla="*/ 0 w 43"/>
                  <a:gd name="T5" fmla="*/ 23 h 44"/>
                  <a:gd name="T6" fmla="*/ 20 w 43"/>
                  <a:gd name="T7" fmla="*/ 0 h 44"/>
                  <a:gd name="T8" fmla="*/ 42 w 43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42" y="21"/>
                    </a:moveTo>
                    <a:cubicBezTo>
                      <a:pt x="43" y="33"/>
                      <a:pt x="34" y="43"/>
                      <a:pt x="22" y="43"/>
                    </a:cubicBezTo>
                    <a:cubicBezTo>
                      <a:pt x="11" y="44"/>
                      <a:pt x="1" y="35"/>
                      <a:pt x="0" y="23"/>
                    </a:cubicBezTo>
                    <a:cubicBezTo>
                      <a:pt x="0" y="11"/>
                      <a:pt x="9" y="1"/>
                      <a:pt x="20" y="0"/>
                    </a:cubicBezTo>
                    <a:cubicBezTo>
                      <a:pt x="32" y="0"/>
                      <a:pt x="42" y="9"/>
                      <a:pt x="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2" name="Freeform 605"/>
              <p:cNvSpPr>
                <a:spLocks/>
              </p:cNvSpPr>
              <p:nvPr/>
            </p:nvSpPr>
            <p:spPr bwMode="auto">
              <a:xfrm>
                <a:off x="3686" y="3550"/>
                <a:ext cx="43" cy="41"/>
              </a:xfrm>
              <a:custGeom>
                <a:avLst/>
                <a:gdLst>
                  <a:gd name="T0" fmla="*/ 22 w 43"/>
                  <a:gd name="T1" fmla="*/ 0 h 42"/>
                  <a:gd name="T2" fmla="*/ 43 w 43"/>
                  <a:gd name="T3" fmla="*/ 21 h 42"/>
                  <a:gd name="T4" fmla="*/ 21 w 43"/>
                  <a:gd name="T5" fmla="*/ 42 h 42"/>
                  <a:gd name="T6" fmla="*/ 0 w 43"/>
                  <a:gd name="T7" fmla="*/ 20 h 42"/>
                  <a:gd name="T8" fmla="*/ 22 w 4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22" y="0"/>
                    </a:moveTo>
                    <a:cubicBezTo>
                      <a:pt x="34" y="0"/>
                      <a:pt x="43" y="10"/>
                      <a:pt x="43" y="21"/>
                    </a:cubicBezTo>
                    <a:cubicBezTo>
                      <a:pt x="43" y="33"/>
                      <a:pt x="33" y="42"/>
                      <a:pt x="21" y="42"/>
                    </a:cubicBezTo>
                    <a:cubicBezTo>
                      <a:pt x="9" y="42"/>
                      <a:pt x="0" y="32"/>
                      <a:pt x="0" y="20"/>
                    </a:cubicBezTo>
                    <a:cubicBezTo>
                      <a:pt x="0" y="9"/>
                      <a:pt x="10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3" name="Freeform 606"/>
              <p:cNvSpPr>
                <a:spLocks/>
              </p:cNvSpPr>
              <p:nvPr/>
            </p:nvSpPr>
            <p:spPr bwMode="auto">
              <a:xfrm>
                <a:off x="4347" y="4262"/>
                <a:ext cx="42" cy="41"/>
              </a:xfrm>
              <a:custGeom>
                <a:avLst/>
                <a:gdLst>
                  <a:gd name="T0" fmla="*/ 21 w 43"/>
                  <a:gd name="T1" fmla="*/ 42 h 42"/>
                  <a:gd name="T2" fmla="*/ 0 w 43"/>
                  <a:gd name="T3" fmla="*/ 21 h 42"/>
                  <a:gd name="T4" fmla="*/ 21 w 43"/>
                  <a:gd name="T5" fmla="*/ 0 h 42"/>
                  <a:gd name="T6" fmla="*/ 43 w 43"/>
                  <a:gd name="T7" fmla="*/ 21 h 42"/>
                  <a:gd name="T8" fmla="*/ 21 w 4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21" y="42"/>
                    </a:moveTo>
                    <a:cubicBezTo>
                      <a:pt x="10" y="42"/>
                      <a:pt x="0" y="32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ubicBezTo>
                      <a:pt x="43" y="32"/>
                      <a:pt x="33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1" name="Group 808"/>
            <p:cNvGrpSpPr>
              <a:grpSpLocks/>
            </p:cNvGrpSpPr>
            <p:nvPr/>
          </p:nvGrpSpPr>
          <p:grpSpPr bwMode="auto">
            <a:xfrm>
              <a:off x="5426075" y="1785938"/>
              <a:ext cx="5534025" cy="5505450"/>
              <a:chOff x="3418" y="1125"/>
              <a:chExt cx="3486" cy="3468"/>
            </a:xfrm>
            <a:grpFill/>
          </p:grpSpPr>
          <p:sp>
            <p:nvSpPr>
              <p:cNvPr id="244" name="Freeform 608"/>
              <p:cNvSpPr>
                <a:spLocks/>
              </p:cNvSpPr>
              <p:nvPr/>
            </p:nvSpPr>
            <p:spPr bwMode="auto">
              <a:xfrm>
                <a:off x="4119" y="1608"/>
                <a:ext cx="42" cy="42"/>
              </a:xfrm>
              <a:custGeom>
                <a:avLst/>
                <a:gdLst>
                  <a:gd name="T0" fmla="*/ 42 w 42"/>
                  <a:gd name="T1" fmla="*/ 21 h 43"/>
                  <a:gd name="T2" fmla="*/ 21 w 42"/>
                  <a:gd name="T3" fmla="*/ 43 h 43"/>
                  <a:gd name="T4" fmla="*/ 0 w 42"/>
                  <a:gd name="T5" fmla="*/ 21 h 43"/>
                  <a:gd name="T6" fmla="*/ 21 w 42"/>
                  <a:gd name="T7" fmla="*/ 0 h 43"/>
                  <a:gd name="T8" fmla="*/ 42 w 42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42" y="21"/>
                    </a:moveTo>
                    <a:cubicBezTo>
                      <a:pt x="42" y="33"/>
                      <a:pt x="32" y="43"/>
                      <a:pt x="21" y="43"/>
                    </a:cubicBezTo>
                    <a:cubicBezTo>
                      <a:pt x="9" y="43"/>
                      <a:pt x="0" y="33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2" y="0"/>
                      <a:pt x="42" y="9"/>
                      <a:pt x="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5" name="Freeform 609"/>
              <p:cNvSpPr>
                <a:spLocks/>
              </p:cNvSpPr>
              <p:nvPr/>
            </p:nvSpPr>
            <p:spPr bwMode="auto">
              <a:xfrm>
                <a:off x="5922" y="4279"/>
                <a:ext cx="43" cy="43"/>
              </a:xfrm>
              <a:custGeom>
                <a:avLst/>
                <a:gdLst>
                  <a:gd name="T0" fmla="*/ 20 w 43"/>
                  <a:gd name="T1" fmla="*/ 0 h 43"/>
                  <a:gd name="T2" fmla="*/ 42 w 43"/>
                  <a:gd name="T3" fmla="*/ 21 h 43"/>
                  <a:gd name="T4" fmla="*/ 22 w 43"/>
                  <a:gd name="T5" fmla="*/ 43 h 43"/>
                  <a:gd name="T6" fmla="*/ 0 w 43"/>
                  <a:gd name="T7" fmla="*/ 22 h 43"/>
                  <a:gd name="T8" fmla="*/ 20 w 4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0" y="0"/>
                    </a:moveTo>
                    <a:cubicBezTo>
                      <a:pt x="32" y="0"/>
                      <a:pt x="42" y="9"/>
                      <a:pt x="42" y="21"/>
                    </a:cubicBez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1" y="34"/>
                      <a:pt x="0" y="22"/>
                    </a:cubicBezTo>
                    <a:cubicBezTo>
                      <a:pt x="0" y="10"/>
                      <a:pt x="9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6" name="Freeform 610"/>
              <p:cNvSpPr>
                <a:spLocks/>
              </p:cNvSpPr>
              <p:nvPr/>
            </p:nvSpPr>
            <p:spPr bwMode="auto">
              <a:xfrm>
                <a:off x="3957" y="3936"/>
                <a:ext cx="43" cy="42"/>
              </a:xfrm>
              <a:custGeom>
                <a:avLst/>
                <a:gdLst>
                  <a:gd name="T0" fmla="*/ 43 w 44"/>
                  <a:gd name="T1" fmla="*/ 20 h 43"/>
                  <a:gd name="T2" fmla="*/ 23 w 44"/>
                  <a:gd name="T3" fmla="*/ 43 h 43"/>
                  <a:gd name="T4" fmla="*/ 1 w 44"/>
                  <a:gd name="T5" fmla="*/ 22 h 43"/>
                  <a:gd name="T6" fmla="*/ 21 w 44"/>
                  <a:gd name="T7" fmla="*/ 0 h 43"/>
                  <a:gd name="T8" fmla="*/ 43 w 44"/>
                  <a:gd name="T9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43" y="20"/>
                    </a:moveTo>
                    <a:cubicBezTo>
                      <a:pt x="44" y="32"/>
                      <a:pt x="35" y="42"/>
                      <a:pt x="23" y="43"/>
                    </a:cubicBezTo>
                    <a:cubicBezTo>
                      <a:pt x="11" y="43"/>
                      <a:pt x="1" y="34"/>
                      <a:pt x="1" y="22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3" y="0"/>
                      <a:pt x="43" y="8"/>
                      <a:pt x="4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7" name="Freeform 611"/>
              <p:cNvSpPr>
                <a:spLocks/>
              </p:cNvSpPr>
              <p:nvPr/>
            </p:nvSpPr>
            <p:spPr bwMode="auto">
              <a:xfrm>
                <a:off x="6040" y="4217"/>
                <a:ext cx="43" cy="43"/>
              </a:xfrm>
              <a:custGeom>
                <a:avLst/>
                <a:gdLst>
                  <a:gd name="T0" fmla="*/ 21 w 44"/>
                  <a:gd name="T1" fmla="*/ 1 h 43"/>
                  <a:gd name="T2" fmla="*/ 43 w 44"/>
                  <a:gd name="T3" fmla="*/ 21 h 43"/>
                  <a:gd name="T4" fmla="*/ 22 w 44"/>
                  <a:gd name="T5" fmla="*/ 43 h 43"/>
                  <a:gd name="T6" fmla="*/ 1 w 44"/>
                  <a:gd name="T7" fmla="*/ 23 h 43"/>
                  <a:gd name="T8" fmla="*/ 21 w 44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1" y="1"/>
                    </a:moveTo>
                    <a:cubicBezTo>
                      <a:pt x="32" y="0"/>
                      <a:pt x="43" y="10"/>
                      <a:pt x="43" y="21"/>
                    </a:cubicBezTo>
                    <a:cubicBezTo>
                      <a:pt x="44" y="32"/>
                      <a:pt x="33" y="43"/>
                      <a:pt x="22" y="43"/>
                    </a:cubicBezTo>
                    <a:cubicBezTo>
                      <a:pt x="12" y="43"/>
                      <a:pt x="2" y="34"/>
                      <a:pt x="1" y="23"/>
                    </a:cubicBezTo>
                    <a:cubicBezTo>
                      <a:pt x="0" y="12"/>
                      <a:pt x="10" y="1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8" name="Freeform 612"/>
              <p:cNvSpPr>
                <a:spLocks/>
              </p:cNvSpPr>
              <p:nvPr/>
            </p:nvSpPr>
            <p:spPr bwMode="auto">
              <a:xfrm>
                <a:off x="5684" y="4399"/>
                <a:ext cx="43" cy="43"/>
              </a:xfrm>
              <a:custGeom>
                <a:avLst/>
                <a:gdLst>
                  <a:gd name="T0" fmla="*/ 43 w 43"/>
                  <a:gd name="T1" fmla="*/ 21 h 43"/>
                  <a:gd name="T2" fmla="*/ 22 w 43"/>
                  <a:gd name="T3" fmla="*/ 43 h 43"/>
                  <a:gd name="T4" fmla="*/ 0 w 43"/>
                  <a:gd name="T5" fmla="*/ 21 h 43"/>
                  <a:gd name="T6" fmla="*/ 20 w 43"/>
                  <a:gd name="T7" fmla="*/ 0 h 43"/>
                  <a:gd name="T8" fmla="*/ 43 w 43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0" y="32"/>
                      <a:pt x="0" y="21"/>
                    </a:cubicBezTo>
                    <a:cubicBezTo>
                      <a:pt x="1" y="11"/>
                      <a:pt x="10" y="1"/>
                      <a:pt x="20" y="0"/>
                    </a:cubicBezTo>
                    <a:cubicBezTo>
                      <a:pt x="32" y="0"/>
                      <a:pt x="42" y="10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9" name="Freeform 613"/>
              <p:cNvSpPr>
                <a:spLocks/>
              </p:cNvSpPr>
              <p:nvPr/>
            </p:nvSpPr>
            <p:spPr bwMode="auto">
              <a:xfrm>
                <a:off x="6711" y="2453"/>
                <a:ext cx="43" cy="43"/>
              </a:xfrm>
              <a:custGeom>
                <a:avLst/>
                <a:gdLst>
                  <a:gd name="T0" fmla="*/ 43 w 43"/>
                  <a:gd name="T1" fmla="*/ 21 h 44"/>
                  <a:gd name="T2" fmla="*/ 22 w 43"/>
                  <a:gd name="T3" fmla="*/ 43 h 44"/>
                  <a:gd name="T4" fmla="*/ 0 w 43"/>
                  <a:gd name="T5" fmla="*/ 23 h 44"/>
                  <a:gd name="T6" fmla="*/ 21 w 43"/>
                  <a:gd name="T7" fmla="*/ 0 h 44"/>
                  <a:gd name="T8" fmla="*/ 43 w 43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43" y="21"/>
                    </a:moveTo>
                    <a:cubicBezTo>
                      <a:pt x="43" y="33"/>
                      <a:pt x="34" y="43"/>
                      <a:pt x="22" y="43"/>
                    </a:cubicBezTo>
                    <a:cubicBezTo>
                      <a:pt x="10" y="44"/>
                      <a:pt x="1" y="35"/>
                      <a:pt x="0" y="23"/>
                    </a:cubicBezTo>
                    <a:cubicBezTo>
                      <a:pt x="0" y="11"/>
                      <a:pt x="9" y="1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0" name="Freeform 614"/>
              <p:cNvSpPr>
                <a:spLocks/>
              </p:cNvSpPr>
              <p:nvPr/>
            </p:nvSpPr>
            <p:spPr bwMode="auto">
              <a:xfrm>
                <a:off x="5693" y="1327"/>
                <a:ext cx="42" cy="43"/>
              </a:xfrm>
              <a:custGeom>
                <a:avLst/>
                <a:gdLst>
                  <a:gd name="T0" fmla="*/ 42 w 42"/>
                  <a:gd name="T1" fmla="*/ 22 h 43"/>
                  <a:gd name="T2" fmla="*/ 20 w 42"/>
                  <a:gd name="T3" fmla="*/ 43 h 43"/>
                  <a:gd name="T4" fmla="*/ 0 w 42"/>
                  <a:gd name="T5" fmla="*/ 21 h 43"/>
                  <a:gd name="T6" fmla="*/ 21 w 42"/>
                  <a:gd name="T7" fmla="*/ 0 h 43"/>
                  <a:gd name="T8" fmla="*/ 42 w 42"/>
                  <a:gd name="T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42" y="22"/>
                    </a:moveTo>
                    <a:cubicBezTo>
                      <a:pt x="42" y="34"/>
                      <a:pt x="32" y="43"/>
                      <a:pt x="20" y="43"/>
                    </a:cubicBezTo>
                    <a:cubicBezTo>
                      <a:pt x="9" y="43"/>
                      <a:pt x="0" y="33"/>
                      <a:pt x="0" y="21"/>
                    </a:cubicBezTo>
                    <a:cubicBezTo>
                      <a:pt x="0" y="9"/>
                      <a:pt x="10" y="0"/>
                      <a:pt x="21" y="0"/>
                    </a:cubicBezTo>
                    <a:cubicBezTo>
                      <a:pt x="33" y="0"/>
                      <a:pt x="42" y="10"/>
                      <a:pt x="4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1" name="Freeform 615"/>
              <p:cNvSpPr>
                <a:spLocks/>
              </p:cNvSpPr>
              <p:nvPr/>
            </p:nvSpPr>
            <p:spPr bwMode="auto">
              <a:xfrm>
                <a:off x="6306" y="4007"/>
                <a:ext cx="43" cy="42"/>
              </a:xfrm>
              <a:custGeom>
                <a:avLst/>
                <a:gdLst>
                  <a:gd name="T0" fmla="*/ 22 w 44"/>
                  <a:gd name="T1" fmla="*/ 43 h 43"/>
                  <a:gd name="T2" fmla="*/ 0 w 44"/>
                  <a:gd name="T3" fmla="*/ 23 h 43"/>
                  <a:gd name="T4" fmla="*/ 19 w 44"/>
                  <a:gd name="T5" fmla="*/ 1 h 43"/>
                  <a:gd name="T6" fmla="*/ 43 w 44"/>
                  <a:gd name="T7" fmla="*/ 21 h 43"/>
                  <a:gd name="T8" fmla="*/ 22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2" y="43"/>
                    </a:moveTo>
                    <a:cubicBezTo>
                      <a:pt x="10" y="43"/>
                      <a:pt x="1" y="34"/>
                      <a:pt x="0" y="23"/>
                    </a:cubicBezTo>
                    <a:cubicBezTo>
                      <a:pt x="0" y="12"/>
                      <a:pt x="9" y="2"/>
                      <a:pt x="19" y="1"/>
                    </a:cubicBezTo>
                    <a:cubicBezTo>
                      <a:pt x="31" y="0"/>
                      <a:pt x="42" y="9"/>
                      <a:pt x="43" y="21"/>
                    </a:cubicBezTo>
                    <a:cubicBezTo>
                      <a:pt x="44" y="32"/>
                      <a:pt x="34" y="42"/>
                      <a:pt x="2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2" name="Freeform 616"/>
              <p:cNvSpPr>
                <a:spLocks/>
              </p:cNvSpPr>
              <p:nvPr/>
            </p:nvSpPr>
            <p:spPr bwMode="auto">
              <a:xfrm>
                <a:off x="5804" y="4339"/>
                <a:ext cx="43" cy="43"/>
              </a:xfrm>
              <a:custGeom>
                <a:avLst/>
                <a:gdLst>
                  <a:gd name="T0" fmla="*/ 21 w 43"/>
                  <a:gd name="T1" fmla="*/ 43 h 43"/>
                  <a:gd name="T2" fmla="*/ 0 w 43"/>
                  <a:gd name="T3" fmla="*/ 22 h 43"/>
                  <a:gd name="T4" fmla="*/ 21 w 43"/>
                  <a:gd name="T5" fmla="*/ 0 h 43"/>
                  <a:gd name="T6" fmla="*/ 43 w 43"/>
                  <a:gd name="T7" fmla="*/ 21 h 43"/>
                  <a:gd name="T8" fmla="*/ 21 w 4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1" y="43"/>
                    </a:moveTo>
                    <a:cubicBezTo>
                      <a:pt x="10" y="43"/>
                      <a:pt x="0" y="33"/>
                      <a:pt x="0" y="22"/>
                    </a:cubicBezTo>
                    <a:cubicBezTo>
                      <a:pt x="0" y="10"/>
                      <a:pt x="9" y="1"/>
                      <a:pt x="21" y="0"/>
                    </a:cubicBezTo>
                    <a:cubicBezTo>
                      <a:pt x="33" y="0"/>
                      <a:pt x="43" y="10"/>
                      <a:pt x="43" y="21"/>
                    </a:cubicBezTo>
                    <a:cubicBezTo>
                      <a:pt x="43" y="33"/>
                      <a:pt x="33" y="43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3" name="Freeform 617"/>
              <p:cNvSpPr>
                <a:spLocks/>
              </p:cNvSpPr>
              <p:nvPr/>
            </p:nvSpPr>
            <p:spPr bwMode="auto">
              <a:xfrm>
                <a:off x="5424" y="1240"/>
                <a:ext cx="41" cy="41"/>
              </a:xfrm>
              <a:custGeom>
                <a:avLst/>
                <a:gdLst>
                  <a:gd name="T0" fmla="*/ 42 w 42"/>
                  <a:gd name="T1" fmla="*/ 21 h 42"/>
                  <a:gd name="T2" fmla="*/ 20 w 42"/>
                  <a:gd name="T3" fmla="*/ 41 h 42"/>
                  <a:gd name="T4" fmla="*/ 0 w 42"/>
                  <a:gd name="T5" fmla="*/ 21 h 42"/>
                  <a:gd name="T6" fmla="*/ 22 w 42"/>
                  <a:gd name="T7" fmla="*/ 0 h 42"/>
                  <a:gd name="T8" fmla="*/ 42 w 42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cubicBezTo>
                      <a:pt x="42" y="32"/>
                      <a:pt x="32" y="42"/>
                      <a:pt x="20" y="41"/>
                    </a:cubicBezTo>
                    <a:cubicBezTo>
                      <a:pt x="9" y="41"/>
                      <a:pt x="0" y="31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3" y="1"/>
                      <a:pt x="42" y="10"/>
                      <a:pt x="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4" name="Freeform 618"/>
              <p:cNvSpPr>
                <a:spLocks/>
              </p:cNvSpPr>
              <p:nvPr/>
            </p:nvSpPr>
            <p:spPr bwMode="auto">
              <a:xfrm>
                <a:off x="5870" y="1385"/>
                <a:ext cx="43" cy="43"/>
              </a:xfrm>
              <a:custGeom>
                <a:avLst/>
                <a:gdLst>
                  <a:gd name="T0" fmla="*/ 42 w 43"/>
                  <a:gd name="T1" fmla="*/ 23 h 43"/>
                  <a:gd name="T2" fmla="*/ 22 w 43"/>
                  <a:gd name="T3" fmla="*/ 43 h 43"/>
                  <a:gd name="T4" fmla="*/ 1 w 43"/>
                  <a:gd name="T5" fmla="*/ 21 h 43"/>
                  <a:gd name="T6" fmla="*/ 24 w 43"/>
                  <a:gd name="T7" fmla="*/ 1 h 43"/>
                  <a:gd name="T8" fmla="*/ 42 w 43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2" y="23"/>
                    </a:moveTo>
                    <a:cubicBezTo>
                      <a:pt x="42" y="34"/>
                      <a:pt x="33" y="43"/>
                      <a:pt x="22" y="43"/>
                    </a:cubicBezTo>
                    <a:cubicBezTo>
                      <a:pt x="10" y="43"/>
                      <a:pt x="0" y="32"/>
                      <a:pt x="1" y="21"/>
                    </a:cubicBezTo>
                    <a:cubicBezTo>
                      <a:pt x="2" y="9"/>
                      <a:pt x="12" y="0"/>
                      <a:pt x="24" y="1"/>
                    </a:cubicBezTo>
                    <a:cubicBezTo>
                      <a:pt x="35" y="2"/>
                      <a:pt x="43" y="12"/>
                      <a:pt x="4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5" name="Freeform 619"/>
              <p:cNvSpPr>
                <a:spLocks/>
              </p:cNvSpPr>
              <p:nvPr/>
            </p:nvSpPr>
            <p:spPr bwMode="auto">
              <a:xfrm>
                <a:off x="3822" y="1907"/>
                <a:ext cx="44" cy="43"/>
              </a:xfrm>
              <a:custGeom>
                <a:avLst/>
                <a:gdLst>
                  <a:gd name="T0" fmla="*/ 43 w 44"/>
                  <a:gd name="T1" fmla="*/ 25 h 44"/>
                  <a:gd name="T2" fmla="*/ 19 w 44"/>
                  <a:gd name="T3" fmla="*/ 43 h 44"/>
                  <a:gd name="T4" fmla="*/ 1 w 44"/>
                  <a:gd name="T5" fmla="*/ 20 h 44"/>
                  <a:gd name="T6" fmla="*/ 25 w 44"/>
                  <a:gd name="T7" fmla="*/ 2 h 44"/>
                  <a:gd name="T8" fmla="*/ 43 w 44"/>
                  <a:gd name="T9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43" y="25"/>
                    </a:moveTo>
                    <a:cubicBezTo>
                      <a:pt x="41" y="37"/>
                      <a:pt x="31" y="44"/>
                      <a:pt x="19" y="43"/>
                    </a:cubicBezTo>
                    <a:cubicBezTo>
                      <a:pt x="8" y="41"/>
                      <a:pt x="0" y="31"/>
                      <a:pt x="1" y="20"/>
                    </a:cubicBezTo>
                    <a:cubicBezTo>
                      <a:pt x="3" y="9"/>
                      <a:pt x="14" y="0"/>
                      <a:pt x="25" y="2"/>
                    </a:cubicBezTo>
                    <a:cubicBezTo>
                      <a:pt x="36" y="4"/>
                      <a:pt x="44" y="14"/>
                      <a:pt x="4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6" name="Freeform 620"/>
              <p:cNvSpPr>
                <a:spLocks/>
              </p:cNvSpPr>
              <p:nvPr/>
            </p:nvSpPr>
            <p:spPr bwMode="auto">
              <a:xfrm>
                <a:off x="5781" y="1356"/>
                <a:ext cx="42" cy="42"/>
              </a:xfrm>
              <a:custGeom>
                <a:avLst/>
                <a:gdLst>
                  <a:gd name="T0" fmla="*/ 43 w 43"/>
                  <a:gd name="T1" fmla="*/ 21 h 43"/>
                  <a:gd name="T2" fmla="*/ 21 w 43"/>
                  <a:gd name="T3" fmla="*/ 42 h 43"/>
                  <a:gd name="T4" fmla="*/ 0 w 43"/>
                  <a:gd name="T5" fmla="*/ 23 h 43"/>
                  <a:gd name="T6" fmla="*/ 21 w 43"/>
                  <a:gd name="T7" fmla="*/ 0 h 43"/>
                  <a:gd name="T8" fmla="*/ 43 w 43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cubicBezTo>
                      <a:pt x="43" y="33"/>
                      <a:pt x="33" y="43"/>
                      <a:pt x="21" y="42"/>
                    </a:cubicBezTo>
                    <a:cubicBezTo>
                      <a:pt x="10" y="42"/>
                      <a:pt x="1" y="34"/>
                      <a:pt x="0" y="23"/>
                    </a:cubicBezTo>
                    <a:cubicBezTo>
                      <a:pt x="0" y="10"/>
                      <a:pt x="9" y="1"/>
                      <a:pt x="21" y="0"/>
                    </a:cubicBezTo>
                    <a:cubicBezTo>
                      <a:pt x="33" y="0"/>
                      <a:pt x="42" y="9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7" name="Freeform 621"/>
              <p:cNvSpPr>
                <a:spLocks/>
              </p:cNvSpPr>
              <p:nvPr/>
            </p:nvSpPr>
            <p:spPr bwMode="auto">
              <a:xfrm>
                <a:off x="3532" y="2805"/>
                <a:ext cx="42" cy="42"/>
              </a:xfrm>
              <a:custGeom>
                <a:avLst/>
                <a:gdLst>
                  <a:gd name="T0" fmla="*/ 21 w 43"/>
                  <a:gd name="T1" fmla="*/ 43 h 43"/>
                  <a:gd name="T2" fmla="*/ 0 w 43"/>
                  <a:gd name="T3" fmla="*/ 21 h 43"/>
                  <a:gd name="T4" fmla="*/ 22 w 43"/>
                  <a:gd name="T5" fmla="*/ 1 h 43"/>
                  <a:gd name="T6" fmla="*/ 43 w 43"/>
                  <a:gd name="T7" fmla="*/ 22 h 43"/>
                  <a:gd name="T8" fmla="*/ 21 w 4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1" y="43"/>
                    </a:moveTo>
                    <a:cubicBezTo>
                      <a:pt x="9" y="43"/>
                      <a:pt x="0" y="33"/>
                      <a:pt x="0" y="21"/>
                    </a:cubicBezTo>
                    <a:cubicBezTo>
                      <a:pt x="1" y="10"/>
                      <a:pt x="10" y="0"/>
                      <a:pt x="22" y="1"/>
                    </a:cubicBezTo>
                    <a:cubicBezTo>
                      <a:pt x="34" y="1"/>
                      <a:pt x="43" y="10"/>
                      <a:pt x="43" y="22"/>
                    </a:cubicBezTo>
                    <a:cubicBezTo>
                      <a:pt x="42" y="34"/>
                      <a:pt x="33" y="43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8" name="Freeform 622"/>
              <p:cNvSpPr>
                <a:spLocks/>
              </p:cNvSpPr>
              <p:nvPr/>
            </p:nvSpPr>
            <p:spPr bwMode="auto">
              <a:xfrm>
                <a:off x="5603" y="1298"/>
                <a:ext cx="42" cy="41"/>
              </a:xfrm>
              <a:custGeom>
                <a:avLst/>
                <a:gdLst>
                  <a:gd name="T0" fmla="*/ 43 w 43"/>
                  <a:gd name="T1" fmla="*/ 21 h 42"/>
                  <a:gd name="T2" fmla="*/ 21 w 43"/>
                  <a:gd name="T3" fmla="*/ 42 h 42"/>
                  <a:gd name="T4" fmla="*/ 1 w 43"/>
                  <a:gd name="T5" fmla="*/ 20 h 42"/>
                  <a:gd name="T6" fmla="*/ 21 w 43"/>
                  <a:gd name="T7" fmla="*/ 0 h 42"/>
                  <a:gd name="T8" fmla="*/ 43 w 43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43" y="21"/>
                    </a:moveTo>
                    <a:cubicBezTo>
                      <a:pt x="43" y="33"/>
                      <a:pt x="33" y="42"/>
                      <a:pt x="21" y="42"/>
                    </a:cubicBezTo>
                    <a:cubicBezTo>
                      <a:pt x="9" y="42"/>
                      <a:pt x="0" y="32"/>
                      <a:pt x="1" y="20"/>
                    </a:cubicBezTo>
                    <a:cubicBezTo>
                      <a:pt x="1" y="8"/>
                      <a:pt x="10" y="0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9" name="Freeform 623"/>
              <p:cNvSpPr>
                <a:spLocks/>
              </p:cNvSpPr>
              <p:nvPr/>
            </p:nvSpPr>
            <p:spPr bwMode="auto">
              <a:xfrm>
                <a:off x="3626" y="3430"/>
                <a:ext cx="43" cy="43"/>
              </a:xfrm>
              <a:custGeom>
                <a:avLst/>
                <a:gdLst>
                  <a:gd name="T0" fmla="*/ 22 w 43"/>
                  <a:gd name="T1" fmla="*/ 1 h 43"/>
                  <a:gd name="T2" fmla="*/ 42 w 43"/>
                  <a:gd name="T3" fmla="*/ 23 h 43"/>
                  <a:gd name="T4" fmla="*/ 21 w 43"/>
                  <a:gd name="T5" fmla="*/ 42 h 43"/>
                  <a:gd name="T6" fmla="*/ 1 w 43"/>
                  <a:gd name="T7" fmla="*/ 20 h 43"/>
                  <a:gd name="T8" fmla="*/ 22 w 43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22" y="1"/>
                    </a:moveTo>
                    <a:cubicBezTo>
                      <a:pt x="34" y="1"/>
                      <a:pt x="43" y="11"/>
                      <a:pt x="42" y="23"/>
                    </a:cubicBezTo>
                    <a:cubicBezTo>
                      <a:pt x="41" y="34"/>
                      <a:pt x="32" y="43"/>
                      <a:pt x="21" y="42"/>
                    </a:cubicBezTo>
                    <a:cubicBezTo>
                      <a:pt x="10" y="42"/>
                      <a:pt x="0" y="32"/>
                      <a:pt x="1" y="20"/>
                    </a:cubicBezTo>
                    <a:cubicBezTo>
                      <a:pt x="2" y="9"/>
                      <a:pt x="11" y="0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0" name="Freeform 624"/>
              <p:cNvSpPr>
                <a:spLocks/>
              </p:cNvSpPr>
              <p:nvPr/>
            </p:nvSpPr>
            <p:spPr bwMode="auto">
              <a:xfrm>
                <a:off x="3746" y="3670"/>
                <a:ext cx="43" cy="41"/>
              </a:xfrm>
              <a:custGeom>
                <a:avLst/>
                <a:gdLst>
                  <a:gd name="T0" fmla="*/ 22 w 43"/>
                  <a:gd name="T1" fmla="*/ 0 h 42"/>
                  <a:gd name="T2" fmla="*/ 42 w 43"/>
                  <a:gd name="T3" fmla="*/ 22 h 42"/>
                  <a:gd name="T4" fmla="*/ 22 w 43"/>
                  <a:gd name="T5" fmla="*/ 42 h 42"/>
                  <a:gd name="T6" fmla="*/ 0 w 43"/>
                  <a:gd name="T7" fmla="*/ 21 h 42"/>
                  <a:gd name="T8" fmla="*/ 22 w 4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22" y="0"/>
                    </a:moveTo>
                    <a:cubicBezTo>
                      <a:pt x="34" y="0"/>
                      <a:pt x="43" y="10"/>
                      <a:pt x="42" y="22"/>
                    </a:cubicBezTo>
                    <a:cubicBezTo>
                      <a:pt x="42" y="33"/>
                      <a:pt x="33" y="42"/>
                      <a:pt x="22" y="42"/>
                    </a:cubicBezTo>
                    <a:cubicBezTo>
                      <a:pt x="10" y="42"/>
                      <a:pt x="0" y="33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1" name="Freeform 625"/>
              <p:cNvSpPr>
                <a:spLocks/>
              </p:cNvSpPr>
              <p:nvPr/>
            </p:nvSpPr>
            <p:spPr bwMode="auto">
              <a:xfrm>
                <a:off x="5039" y="1213"/>
                <a:ext cx="40" cy="42"/>
              </a:xfrm>
              <a:custGeom>
                <a:avLst/>
                <a:gdLst>
                  <a:gd name="T0" fmla="*/ 41 w 41"/>
                  <a:gd name="T1" fmla="*/ 20 h 42"/>
                  <a:gd name="T2" fmla="*/ 22 w 41"/>
                  <a:gd name="T3" fmla="*/ 41 h 42"/>
                  <a:gd name="T4" fmla="*/ 0 w 41"/>
                  <a:gd name="T5" fmla="*/ 20 h 42"/>
                  <a:gd name="T6" fmla="*/ 20 w 41"/>
                  <a:gd name="T7" fmla="*/ 0 h 42"/>
                  <a:gd name="T8" fmla="*/ 41 w 41"/>
                  <a:gd name="T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41" y="20"/>
                    </a:moveTo>
                    <a:cubicBezTo>
                      <a:pt x="41" y="30"/>
                      <a:pt x="33" y="40"/>
                      <a:pt x="22" y="41"/>
                    </a:cubicBezTo>
                    <a:cubicBezTo>
                      <a:pt x="10" y="42"/>
                      <a:pt x="0" y="32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8"/>
                      <a:pt x="4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2" name="Freeform 626"/>
              <p:cNvSpPr>
                <a:spLocks/>
              </p:cNvSpPr>
              <p:nvPr/>
            </p:nvSpPr>
            <p:spPr bwMode="auto">
              <a:xfrm>
                <a:off x="6349" y="1739"/>
                <a:ext cx="42" cy="42"/>
              </a:xfrm>
              <a:custGeom>
                <a:avLst/>
                <a:gdLst>
                  <a:gd name="T0" fmla="*/ 42 w 42"/>
                  <a:gd name="T1" fmla="*/ 22 h 42"/>
                  <a:gd name="T2" fmla="*/ 22 w 42"/>
                  <a:gd name="T3" fmla="*/ 42 h 42"/>
                  <a:gd name="T4" fmla="*/ 0 w 42"/>
                  <a:gd name="T5" fmla="*/ 21 h 42"/>
                  <a:gd name="T6" fmla="*/ 21 w 42"/>
                  <a:gd name="T7" fmla="*/ 0 h 42"/>
                  <a:gd name="T8" fmla="*/ 42 w 42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22"/>
                    </a:moveTo>
                    <a:cubicBezTo>
                      <a:pt x="42" y="33"/>
                      <a:pt x="33" y="41"/>
                      <a:pt x="22" y="42"/>
                    </a:cubicBezTo>
                    <a:cubicBezTo>
                      <a:pt x="10" y="42"/>
                      <a:pt x="0" y="32"/>
                      <a:pt x="0" y="21"/>
                    </a:cubicBezTo>
                    <a:cubicBezTo>
                      <a:pt x="1" y="10"/>
                      <a:pt x="10" y="1"/>
                      <a:pt x="21" y="0"/>
                    </a:cubicBezTo>
                    <a:cubicBezTo>
                      <a:pt x="32" y="0"/>
                      <a:pt x="42" y="10"/>
                      <a:pt x="4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3" name="Freeform 627"/>
              <p:cNvSpPr>
                <a:spLocks/>
              </p:cNvSpPr>
              <p:nvPr/>
            </p:nvSpPr>
            <p:spPr bwMode="auto">
              <a:xfrm>
                <a:off x="6559" y="2007"/>
                <a:ext cx="41" cy="40"/>
              </a:xfrm>
              <a:custGeom>
                <a:avLst/>
                <a:gdLst>
                  <a:gd name="T0" fmla="*/ 42 w 42"/>
                  <a:gd name="T1" fmla="*/ 20 h 41"/>
                  <a:gd name="T2" fmla="*/ 22 w 42"/>
                  <a:gd name="T3" fmla="*/ 41 h 41"/>
                  <a:gd name="T4" fmla="*/ 1 w 42"/>
                  <a:gd name="T5" fmla="*/ 22 h 41"/>
                  <a:gd name="T6" fmla="*/ 21 w 42"/>
                  <a:gd name="T7" fmla="*/ 0 h 41"/>
                  <a:gd name="T8" fmla="*/ 42 w 42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cubicBezTo>
                      <a:pt x="42" y="31"/>
                      <a:pt x="33" y="40"/>
                      <a:pt x="22" y="41"/>
                    </a:cubicBezTo>
                    <a:cubicBezTo>
                      <a:pt x="11" y="41"/>
                      <a:pt x="2" y="33"/>
                      <a:pt x="1" y="22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32" y="0"/>
                      <a:pt x="42" y="9"/>
                      <a:pt x="4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4" name="Freeform 628"/>
              <p:cNvSpPr>
                <a:spLocks/>
              </p:cNvSpPr>
              <p:nvPr/>
            </p:nvSpPr>
            <p:spPr bwMode="auto">
              <a:xfrm>
                <a:off x="6620" y="2126"/>
                <a:ext cx="41" cy="42"/>
              </a:xfrm>
              <a:custGeom>
                <a:avLst/>
                <a:gdLst>
                  <a:gd name="T0" fmla="*/ 23 w 42"/>
                  <a:gd name="T1" fmla="*/ 1 h 43"/>
                  <a:gd name="T2" fmla="*/ 42 w 42"/>
                  <a:gd name="T3" fmla="*/ 22 h 43"/>
                  <a:gd name="T4" fmla="*/ 20 w 42"/>
                  <a:gd name="T5" fmla="*/ 42 h 43"/>
                  <a:gd name="T6" fmla="*/ 1 w 42"/>
                  <a:gd name="T7" fmla="*/ 20 h 43"/>
                  <a:gd name="T8" fmla="*/ 23 w 42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23" y="1"/>
                    </a:moveTo>
                    <a:cubicBezTo>
                      <a:pt x="34" y="1"/>
                      <a:pt x="42" y="11"/>
                      <a:pt x="42" y="22"/>
                    </a:cubicBezTo>
                    <a:cubicBezTo>
                      <a:pt x="42" y="34"/>
                      <a:pt x="32" y="43"/>
                      <a:pt x="20" y="42"/>
                    </a:cubicBezTo>
                    <a:cubicBezTo>
                      <a:pt x="9" y="41"/>
                      <a:pt x="0" y="31"/>
                      <a:pt x="1" y="20"/>
                    </a:cubicBezTo>
                    <a:cubicBezTo>
                      <a:pt x="2" y="9"/>
                      <a:pt x="12" y="0"/>
                      <a:pt x="2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5" name="Freeform 629"/>
              <p:cNvSpPr>
                <a:spLocks/>
              </p:cNvSpPr>
              <p:nvPr/>
            </p:nvSpPr>
            <p:spPr bwMode="auto">
              <a:xfrm>
                <a:off x="5063" y="4496"/>
                <a:ext cx="40" cy="41"/>
              </a:xfrm>
              <a:custGeom>
                <a:avLst/>
                <a:gdLst>
                  <a:gd name="T0" fmla="*/ 40 w 41"/>
                  <a:gd name="T1" fmla="*/ 20 h 42"/>
                  <a:gd name="T2" fmla="*/ 21 w 41"/>
                  <a:gd name="T3" fmla="*/ 41 h 42"/>
                  <a:gd name="T4" fmla="*/ 0 w 41"/>
                  <a:gd name="T5" fmla="*/ 20 h 42"/>
                  <a:gd name="T6" fmla="*/ 20 w 41"/>
                  <a:gd name="T7" fmla="*/ 0 h 42"/>
                  <a:gd name="T8" fmla="*/ 40 w 41"/>
                  <a:gd name="T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40" y="20"/>
                    </a:moveTo>
                    <a:cubicBezTo>
                      <a:pt x="41" y="30"/>
                      <a:pt x="32" y="40"/>
                      <a:pt x="21" y="41"/>
                    </a:cubicBezTo>
                    <a:cubicBezTo>
                      <a:pt x="10" y="42"/>
                      <a:pt x="0" y="32"/>
                      <a:pt x="0" y="20"/>
                    </a:cubicBezTo>
                    <a:cubicBezTo>
                      <a:pt x="0" y="8"/>
                      <a:pt x="8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6" name="Freeform 630"/>
              <p:cNvSpPr>
                <a:spLocks/>
              </p:cNvSpPr>
              <p:nvPr/>
            </p:nvSpPr>
            <p:spPr bwMode="auto">
              <a:xfrm>
                <a:off x="6689" y="3437"/>
                <a:ext cx="41" cy="42"/>
              </a:xfrm>
              <a:custGeom>
                <a:avLst/>
                <a:gdLst>
                  <a:gd name="T0" fmla="*/ 42 w 42"/>
                  <a:gd name="T1" fmla="*/ 22 h 42"/>
                  <a:gd name="T2" fmla="*/ 21 w 42"/>
                  <a:gd name="T3" fmla="*/ 42 h 42"/>
                  <a:gd name="T4" fmla="*/ 1 w 42"/>
                  <a:gd name="T5" fmla="*/ 19 h 42"/>
                  <a:gd name="T6" fmla="*/ 22 w 42"/>
                  <a:gd name="T7" fmla="*/ 1 h 42"/>
                  <a:gd name="T8" fmla="*/ 42 w 42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22"/>
                    </a:moveTo>
                    <a:cubicBezTo>
                      <a:pt x="41" y="33"/>
                      <a:pt x="32" y="42"/>
                      <a:pt x="21" y="42"/>
                    </a:cubicBezTo>
                    <a:cubicBezTo>
                      <a:pt x="9" y="42"/>
                      <a:pt x="0" y="32"/>
                      <a:pt x="1" y="19"/>
                    </a:cubicBezTo>
                    <a:cubicBezTo>
                      <a:pt x="2" y="8"/>
                      <a:pt x="11" y="0"/>
                      <a:pt x="22" y="1"/>
                    </a:cubicBezTo>
                    <a:cubicBezTo>
                      <a:pt x="33" y="2"/>
                      <a:pt x="42" y="11"/>
                      <a:pt x="4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7" name="Freeform 631"/>
              <p:cNvSpPr>
                <a:spLocks/>
              </p:cNvSpPr>
              <p:nvPr/>
            </p:nvSpPr>
            <p:spPr bwMode="auto">
              <a:xfrm>
                <a:off x="6681" y="2246"/>
                <a:ext cx="41" cy="39"/>
              </a:xfrm>
              <a:custGeom>
                <a:avLst/>
                <a:gdLst>
                  <a:gd name="T0" fmla="*/ 20 w 42"/>
                  <a:gd name="T1" fmla="*/ 0 h 40"/>
                  <a:gd name="T2" fmla="*/ 41 w 42"/>
                  <a:gd name="T3" fmla="*/ 19 h 40"/>
                  <a:gd name="T4" fmla="*/ 20 w 42"/>
                  <a:gd name="T5" fmla="*/ 40 h 40"/>
                  <a:gd name="T6" fmla="*/ 1 w 42"/>
                  <a:gd name="T7" fmla="*/ 20 h 40"/>
                  <a:gd name="T8" fmla="*/ 20 w 42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0">
                    <a:moveTo>
                      <a:pt x="20" y="0"/>
                    </a:moveTo>
                    <a:cubicBezTo>
                      <a:pt x="31" y="0"/>
                      <a:pt x="40" y="8"/>
                      <a:pt x="41" y="19"/>
                    </a:cubicBezTo>
                    <a:cubicBezTo>
                      <a:pt x="42" y="30"/>
                      <a:pt x="32" y="40"/>
                      <a:pt x="20" y="40"/>
                    </a:cubicBezTo>
                    <a:cubicBezTo>
                      <a:pt x="10" y="40"/>
                      <a:pt x="1" y="31"/>
                      <a:pt x="1" y="20"/>
                    </a:cubicBezTo>
                    <a:cubicBezTo>
                      <a:pt x="0" y="9"/>
                      <a:pt x="9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8" name="Freeform 632"/>
              <p:cNvSpPr>
                <a:spLocks/>
              </p:cNvSpPr>
              <p:nvPr/>
            </p:nvSpPr>
            <p:spPr bwMode="auto">
              <a:xfrm>
                <a:off x="4257" y="4232"/>
                <a:ext cx="41" cy="41"/>
              </a:xfrm>
              <a:custGeom>
                <a:avLst/>
                <a:gdLst>
                  <a:gd name="T0" fmla="*/ 21 w 42"/>
                  <a:gd name="T1" fmla="*/ 0 h 41"/>
                  <a:gd name="T2" fmla="*/ 41 w 42"/>
                  <a:gd name="T3" fmla="*/ 20 h 41"/>
                  <a:gd name="T4" fmla="*/ 22 w 42"/>
                  <a:gd name="T5" fmla="*/ 41 h 41"/>
                  <a:gd name="T6" fmla="*/ 0 w 42"/>
                  <a:gd name="T7" fmla="*/ 20 h 41"/>
                  <a:gd name="T8" fmla="*/ 21 w 42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21" y="0"/>
                    </a:moveTo>
                    <a:cubicBezTo>
                      <a:pt x="32" y="0"/>
                      <a:pt x="41" y="8"/>
                      <a:pt x="41" y="20"/>
                    </a:cubicBezTo>
                    <a:cubicBezTo>
                      <a:pt x="42" y="31"/>
                      <a:pt x="34" y="40"/>
                      <a:pt x="22" y="41"/>
                    </a:cubicBezTo>
                    <a:cubicBezTo>
                      <a:pt x="10" y="41"/>
                      <a:pt x="0" y="31"/>
                      <a:pt x="0" y="20"/>
                    </a:cubicBezTo>
                    <a:cubicBezTo>
                      <a:pt x="1" y="9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9" name="Freeform 633"/>
              <p:cNvSpPr>
                <a:spLocks/>
              </p:cNvSpPr>
              <p:nvPr/>
            </p:nvSpPr>
            <p:spPr bwMode="auto">
              <a:xfrm>
                <a:off x="3808" y="3788"/>
                <a:ext cx="42" cy="42"/>
              </a:xfrm>
              <a:custGeom>
                <a:avLst/>
                <a:gdLst>
                  <a:gd name="T0" fmla="*/ 20 w 42"/>
                  <a:gd name="T1" fmla="*/ 1 h 43"/>
                  <a:gd name="T2" fmla="*/ 41 w 42"/>
                  <a:gd name="T3" fmla="*/ 20 h 43"/>
                  <a:gd name="T4" fmla="*/ 22 w 42"/>
                  <a:gd name="T5" fmla="*/ 42 h 43"/>
                  <a:gd name="T6" fmla="*/ 0 w 42"/>
                  <a:gd name="T7" fmla="*/ 21 h 43"/>
                  <a:gd name="T8" fmla="*/ 20 w 42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20" y="1"/>
                    </a:moveTo>
                    <a:cubicBezTo>
                      <a:pt x="31" y="0"/>
                      <a:pt x="40" y="9"/>
                      <a:pt x="41" y="20"/>
                    </a:cubicBezTo>
                    <a:cubicBezTo>
                      <a:pt x="42" y="32"/>
                      <a:pt x="33" y="42"/>
                      <a:pt x="22" y="42"/>
                    </a:cubicBezTo>
                    <a:cubicBezTo>
                      <a:pt x="10" y="43"/>
                      <a:pt x="0" y="33"/>
                      <a:pt x="0" y="21"/>
                    </a:cubicBezTo>
                    <a:cubicBezTo>
                      <a:pt x="0" y="10"/>
                      <a:pt x="9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0" name="Freeform 634"/>
              <p:cNvSpPr>
                <a:spLocks/>
              </p:cNvSpPr>
              <p:nvPr/>
            </p:nvSpPr>
            <p:spPr bwMode="auto">
              <a:xfrm>
                <a:off x="4385" y="1396"/>
                <a:ext cx="40" cy="40"/>
              </a:xfrm>
              <a:custGeom>
                <a:avLst/>
                <a:gdLst>
                  <a:gd name="T0" fmla="*/ 41 w 41"/>
                  <a:gd name="T1" fmla="*/ 21 h 41"/>
                  <a:gd name="T2" fmla="*/ 22 w 41"/>
                  <a:gd name="T3" fmla="*/ 41 h 41"/>
                  <a:gd name="T4" fmla="*/ 1 w 41"/>
                  <a:gd name="T5" fmla="*/ 22 h 41"/>
                  <a:gd name="T6" fmla="*/ 22 w 41"/>
                  <a:gd name="T7" fmla="*/ 1 h 41"/>
                  <a:gd name="T8" fmla="*/ 41 w 41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cubicBezTo>
                      <a:pt x="41" y="32"/>
                      <a:pt x="33" y="41"/>
                      <a:pt x="22" y="41"/>
                    </a:cubicBezTo>
                    <a:cubicBezTo>
                      <a:pt x="11" y="41"/>
                      <a:pt x="2" y="33"/>
                      <a:pt x="1" y="22"/>
                    </a:cubicBezTo>
                    <a:cubicBezTo>
                      <a:pt x="0" y="11"/>
                      <a:pt x="10" y="0"/>
                      <a:pt x="22" y="1"/>
                    </a:cubicBezTo>
                    <a:cubicBezTo>
                      <a:pt x="32" y="1"/>
                      <a:pt x="41" y="10"/>
                      <a:pt x="4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1" name="Freeform 635"/>
              <p:cNvSpPr>
                <a:spLocks/>
              </p:cNvSpPr>
              <p:nvPr/>
            </p:nvSpPr>
            <p:spPr bwMode="auto">
              <a:xfrm>
                <a:off x="5334" y="1211"/>
                <a:ext cx="41" cy="41"/>
              </a:xfrm>
              <a:custGeom>
                <a:avLst/>
                <a:gdLst>
                  <a:gd name="T0" fmla="*/ 41 w 41"/>
                  <a:gd name="T1" fmla="*/ 21 h 41"/>
                  <a:gd name="T2" fmla="*/ 22 w 41"/>
                  <a:gd name="T3" fmla="*/ 41 h 41"/>
                  <a:gd name="T4" fmla="*/ 1 w 41"/>
                  <a:gd name="T5" fmla="*/ 22 h 41"/>
                  <a:gd name="T6" fmla="*/ 21 w 41"/>
                  <a:gd name="T7" fmla="*/ 1 h 41"/>
                  <a:gd name="T8" fmla="*/ 41 w 41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cubicBezTo>
                      <a:pt x="41" y="32"/>
                      <a:pt x="33" y="40"/>
                      <a:pt x="22" y="41"/>
                    </a:cubicBezTo>
                    <a:cubicBezTo>
                      <a:pt x="11" y="41"/>
                      <a:pt x="1" y="33"/>
                      <a:pt x="1" y="22"/>
                    </a:cubicBezTo>
                    <a:cubicBezTo>
                      <a:pt x="0" y="11"/>
                      <a:pt x="10" y="0"/>
                      <a:pt x="21" y="1"/>
                    </a:cubicBezTo>
                    <a:cubicBezTo>
                      <a:pt x="32" y="1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2" name="Freeform 636"/>
              <p:cNvSpPr>
                <a:spLocks/>
              </p:cNvSpPr>
              <p:nvPr/>
            </p:nvSpPr>
            <p:spPr bwMode="auto">
              <a:xfrm>
                <a:off x="3536" y="3105"/>
                <a:ext cx="40" cy="40"/>
              </a:xfrm>
              <a:custGeom>
                <a:avLst/>
                <a:gdLst>
                  <a:gd name="T0" fmla="*/ 41 w 41"/>
                  <a:gd name="T1" fmla="*/ 20 h 41"/>
                  <a:gd name="T2" fmla="*/ 21 w 41"/>
                  <a:gd name="T3" fmla="*/ 41 h 41"/>
                  <a:gd name="T4" fmla="*/ 1 w 41"/>
                  <a:gd name="T5" fmla="*/ 21 h 41"/>
                  <a:gd name="T6" fmla="*/ 21 w 41"/>
                  <a:gd name="T7" fmla="*/ 0 h 41"/>
                  <a:gd name="T8" fmla="*/ 41 w 41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0"/>
                    </a:moveTo>
                    <a:cubicBezTo>
                      <a:pt x="41" y="31"/>
                      <a:pt x="32" y="40"/>
                      <a:pt x="21" y="41"/>
                    </a:cubicBezTo>
                    <a:cubicBezTo>
                      <a:pt x="10" y="41"/>
                      <a:pt x="1" y="33"/>
                      <a:pt x="1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32" y="0"/>
                      <a:pt x="41" y="9"/>
                      <a:pt x="4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3" name="Freeform 637"/>
              <p:cNvSpPr>
                <a:spLocks/>
              </p:cNvSpPr>
              <p:nvPr/>
            </p:nvSpPr>
            <p:spPr bwMode="auto">
              <a:xfrm>
                <a:off x="6718" y="3349"/>
                <a:ext cx="42" cy="41"/>
              </a:xfrm>
              <a:custGeom>
                <a:avLst/>
                <a:gdLst>
                  <a:gd name="T0" fmla="*/ 22 w 42"/>
                  <a:gd name="T1" fmla="*/ 42 h 42"/>
                  <a:gd name="T2" fmla="*/ 1 w 42"/>
                  <a:gd name="T3" fmla="*/ 23 h 42"/>
                  <a:gd name="T4" fmla="*/ 20 w 42"/>
                  <a:gd name="T5" fmla="*/ 1 h 42"/>
                  <a:gd name="T6" fmla="*/ 42 w 42"/>
                  <a:gd name="T7" fmla="*/ 21 h 42"/>
                  <a:gd name="T8" fmla="*/ 22 w 4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22" y="42"/>
                    </a:moveTo>
                    <a:cubicBezTo>
                      <a:pt x="11" y="42"/>
                      <a:pt x="2" y="34"/>
                      <a:pt x="1" y="23"/>
                    </a:cubicBezTo>
                    <a:cubicBezTo>
                      <a:pt x="0" y="12"/>
                      <a:pt x="9" y="2"/>
                      <a:pt x="20" y="1"/>
                    </a:cubicBezTo>
                    <a:cubicBezTo>
                      <a:pt x="31" y="0"/>
                      <a:pt x="42" y="10"/>
                      <a:pt x="42" y="21"/>
                    </a:cubicBezTo>
                    <a:cubicBezTo>
                      <a:pt x="42" y="32"/>
                      <a:pt x="33" y="41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4" name="Freeform 638"/>
              <p:cNvSpPr>
                <a:spLocks/>
              </p:cNvSpPr>
              <p:nvPr/>
            </p:nvSpPr>
            <p:spPr bwMode="auto">
              <a:xfrm>
                <a:off x="4831" y="1245"/>
                <a:ext cx="41" cy="40"/>
              </a:xfrm>
              <a:custGeom>
                <a:avLst/>
                <a:gdLst>
                  <a:gd name="T0" fmla="*/ 22 w 42"/>
                  <a:gd name="T1" fmla="*/ 41 h 41"/>
                  <a:gd name="T2" fmla="*/ 1 w 42"/>
                  <a:gd name="T3" fmla="*/ 22 h 41"/>
                  <a:gd name="T4" fmla="*/ 20 w 42"/>
                  <a:gd name="T5" fmla="*/ 0 h 41"/>
                  <a:gd name="T6" fmla="*/ 42 w 42"/>
                  <a:gd name="T7" fmla="*/ 21 h 41"/>
                  <a:gd name="T8" fmla="*/ 22 w 42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22" y="41"/>
                    </a:moveTo>
                    <a:cubicBezTo>
                      <a:pt x="11" y="41"/>
                      <a:pt x="1" y="33"/>
                      <a:pt x="1" y="22"/>
                    </a:cubicBezTo>
                    <a:cubicBezTo>
                      <a:pt x="0" y="10"/>
                      <a:pt x="8" y="1"/>
                      <a:pt x="20" y="0"/>
                    </a:cubicBezTo>
                    <a:cubicBezTo>
                      <a:pt x="32" y="0"/>
                      <a:pt x="42" y="9"/>
                      <a:pt x="42" y="21"/>
                    </a:cubicBezTo>
                    <a:cubicBezTo>
                      <a:pt x="42" y="32"/>
                      <a:pt x="32" y="41"/>
                      <a:pt x="2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5" name="Freeform 639"/>
              <p:cNvSpPr>
                <a:spLocks/>
              </p:cNvSpPr>
              <p:nvPr/>
            </p:nvSpPr>
            <p:spPr bwMode="auto">
              <a:xfrm>
                <a:off x="6748" y="3260"/>
                <a:ext cx="40" cy="41"/>
              </a:xfrm>
              <a:custGeom>
                <a:avLst/>
                <a:gdLst>
                  <a:gd name="T0" fmla="*/ 40 w 41"/>
                  <a:gd name="T1" fmla="*/ 19 h 41"/>
                  <a:gd name="T2" fmla="*/ 22 w 41"/>
                  <a:gd name="T3" fmla="*/ 40 h 41"/>
                  <a:gd name="T4" fmla="*/ 0 w 41"/>
                  <a:gd name="T5" fmla="*/ 20 h 41"/>
                  <a:gd name="T6" fmla="*/ 20 w 41"/>
                  <a:gd name="T7" fmla="*/ 0 h 41"/>
                  <a:gd name="T8" fmla="*/ 40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0" y="19"/>
                    </a:moveTo>
                    <a:cubicBezTo>
                      <a:pt x="41" y="29"/>
                      <a:pt x="32" y="39"/>
                      <a:pt x="22" y="40"/>
                    </a:cubicBezTo>
                    <a:cubicBezTo>
                      <a:pt x="10" y="41"/>
                      <a:pt x="0" y="32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8"/>
                      <a:pt x="4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6" name="Freeform 640"/>
              <p:cNvSpPr>
                <a:spLocks/>
              </p:cNvSpPr>
              <p:nvPr/>
            </p:nvSpPr>
            <p:spPr bwMode="auto">
              <a:xfrm>
                <a:off x="3618" y="2237"/>
                <a:ext cx="40" cy="41"/>
              </a:xfrm>
              <a:custGeom>
                <a:avLst/>
                <a:gdLst>
                  <a:gd name="T0" fmla="*/ 41 w 41"/>
                  <a:gd name="T1" fmla="*/ 22 h 41"/>
                  <a:gd name="T2" fmla="*/ 20 w 41"/>
                  <a:gd name="T3" fmla="*/ 40 h 41"/>
                  <a:gd name="T4" fmla="*/ 1 w 41"/>
                  <a:gd name="T5" fmla="*/ 19 h 41"/>
                  <a:gd name="T6" fmla="*/ 22 w 41"/>
                  <a:gd name="T7" fmla="*/ 0 h 41"/>
                  <a:gd name="T8" fmla="*/ 41 w 41"/>
                  <a:gd name="T9" fmla="*/ 2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22"/>
                    </a:moveTo>
                    <a:cubicBezTo>
                      <a:pt x="40" y="32"/>
                      <a:pt x="30" y="41"/>
                      <a:pt x="20" y="40"/>
                    </a:cubicBezTo>
                    <a:cubicBezTo>
                      <a:pt x="9" y="40"/>
                      <a:pt x="0" y="30"/>
                      <a:pt x="1" y="19"/>
                    </a:cubicBezTo>
                    <a:cubicBezTo>
                      <a:pt x="1" y="9"/>
                      <a:pt x="11" y="0"/>
                      <a:pt x="22" y="0"/>
                    </a:cubicBezTo>
                    <a:cubicBezTo>
                      <a:pt x="32" y="1"/>
                      <a:pt x="41" y="11"/>
                      <a:pt x="4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7" name="Freeform 641"/>
              <p:cNvSpPr>
                <a:spLocks/>
              </p:cNvSpPr>
              <p:nvPr/>
            </p:nvSpPr>
            <p:spPr bwMode="auto">
              <a:xfrm>
                <a:off x="6201" y="1591"/>
                <a:ext cx="40" cy="41"/>
              </a:xfrm>
              <a:custGeom>
                <a:avLst/>
                <a:gdLst>
                  <a:gd name="T0" fmla="*/ 21 w 41"/>
                  <a:gd name="T1" fmla="*/ 42 h 42"/>
                  <a:gd name="T2" fmla="*/ 0 w 41"/>
                  <a:gd name="T3" fmla="*/ 22 h 42"/>
                  <a:gd name="T4" fmla="*/ 19 w 41"/>
                  <a:gd name="T5" fmla="*/ 1 h 42"/>
                  <a:gd name="T6" fmla="*/ 41 w 41"/>
                  <a:gd name="T7" fmla="*/ 22 h 42"/>
                  <a:gd name="T8" fmla="*/ 21 w 41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21" y="42"/>
                    </a:moveTo>
                    <a:cubicBezTo>
                      <a:pt x="10" y="42"/>
                      <a:pt x="1" y="33"/>
                      <a:pt x="0" y="22"/>
                    </a:cubicBezTo>
                    <a:cubicBezTo>
                      <a:pt x="0" y="11"/>
                      <a:pt x="8" y="2"/>
                      <a:pt x="19" y="1"/>
                    </a:cubicBezTo>
                    <a:cubicBezTo>
                      <a:pt x="31" y="0"/>
                      <a:pt x="41" y="10"/>
                      <a:pt x="41" y="22"/>
                    </a:cubicBezTo>
                    <a:cubicBezTo>
                      <a:pt x="41" y="32"/>
                      <a:pt x="32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8" name="Freeform 642"/>
              <p:cNvSpPr>
                <a:spLocks/>
              </p:cNvSpPr>
              <p:nvPr/>
            </p:nvSpPr>
            <p:spPr bwMode="auto">
              <a:xfrm>
                <a:off x="5360" y="4492"/>
                <a:ext cx="40" cy="41"/>
              </a:xfrm>
              <a:custGeom>
                <a:avLst/>
                <a:gdLst>
                  <a:gd name="T0" fmla="*/ 21 w 41"/>
                  <a:gd name="T1" fmla="*/ 41 h 42"/>
                  <a:gd name="T2" fmla="*/ 0 w 41"/>
                  <a:gd name="T3" fmla="*/ 22 h 42"/>
                  <a:gd name="T4" fmla="*/ 18 w 41"/>
                  <a:gd name="T5" fmla="*/ 1 h 42"/>
                  <a:gd name="T6" fmla="*/ 41 w 41"/>
                  <a:gd name="T7" fmla="*/ 20 h 42"/>
                  <a:gd name="T8" fmla="*/ 21 w 41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21" y="41"/>
                    </a:moveTo>
                    <a:cubicBezTo>
                      <a:pt x="11" y="42"/>
                      <a:pt x="1" y="33"/>
                      <a:pt x="0" y="22"/>
                    </a:cubicBezTo>
                    <a:cubicBezTo>
                      <a:pt x="0" y="11"/>
                      <a:pt x="7" y="2"/>
                      <a:pt x="18" y="1"/>
                    </a:cubicBezTo>
                    <a:cubicBezTo>
                      <a:pt x="30" y="0"/>
                      <a:pt x="40" y="9"/>
                      <a:pt x="41" y="20"/>
                    </a:cubicBezTo>
                    <a:cubicBezTo>
                      <a:pt x="41" y="31"/>
                      <a:pt x="32" y="41"/>
                      <a:pt x="2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9" name="Freeform 643"/>
              <p:cNvSpPr>
                <a:spLocks/>
              </p:cNvSpPr>
              <p:nvPr/>
            </p:nvSpPr>
            <p:spPr bwMode="auto">
              <a:xfrm>
                <a:off x="6159" y="4158"/>
                <a:ext cx="40" cy="42"/>
              </a:xfrm>
              <a:custGeom>
                <a:avLst/>
                <a:gdLst>
                  <a:gd name="T0" fmla="*/ 41 w 41"/>
                  <a:gd name="T1" fmla="*/ 20 h 42"/>
                  <a:gd name="T2" fmla="*/ 22 w 41"/>
                  <a:gd name="T3" fmla="*/ 41 h 42"/>
                  <a:gd name="T4" fmla="*/ 1 w 41"/>
                  <a:gd name="T5" fmla="*/ 20 h 42"/>
                  <a:gd name="T6" fmla="*/ 21 w 41"/>
                  <a:gd name="T7" fmla="*/ 0 h 42"/>
                  <a:gd name="T8" fmla="*/ 41 w 41"/>
                  <a:gd name="T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41" y="20"/>
                    </a:moveTo>
                    <a:cubicBezTo>
                      <a:pt x="41" y="32"/>
                      <a:pt x="33" y="41"/>
                      <a:pt x="22" y="41"/>
                    </a:cubicBezTo>
                    <a:cubicBezTo>
                      <a:pt x="10" y="42"/>
                      <a:pt x="0" y="32"/>
                      <a:pt x="1" y="20"/>
                    </a:cubicBezTo>
                    <a:cubicBezTo>
                      <a:pt x="1" y="9"/>
                      <a:pt x="10" y="0"/>
                      <a:pt x="21" y="0"/>
                    </a:cubicBezTo>
                    <a:cubicBezTo>
                      <a:pt x="33" y="1"/>
                      <a:pt x="41" y="9"/>
                      <a:pt x="4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0" name="Freeform 644"/>
              <p:cNvSpPr>
                <a:spLocks/>
              </p:cNvSpPr>
              <p:nvPr/>
            </p:nvSpPr>
            <p:spPr bwMode="auto">
              <a:xfrm>
                <a:off x="4503" y="1337"/>
                <a:ext cx="41" cy="40"/>
              </a:xfrm>
              <a:custGeom>
                <a:avLst/>
                <a:gdLst>
                  <a:gd name="T0" fmla="*/ 42 w 42"/>
                  <a:gd name="T1" fmla="*/ 19 h 41"/>
                  <a:gd name="T2" fmla="*/ 23 w 42"/>
                  <a:gd name="T3" fmla="*/ 40 h 41"/>
                  <a:gd name="T4" fmla="*/ 1 w 42"/>
                  <a:gd name="T5" fmla="*/ 22 h 41"/>
                  <a:gd name="T6" fmla="*/ 21 w 42"/>
                  <a:gd name="T7" fmla="*/ 0 h 41"/>
                  <a:gd name="T8" fmla="*/ 42 w 42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42" y="19"/>
                    </a:moveTo>
                    <a:cubicBezTo>
                      <a:pt x="42" y="29"/>
                      <a:pt x="33" y="39"/>
                      <a:pt x="23" y="40"/>
                    </a:cubicBezTo>
                    <a:cubicBezTo>
                      <a:pt x="12" y="41"/>
                      <a:pt x="3" y="33"/>
                      <a:pt x="1" y="22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2" y="0"/>
                      <a:pt x="41" y="8"/>
                      <a:pt x="4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1" name="Freeform 645"/>
              <p:cNvSpPr>
                <a:spLocks/>
              </p:cNvSpPr>
              <p:nvPr/>
            </p:nvSpPr>
            <p:spPr bwMode="auto">
              <a:xfrm>
                <a:off x="6455" y="3857"/>
                <a:ext cx="41" cy="42"/>
              </a:xfrm>
              <a:custGeom>
                <a:avLst/>
                <a:gdLst>
                  <a:gd name="T0" fmla="*/ 21 w 42"/>
                  <a:gd name="T1" fmla="*/ 42 h 42"/>
                  <a:gd name="T2" fmla="*/ 1 w 42"/>
                  <a:gd name="T3" fmla="*/ 22 h 42"/>
                  <a:gd name="T4" fmla="*/ 20 w 42"/>
                  <a:gd name="T5" fmla="*/ 1 h 42"/>
                  <a:gd name="T6" fmla="*/ 41 w 42"/>
                  <a:gd name="T7" fmla="*/ 22 h 42"/>
                  <a:gd name="T8" fmla="*/ 21 w 4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21" y="42"/>
                    </a:moveTo>
                    <a:cubicBezTo>
                      <a:pt x="10" y="42"/>
                      <a:pt x="1" y="33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2" y="0"/>
                      <a:pt x="42" y="10"/>
                      <a:pt x="41" y="22"/>
                    </a:cubicBezTo>
                    <a:cubicBezTo>
                      <a:pt x="41" y="33"/>
                      <a:pt x="32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2" name="Freeform 646"/>
              <p:cNvSpPr>
                <a:spLocks/>
              </p:cNvSpPr>
              <p:nvPr/>
            </p:nvSpPr>
            <p:spPr bwMode="auto">
              <a:xfrm>
                <a:off x="6661" y="3528"/>
                <a:ext cx="40" cy="40"/>
              </a:xfrm>
              <a:custGeom>
                <a:avLst/>
                <a:gdLst>
                  <a:gd name="T0" fmla="*/ 20 w 40"/>
                  <a:gd name="T1" fmla="*/ 41 h 41"/>
                  <a:gd name="T2" fmla="*/ 0 w 40"/>
                  <a:gd name="T3" fmla="*/ 22 h 41"/>
                  <a:gd name="T4" fmla="*/ 21 w 40"/>
                  <a:gd name="T5" fmla="*/ 0 h 41"/>
                  <a:gd name="T6" fmla="*/ 40 w 40"/>
                  <a:gd name="T7" fmla="*/ 21 h 41"/>
                  <a:gd name="T8" fmla="*/ 20 w 4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20" y="41"/>
                    </a:moveTo>
                    <a:cubicBezTo>
                      <a:pt x="9" y="41"/>
                      <a:pt x="1" y="33"/>
                      <a:pt x="0" y="22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32" y="1"/>
                      <a:pt x="40" y="10"/>
                      <a:pt x="40" y="21"/>
                    </a:cubicBezTo>
                    <a:cubicBezTo>
                      <a:pt x="40" y="32"/>
                      <a:pt x="32" y="41"/>
                      <a:pt x="2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3" name="Freeform 647"/>
              <p:cNvSpPr>
                <a:spLocks/>
              </p:cNvSpPr>
              <p:nvPr/>
            </p:nvSpPr>
            <p:spPr bwMode="auto">
              <a:xfrm>
                <a:off x="3565" y="3313"/>
                <a:ext cx="41" cy="41"/>
              </a:xfrm>
              <a:custGeom>
                <a:avLst/>
                <a:gdLst>
                  <a:gd name="T0" fmla="*/ 22 w 41"/>
                  <a:gd name="T1" fmla="*/ 40 h 41"/>
                  <a:gd name="T2" fmla="*/ 1 w 41"/>
                  <a:gd name="T3" fmla="*/ 21 h 41"/>
                  <a:gd name="T4" fmla="*/ 20 w 41"/>
                  <a:gd name="T5" fmla="*/ 0 h 41"/>
                  <a:gd name="T6" fmla="*/ 41 w 41"/>
                  <a:gd name="T7" fmla="*/ 19 h 41"/>
                  <a:gd name="T8" fmla="*/ 22 w 41"/>
                  <a:gd name="T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22" y="40"/>
                    </a:moveTo>
                    <a:cubicBezTo>
                      <a:pt x="12" y="41"/>
                      <a:pt x="2" y="32"/>
                      <a:pt x="1" y="21"/>
                    </a:cubicBezTo>
                    <a:cubicBezTo>
                      <a:pt x="0" y="11"/>
                      <a:pt x="9" y="1"/>
                      <a:pt x="20" y="0"/>
                    </a:cubicBezTo>
                    <a:cubicBezTo>
                      <a:pt x="31" y="0"/>
                      <a:pt x="40" y="8"/>
                      <a:pt x="41" y="19"/>
                    </a:cubicBezTo>
                    <a:cubicBezTo>
                      <a:pt x="41" y="30"/>
                      <a:pt x="33" y="40"/>
                      <a:pt x="2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4" name="Freeform 648"/>
              <p:cNvSpPr>
                <a:spLocks/>
              </p:cNvSpPr>
              <p:nvPr/>
            </p:nvSpPr>
            <p:spPr bwMode="auto">
              <a:xfrm>
                <a:off x="4018" y="4056"/>
                <a:ext cx="40" cy="40"/>
              </a:xfrm>
              <a:custGeom>
                <a:avLst/>
                <a:gdLst>
                  <a:gd name="T0" fmla="*/ 41 w 41"/>
                  <a:gd name="T1" fmla="*/ 19 h 41"/>
                  <a:gd name="T2" fmla="*/ 22 w 41"/>
                  <a:gd name="T3" fmla="*/ 40 h 41"/>
                  <a:gd name="T4" fmla="*/ 0 w 41"/>
                  <a:gd name="T5" fmla="*/ 19 h 41"/>
                  <a:gd name="T6" fmla="*/ 21 w 41"/>
                  <a:gd name="T7" fmla="*/ 0 h 41"/>
                  <a:gd name="T8" fmla="*/ 41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41" y="19"/>
                    </a:moveTo>
                    <a:cubicBezTo>
                      <a:pt x="41" y="30"/>
                      <a:pt x="33" y="39"/>
                      <a:pt x="22" y="40"/>
                    </a:cubicBezTo>
                    <a:cubicBezTo>
                      <a:pt x="11" y="41"/>
                      <a:pt x="0" y="30"/>
                      <a:pt x="0" y="19"/>
                    </a:cubicBezTo>
                    <a:cubicBezTo>
                      <a:pt x="1" y="8"/>
                      <a:pt x="10" y="0"/>
                      <a:pt x="21" y="0"/>
                    </a:cubicBezTo>
                    <a:cubicBezTo>
                      <a:pt x="32" y="0"/>
                      <a:pt x="40" y="8"/>
                      <a:pt x="4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5" name="Freeform 649"/>
              <p:cNvSpPr>
                <a:spLocks/>
              </p:cNvSpPr>
              <p:nvPr/>
            </p:nvSpPr>
            <p:spPr bwMode="auto">
              <a:xfrm>
                <a:off x="4268" y="1457"/>
                <a:ext cx="39" cy="40"/>
              </a:xfrm>
              <a:custGeom>
                <a:avLst/>
                <a:gdLst>
                  <a:gd name="T0" fmla="*/ 20 w 40"/>
                  <a:gd name="T1" fmla="*/ 40 h 40"/>
                  <a:gd name="T2" fmla="*/ 1 w 40"/>
                  <a:gd name="T3" fmla="*/ 19 h 40"/>
                  <a:gd name="T4" fmla="*/ 21 w 40"/>
                  <a:gd name="T5" fmla="*/ 0 h 40"/>
                  <a:gd name="T6" fmla="*/ 40 w 40"/>
                  <a:gd name="T7" fmla="*/ 21 h 40"/>
                  <a:gd name="T8" fmla="*/ 20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1" y="19"/>
                    </a:cubicBezTo>
                    <a:cubicBezTo>
                      <a:pt x="1" y="8"/>
                      <a:pt x="10" y="0"/>
                      <a:pt x="21" y="0"/>
                    </a:cubicBezTo>
                    <a:cubicBezTo>
                      <a:pt x="32" y="1"/>
                      <a:pt x="40" y="10"/>
                      <a:pt x="40" y="21"/>
                    </a:cubicBezTo>
                    <a:cubicBezTo>
                      <a:pt x="40" y="32"/>
                      <a:pt x="31" y="40"/>
                      <a:pt x="2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6" name="Freeform 650"/>
              <p:cNvSpPr>
                <a:spLocks/>
              </p:cNvSpPr>
              <p:nvPr/>
            </p:nvSpPr>
            <p:spPr bwMode="auto">
              <a:xfrm>
                <a:off x="6772" y="2573"/>
                <a:ext cx="41" cy="39"/>
              </a:xfrm>
              <a:custGeom>
                <a:avLst/>
                <a:gdLst>
                  <a:gd name="T0" fmla="*/ 21 w 41"/>
                  <a:gd name="T1" fmla="*/ 0 h 40"/>
                  <a:gd name="T2" fmla="*/ 41 w 41"/>
                  <a:gd name="T3" fmla="*/ 21 h 40"/>
                  <a:gd name="T4" fmla="*/ 20 w 41"/>
                  <a:gd name="T5" fmla="*/ 40 h 40"/>
                  <a:gd name="T6" fmla="*/ 1 w 41"/>
                  <a:gd name="T7" fmla="*/ 20 h 40"/>
                  <a:gd name="T8" fmla="*/ 21 w 41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21" y="0"/>
                    </a:moveTo>
                    <a:cubicBezTo>
                      <a:pt x="32" y="0"/>
                      <a:pt x="41" y="10"/>
                      <a:pt x="41" y="21"/>
                    </a:cubicBezTo>
                    <a:cubicBezTo>
                      <a:pt x="41" y="32"/>
                      <a:pt x="32" y="40"/>
                      <a:pt x="20" y="40"/>
                    </a:cubicBezTo>
                    <a:cubicBezTo>
                      <a:pt x="9" y="40"/>
                      <a:pt x="0" y="31"/>
                      <a:pt x="1" y="20"/>
                    </a:cubicBezTo>
                    <a:cubicBezTo>
                      <a:pt x="1" y="9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7" name="Freeform 651"/>
              <p:cNvSpPr>
                <a:spLocks/>
              </p:cNvSpPr>
              <p:nvPr/>
            </p:nvSpPr>
            <p:spPr bwMode="auto">
              <a:xfrm>
                <a:off x="4000" y="1669"/>
                <a:ext cx="40" cy="40"/>
              </a:xfrm>
              <a:custGeom>
                <a:avLst/>
                <a:gdLst>
                  <a:gd name="T0" fmla="*/ 40 w 40"/>
                  <a:gd name="T1" fmla="*/ 21 h 41"/>
                  <a:gd name="T2" fmla="*/ 20 w 40"/>
                  <a:gd name="T3" fmla="*/ 40 h 41"/>
                  <a:gd name="T4" fmla="*/ 0 w 40"/>
                  <a:gd name="T5" fmla="*/ 20 h 41"/>
                  <a:gd name="T6" fmla="*/ 21 w 40"/>
                  <a:gd name="T7" fmla="*/ 0 h 41"/>
                  <a:gd name="T8" fmla="*/ 40 w 40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1"/>
                    </a:moveTo>
                    <a:cubicBezTo>
                      <a:pt x="40" y="32"/>
                      <a:pt x="31" y="41"/>
                      <a:pt x="20" y="40"/>
                    </a:cubicBezTo>
                    <a:cubicBezTo>
                      <a:pt x="9" y="40"/>
                      <a:pt x="0" y="30"/>
                      <a:pt x="0" y="20"/>
                    </a:cubicBezTo>
                    <a:cubicBezTo>
                      <a:pt x="1" y="9"/>
                      <a:pt x="11" y="0"/>
                      <a:pt x="21" y="0"/>
                    </a:cubicBezTo>
                    <a:cubicBezTo>
                      <a:pt x="31" y="1"/>
                      <a:pt x="40" y="10"/>
                      <a:pt x="4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8" name="Freeform 652"/>
              <p:cNvSpPr>
                <a:spLocks/>
              </p:cNvSpPr>
              <p:nvPr/>
            </p:nvSpPr>
            <p:spPr bwMode="auto">
              <a:xfrm>
                <a:off x="5568" y="4462"/>
                <a:ext cx="40" cy="41"/>
              </a:xfrm>
              <a:custGeom>
                <a:avLst/>
                <a:gdLst>
                  <a:gd name="T0" fmla="*/ 40 w 40"/>
                  <a:gd name="T1" fmla="*/ 20 h 41"/>
                  <a:gd name="T2" fmla="*/ 20 w 40"/>
                  <a:gd name="T3" fmla="*/ 40 h 41"/>
                  <a:gd name="T4" fmla="*/ 0 w 40"/>
                  <a:gd name="T5" fmla="*/ 21 h 41"/>
                  <a:gd name="T6" fmla="*/ 19 w 40"/>
                  <a:gd name="T7" fmla="*/ 0 h 41"/>
                  <a:gd name="T8" fmla="*/ 40 w 40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0"/>
                    </a:moveTo>
                    <a:cubicBezTo>
                      <a:pt x="40" y="30"/>
                      <a:pt x="31" y="40"/>
                      <a:pt x="20" y="40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10"/>
                      <a:pt x="8" y="0"/>
                      <a:pt x="19" y="0"/>
                    </a:cubicBezTo>
                    <a:cubicBezTo>
                      <a:pt x="29" y="0"/>
                      <a:pt x="39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9" name="Freeform 653"/>
              <p:cNvSpPr>
                <a:spLocks/>
              </p:cNvSpPr>
              <p:nvPr/>
            </p:nvSpPr>
            <p:spPr bwMode="auto">
              <a:xfrm>
                <a:off x="6500" y="1889"/>
                <a:ext cx="40" cy="40"/>
              </a:xfrm>
              <a:custGeom>
                <a:avLst/>
                <a:gdLst>
                  <a:gd name="T0" fmla="*/ 21 w 41"/>
                  <a:gd name="T1" fmla="*/ 0 h 41"/>
                  <a:gd name="T2" fmla="*/ 40 w 41"/>
                  <a:gd name="T3" fmla="*/ 21 h 41"/>
                  <a:gd name="T4" fmla="*/ 20 w 41"/>
                  <a:gd name="T5" fmla="*/ 40 h 41"/>
                  <a:gd name="T6" fmla="*/ 0 w 41"/>
                  <a:gd name="T7" fmla="*/ 20 h 41"/>
                  <a:gd name="T8" fmla="*/ 21 w 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21" y="0"/>
                    </a:moveTo>
                    <a:cubicBezTo>
                      <a:pt x="32" y="1"/>
                      <a:pt x="41" y="10"/>
                      <a:pt x="40" y="21"/>
                    </a:cubicBezTo>
                    <a:cubicBezTo>
                      <a:pt x="40" y="31"/>
                      <a:pt x="31" y="41"/>
                      <a:pt x="20" y="40"/>
                    </a:cubicBezTo>
                    <a:cubicBezTo>
                      <a:pt x="10" y="40"/>
                      <a:pt x="0" y="30"/>
                      <a:pt x="0" y="20"/>
                    </a:cubicBezTo>
                    <a:cubicBezTo>
                      <a:pt x="1" y="9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0" name="Freeform 654"/>
              <p:cNvSpPr>
                <a:spLocks/>
              </p:cNvSpPr>
              <p:nvPr/>
            </p:nvSpPr>
            <p:spPr bwMode="auto">
              <a:xfrm>
                <a:off x="5962" y="1415"/>
                <a:ext cx="40" cy="40"/>
              </a:xfrm>
              <a:custGeom>
                <a:avLst/>
                <a:gdLst>
                  <a:gd name="T0" fmla="*/ 19 w 41"/>
                  <a:gd name="T1" fmla="*/ 0 h 41"/>
                  <a:gd name="T2" fmla="*/ 40 w 41"/>
                  <a:gd name="T3" fmla="*/ 19 h 41"/>
                  <a:gd name="T4" fmla="*/ 20 w 41"/>
                  <a:gd name="T5" fmla="*/ 41 h 41"/>
                  <a:gd name="T6" fmla="*/ 0 w 41"/>
                  <a:gd name="T7" fmla="*/ 21 h 41"/>
                  <a:gd name="T8" fmla="*/ 19 w 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19" y="0"/>
                    </a:moveTo>
                    <a:cubicBezTo>
                      <a:pt x="30" y="0"/>
                      <a:pt x="39" y="9"/>
                      <a:pt x="40" y="19"/>
                    </a:cubicBezTo>
                    <a:cubicBezTo>
                      <a:pt x="41" y="31"/>
                      <a:pt x="32" y="41"/>
                      <a:pt x="20" y="41"/>
                    </a:cubicBezTo>
                    <a:cubicBezTo>
                      <a:pt x="9" y="40"/>
                      <a:pt x="0" y="32"/>
                      <a:pt x="0" y="21"/>
                    </a:cubicBezTo>
                    <a:cubicBezTo>
                      <a:pt x="0" y="10"/>
                      <a:pt x="9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1" name="Freeform 655"/>
              <p:cNvSpPr>
                <a:spLocks/>
              </p:cNvSpPr>
              <p:nvPr/>
            </p:nvSpPr>
            <p:spPr bwMode="auto">
              <a:xfrm>
                <a:off x="6805" y="2780"/>
                <a:ext cx="39" cy="41"/>
              </a:xfrm>
              <a:custGeom>
                <a:avLst/>
                <a:gdLst>
                  <a:gd name="T0" fmla="*/ 40 w 40"/>
                  <a:gd name="T1" fmla="*/ 22 h 41"/>
                  <a:gd name="T2" fmla="*/ 19 w 40"/>
                  <a:gd name="T3" fmla="*/ 41 h 41"/>
                  <a:gd name="T4" fmla="*/ 0 w 40"/>
                  <a:gd name="T5" fmla="*/ 20 h 41"/>
                  <a:gd name="T6" fmla="*/ 20 w 40"/>
                  <a:gd name="T7" fmla="*/ 1 h 41"/>
                  <a:gd name="T8" fmla="*/ 40 w 40"/>
                  <a:gd name="T9" fmla="*/ 2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2"/>
                    </a:moveTo>
                    <a:cubicBezTo>
                      <a:pt x="39" y="33"/>
                      <a:pt x="30" y="41"/>
                      <a:pt x="19" y="41"/>
                    </a:cubicBezTo>
                    <a:cubicBezTo>
                      <a:pt x="8" y="41"/>
                      <a:pt x="0" y="32"/>
                      <a:pt x="0" y="20"/>
                    </a:cubicBezTo>
                    <a:cubicBezTo>
                      <a:pt x="0" y="10"/>
                      <a:pt x="10" y="0"/>
                      <a:pt x="20" y="1"/>
                    </a:cubicBezTo>
                    <a:cubicBezTo>
                      <a:pt x="31" y="2"/>
                      <a:pt x="40" y="12"/>
                      <a:pt x="4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2" name="Freeform 656"/>
              <p:cNvSpPr>
                <a:spLocks/>
              </p:cNvSpPr>
              <p:nvPr/>
            </p:nvSpPr>
            <p:spPr bwMode="auto">
              <a:xfrm>
                <a:off x="3505" y="2896"/>
                <a:ext cx="40" cy="41"/>
              </a:xfrm>
              <a:custGeom>
                <a:avLst/>
                <a:gdLst>
                  <a:gd name="T0" fmla="*/ 19 w 40"/>
                  <a:gd name="T1" fmla="*/ 0 h 41"/>
                  <a:gd name="T2" fmla="*/ 40 w 40"/>
                  <a:gd name="T3" fmla="*/ 19 h 41"/>
                  <a:gd name="T4" fmla="*/ 21 w 40"/>
                  <a:gd name="T5" fmla="*/ 40 h 41"/>
                  <a:gd name="T6" fmla="*/ 0 w 40"/>
                  <a:gd name="T7" fmla="*/ 20 h 41"/>
                  <a:gd name="T8" fmla="*/ 19 w 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19" y="0"/>
                    </a:moveTo>
                    <a:cubicBezTo>
                      <a:pt x="30" y="0"/>
                      <a:pt x="39" y="8"/>
                      <a:pt x="40" y="19"/>
                    </a:cubicBezTo>
                    <a:cubicBezTo>
                      <a:pt x="40" y="30"/>
                      <a:pt x="32" y="39"/>
                      <a:pt x="21" y="40"/>
                    </a:cubicBezTo>
                    <a:cubicBezTo>
                      <a:pt x="10" y="41"/>
                      <a:pt x="0" y="32"/>
                      <a:pt x="0" y="20"/>
                    </a:cubicBezTo>
                    <a:cubicBezTo>
                      <a:pt x="0" y="10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3" name="Freeform 657"/>
              <p:cNvSpPr>
                <a:spLocks/>
              </p:cNvSpPr>
              <p:nvPr/>
            </p:nvSpPr>
            <p:spPr bwMode="auto">
              <a:xfrm>
                <a:off x="3854" y="1819"/>
                <a:ext cx="39" cy="40"/>
              </a:xfrm>
              <a:custGeom>
                <a:avLst/>
                <a:gdLst>
                  <a:gd name="T0" fmla="*/ 40 w 40"/>
                  <a:gd name="T1" fmla="*/ 20 h 40"/>
                  <a:gd name="T2" fmla="*/ 20 w 40"/>
                  <a:gd name="T3" fmla="*/ 40 h 40"/>
                  <a:gd name="T4" fmla="*/ 1 w 40"/>
                  <a:gd name="T5" fmla="*/ 19 h 40"/>
                  <a:gd name="T6" fmla="*/ 20 w 40"/>
                  <a:gd name="T7" fmla="*/ 0 h 40"/>
                  <a:gd name="T8" fmla="*/ 40 w 40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40" y="20"/>
                    </a:moveTo>
                    <a:cubicBezTo>
                      <a:pt x="40" y="31"/>
                      <a:pt x="30" y="40"/>
                      <a:pt x="20" y="40"/>
                    </a:cubicBezTo>
                    <a:cubicBezTo>
                      <a:pt x="9" y="39"/>
                      <a:pt x="0" y="29"/>
                      <a:pt x="1" y="19"/>
                    </a:cubicBezTo>
                    <a:cubicBezTo>
                      <a:pt x="1" y="9"/>
                      <a:pt x="1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4" name="Freeform 658"/>
              <p:cNvSpPr>
                <a:spLocks/>
              </p:cNvSpPr>
              <p:nvPr/>
            </p:nvSpPr>
            <p:spPr bwMode="auto">
              <a:xfrm>
                <a:off x="6051" y="1445"/>
                <a:ext cx="40" cy="40"/>
              </a:xfrm>
              <a:custGeom>
                <a:avLst/>
                <a:gdLst>
                  <a:gd name="T0" fmla="*/ 19 w 40"/>
                  <a:gd name="T1" fmla="*/ 40 h 40"/>
                  <a:gd name="T2" fmla="*/ 1 w 40"/>
                  <a:gd name="T3" fmla="*/ 18 h 40"/>
                  <a:gd name="T4" fmla="*/ 21 w 40"/>
                  <a:gd name="T5" fmla="*/ 1 h 40"/>
                  <a:gd name="T6" fmla="*/ 40 w 40"/>
                  <a:gd name="T7" fmla="*/ 20 h 40"/>
                  <a:gd name="T8" fmla="*/ 19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9" y="40"/>
                    </a:moveTo>
                    <a:cubicBezTo>
                      <a:pt x="8" y="39"/>
                      <a:pt x="0" y="29"/>
                      <a:pt x="1" y="18"/>
                    </a:cubicBezTo>
                    <a:cubicBezTo>
                      <a:pt x="2" y="8"/>
                      <a:pt x="12" y="0"/>
                      <a:pt x="21" y="1"/>
                    </a:cubicBezTo>
                    <a:cubicBezTo>
                      <a:pt x="31" y="1"/>
                      <a:pt x="40" y="10"/>
                      <a:pt x="40" y="20"/>
                    </a:cubicBezTo>
                    <a:cubicBezTo>
                      <a:pt x="40" y="31"/>
                      <a:pt x="30" y="40"/>
                      <a:pt x="19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5" name="Freeform 659"/>
              <p:cNvSpPr>
                <a:spLocks/>
              </p:cNvSpPr>
              <p:nvPr/>
            </p:nvSpPr>
            <p:spPr bwMode="auto">
              <a:xfrm>
                <a:off x="3648" y="2150"/>
                <a:ext cx="39" cy="39"/>
              </a:xfrm>
              <a:custGeom>
                <a:avLst/>
                <a:gdLst>
                  <a:gd name="T0" fmla="*/ 40 w 40"/>
                  <a:gd name="T1" fmla="*/ 20 h 40"/>
                  <a:gd name="T2" fmla="*/ 19 w 40"/>
                  <a:gd name="T3" fmla="*/ 39 h 40"/>
                  <a:gd name="T4" fmla="*/ 1 w 40"/>
                  <a:gd name="T5" fmla="*/ 18 h 40"/>
                  <a:gd name="T6" fmla="*/ 20 w 40"/>
                  <a:gd name="T7" fmla="*/ 0 h 40"/>
                  <a:gd name="T8" fmla="*/ 40 w 40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40" y="20"/>
                    </a:moveTo>
                    <a:cubicBezTo>
                      <a:pt x="40" y="31"/>
                      <a:pt x="30" y="40"/>
                      <a:pt x="19" y="39"/>
                    </a:cubicBezTo>
                    <a:cubicBezTo>
                      <a:pt x="8" y="39"/>
                      <a:pt x="0" y="29"/>
                      <a:pt x="1" y="18"/>
                    </a:cubicBezTo>
                    <a:cubicBezTo>
                      <a:pt x="1" y="8"/>
                      <a:pt x="10" y="0"/>
                      <a:pt x="20" y="0"/>
                    </a:cubicBezTo>
                    <a:cubicBezTo>
                      <a:pt x="30" y="0"/>
                      <a:pt x="40" y="9"/>
                      <a:pt x="4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6" name="Freeform 660"/>
              <p:cNvSpPr>
                <a:spLocks/>
              </p:cNvSpPr>
              <p:nvPr/>
            </p:nvSpPr>
            <p:spPr bwMode="auto">
              <a:xfrm>
                <a:off x="3590" y="2327"/>
                <a:ext cx="39" cy="40"/>
              </a:xfrm>
              <a:custGeom>
                <a:avLst/>
                <a:gdLst>
                  <a:gd name="T0" fmla="*/ 19 w 40"/>
                  <a:gd name="T1" fmla="*/ 41 h 41"/>
                  <a:gd name="T2" fmla="*/ 0 w 40"/>
                  <a:gd name="T3" fmla="*/ 20 h 41"/>
                  <a:gd name="T4" fmla="*/ 21 w 40"/>
                  <a:gd name="T5" fmla="*/ 1 h 41"/>
                  <a:gd name="T6" fmla="*/ 40 w 40"/>
                  <a:gd name="T7" fmla="*/ 22 h 41"/>
                  <a:gd name="T8" fmla="*/ 19 w 4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19" y="41"/>
                    </a:moveTo>
                    <a:cubicBezTo>
                      <a:pt x="8" y="40"/>
                      <a:pt x="0" y="31"/>
                      <a:pt x="0" y="20"/>
                    </a:cubicBezTo>
                    <a:cubicBezTo>
                      <a:pt x="1" y="10"/>
                      <a:pt x="10" y="0"/>
                      <a:pt x="21" y="1"/>
                    </a:cubicBezTo>
                    <a:cubicBezTo>
                      <a:pt x="31" y="1"/>
                      <a:pt x="40" y="11"/>
                      <a:pt x="40" y="22"/>
                    </a:cubicBezTo>
                    <a:cubicBezTo>
                      <a:pt x="39" y="33"/>
                      <a:pt x="30" y="41"/>
                      <a:pt x="19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" name="Freeform 661"/>
              <p:cNvSpPr>
                <a:spLocks/>
              </p:cNvSpPr>
              <p:nvPr/>
            </p:nvSpPr>
            <p:spPr bwMode="auto">
              <a:xfrm>
                <a:off x="6778" y="3170"/>
                <a:ext cx="40" cy="40"/>
              </a:xfrm>
              <a:custGeom>
                <a:avLst/>
                <a:gdLst>
                  <a:gd name="T0" fmla="*/ 40 w 40"/>
                  <a:gd name="T1" fmla="*/ 21 h 41"/>
                  <a:gd name="T2" fmla="*/ 19 w 40"/>
                  <a:gd name="T3" fmla="*/ 40 h 41"/>
                  <a:gd name="T4" fmla="*/ 0 w 40"/>
                  <a:gd name="T5" fmla="*/ 20 h 41"/>
                  <a:gd name="T6" fmla="*/ 20 w 40"/>
                  <a:gd name="T7" fmla="*/ 1 h 41"/>
                  <a:gd name="T8" fmla="*/ 40 w 40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40" y="21"/>
                    </a:moveTo>
                    <a:cubicBezTo>
                      <a:pt x="39" y="31"/>
                      <a:pt x="29" y="41"/>
                      <a:pt x="19" y="40"/>
                    </a:cubicBezTo>
                    <a:cubicBezTo>
                      <a:pt x="8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1"/>
                    </a:cubicBezTo>
                    <a:cubicBezTo>
                      <a:pt x="31" y="1"/>
                      <a:pt x="40" y="10"/>
                      <a:pt x="4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8" name="Freeform 662"/>
              <p:cNvSpPr>
                <a:spLocks/>
              </p:cNvSpPr>
              <p:nvPr/>
            </p:nvSpPr>
            <p:spPr bwMode="auto">
              <a:xfrm>
                <a:off x="3869" y="3907"/>
                <a:ext cx="40" cy="40"/>
              </a:xfrm>
              <a:custGeom>
                <a:avLst/>
                <a:gdLst>
                  <a:gd name="T0" fmla="*/ 20 w 40"/>
                  <a:gd name="T1" fmla="*/ 40 h 41"/>
                  <a:gd name="T2" fmla="*/ 0 w 40"/>
                  <a:gd name="T3" fmla="*/ 21 h 41"/>
                  <a:gd name="T4" fmla="*/ 19 w 40"/>
                  <a:gd name="T5" fmla="*/ 1 h 41"/>
                  <a:gd name="T6" fmla="*/ 40 w 40"/>
                  <a:gd name="T7" fmla="*/ 20 h 41"/>
                  <a:gd name="T8" fmla="*/ 20 w 40"/>
                  <a:gd name="T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20" y="40"/>
                    </a:moveTo>
                    <a:cubicBezTo>
                      <a:pt x="9" y="41"/>
                      <a:pt x="0" y="32"/>
                      <a:pt x="0" y="21"/>
                    </a:cubicBezTo>
                    <a:cubicBezTo>
                      <a:pt x="0" y="10"/>
                      <a:pt x="8" y="1"/>
                      <a:pt x="19" y="1"/>
                    </a:cubicBezTo>
                    <a:cubicBezTo>
                      <a:pt x="30" y="0"/>
                      <a:pt x="39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9" name="Freeform 663"/>
              <p:cNvSpPr>
                <a:spLocks/>
              </p:cNvSpPr>
              <p:nvPr/>
            </p:nvSpPr>
            <p:spPr bwMode="auto">
              <a:xfrm>
                <a:off x="4169" y="4204"/>
                <a:ext cx="39" cy="40"/>
              </a:xfrm>
              <a:custGeom>
                <a:avLst/>
                <a:gdLst>
                  <a:gd name="T0" fmla="*/ 39 w 40"/>
                  <a:gd name="T1" fmla="*/ 20 h 41"/>
                  <a:gd name="T2" fmla="*/ 19 w 40"/>
                  <a:gd name="T3" fmla="*/ 40 h 41"/>
                  <a:gd name="T4" fmla="*/ 0 w 40"/>
                  <a:gd name="T5" fmla="*/ 21 h 41"/>
                  <a:gd name="T6" fmla="*/ 21 w 40"/>
                  <a:gd name="T7" fmla="*/ 1 h 41"/>
                  <a:gd name="T8" fmla="*/ 39 w 40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39" y="20"/>
                    </a:moveTo>
                    <a:cubicBezTo>
                      <a:pt x="40" y="31"/>
                      <a:pt x="29" y="41"/>
                      <a:pt x="19" y="40"/>
                    </a:cubicBezTo>
                    <a:cubicBezTo>
                      <a:pt x="9" y="40"/>
                      <a:pt x="0" y="30"/>
                      <a:pt x="0" y="21"/>
                    </a:cubicBezTo>
                    <a:cubicBezTo>
                      <a:pt x="0" y="10"/>
                      <a:pt x="10" y="0"/>
                      <a:pt x="21" y="1"/>
                    </a:cubicBezTo>
                    <a:cubicBezTo>
                      <a:pt x="31" y="2"/>
                      <a:pt x="39" y="11"/>
                      <a:pt x="3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0" name="Freeform 664"/>
              <p:cNvSpPr>
                <a:spLocks/>
              </p:cNvSpPr>
              <p:nvPr/>
            </p:nvSpPr>
            <p:spPr bwMode="auto">
              <a:xfrm>
                <a:off x="5152" y="4524"/>
                <a:ext cx="40" cy="41"/>
              </a:xfrm>
              <a:custGeom>
                <a:avLst/>
                <a:gdLst>
                  <a:gd name="T0" fmla="*/ 20 w 40"/>
                  <a:gd name="T1" fmla="*/ 0 h 41"/>
                  <a:gd name="T2" fmla="*/ 40 w 40"/>
                  <a:gd name="T3" fmla="*/ 21 h 41"/>
                  <a:gd name="T4" fmla="*/ 19 w 40"/>
                  <a:gd name="T5" fmla="*/ 40 h 41"/>
                  <a:gd name="T6" fmla="*/ 0 w 40"/>
                  <a:gd name="T7" fmla="*/ 21 h 41"/>
                  <a:gd name="T8" fmla="*/ 20 w 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1">
                    <a:moveTo>
                      <a:pt x="20" y="0"/>
                    </a:moveTo>
                    <a:cubicBezTo>
                      <a:pt x="31" y="0"/>
                      <a:pt x="40" y="10"/>
                      <a:pt x="40" y="21"/>
                    </a:cubicBezTo>
                    <a:cubicBezTo>
                      <a:pt x="40" y="31"/>
                      <a:pt x="30" y="41"/>
                      <a:pt x="19" y="40"/>
                    </a:cubicBezTo>
                    <a:cubicBezTo>
                      <a:pt x="9" y="39"/>
                      <a:pt x="1" y="30"/>
                      <a:pt x="0" y="21"/>
                    </a:cubicBezTo>
                    <a:cubicBezTo>
                      <a:pt x="0" y="10"/>
                      <a:pt x="10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1" name="Freeform 665"/>
              <p:cNvSpPr>
                <a:spLocks/>
              </p:cNvSpPr>
              <p:nvPr/>
            </p:nvSpPr>
            <p:spPr bwMode="auto">
              <a:xfrm>
                <a:off x="3560" y="2418"/>
                <a:ext cx="40" cy="40"/>
              </a:xfrm>
              <a:custGeom>
                <a:avLst/>
                <a:gdLst>
                  <a:gd name="T0" fmla="*/ 21 w 41"/>
                  <a:gd name="T1" fmla="*/ 0 h 40"/>
                  <a:gd name="T2" fmla="*/ 41 w 41"/>
                  <a:gd name="T3" fmla="*/ 20 h 40"/>
                  <a:gd name="T4" fmla="*/ 20 w 41"/>
                  <a:gd name="T5" fmla="*/ 39 h 40"/>
                  <a:gd name="T6" fmla="*/ 1 w 41"/>
                  <a:gd name="T7" fmla="*/ 19 h 40"/>
                  <a:gd name="T8" fmla="*/ 21 w 41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21" y="0"/>
                    </a:moveTo>
                    <a:cubicBezTo>
                      <a:pt x="32" y="0"/>
                      <a:pt x="41" y="10"/>
                      <a:pt x="41" y="20"/>
                    </a:cubicBezTo>
                    <a:cubicBezTo>
                      <a:pt x="40" y="31"/>
                      <a:pt x="30" y="40"/>
                      <a:pt x="20" y="39"/>
                    </a:cubicBezTo>
                    <a:cubicBezTo>
                      <a:pt x="9" y="39"/>
                      <a:pt x="0" y="30"/>
                      <a:pt x="1" y="19"/>
                    </a:cubicBezTo>
                    <a:cubicBezTo>
                      <a:pt x="1" y="8"/>
                      <a:pt x="10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2" name="Freeform 666"/>
              <p:cNvSpPr>
                <a:spLocks/>
              </p:cNvSpPr>
              <p:nvPr/>
            </p:nvSpPr>
            <p:spPr bwMode="auto">
              <a:xfrm>
                <a:off x="4622" y="1277"/>
                <a:ext cx="39" cy="39"/>
              </a:xfrm>
              <a:custGeom>
                <a:avLst/>
                <a:gdLst>
                  <a:gd name="T0" fmla="*/ 39 w 40"/>
                  <a:gd name="T1" fmla="*/ 21 h 40"/>
                  <a:gd name="T2" fmla="*/ 19 w 40"/>
                  <a:gd name="T3" fmla="*/ 40 h 40"/>
                  <a:gd name="T4" fmla="*/ 1 w 40"/>
                  <a:gd name="T5" fmla="*/ 20 h 40"/>
                  <a:gd name="T6" fmla="*/ 20 w 40"/>
                  <a:gd name="T7" fmla="*/ 0 h 40"/>
                  <a:gd name="T8" fmla="*/ 39 w 40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9" y="21"/>
                    </a:moveTo>
                    <a:cubicBezTo>
                      <a:pt x="39" y="32"/>
                      <a:pt x="30" y="40"/>
                      <a:pt x="19" y="40"/>
                    </a:cubicBezTo>
                    <a:cubicBezTo>
                      <a:pt x="9" y="39"/>
                      <a:pt x="1" y="30"/>
                      <a:pt x="1" y="20"/>
                    </a:cubicBezTo>
                    <a:cubicBezTo>
                      <a:pt x="0" y="9"/>
                      <a:pt x="10" y="0"/>
                      <a:pt x="20" y="0"/>
                    </a:cubicBezTo>
                    <a:cubicBezTo>
                      <a:pt x="31" y="0"/>
                      <a:pt x="40" y="10"/>
                      <a:pt x="3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3" name="Freeform 667"/>
              <p:cNvSpPr>
                <a:spLocks/>
              </p:cNvSpPr>
              <p:nvPr/>
            </p:nvSpPr>
            <p:spPr bwMode="auto">
              <a:xfrm>
                <a:off x="3507" y="3194"/>
                <a:ext cx="39" cy="39"/>
              </a:xfrm>
              <a:custGeom>
                <a:avLst/>
                <a:gdLst>
                  <a:gd name="T0" fmla="*/ 38 w 39"/>
                  <a:gd name="T1" fmla="*/ 19 h 39"/>
                  <a:gd name="T2" fmla="*/ 20 w 39"/>
                  <a:gd name="T3" fmla="*/ 38 h 39"/>
                  <a:gd name="T4" fmla="*/ 0 w 39"/>
                  <a:gd name="T5" fmla="*/ 20 h 39"/>
                  <a:gd name="T6" fmla="*/ 20 w 39"/>
                  <a:gd name="T7" fmla="*/ 0 h 39"/>
                  <a:gd name="T8" fmla="*/ 38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8" y="19"/>
                    </a:moveTo>
                    <a:cubicBezTo>
                      <a:pt x="39" y="29"/>
                      <a:pt x="30" y="38"/>
                      <a:pt x="20" y="38"/>
                    </a:cubicBezTo>
                    <a:cubicBezTo>
                      <a:pt x="10" y="39"/>
                      <a:pt x="1" y="30"/>
                      <a:pt x="0" y="20"/>
                    </a:cubicBezTo>
                    <a:cubicBezTo>
                      <a:pt x="0" y="10"/>
                      <a:pt x="9" y="0"/>
                      <a:pt x="20" y="0"/>
                    </a:cubicBezTo>
                    <a:cubicBezTo>
                      <a:pt x="30" y="0"/>
                      <a:pt x="38" y="9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" name="Freeform 668"/>
              <p:cNvSpPr>
                <a:spLocks/>
              </p:cNvSpPr>
              <p:nvPr/>
            </p:nvSpPr>
            <p:spPr bwMode="auto">
              <a:xfrm>
                <a:off x="3677" y="2060"/>
                <a:ext cx="39" cy="38"/>
              </a:xfrm>
              <a:custGeom>
                <a:avLst/>
                <a:gdLst>
                  <a:gd name="T0" fmla="*/ 20 w 40"/>
                  <a:gd name="T1" fmla="*/ 38 h 38"/>
                  <a:gd name="T2" fmla="*/ 1 w 40"/>
                  <a:gd name="T3" fmla="*/ 20 h 38"/>
                  <a:gd name="T4" fmla="*/ 20 w 40"/>
                  <a:gd name="T5" fmla="*/ 0 h 38"/>
                  <a:gd name="T6" fmla="*/ 39 w 40"/>
                  <a:gd name="T7" fmla="*/ 20 h 38"/>
                  <a:gd name="T8" fmla="*/ 20 w 40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20" y="38"/>
                    </a:moveTo>
                    <a:cubicBezTo>
                      <a:pt x="10" y="38"/>
                      <a:pt x="1" y="30"/>
                      <a:pt x="1" y="20"/>
                    </a:cubicBezTo>
                    <a:cubicBezTo>
                      <a:pt x="0" y="10"/>
                      <a:pt x="10" y="0"/>
                      <a:pt x="20" y="0"/>
                    </a:cubicBezTo>
                    <a:cubicBezTo>
                      <a:pt x="30" y="0"/>
                      <a:pt x="40" y="10"/>
                      <a:pt x="39" y="20"/>
                    </a:cubicBezTo>
                    <a:cubicBezTo>
                      <a:pt x="38" y="30"/>
                      <a:pt x="29" y="38"/>
                      <a:pt x="2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5" name="Freeform 669"/>
              <p:cNvSpPr>
                <a:spLocks/>
              </p:cNvSpPr>
              <p:nvPr/>
            </p:nvSpPr>
            <p:spPr bwMode="auto">
              <a:xfrm>
                <a:off x="3502" y="2598"/>
                <a:ext cx="39" cy="40"/>
              </a:xfrm>
              <a:custGeom>
                <a:avLst/>
                <a:gdLst>
                  <a:gd name="T0" fmla="*/ 21 w 40"/>
                  <a:gd name="T1" fmla="*/ 39 h 40"/>
                  <a:gd name="T2" fmla="*/ 1 w 40"/>
                  <a:gd name="T3" fmla="*/ 21 h 40"/>
                  <a:gd name="T4" fmla="*/ 20 w 40"/>
                  <a:gd name="T5" fmla="*/ 0 h 40"/>
                  <a:gd name="T6" fmla="*/ 39 w 40"/>
                  <a:gd name="T7" fmla="*/ 18 h 40"/>
                  <a:gd name="T8" fmla="*/ 21 w 40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1" y="39"/>
                    </a:moveTo>
                    <a:cubicBezTo>
                      <a:pt x="11" y="40"/>
                      <a:pt x="2" y="31"/>
                      <a:pt x="1" y="21"/>
                    </a:cubicBezTo>
                    <a:cubicBezTo>
                      <a:pt x="0" y="10"/>
                      <a:pt x="9" y="1"/>
                      <a:pt x="20" y="0"/>
                    </a:cubicBezTo>
                    <a:cubicBezTo>
                      <a:pt x="30" y="0"/>
                      <a:pt x="39" y="8"/>
                      <a:pt x="39" y="18"/>
                    </a:cubicBezTo>
                    <a:cubicBezTo>
                      <a:pt x="40" y="29"/>
                      <a:pt x="31" y="39"/>
                      <a:pt x="2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6" name="Freeform 670"/>
              <p:cNvSpPr>
                <a:spLocks/>
              </p:cNvSpPr>
              <p:nvPr/>
            </p:nvSpPr>
            <p:spPr bwMode="auto">
              <a:xfrm>
                <a:off x="6807" y="3080"/>
                <a:ext cx="38" cy="39"/>
              </a:xfrm>
              <a:custGeom>
                <a:avLst/>
                <a:gdLst>
                  <a:gd name="T0" fmla="*/ 20 w 39"/>
                  <a:gd name="T1" fmla="*/ 39 h 39"/>
                  <a:gd name="T2" fmla="*/ 0 w 39"/>
                  <a:gd name="T3" fmla="*/ 19 h 39"/>
                  <a:gd name="T4" fmla="*/ 19 w 39"/>
                  <a:gd name="T5" fmla="*/ 1 h 39"/>
                  <a:gd name="T6" fmla="*/ 39 w 39"/>
                  <a:gd name="T7" fmla="*/ 20 h 39"/>
                  <a:gd name="T8" fmla="*/ 20 w 3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20" y="39"/>
                    </a:moveTo>
                    <a:cubicBezTo>
                      <a:pt x="9" y="39"/>
                      <a:pt x="0" y="30"/>
                      <a:pt x="0" y="19"/>
                    </a:cubicBezTo>
                    <a:cubicBezTo>
                      <a:pt x="0" y="10"/>
                      <a:pt x="9" y="1"/>
                      <a:pt x="19" y="1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0"/>
                      <a:pt x="30" y="39"/>
                      <a:pt x="2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" name="Freeform 671"/>
              <p:cNvSpPr>
                <a:spLocks/>
              </p:cNvSpPr>
              <p:nvPr/>
            </p:nvSpPr>
            <p:spPr bwMode="auto">
              <a:xfrm>
                <a:off x="6742" y="2365"/>
                <a:ext cx="38" cy="38"/>
              </a:xfrm>
              <a:custGeom>
                <a:avLst/>
                <a:gdLst>
                  <a:gd name="T0" fmla="*/ 39 w 39"/>
                  <a:gd name="T1" fmla="*/ 20 h 39"/>
                  <a:gd name="T2" fmla="*/ 18 w 39"/>
                  <a:gd name="T3" fmla="*/ 39 h 39"/>
                  <a:gd name="T4" fmla="*/ 0 w 39"/>
                  <a:gd name="T5" fmla="*/ 20 h 39"/>
                  <a:gd name="T6" fmla="*/ 20 w 39"/>
                  <a:gd name="T7" fmla="*/ 0 h 39"/>
                  <a:gd name="T8" fmla="*/ 39 w 39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20"/>
                    </a:moveTo>
                    <a:cubicBezTo>
                      <a:pt x="38" y="31"/>
                      <a:pt x="29" y="39"/>
                      <a:pt x="18" y="39"/>
                    </a:cubicBezTo>
                    <a:cubicBezTo>
                      <a:pt x="8" y="38"/>
                      <a:pt x="0" y="3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31" y="0"/>
                      <a:pt x="39" y="9"/>
                      <a:pt x="3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" name="Freeform 672"/>
              <p:cNvSpPr>
                <a:spLocks/>
              </p:cNvSpPr>
              <p:nvPr/>
            </p:nvSpPr>
            <p:spPr bwMode="auto">
              <a:xfrm>
                <a:off x="4766" y="4498"/>
                <a:ext cx="38" cy="38"/>
              </a:xfrm>
              <a:custGeom>
                <a:avLst/>
                <a:gdLst>
                  <a:gd name="T0" fmla="*/ 38 w 39"/>
                  <a:gd name="T1" fmla="*/ 21 h 39"/>
                  <a:gd name="T2" fmla="*/ 19 w 39"/>
                  <a:gd name="T3" fmla="*/ 39 h 39"/>
                  <a:gd name="T4" fmla="*/ 1 w 39"/>
                  <a:gd name="T5" fmla="*/ 20 h 39"/>
                  <a:gd name="T6" fmla="*/ 21 w 39"/>
                  <a:gd name="T7" fmla="*/ 1 h 39"/>
                  <a:gd name="T8" fmla="*/ 38 w 3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8" y="21"/>
                    </a:moveTo>
                    <a:cubicBezTo>
                      <a:pt x="38" y="31"/>
                      <a:pt x="29" y="39"/>
                      <a:pt x="19" y="39"/>
                    </a:cubicBezTo>
                    <a:cubicBezTo>
                      <a:pt x="9" y="39"/>
                      <a:pt x="1" y="30"/>
                      <a:pt x="1" y="20"/>
                    </a:cubicBezTo>
                    <a:cubicBezTo>
                      <a:pt x="0" y="9"/>
                      <a:pt x="10" y="0"/>
                      <a:pt x="21" y="1"/>
                    </a:cubicBezTo>
                    <a:cubicBezTo>
                      <a:pt x="31" y="2"/>
                      <a:pt x="39" y="10"/>
                      <a:pt x="3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9" name="Freeform 673"/>
              <p:cNvSpPr>
                <a:spLocks/>
              </p:cNvSpPr>
              <p:nvPr/>
            </p:nvSpPr>
            <p:spPr bwMode="auto">
              <a:xfrm>
                <a:off x="5894" y="4370"/>
                <a:ext cx="38" cy="38"/>
              </a:xfrm>
              <a:custGeom>
                <a:avLst/>
                <a:gdLst>
                  <a:gd name="T0" fmla="*/ 39 w 39"/>
                  <a:gd name="T1" fmla="*/ 19 h 39"/>
                  <a:gd name="T2" fmla="*/ 21 w 39"/>
                  <a:gd name="T3" fmla="*/ 38 h 39"/>
                  <a:gd name="T4" fmla="*/ 1 w 39"/>
                  <a:gd name="T5" fmla="*/ 19 h 39"/>
                  <a:gd name="T6" fmla="*/ 20 w 39"/>
                  <a:gd name="T7" fmla="*/ 0 h 39"/>
                  <a:gd name="T8" fmla="*/ 39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9" y="19"/>
                    </a:moveTo>
                    <a:cubicBezTo>
                      <a:pt x="39" y="29"/>
                      <a:pt x="31" y="38"/>
                      <a:pt x="21" y="38"/>
                    </a:cubicBezTo>
                    <a:cubicBezTo>
                      <a:pt x="10" y="39"/>
                      <a:pt x="0" y="30"/>
                      <a:pt x="1" y="19"/>
                    </a:cubicBezTo>
                    <a:cubicBezTo>
                      <a:pt x="1" y="9"/>
                      <a:pt x="10" y="0"/>
                      <a:pt x="20" y="0"/>
                    </a:cubicBezTo>
                    <a:cubicBezTo>
                      <a:pt x="30" y="0"/>
                      <a:pt x="38" y="9"/>
                      <a:pt x="3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" name="Freeform 674"/>
              <p:cNvSpPr>
                <a:spLocks/>
              </p:cNvSpPr>
              <p:nvPr/>
            </p:nvSpPr>
            <p:spPr bwMode="auto">
              <a:xfrm>
                <a:off x="5248" y="1183"/>
                <a:ext cx="38" cy="38"/>
              </a:xfrm>
              <a:custGeom>
                <a:avLst/>
                <a:gdLst>
                  <a:gd name="T0" fmla="*/ 19 w 39"/>
                  <a:gd name="T1" fmla="*/ 0 h 39"/>
                  <a:gd name="T2" fmla="*/ 38 w 39"/>
                  <a:gd name="T3" fmla="*/ 17 h 39"/>
                  <a:gd name="T4" fmla="*/ 20 w 39"/>
                  <a:gd name="T5" fmla="*/ 38 h 39"/>
                  <a:gd name="T6" fmla="*/ 1 w 39"/>
                  <a:gd name="T7" fmla="*/ 21 h 39"/>
                  <a:gd name="T8" fmla="*/ 19 w 3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19" y="0"/>
                    </a:moveTo>
                    <a:cubicBezTo>
                      <a:pt x="29" y="0"/>
                      <a:pt x="38" y="7"/>
                      <a:pt x="38" y="17"/>
                    </a:cubicBezTo>
                    <a:cubicBezTo>
                      <a:pt x="39" y="29"/>
                      <a:pt x="31" y="38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1" name="Freeform 675"/>
              <p:cNvSpPr>
                <a:spLocks/>
              </p:cNvSpPr>
              <p:nvPr/>
            </p:nvSpPr>
            <p:spPr bwMode="auto">
              <a:xfrm>
                <a:off x="6632" y="3619"/>
                <a:ext cx="39" cy="39"/>
              </a:xfrm>
              <a:custGeom>
                <a:avLst/>
                <a:gdLst>
                  <a:gd name="T0" fmla="*/ 19 w 40"/>
                  <a:gd name="T1" fmla="*/ 0 h 39"/>
                  <a:gd name="T2" fmla="*/ 40 w 40"/>
                  <a:gd name="T3" fmla="*/ 19 h 39"/>
                  <a:gd name="T4" fmla="*/ 20 w 40"/>
                  <a:gd name="T5" fmla="*/ 39 h 39"/>
                  <a:gd name="T6" fmla="*/ 1 w 40"/>
                  <a:gd name="T7" fmla="*/ 21 h 39"/>
                  <a:gd name="T8" fmla="*/ 19 w 4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9">
                    <a:moveTo>
                      <a:pt x="19" y="0"/>
                    </a:moveTo>
                    <a:cubicBezTo>
                      <a:pt x="30" y="0"/>
                      <a:pt x="40" y="8"/>
                      <a:pt x="40" y="19"/>
                    </a:cubicBezTo>
                    <a:cubicBezTo>
                      <a:pt x="40" y="30"/>
                      <a:pt x="31" y="39"/>
                      <a:pt x="20" y="39"/>
                    </a:cubicBezTo>
                    <a:cubicBezTo>
                      <a:pt x="9" y="39"/>
                      <a:pt x="1" y="31"/>
                      <a:pt x="1" y="21"/>
                    </a:cubicBezTo>
                    <a:cubicBezTo>
                      <a:pt x="0" y="9"/>
                      <a:pt x="8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2" name="Freeform 676"/>
              <p:cNvSpPr>
                <a:spLocks/>
              </p:cNvSpPr>
              <p:nvPr/>
            </p:nvSpPr>
            <p:spPr bwMode="auto">
              <a:xfrm>
                <a:off x="6291" y="1623"/>
                <a:ext cx="39" cy="38"/>
              </a:xfrm>
              <a:custGeom>
                <a:avLst/>
                <a:gdLst>
                  <a:gd name="T0" fmla="*/ 19 w 39"/>
                  <a:gd name="T1" fmla="*/ 0 h 38"/>
                  <a:gd name="T2" fmla="*/ 39 w 39"/>
                  <a:gd name="T3" fmla="*/ 18 h 38"/>
                  <a:gd name="T4" fmla="*/ 21 w 39"/>
                  <a:gd name="T5" fmla="*/ 38 h 38"/>
                  <a:gd name="T6" fmla="*/ 1 w 39"/>
                  <a:gd name="T7" fmla="*/ 18 h 38"/>
                  <a:gd name="T8" fmla="*/ 19 w 3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19" y="0"/>
                    </a:moveTo>
                    <a:cubicBezTo>
                      <a:pt x="30" y="0"/>
                      <a:pt x="38" y="8"/>
                      <a:pt x="39" y="18"/>
                    </a:cubicBezTo>
                    <a:cubicBezTo>
                      <a:pt x="39" y="28"/>
                      <a:pt x="31" y="37"/>
                      <a:pt x="21" y="38"/>
                    </a:cubicBezTo>
                    <a:cubicBezTo>
                      <a:pt x="10" y="38"/>
                      <a:pt x="0" y="29"/>
                      <a:pt x="1" y="18"/>
                    </a:cubicBezTo>
                    <a:cubicBezTo>
                      <a:pt x="1" y="8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3" name="Freeform 677"/>
              <p:cNvSpPr>
                <a:spLocks/>
              </p:cNvSpPr>
              <p:nvPr/>
            </p:nvSpPr>
            <p:spPr bwMode="auto">
              <a:xfrm>
                <a:off x="3476" y="2986"/>
                <a:ext cx="37" cy="38"/>
              </a:xfrm>
              <a:custGeom>
                <a:avLst/>
                <a:gdLst>
                  <a:gd name="T0" fmla="*/ 38 w 38"/>
                  <a:gd name="T1" fmla="*/ 18 h 39"/>
                  <a:gd name="T2" fmla="*/ 21 w 38"/>
                  <a:gd name="T3" fmla="*/ 38 h 39"/>
                  <a:gd name="T4" fmla="*/ 1 w 38"/>
                  <a:gd name="T5" fmla="*/ 19 h 39"/>
                  <a:gd name="T6" fmla="*/ 19 w 38"/>
                  <a:gd name="T7" fmla="*/ 0 h 39"/>
                  <a:gd name="T8" fmla="*/ 38 w 38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18"/>
                    </a:moveTo>
                    <a:cubicBezTo>
                      <a:pt x="38" y="28"/>
                      <a:pt x="31" y="37"/>
                      <a:pt x="21" y="38"/>
                    </a:cubicBezTo>
                    <a:cubicBezTo>
                      <a:pt x="10" y="39"/>
                      <a:pt x="0" y="30"/>
                      <a:pt x="1" y="19"/>
                    </a:cubicBezTo>
                    <a:cubicBezTo>
                      <a:pt x="1" y="9"/>
                      <a:pt x="9" y="1"/>
                      <a:pt x="19" y="0"/>
                    </a:cubicBezTo>
                    <a:cubicBezTo>
                      <a:pt x="29" y="0"/>
                      <a:pt x="37" y="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4" name="Freeform 678"/>
              <p:cNvSpPr>
                <a:spLocks/>
              </p:cNvSpPr>
              <p:nvPr/>
            </p:nvSpPr>
            <p:spPr bwMode="auto">
              <a:xfrm>
                <a:off x="4150" y="1519"/>
                <a:ext cx="37" cy="38"/>
              </a:xfrm>
              <a:custGeom>
                <a:avLst/>
                <a:gdLst>
                  <a:gd name="T0" fmla="*/ 38 w 38"/>
                  <a:gd name="T1" fmla="*/ 20 h 39"/>
                  <a:gd name="T2" fmla="*/ 18 w 38"/>
                  <a:gd name="T3" fmla="*/ 39 h 39"/>
                  <a:gd name="T4" fmla="*/ 0 w 38"/>
                  <a:gd name="T5" fmla="*/ 20 h 39"/>
                  <a:gd name="T6" fmla="*/ 20 w 38"/>
                  <a:gd name="T7" fmla="*/ 1 h 39"/>
                  <a:gd name="T8" fmla="*/ 38 w 3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cubicBezTo>
                      <a:pt x="38" y="31"/>
                      <a:pt x="29" y="39"/>
                      <a:pt x="18" y="39"/>
                    </a:cubicBezTo>
                    <a:cubicBezTo>
                      <a:pt x="7" y="38"/>
                      <a:pt x="0" y="30"/>
                      <a:pt x="0" y="20"/>
                    </a:cubicBezTo>
                    <a:cubicBezTo>
                      <a:pt x="0" y="9"/>
                      <a:pt x="8" y="0"/>
                      <a:pt x="20" y="1"/>
                    </a:cubicBezTo>
                    <a:cubicBezTo>
                      <a:pt x="30" y="1"/>
                      <a:pt x="37" y="9"/>
                      <a:pt x="3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5" name="Freeform 679"/>
              <p:cNvSpPr>
                <a:spLocks/>
              </p:cNvSpPr>
              <p:nvPr/>
            </p:nvSpPr>
            <p:spPr bwMode="auto">
              <a:xfrm>
                <a:off x="6442" y="1771"/>
                <a:ext cx="37" cy="38"/>
              </a:xfrm>
              <a:custGeom>
                <a:avLst/>
                <a:gdLst>
                  <a:gd name="T0" fmla="*/ 18 w 38"/>
                  <a:gd name="T1" fmla="*/ 39 h 39"/>
                  <a:gd name="T2" fmla="*/ 0 w 38"/>
                  <a:gd name="T3" fmla="*/ 20 h 39"/>
                  <a:gd name="T4" fmla="*/ 20 w 38"/>
                  <a:gd name="T5" fmla="*/ 1 h 39"/>
                  <a:gd name="T6" fmla="*/ 37 w 38"/>
                  <a:gd name="T7" fmla="*/ 21 h 39"/>
                  <a:gd name="T8" fmla="*/ 18 w 38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18" y="39"/>
                    </a:moveTo>
                    <a:cubicBezTo>
                      <a:pt x="8" y="39"/>
                      <a:pt x="0" y="30"/>
                      <a:pt x="0" y="20"/>
                    </a:cubicBezTo>
                    <a:cubicBezTo>
                      <a:pt x="0" y="9"/>
                      <a:pt x="9" y="0"/>
                      <a:pt x="20" y="1"/>
                    </a:cubicBezTo>
                    <a:cubicBezTo>
                      <a:pt x="30" y="1"/>
                      <a:pt x="38" y="10"/>
                      <a:pt x="37" y="21"/>
                    </a:cubicBezTo>
                    <a:cubicBezTo>
                      <a:pt x="37" y="31"/>
                      <a:pt x="28" y="39"/>
                      <a:pt x="1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6" name="Freeform 680"/>
              <p:cNvSpPr>
                <a:spLocks/>
              </p:cNvSpPr>
              <p:nvPr/>
            </p:nvSpPr>
            <p:spPr bwMode="auto">
              <a:xfrm>
                <a:off x="6280" y="4099"/>
                <a:ext cx="39" cy="40"/>
              </a:xfrm>
              <a:custGeom>
                <a:avLst/>
                <a:gdLst>
                  <a:gd name="T0" fmla="*/ 39 w 40"/>
                  <a:gd name="T1" fmla="*/ 21 h 40"/>
                  <a:gd name="T2" fmla="*/ 17 w 40"/>
                  <a:gd name="T3" fmla="*/ 39 h 40"/>
                  <a:gd name="T4" fmla="*/ 0 w 40"/>
                  <a:gd name="T5" fmla="*/ 19 h 40"/>
                  <a:gd name="T6" fmla="*/ 22 w 40"/>
                  <a:gd name="T7" fmla="*/ 1 h 40"/>
                  <a:gd name="T8" fmla="*/ 39 w 40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9" y="21"/>
                    </a:moveTo>
                    <a:cubicBezTo>
                      <a:pt x="38" y="32"/>
                      <a:pt x="29" y="40"/>
                      <a:pt x="17" y="39"/>
                    </a:cubicBezTo>
                    <a:cubicBezTo>
                      <a:pt x="7" y="38"/>
                      <a:pt x="0" y="29"/>
                      <a:pt x="0" y="19"/>
                    </a:cubicBezTo>
                    <a:cubicBezTo>
                      <a:pt x="1" y="8"/>
                      <a:pt x="11" y="0"/>
                      <a:pt x="22" y="1"/>
                    </a:cubicBezTo>
                    <a:cubicBezTo>
                      <a:pt x="32" y="2"/>
                      <a:pt x="40" y="11"/>
                      <a:pt x="3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7" name="Freeform 681"/>
              <p:cNvSpPr>
                <a:spLocks/>
              </p:cNvSpPr>
              <p:nvPr/>
            </p:nvSpPr>
            <p:spPr bwMode="auto">
              <a:xfrm>
                <a:off x="4498" y="4410"/>
                <a:ext cx="38" cy="39"/>
              </a:xfrm>
              <a:custGeom>
                <a:avLst/>
                <a:gdLst>
                  <a:gd name="T0" fmla="*/ 38 w 39"/>
                  <a:gd name="T1" fmla="*/ 19 h 39"/>
                  <a:gd name="T2" fmla="*/ 20 w 39"/>
                  <a:gd name="T3" fmla="*/ 38 h 39"/>
                  <a:gd name="T4" fmla="*/ 1 w 39"/>
                  <a:gd name="T5" fmla="*/ 18 h 39"/>
                  <a:gd name="T6" fmla="*/ 20 w 39"/>
                  <a:gd name="T7" fmla="*/ 0 h 39"/>
                  <a:gd name="T8" fmla="*/ 38 w 39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38" y="19"/>
                    </a:moveTo>
                    <a:cubicBezTo>
                      <a:pt x="39" y="29"/>
                      <a:pt x="31" y="38"/>
                      <a:pt x="20" y="38"/>
                    </a:cubicBezTo>
                    <a:cubicBezTo>
                      <a:pt x="9" y="39"/>
                      <a:pt x="0" y="30"/>
                      <a:pt x="1" y="18"/>
                    </a:cubicBezTo>
                    <a:cubicBezTo>
                      <a:pt x="1" y="8"/>
                      <a:pt x="9" y="0"/>
                      <a:pt x="20" y="0"/>
                    </a:cubicBezTo>
                    <a:cubicBezTo>
                      <a:pt x="30" y="0"/>
                      <a:pt x="38" y="9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8" name="Freeform 682"/>
              <p:cNvSpPr>
                <a:spLocks/>
              </p:cNvSpPr>
              <p:nvPr/>
            </p:nvSpPr>
            <p:spPr bwMode="auto">
              <a:xfrm>
                <a:off x="4588" y="4440"/>
                <a:ext cx="37" cy="38"/>
              </a:xfrm>
              <a:custGeom>
                <a:avLst/>
                <a:gdLst>
                  <a:gd name="T0" fmla="*/ 20 w 38"/>
                  <a:gd name="T1" fmla="*/ 39 h 39"/>
                  <a:gd name="T2" fmla="*/ 1 w 38"/>
                  <a:gd name="T3" fmla="*/ 21 h 39"/>
                  <a:gd name="T4" fmla="*/ 20 w 38"/>
                  <a:gd name="T5" fmla="*/ 0 h 39"/>
                  <a:gd name="T6" fmla="*/ 38 w 38"/>
                  <a:gd name="T7" fmla="*/ 19 h 39"/>
                  <a:gd name="T8" fmla="*/ 20 w 38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0" y="39"/>
                      <a:pt x="2" y="31"/>
                      <a:pt x="1" y="21"/>
                    </a:cubicBezTo>
                    <a:cubicBezTo>
                      <a:pt x="0" y="10"/>
                      <a:pt x="9" y="0"/>
                      <a:pt x="20" y="0"/>
                    </a:cubicBezTo>
                    <a:cubicBezTo>
                      <a:pt x="30" y="1"/>
                      <a:pt x="38" y="9"/>
                      <a:pt x="38" y="19"/>
                    </a:cubicBezTo>
                    <a:cubicBezTo>
                      <a:pt x="38" y="30"/>
                      <a:pt x="31" y="38"/>
                      <a:pt x="2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9" name="Freeform 683"/>
              <p:cNvSpPr>
                <a:spLocks/>
              </p:cNvSpPr>
              <p:nvPr/>
            </p:nvSpPr>
            <p:spPr bwMode="auto">
              <a:xfrm>
                <a:off x="3532" y="2508"/>
                <a:ext cx="38" cy="39"/>
              </a:xfrm>
              <a:custGeom>
                <a:avLst/>
                <a:gdLst>
                  <a:gd name="T0" fmla="*/ 19 w 39"/>
                  <a:gd name="T1" fmla="*/ 1 h 40"/>
                  <a:gd name="T2" fmla="*/ 39 w 39"/>
                  <a:gd name="T3" fmla="*/ 20 h 40"/>
                  <a:gd name="T4" fmla="*/ 19 w 39"/>
                  <a:gd name="T5" fmla="*/ 40 h 40"/>
                  <a:gd name="T6" fmla="*/ 0 w 39"/>
                  <a:gd name="T7" fmla="*/ 21 h 40"/>
                  <a:gd name="T8" fmla="*/ 19 w 39"/>
                  <a:gd name="T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0">
                    <a:moveTo>
                      <a:pt x="19" y="1"/>
                    </a:move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40"/>
                      <a:pt x="19" y="40"/>
                    </a:cubicBezTo>
                    <a:cubicBezTo>
                      <a:pt x="9" y="40"/>
                      <a:pt x="1" y="31"/>
                      <a:pt x="0" y="21"/>
                    </a:cubicBezTo>
                    <a:cubicBezTo>
                      <a:pt x="0" y="10"/>
                      <a:pt x="8" y="1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0" name="Freeform 684"/>
              <p:cNvSpPr>
                <a:spLocks/>
              </p:cNvSpPr>
              <p:nvPr/>
            </p:nvSpPr>
            <p:spPr bwMode="auto">
              <a:xfrm>
                <a:off x="6426" y="3950"/>
                <a:ext cx="38" cy="37"/>
              </a:xfrm>
              <a:custGeom>
                <a:avLst/>
                <a:gdLst>
                  <a:gd name="T0" fmla="*/ 38 w 39"/>
                  <a:gd name="T1" fmla="*/ 19 h 38"/>
                  <a:gd name="T2" fmla="*/ 20 w 39"/>
                  <a:gd name="T3" fmla="*/ 38 h 38"/>
                  <a:gd name="T4" fmla="*/ 0 w 39"/>
                  <a:gd name="T5" fmla="*/ 20 h 38"/>
                  <a:gd name="T6" fmla="*/ 20 w 39"/>
                  <a:gd name="T7" fmla="*/ 0 h 38"/>
                  <a:gd name="T8" fmla="*/ 38 w 39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8" y="19"/>
                    </a:moveTo>
                    <a:cubicBezTo>
                      <a:pt x="38" y="29"/>
                      <a:pt x="30" y="38"/>
                      <a:pt x="20" y="38"/>
                    </a:cubicBezTo>
                    <a:cubicBezTo>
                      <a:pt x="9" y="38"/>
                      <a:pt x="1" y="3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0" y="1"/>
                      <a:pt x="39" y="9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1" name="Freeform 685"/>
              <p:cNvSpPr>
                <a:spLocks/>
              </p:cNvSpPr>
              <p:nvPr/>
            </p:nvSpPr>
            <p:spPr bwMode="auto">
              <a:xfrm>
                <a:off x="6833" y="2695"/>
                <a:ext cx="39" cy="37"/>
              </a:xfrm>
              <a:custGeom>
                <a:avLst/>
                <a:gdLst>
                  <a:gd name="T0" fmla="*/ 38 w 39"/>
                  <a:gd name="T1" fmla="*/ 18 h 38"/>
                  <a:gd name="T2" fmla="*/ 20 w 39"/>
                  <a:gd name="T3" fmla="*/ 37 h 38"/>
                  <a:gd name="T4" fmla="*/ 1 w 39"/>
                  <a:gd name="T5" fmla="*/ 18 h 38"/>
                  <a:gd name="T6" fmla="*/ 19 w 39"/>
                  <a:gd name="T7" fmla="*/ 0 h 38"/>
                  <a:gd name="T8" fmla="*/ 38 w 39"/>
                  <a:gd name="T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8">
                    <a:moveTo>
                      <a:pt x="38" y="18"/>
                    </a:moveTo>
                    <a:cubicBezTo>
                      <a:pt x="39" y="28"/>
                      <a:pt x="30" y="36"/>
                      <a:pt x="20" y="37"/>
                    </a:cubicBezTo>
                    <a:cubicBezTo>
                      <a:pt x="10" y="38"/>
                      <a:pt x="0" y="29"/>
                      <a:pt x="1" y="18"/>
                    </a:cubicBezTo>
                    <a:cubicBezTo>
                      <a:pt x="1" y="8"/>
                      <a:pt x="9" y="0"/>
                      <a:pt x="19" y="0"/>
                    </a:cubicBezTo>
                    <a:cubicBezTo>
                      <a:pt x="30" y="0"/>
                      <a:pt x="38" y="8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2" name="Freeform 686"/>
              <p:cNvSpPr>
                <a:spLocks/>
              </p:cNvSpPr>
              <p:nvPr/>
            </p:nvSpPr>
            <p:spPr bwMode="auto">
              <a:xfrm>
                <a:off x="5777" y="4432"/>
                <a:ext cx="36" cy="37"/>
              </a:xfrm>
              <a:custGeom>
                <a:avLst/>
                <a:gdLst>
                  <a:gd name="T0" fmla="*/ 37 w 37"/>
                  <a:gd name="T1" fmla="*/ 20 h 38"/>
                  <a:gd name="T2" fmla="*/ 19 w 37"/>
                  <a:gd name="T3" fmla="*/ 38 h 38"/>
                  <a:gd name="T4" fmla="*/ 0 w 37"/>
                  <a:gd name="T5" fmla="*/ 18 h 38"/>
                  <a:gd name="T6" fmla="*/ 20 w 37"/>
                  <a:gd name="T7" fmla="*/ 0 h 38"/>
                  <a:gd name="T8" fmla="*/ 37 w 37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37" y="20"/>
                    </a:moveTo>
                    <a:cubicBezTo>
                      <a:pt x="37" y="30"/>
                      <a:pt x="29" y="38"/>
                      <a:pt x="19" y="38"/>
                    </a:cubicBezTo>
                    <a:cubicBezTo>
                      <a:pt x="8" y="38"/>
                      <a:pt x="0" y="29"/>
                      <a:pt x="0" y="18"/>
                    </a:cubicBezTo>
                    <a:cubicBezTo>
                      <a:pt x="1" y="8"/>
                      <a:pt x="10" y="0"/>
                      <a:pt x="20" y="0"/>
                    </a:cubicBezTo>
                    <a:cubicBezTo>
                      <a:pt x="30" y="1"/>
                      <a:pt x="37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3" name="Freeform 687"/>
              <p:cNvSpPr>
                <a:spLocks/>
              </p:cNvSpPr>
              <p:nvPr/>
            </p:nvSpPr>
            <p:spPr bwMode="auto">
              <a:xfrm>
                <a:off x="3658" y="3642"/>
                <a:ext cx="38" cy="36"/>
              </a:xfrm>
              <a:custGeom>
                <a:avLst/>
                <a:gdLst>
                  <a:gd name="T0" fmla="*/ 39 w 39"/>
                  <a:gd name="T1" fmla="*/ 19 h 37"/>
                  <a:gd name="T2" fmla="*/ 20 w 39"/>
                  <a:gd name="T3" fmla="*/ 37 h 37"/>
                  <a:gd name="T4" fmla="*/ 1 w 39"/>
                  <a:gd name="T5" fmla="*/ 17 h 37"/>
                  <a:gd name="T6" fmla="*/ 21 w 39"/>
                  <a:gd name="T7" fmla="*/ 0 h 37"/>
                  <a:gd name="T8" fmla="*/ 39 w 39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7">
                    <a:moveTo>
                      <a:pt x="39" y="19"/>
                    </a:moveTo>
                    <a:cubicBezTo>
                      <a:pt x="39" y="29"/>
                      <a:pt x="30" y="37"/>
                      <a:pt x="20" y="37"/>
                    </a:cubicBezTo>
                    <a:cubicBezTo>
                      <a:pt x="10" y="37"/>
                      <a:pt x="0" y="27"/>
                      <a:pt x="1" y="17"/>
                    </a:cubicBezTo>
                    <a:cubicBezTo>
                      <a:pt x="2" y="7"/>
                      <a:pt x="11" y="0"/>
                      <a:pt x="21" y="0"/>
                    </a:cubicBezTo>
                    <a:cubicBezTo>
                      <a:pt x="31" y="1"/>
                      <a:pt x="39" y="9"/>
                      <a:pt x="3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4" name="Freeform 688"/>
              <p:cNvSpPr>
                <a:spLocks/>
              </p:cNvSpPr>
              <p:nvPr/>
            </p:nvSpPr>
            <p:spPr bwMode="auto">
              <a:xfrm>
                <a:off x="3475" y="2687"/>
                <a:ext cx="37" cy="38"/>
              </a:xfrm>
              <a:custGeom>
                <a:avLst/>
                <a:gdLst>
                  <a:gd name="T0" fmla="*/ 37 w 38"/>
                  <a:gd name="T1" fmla="*/ 19 h 39"/>
                  <a:gd name="T2" fmla="*/ 20 w 38"/>
                  <a:gd name="T3" fmla="*/ 38 h 39"/>
                  <a:gd name="T4" fmla="*/ 0 w 38"/>
                  <a:gd name="T5" fmla="*/ 21 h 39"/>
                  <a:gd name="T6" fmla="*/ 18 w 38"/>
                  <a:gd name="T7" fmla="*/ 1 h 39"/>
                  <a:gd name="T8" fmla="*/ 37 w 38"/>
                  <a:gd name="T9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7" y="19"/>
                    </a:moveTo>
                    <a:cubicBezTo>
                      <a:pt x="38" y="29"/>
                      <a:pt x="30" y="38"/>
                      <a:pt x="20" y="38"/>
                    </a:cubicBezTo>
                    <a:cubicBezTo>
                      <a:pt x="9" y="39"/>
                      <a:pt x="1" y="31"/>
                      <a:pt x="0" y="21"/>
                    </a:cubicBezTo>
                    <a:cubicBezTo>
                      <a:pt x="0" y="10"/>
                      <a:pt x="8" y="1"/>
                      <a:pt x="18" y="1"/>
                    </a:cubicBezTo>
                    <a:cubicBezTo>
                      <a:pt x="27" y="0"/>
                      <a:pt x="37" y="8"/>
                      <a:pt x="3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5" name="Freeform 689"/>
              <p:cNvSpPr>
                <a:spLocks/>
              </p:cNvSpPr>
              <p:nvPr/>
            </p:nvSpPr>
            <p:spPr bwMode="auto">
              <a:xfrm>
                <a:off x="5451" y="4524"/>
                <a:ext cx="38" cy="37"/>
              </a:xfrm>
              <a:custGeom>
                <a:avLst/>
                <a:gdLst>
                  <a:gd name="T0" fmla="*/ 18 w 38"/>
                  <a:gd name="T1" fmla="*/ 37 h 37"/>
                  <a:gd name="T2" fmla="*/ 0 w 38"/>
                  <a:gd name="T3" fmla="*/ 18 h 37"/>
                  <a:gd name="T4" fmla="*/ 18 w 38"/>
                  <a:gd name="T5" fmla="*/ 0 h 37"/>
                  <a:gd name="T6" fmla="*/ 37 w 38"/>
                  <a:gd name="T7" fmla="*/ 20 h 37"/>
                  <a:gd name="T8" fmla="*/ 18 w 38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18" y="37"/>
                    </a:moveTo>
                    <a:cubicBezTo>
                      <a:pt x="8" y="36"/>
                      <a:pt x="0" y="2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9" y="0"/>
                      <a:pt x="38" y="9"/>
                      <a:pt x="37" y="20"/>
                    </a:cubicBezTo>
                    <a:cubicBezTo>
                      <a:pt x="37" y="30"/>
                      <a:pt x="28" y="37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6" name="Freeform 690"/>
              <p:cNvSpPr>
                <a:spLocks/>
              </p:cNvSpPr>
              <p:nvPr/>
            </p:nvSpPr>
            <p:spPr bwMode="auto">
              <a:xfrm>
                <a:off x="4676" y="4468"/>
                <a:ext cx="37" cy="39"/>
              </a:xfrm>
              <a:custGeom>
                <a:avLst/>
                <a:gdLst>
                  <a:gd name="T0" fmla="*/ 38 w 38"/>
                  <a:gd name="T1" fmla="*/ 20 h 39"/>
                  <a:gd name="T2" fmla="*/ 20 w 38"/>
                  <a:gd name="T3" fmla="*/ 38 h 39"/>
                  <a:gd name="T4" fmla="*/ 1 w 38"/>
                  <a:gd name="T5" fmla="*/ 18 h 39"/>
                  <a:gd name="T6" fmla="*/ 20 w 38"/>
                  <a:gd name="T7" fmla="*/ 1 h 39"/>
                  <a:gd name="T8" fmla="*/ 38 w 3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cubicBezTo>
                      <a:pt x="38" y="30"/>
                      <a:pt x="30" y="38"/>
                      <a:pt x="20" y="38"/>
                    </a:cubicBezTo>
                    <a:cubicBezTo>
                      <a:pt x="9" y="39"/>
                      <a:pt x="0" y="30"/>
                      <a:pt x="1" y="18"/>
                    </a:cubicBezTo>
                    <a:cubicBezTo>
                      <a:pt x="1" y="8"/>
                      <a:pt x="9" y="0"/>
                      <a:pt x="20" y="1"/>
                    </a:cubicBezTo>
                    <a:cubicBezTo>
                      <a:pt x="30" y="1"/>
                      <a:pt x="38" y="9"/>
                      <a:pt x="3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7" name="Freeform 691"/>
              <p:cNvSpPr>
                <a:spLocks/>
              </p:cNvSpPr>
              <p:nvPr/>
            </p:nvSpPr>
            <p:spPr bwMode="auto">
              <a:xfrm>
                <a:off x="4951" y="1187"/>
                <a:ext cx="37" cy="37"/>
              </a:xfrm>
              <a:custGeom>
                <a:avLst/>
                <a:gdLst>
                  <a:gd name="T0" fmla="*/ 38 w 38"/>
                  <a:gd name="T1" fmla="*/ 19 h 38"/>
                  <a:gd name="T2" fmla="*/ 20 w 38"/>
                  <a:gd name="T3" fmla="*/ 37 h 38"/>
                  <a:gd name="T4" fmla="*/ 0 w 38"/>
                  <a:gd name="T5" fmla="*/ 20 h 38"/>
                  <a:gd name="T6" fmla="*/ 20 w 38"/>
                  <a:gd name="T7" fmla="*/ 0 h 38"/>
                  <a:gd name="T8" fmla="*/ 38 w 38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cubicBezTo>
                      <a:pt x="38" y="29"/>
                      <a:pt x="30" y="37"/>
                      <a:pt x="20" y="37"/>
                    </a:cubicBezTo>
                    <a:cubicBezTo>
                      <a:pt x="9" y="38"/>
                      <a:pt x="1" y="30"/>
                      <a:pt x="0" y="20"/>
                    </a:cubicBezTo>
                    <a:cubicBezTo>
                      <a:pt x="0" y="8"/>
                      <a:pt x="8" y="0"/>
                      <a:pt x="20" y="0"/>
                    </a:cubicBezTo>
                    <a:cubicBezTo>
                      <a:pt x="30" y="0"/>
                      <a:pt x="38" y="8"/>
                      <a:pt x="3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8" name="Freeform 692"/>
              <p:cNvSpPr>
                <a:spLocks/>
              </p:cNvSpPr>
              <p:nvPr/>
            </p:nvSpPr>
            <p:spPr bwMode="auto">
              <a:xfrm>
                <a:off x="6837" y="2990"/>
                <a:ext cx="38" cy="39"/>
              </a:xfrm>
              <a:custGeom>
                <a:avLst/>
                <a:gdLst>
                  <a:gd name="T0" fmla="*/ 37 w 38"/>
                  <a:gd name="T1" fmla="*/ 22 h 40"/>
                  <a:gd name="T2" fmla="*/ 17 w 38"/>
                  <a:gd name="T3" fmla="*/ 39 h 40"/>
                  <a:gd name="T4" fmla="*/ 0 w 38"/>
                  <a:gd name="T5" fmla="*/ 20 h 40"/>
                  <a:gd name="T6" fmla="*/ 21 w 38"/>
                  <a:gd name="T7" fmla="*/ 2 h 40"/>
                  <a:gd name="T8" fmla="*/ 37 w 38"/>
                  <a:gd name="T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0">
                    <a:moveTo>
                      <a:pt x="37" y="22"/>
                    </a:moveTo>
                    <a:cubicBezTo>
                      <a:pt x="36" y="32"/>
                      <a:pt x="27" y="40"/>
                      <a:pt x="17" y="39"/>
                    </a:cubicBezTo>
                    <a:cubicBezTo>
                      <a:pt x="8" y="38"/>
                      <a:pt x="0" y="29"/>
                      <a:pt x="0" y="20"/>
                    </a:cubicBezTo>
                    <a:cubicBezTo>
                      <a:pt x="0" y="9"/>
                      <a:pt x="10" y="0"/>
                      <a:pt x="21" y="2"/>
                    </a:cubicBezTo>
                    <a:cubicBezTo>
                      <a:pt x="31" y="3"/>
                      <a:pt x="38" y="12"/>
                      <a:pt x="3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9" name="Freeform 693"/>
              <p:cNvSpPr>
                <a:spLocks/>
              </p:cNvSpPr>
              <p:nvPr/>
            </p:nvSpPr>
            <p:spPr bwMode="auto">
              <a:xfrm>
                <a:off x="4856" y="4527"/>
                <a:ext cx="37" cy="38"/>
              </a:xfrm>
              <a:custGeom>
                <a:avLst/>
                <a:gdLst>
                  <a:gd name="T0" fmla="*/ 37 w 37"/>
                  <a:gd name="T1" fmla="*/ 20 h 38"/>
                  <a:gd name="T2" fmla="*/ 18 w 37"/>
                  <a:gd name="T3" fmla="*/ 37 h 38"/>
                  <a:gd name="T4" fmla="*/ 0 w 37"/>
                  <a:gd name="T5" fmla="*/ 18 h 38"/>
                  <a:gd name="T6" fmla="*/ 19 w 37"/>
                  <a:gd name="T7" fmla="*/ 1 h 38"/>
                  <a:gd name="T8" fmla="*/ 37 w 37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37" y="20"/>
                    </a:moveTo>
                    <a:cubicBezTo>
                      <a:pt x="37" y="30"/>
                      <a:pt x="28" y="38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1" y="8"/>
                      <a:pt x="9" y="0"/>
                      <a:pt x="19" y="1"/>
                    </a:cubicBezTo>
                    <a:cubicBezTo>
                      <a:pt x="30" y="1"/>
                      <a:pt x="37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0" name="Freeform 694"/>
              <p:cNvSpPr>
                <a:spLocks/>
              </p:cNvSpPr>
              <p:nvPr/>
            </p:nvSpPr>
            <p:spPr bwMode="auto">
              <a:xfrm>
                <a:off x="6604" y="3709"/>
                <a:ext cx="38" cy="38"/>
              </a:xfrm>
              <a:custGeom>
                <a:avLst/>
                <a:gdLst>
                  <a:gd name="T0" fmla="*/ 20 w 38"/>
                  <a:gd name="T1" fmla="*/ 39 h 39"/>
                  <a:gd name="T2" fmla="*/ 1 w 38"/>
                  <a:gd name="T3" fmla="*/ 21 h 39"/>
                  <a:gd name="T4" fmla="*/ 17 w 38"/>
                  <a:gd name="T5" fmla="*/ 1 h 39"/>
                  <a:gd name="T6" fmla="*/ 38 w 38"/>
                  <a:gd name="T7" fmla="*/ 20 h 39"/>
                  <a:gd name="T8" fmla="*/ 20 w 38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0" y="39"/>
                      <a:pt x="1" y="32"/>
                      <a:pt x="1" y="21"/>
                    </a:cubicBezTo>
                    <a:cubicBezTo>
                      <a:pt x="0" y="11"/>
                      <a:pt x="7" y="2"/>
                      <a:pt x="17" y="1"/>
                    </a:cubicBezTo>
                    <a:cubicBezTo>
                      <a:pt x="28" y="0"/>
                      <a:pt x="38" y="9"/>
                      <a:pt x="38" y="20"/>
                    </a:cubicBezTo>
                    <a:cubicBezTo>
                      <a:pt x="38" y="30"/>
                      <a:pt x="30" y="38"/>
                      <a:pt x="2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1" name="Freeform 695"/>
              <p:cNvSpPr>
                <a:spLocks/>
              </p:cNvSpPr>
              <p:nvPr/>
            </p:nvSpPr>
            <p:spPr bwMode="auto">
              <a:xfrm>
                <a:off x="4743" y="1216"/>
                <a:ext cx="37" cy="38"/>
              </a:xfrm>
              <a:custGeom>
                <a:avLst/>
                <a:gdLst>
                  <a:gd name="T0" fmla="*/ 37 w 38"/>
                  <a:gd name="T1" fmla="*/ 20 h 38"/>
                  <a:gd name="T2" fmla="*/ 18 w 38"/>
                  <a:gd name="T3" fmla="*/ 38 h 38"/>
                  <a:gd name="T4" fmla="*/ 0 w 38"/>
                  <a:gd name="T5" fmla="*/ 19 h 38"/>
                  <a:gd name="T6" fmla="*/ 19 w 38"/>
                  <a:gd name="T7" fmla="*/ 1 h 38"/>
                  <a:gd name="T8" fmla="*/ 37 w 38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20"/>
                    </a:moveTo>
                    <a:cubicBezTo>
                      <a:pt x="37" y="30"/>
                      <a:pt x="28" y="38"/>
                      <a:pt x="18" y="38"/>
                    </a:cubicBezTo>
                    <a:cubicBezTo>
                      <a:pt x="8" y="38"/>
                      <a:pt x="0" y="29"/>
                      <a:pt x="0" y="19"/>
                    </a:cubicBezTo>
                    <a:cubicBezTo>
                      <a:pt x="1" y="8"/>
                      <a:pt x="9" y="0"/>
                      <a:pt x="19" y="1"/>
                    </a:cubicBezTo>
                    <a:cubicBezTo>
                      <a:pt x="30" y="1"/>
                      <a:pt x="38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2" name="Freeform 696"/>
              <p:cNvSpPr>
                <a:spLocks/>
              </p:cNvSpPr>
              <p:nvPr/>
            </p:nvSpPr>
            <p:spPr bwMode="auto">
              <a:xfrm>
                <a:off x="5659" y="4492"/>
                <a:ext cx="36" cy="36"/>
              </a:xfrm>
              <a:custGeom>
                <a:avLst/>
                <a:gdLst>
                  <a:gd name="T0" fmla="*/ 19 w 37"/>
                  <a:gd name="T1" fmla="*/ 37 h 37"/>
                  <a:gd name="T2" fmla="*/ 1 w 37"/>
                  <a:gd name="T3" fmla="*/ 19 h 37"/>
                  <a:gd name="T4" fmla="*/ 20 w 37"/>
                  <a:gd name="T5" fmla="*/ 1 h 37"/>
                  <a:gd name="T6" fmla="*/ 37 w 37"/>
                  <a:gd name="T7" fmla="*/ 19 h 37"/>
                  <a:gd name="T8" fmla="*/ 19 w 3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9" y="37"/>
                    </a:moveTo>
                    <a:cubicBezTo>
                      <a:pt x="9" y="37"/>
                      <a:pt x="0" y="29"/>
                      <a:pt x="1" y="19"/>
                    </a:cubicBezTo>
                    <a:cubicBezTo>
                      <a:pt x="1" y="9"/>
                      <a:pt x="10" y="0"/>
                      <a:pt x="20" y="1"/>
                    </a:cubicBezTo>
                    <a:cubicBezTo>
                      <a:pt x="29" y="2"/>
                      <a:pt x="37" y="9"/>
                      <a:pt x="37" y="19"/>
                    </a:cubicBezTo>
                    <a:cubicBezTo>
                      <a:pt x="37" y="29"/>
                      <a:pt x="29" y="37"/>
                      <a:pt x="1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3" name="Freeform 697"/>
              <p:cNvSpPr>
                <a:spLocks/>
              </p:cNvSpPr>
              <p:nvPr/>
            </p:nvSpPr>
            <p:spPr bwMode="auto">
              <a:xfrm>
                <a:off x="6805" y="2484"/>
                <a:ext cx="36" cy="38"/>
              </a:xfrm>
              <a:custGeom>
                <a:avLst/>
                <a:gdLst>
                  <a:gd name="T0" fmla="*/ 37 w 37"/>
                  <a:gd name="T1" fmla="*/ 19 h 38"/>
                  <a:gd name="T2" fmla="*/ 18 w 37"/>
                  <a:gd name="T3" fmla="*/ 37 h 38"/>
                  <a:gd name="T4" fmla="*/ 0 w 37"/>
                  <a:gd name="T5" fmla="*/ 19 h 38"/>
                  <a:gd name="T6" fmla="*/ 18 w 37"/>
                  <a:gd name="T7" fmla="*/ 0 h 38"/>
                  <a:gd name="T8" fmla="*/ 37 w 37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37" y="19"/>
                    </a:moveTo>
                    <a:cubicBezTo>
                      <a:pt x="37" y="28"/>
                      <a:pt x="28" y="37"/>
                      <a:pt x="18" y="37"/>
                    </a:cubicBezTo>
                    <a:cubicBezTo>
                      <a:pt x="9" y="38"/>
                      <a:pt x="0" y="29"/>
                      <a:pt x="0" y="19"/>
                    </a:cubicBezTo>
                    <a:cubicBezTo>
                      <a:pt x="0" y="9"/>
                      <a:pt x="7" y="1"/>
                      <a:pt x="18" y="0"/>
                    </a:cubicBezTo>
                    <a:cubicBezTo>
                      <a:pt x="28" y="0"/>
                      <a:pt x="36" y="9"/>
                      <a:pt x="3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4" name="Freeform 698"/>
              <p:cNvSpPr>
                <a:spLocks/>
              </p:cNvSpPr>
              <p:nvPr/>
            </p:nvSpPr>
            <p:spPr bwMode="auto">
              <a:xfrm>
                <a:off x="4410" y="4383"/>
                <a:ext cx="36" cy="36"/>
              </a:xfrm>
              <a:custGeom>
                <a:avLst/>
                <a:gdLst>
                  <a:gd name="T0" fmla="*/ 37 w 37"/>
                  <a:gd name="T1" fmla="*/ 18 h 37"/>
                  <a:gd name="T2" fmla="*/ 18 w 37"/>
                  <a:gd name="T3" fmla="*/ 37 h 37"/>
                  <a:gd name="T4" fmla="*/ 0 w 37"/>
                  <a:gd name="T5" fmla="*/ 18 h 37"/>
                  <a:gd name="T6" fmla="*/ 18 w 37"/>
                  <a:gd name="T7" fmla="*/ 0 h 37"/>
                  <a:gd name="T8" fmla="*/ 37 w 37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18"/>
                    </a:moveTo>
                    <a:cubicBezTo>
                      <a:pt x="37" y="28"/>
                      <a:pt x="28" y="37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0" y="8"/>
                      <a:pt x="9" y="0"/>
                      <a:pt x="18" y="0"/>
                    </a:cubicBezTo>
                    <a:cubicBezTo>
                      <a:pt x="28" y="0"/>
                      <a:pt x="37" y="9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5" name="Freeform 699"/>
              <p:cNvSpPr>
                <a:spLocks/>
              </p:cNvSpPr>
              <p:nvPr/>
            </p:nvSpPr>
            <p:spPr bwMode="auto">
              <a:xfrm>
                <a:off x="5159" y="1155"/>
                <a:ext cx="37" cy="37"/>
              </a:xfrm>
              <a:custGeom>
                <a:avLst/>
                <a:gdLst>
                  <a:gd name="T0" fmla="*/ 37 w 37"/>
                  <a:gd name="T1" fmla="*/ 18 h 37"/>
                  <a:gd name="T2" fmla="*/ 19 w 37"/>
                  <a:gd name="T3" fmla="*/ 37 h 37"/>
                  <a:gd name="T4" fmla="*/ 0 w 37"/>
                  <a:gd name="T5" fmla="*/ 19 h 37"/>
                  <a:gd name="T6" fmla="*/ 18 w 37"/>
                  <a:gd name="T7" fmla="*/ 0 h 37"/>
                  <a:gd name="T8" fmla="*/ 37 w 37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18"/>
                    </a:moveTo>
                    <a:cubicBezTo>
                      <a:pt x="37" y="28"/>
                      <a:pt x="28" y="37"/>
                      <a:pt x="19" y="37"/>
                    </a:cubicBezTo>
                    <a:cubicBezTo>
                      <a:pt x="9" y="37"/>
                      <a:pt x="0" y="29"/>
                      <a:pt x="0" y="19"/>
                    </a:cubicBezTo>
                    <a:cubicBezTo>
                      <a:pt x="0" y="9"/>
                      <a:pt x="7" y="0"/>
                      <a:pt x="18" y="0"/>
                    </a:cubicBezTo>
                    <a:cubicBezTo>
                      <a:pt x="28" y="0"/>
                      <a:pt x="37" y="8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6" name="Freeform 700"/>
              <p:cNvSpPr>
                <a:spLocks/>
              </p:cNvSpPr>
              <p:nvPr/>
            </p:nvSpPr>
            <p:spPr bwMode="auto">
              <a:xfrm>
                <a:off x="6576" y="3800"/>
                <a:ext cx="35" cy="37"/>
              </a:xfrm>
              <a:custGeom>
                <a:avLst/>
                <a:gdLst>
                  <a:gd name="T0" fmla="*/ 36 w 36"/>
                  <a:gd name="T1" fmla="*/ 20 h 37"/>
                  <a:gd name="T2" fmla="*/ 16 w 36"/>
                  <a:gd name="T3" fmla="*/ 37 h 37"/>
                  <a:gd name="T4" fmla="*/ 0 w 36"/>
                  <a:gd name="T5" fmla="*/ 19 h 37"/>
                  <a:gd name="T6" fmla="*/ 18 w 36"/>
                  <a:gd name="T7" fmla="*/ 0 h 37"/>
                  <a:gd name="T8" fmla="*/ 36 w 36"/>
                  <a:gd name="T9" fmla="*/ 2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20"/>
                    </a:moveTo>
                    <a:cubicBezTo>
                      <a:pt x="35" y="30"/>
                      <a:pt x="26" y="37"/>
                      <a:pt x="16" y="37"/>
                    </a:cubicBezTo>
                    <a:cubicBezTo>
                      <a:pt x="7" y="36"/>
                      <a:pt x="0" y="28"/>
                      <a:pt x="0" y="19"/>
                    </a:cubicBezTo>
                    <a:cubicBezTo>
                      <a:pt x="0" y="9"/>
                      <a:pt x="9" y="0"/>
                      <a:pt x="18" y="0"/>
                    </a:cubicBezTo>
                    <a:cubicBezTo>
                      <a:pt x="28" y="1"/>
                      <a:pt x="36" y="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7" name="Freeform 701"/>
              <p:cNvSpPr>
                <a:spLocks/>
              </p:cNvSpPr>
              <p:nvPr/>
            </p:nvSpPr>
            <p:spPr bwMode="auto">
              <a:xfrm>
                <a:off x="6015" y="4310"/>
                <a:ext cx="37" cy="37"/>
              </a:xfrm>
              <a:custGeom>
                <a:avLst/>
                <a:gdLst>
                  <a:gd name="T0" fmla="*/ 37 w 38"/>
                  <a:gd name="T1" fmla="*/ 18 h 38"/>
                  <a:gd name="T2" fmla="*/ 19 w 38"/>
                  <a:gd name="T3" fmla="*/ 38 h 38"/>
                  <a:gd name="T4" fmla="*/ 0 w 38"/>
                  <a:gd name="T5" fmla="*/ 20 h 38"/>
                  <a:gd name="T6" fmla="*/ 18 w 38"/>
                  <a:gd name="T7" fmla="*/ 1 h 38"/>
                  <a:gd name="T8" fmla="*/ 37 w 38"/>
                  <a:gd name="T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18"/>
                    </a:moveTo>
                    <a:cubicBezTo>
                      <a:pt x="38" y="29"/>
                      <a:pt x="30" y="37"/>
                      <a:pt x="19" y="38"/>
                    </a:cubicBezTo>
                    <a:cubicBezTo>
                      <a:pt x="9" y="38"/>
                      <a:pt x="0" y="31"/>
                      <a:pt x="0" y="20"/>
                    </a:cubicBezTo>
                    <a:cubicBezTo>
                      <a:pt x="0" y="10"/>
                      <a:pt x="8" y="1"/>
                      <a:pt x="18" y="1"/>
                    </a:cubicBezTo>
                    <a:cubicBezTo>
                      <a:pt x="28" y="0"/>
                      <a:pt x="37" y="8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8" name="Freeform 702"/>
              <p:cNvSpPr>
                <a:spLocks/>
              </p:cNvSpPr>
              <p:nvPr/>
            </p:nvSpPr>
            <p:spPr bwMode="auto">
              <a:xfrm>
                <a:off x="6143" y="1475"/>
                <a:ext cx="37" cy="37"/>
              </a:xfrm>
              <a:custGeom>
                <a:avLst/>
                <a:gdLst>
                  <a:gd name="T0" fmla="*/ 37 w 38"/>
                  <a:gd name="T1" fmla="*/ 20 h 38"/>
                  <a:gd name="T2" fmla="*/ 18 w 38"/>
                  <a:gd name="T3" fmla="*/ 38 h 38"/>
                  <a:gd name="T4" fmla="*/ 0 w 38"/>
                  <a:gd name="T5" fmla="*/ 18 h 38"/>
                  <a:gd name="T6" fmla="*/ 19 w 38"/>
                  <a:gd name="T7" fmla="*/ 1 h 38"/>
                  <a:gd name="T8" fmla="*/ 37 w 38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20"/>
                    </a:moveTo>
                    <a:cubicBezTo>
                      <a:pt x="36" y="30"/>
                      <a:pt x="27" y="38"/>
                      <a:pt x="18" y="38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1" y="8"/>
                      <a:pt x="9" y="0"/>
                      <a:pt x="19" y="1"/>
                    </a:cubicBezTo>
                    <a:cubicBezTo>
                      <a:pt x="30" y="1"/>
                      <a:pt x="38" y="10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9" name="Freeform 703"/>
              <p:cNvSpPr>
                <a:spLocks/>
              </p:cNvSpPr>
              <p:nvPr/>
            </p:nvSpPr>
            <p:spPr bwMode="auto">
              <a:xfrm>
                <a:off x="3600" y="3523"/>
                <a:ext cx="36" cy="36"/>
              </a:xfrm>
              <a:custGeom>
                <a:avLst/>
                <a:gdLst>
                  <a:gd name="T0" fmla="*/ 37 w 37"/>
                  <a:gd name="T1" fmla="*/ 20 h 37"/>
                  <a:gd name="T2" fmla="*/ 18 w 37"/>
                  <a:gd name="T3" fmla="*/ 37 h 37"/>
                  <a:gd name="T4" fmla="*/ 0 w 37"/>
                  <a:gd name="T5" fmla="*/ 18 h 37"/>
                  <a:gd name="T6" fmla="*/ 19 w 37"/>
                  <a:gd name="T7" fmla="*/ 1 h 37"/>
                  <a:gd name="T8" fmla="*/ 37 w 37"/>
                  <a:gd name="T9" fmla="*/ 2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20"/>
                    </a:moveTo>
                    <a:cubicBezTo>
                      <a:pt x="36" y="30"/>
                      <a:pt x="28" y="37"/>
                      <a:pt x="18" y="37"/>
                    </a:cubicBezTo>
                    <a:cubicBezTo>
                      <a:pt x="7" y="37"/>
                      <a:pt x="0" y="29"/>
                      <a:pt x="0" y="18"/>
                    </a:cubicBezTo>
                    <a:cubicBezTo>
                      <a:pt x="0" y="8"/>
                      <a:pt x="9" y="0"/>
                      <a:pt x="19" y="1"/>
                    </a:cubicBezTo>
                    <a:cubicBezTo>
                      <a:pt x="29" y="1"/>
                      <a:pt x="37" y="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0" name="Freeform 704"/>
              <p:cNvSpPr>
                <a:spLocks/>
              </p:cNvSpPr>
              <p:nvPr/>
            </p:nvSpPr>
            <p:spPr bwMode="auto">
              <a:xfrm>
                <a:off x="3708" y="1971"/>
                <a:ext cx="36" cy="36"/>
              </a:xfrm>
              <a:custGeom>
                <a:avLst/>
                <a:gdLst>
                  <a:gd name="T0" fmla="*/ 36 w 36"/>
                  <a:gd name="T1" fmla="*/ 18 h 37"/>
                  <a:gd name="T2" fmla="*/ 18 w 36"/>
                  <a:gd name="T3" fmla="*/ 37 h 37"/>
                  <a:gd name="T4" fmla="*/ 0 w 36"/>
                  <a:gd name="T5" fmla="*/ 18 h 37"/>
                  <a:gd name="T6" fmla="*/ 18 w 36"/>
                  <a:gd name="T7" fmla="*/ 0 h 37"/>
                  <a:gd name="T8" fmla="*/ 36 w 36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18"/>
                    </a:moveTo>
                    <a:cubicBezTo>
                      <a:pt x="36" y="29"/>
                      <a:pt x="29" y="37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28" y="0"/>
                      <a:pt x="36" y="8"/>
                      <a:pt x="3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1" name="Freeform 705"/>
              <p:cNvSpPr>
                <a:spLocks/>
              </p:cNvSpPr>
              <p:nvPr/>
            </p:nvSpPr>
            <p:spPr bwMode="auto">
              <a:xfrm>
                <a:off x="3721" y="3760"/>
                <a:ext cx="36" cy="36"/>
              </a:xfrm>
              <a:custGeom>
                <a:avLst/>
                <a:gdLst>
                  <a:gd name="T0" fmla="*/ 19 w 37"/>
                  <a:gd name="T1" fmla="*/ 0 h 37"/>
                  <a:gd name="T2" fmla="*/ 37 w 37"/>
                  <a:gd name="T3" fmla="*/ 19 h 37"/>
                  <a:gd name="T4" fmla="*/ 19 w 37"/>
                  <a:gd name="T5" fmla="*/ 37 h 37"/>
                  <a:gd name="T6" fmla="*/ 0 w 37"/>
                  <a:gd name="T7" fmla="*/ 19 h 37"/>
                  <a:gd name="T8" fmla="*/ 19 w 37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28" y="0"/>
                      <a:pt x="37" y="9"/>
                      <a:pt x="37" y="19"/>
                    </a:cubicBezTo>
                    <a:cubicBezTo>
                      <a:pt x="37" y="29"/>
                      <a:pt x="29" y="37"/>
                      <a:pt x="19" y="37"/>
                    </a:cubicBezTo>
                    <a:cubicBezTo>
                      <a:pt x="9" y="37"/>
                      <a:pt x="0" y="28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2" name="Freeform 706"/>
              <p:cNvSpPr>
                <a:spLocks/>
              </p:cNvSpPr>
              <p:nvPr/>
            </p:nvSpPr>
            <p:spPr bwMode="auto">
              <a:xfrm>
                <a:off x="3884" y="1731"/>
                <a:ext cx="36" cy="35"/>
              </a:xfrm>
              <a:custGeom>
                <a:avLst/>
                <a:gdLst>
                  <a:gd name="T0" fmla="*/ 18 w 36"/>
                  <a:gd name="T1" fmla="*/ 36 h 36"/>
                  <a:gd name="T2" fmla="*/ 0 w 36"/>
                  <a:gd name="T3" fmla="*/ 18 h 36"/>
                  <a:gd name="T4" fmla="*/ 18 w 36"/>
                  <a:gd name="T5" fmla="*/ 0 h 36"/>
                  <a:gd name="T6" fmla="*/ 36 w 36"/>
                  <a:gd name="T7" fmla="*/ 18 h 36"/>
                  <a:gd name="T8" fmla="*/ 18 w 3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36"/>
                    </a:moveTo>
                    <a:cubicBezTo>
                      <a:pt x="8" y="36"/>
                      <a:pt x="0" y="29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8" y="0"/>
                      <a:pt x="36" y="8"/>
                      <a:pt x="36" y="18"/>
                    </a:cubicBezTo>
                    <a:cubicBezTo>
                      <a:pt x="36" y="29"/>
                      <a:pt x="29" y="36"/>
                      <a:pt x="1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3" name="Freeform 707"/>
              <p:cNvSpPr>
                <a:spLocks/>
              </p:cNvSpPr>
              <p:nvPr/>
            </p:nvSpPr>
            <p:spPr bwMode="auto">
              <a:xfrm>
                <a:off x="4080" y="4176"/>
                <a:ext cx="36" cy="37"/>
              </a:xfrm>
              <a:custGeom>
                <a:avLst/>
                <a:gdLst>
                  <a:gd name="T0" fmla="*/ 18 w 37"/>
                  <a:gd name="T1" fmla="*/ 37 h 37"/>
                  <a:gd name="T2" fmla="*/ 0 w 37"/>
                  <a:gd name="T3" fmla="*/ 17 h 37"/>
                  <a:gd name="T4" fmla="*/ 19 w 37"/>
                  <a:gd name="T5" fmla="*/ 0 h 37"/>
                  <a:gd name="T6" fmla="*/ 37 w 37"/>
                  <a:gd name="T7" fmla="*/ 19 h 37"/>
                  <a:gd name="T8" fmla="*/ 18 w 3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8" y="36"/>
                      <a:pt x="0" y="27"/>
                      <a:pt x="0" y="17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30" y="0"/>
                      <a:pt x="37" y="8"/>
                      <a:pt x="37" y="19"/>
                    </a:cubicBezTo>
                    <a:cubicBezTo>
                      <a:pt x="36" y="29"/>
                      <a:pt x="28" y="37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4" name="Freeform 708"/>
              <p:cNvSpPr>
                <a:spLocks/>
              </p:cNvSpPr>
              <p:nvPr/>
            </p:nvSpPr>
            <p:spPr bwMode="auto">
              <a:xfrm>
                <a:off x="4032" y="1580"/>
                <a:ext cx="36" cy="38"/>
              </a:xfrm>
              <a:custGeom>
                <a:avLst/>
                <a:gdLst>
                  <a:gd name="T0" fmla="*/ 18 w 37"/>
                  <a:gd name="T1" fmla="*/ 0 h 38"/>
                  <a:gd name="T2" fmla="*/ 37 w 37"/>
                  <a:gd name="T3" fmla="*/ 19 h 38"/>
                  <a:gd name="T4" fmla="*/ 20 w 37"/>
                  <a:gd name="T5" fmla="*/ 37 h 38"/>
                  <a:gd name="T6" fmla="*/ 0 w 37"/>
                  <a:gd name="T7" fmla="*/ 20 h 38"/>
                  <a:gd name="T8" fmla="*/ 18 w 3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18" y="0"/>
                    </a:moveTo>
                    <a:cubicBezTo>
                      <a:pt x="28" y="0"/>
                      <a:pt x="37" y="9"/>
                      <a:pt x="37" y="19"/>
                    </a:cubicBezTo>
                    <a:cubicBezTo>
                      <a:pt x="37" y="28"/>
                      <a:pt x="29" y="36"/>
                      <a:pt x="20" y="37"/>
                    </a:cubicBezTo>
                    <a:cubicBezTo>
                      <a:pt x="10" y="38"/>
                      <a:pt x="1" y="29"/>
                      <a:pt x="0" y="20"/>
                    </a:cubicBezTo>
                    <a:cubicBezTo>
                      <a:pt x="0" y="10"/>
                      <a:pt x="9" y="1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5" name="Freeform 709"/>
              <p:cNvSpPr>
                <a:spLocks/>
              </p:cNvSpPr>
              <p:nvPr/>
            </p:nvSpPr>
            <p:spPr bwMode="auto">
              <a:xfrm>
                <a:off x="3930" y="4027"/>
                <a:ext cx="38" cy="37"/>
              </a:xfrm>
              <a:custGeom>
                <a:avLst/>
                <a:gdLst>
                  <a:gd name="T0" fmla="*/ 19 w 38"/>
                  <a:gd name="T1" fmla="*/ 0 h 38"/>
                  <a:gd name="T2" fmla="*/ 37 w 38"/>
                  <a:gd name="T3" fmla="*/ 20 h 38"/>
                  <a:gd name="T4" fmla="*/ 18 w 38"/>
                  <a:gd name="T5" fmla="*/ 38 h 38"/>
                  <a:gd name="T6" fmla="*/ 0 w 38"/>
                  <a:gd name="T7" fmla="*/ 18 h 38"/>
                  <a:gd name="T8" fmla="*/ 19 w 3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29" y="1"/>
                      <a:pt x="38" y="11"/>
                      <a:pt x="37" y="20"/>
                    </a:cubicBezTo>
                    <a:cubicBezTo>
                      <a:pt x="37" y="30"/>
                      <a:pt x="27" y="38"/>
                      <a:pt x="18" y="38"/>
                    </a:cubicBezTo>
                    <a:cubicBezTo>
                      <a:pt x="8" y="37"/>
                      <a:pt x="0" y="28"/>
                      <a:pt x="0" y="18"/>
                    </a:cubicBezTo>
                    <a:cubicBezTo>
                      <a:pt x="1" y="8"/>
                      <a:pt x="10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6" name="Freeform 710"/>
              <p:cNvSpPr>
                <a:spLocks/>
              </p:cNvSpPr>
              <p:nvPr/>
            </p:nvSpPr>
            <p:spPr bwMode="auto">
              <a:xfrm>
                <a:off x="3539" y="3403"/>
                <a:ext cx="37" cy="36"/>
              </a:xfrm>
              <a:custGeom>
                <a:avLst/>
                <a:gdLst>
                  <a:gd name="T0" fmla="*/ 37 w 38"/>
                  <a:gd name="T1" fmla="*/ 18 h 37"/>
                  <a:gd name="T2" fmla="*/ 20 w 38"/>
                  <a:gd name="T3" fmla="*/ 37 h 37"/>
                  <a:gd name="T4" fmla="*/ 1 w 38"/>
                  <a:gd name="T5" fmla="*/ 21 h 37"/>
                  <a:gd name="T6" fmla="*/ 18 w 38"/>
                  <a:gd name="T7" fmla="*/ 1 h 37"/>
                  <a:gd name="T8" fmla="*/ 37 w 38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7" y="18"/>
                    </a:moveTo>
                    <a:cubicBezTo>
                      <a:pt x="38" y="28"/>
                      <a:pt x="30" y="37"/>
                      <a:pt x="20" y="37"/>
                    </a:cubicBezTo>
                    <a:cubicBezTo>
                      <a:pt x="10" y="37"/>
                      <a:pt x="2" y="30"/>
                      <a:pt x="1" y="21"/>
                    </a:cubicBezTo>
                    <a:cubicBezTo>
                      <a:pt x="0" y="11"/>
                      <a:pt x="8" y="2"/>
                      <a:pt x="18" y="1"/>
                    </a:cubicBezTo>
                    <a:cubicBezTo>
                      <a:pt x="28" y="0"/>
                      <a:pt x="37" y="8"/>
                      <a:pt x="3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7" name="Freeform 711"/>
              <p:cNvSpPr>
                <a:spLocks/>
              </p:cNvSpPr>
              <p:nvPr/>
            </p:nvSpPr>
            <p:spPr bwMode="auto">
              <a:xfrm>
                <a:off x="6132" y="4251"/>
                <a:ext cx="37" cy="37"/>
              </a:xfrm>
              <a:custGeom>
                <a:avLst/>
                <a:gdLst>
                  <a:gd name="T0" fmla="*/ 37 w 38"/>
                  <a:gd name="T1" fmla="*/ 17 h 38"/>
                  <a:gd name="T2" fmla="*/ 20 w 38"/>
                  <a:gd name="T3" fmla="*/ 37 h 38"/>
                  <a:gd name="T4" fmla="*/ 1 w 38"/>
                  <a:gd name="T5" fmla="*/ 19 h 38"/>
                  <a:gd name="T6" fmla="*/ 18 w 38"/>
                  <a:gd name="T7" fmla="*/ 0 h 38"/>
                  <a:gd name="T8" fmla="*/ 37 w 38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7" y="17"/>
                    </a:moveTo>
                    <a:cubicBezTo>
                      <a:pt x="38" y="27"/>
                      <a:pt x="30" y="36"/>
                      <a:pt x="20" y="37"/>
                    </a:cubicBezTo>
                    <a:cubicBezTo>
                      <a:pt x="11" y="38"/>
                      <a:pt x="2" y="29"/>
                      <a:pt x="1" y="19"/>
                    </a:cubicBezTo>
                    <a:cubicBezTo>
                      <a:pt x="0" y="10"/>
                      <a:pt x="8" y="1"/>
                      <a:pt x="18" y="0"/>
                    </a:cubicBezTo>
                    <a:cubicBezTo>
                      <a:pt x="29" y="0"/>
                      <a:pt x="37" y="7"/>
                      <a:pt x="3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8" name="Freeform 712"/>
              <p:cNvSpPr>
                <a:spLocks/>
              </p:cNvSpPr>
              <p:nvPr/>
            </p:nvSpPr>
            <p:spPr bwMode="auto">
              <a:xfrm>
                <a:off x="5725" y="1241"/>
                <a:ext cx="34" cy="35"/>
              </a:xfrm>
              <a:custGeom>
                <a:avLst/>
                <a:gdLst>
                  <a:gd name="T0" fmla="*/ 17 w 35"/>
                  <a:gd name="T1" fmla="*/ 0 h 36"/>
                  <a:gd name="T2" fmla="*/ 35 w 35"/>
                  <a:gd name="T3" fmla="*/ 18 h 36"/>
                  <a:gd name="T4" fmla="*/ 19 w 35"/>
                  <a:gd name="T5" fmla="*/ 36 h 36"/>
                  <a:gd name="T6" fmla="*/ 0 w 35"/>
                  <a:gd name="T7" fmla="*/ 18 h 36"/>
                  <a:gd name="T8" fmla="*/ 17 w 35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17" y="0"/>
                    </a:moveTo>
                    <a:cubicBezTo>
                      <a:pt x="27" y="0"/>
                      <a:pt x="35" y="8"/>
                      <a:pt x="35" y="18"/>
                    </a:cubicBezTo>
                    <a:cubicBezTo>
                      <a:pt x="35" y="27"/>
                      <a:pt x="28" y="35"/>
                      <a:pt x="19" y="36"/>
                    </a:cubicBezTo>
                    <a:cubicBezTo>
                      <a:pt x="9" y="36"/>
                      <a:pt x="0" y="28"/>
                      <a:pt x="0" y="18"/>
                    </a:cubicBezTo>
                    <a:cubicBezTo>
                      <a:pt x="0" y="9"/>
                      <a:pt x="7" y="1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9" name="Freeform 713"/>
              <p:cNvSpPr>
                <a:spLocks/>
              </p:cNvSpPr>
              <p:nvPr/>
            </p:nvSpPr>
            <p:spPr bwMode="auto">
              <a:xfrm>
                <a:off x="5244" y="4556"/>
                <a:ext cx="36" cy="36"/>
              </a:xfrm>
              <a:custGeom>
                <a:avLst/>
                <a:gdLst>
                  <a:gd name="T0" fmla="*/ 37 w 37"/>
                  <a:gd name="T1" fmla="*/ 19 h 37"/>
                  <a:gd name="T2" fmla="*/ 18 w 37"/>
                  <a:gd name="T3" fmla="*/ 37 h 37"/>
                  <a:gd name="T4" fmla="*/ 0 w 37"/>
                  <a:gd name="T5" fmla="*/ 18 h 37"/>
                  <a:gd name="T6" fmla="*/ 19 w 37"/>
                  <a:gd name="T7" fmla="*/ 0 h 37"/>
                  <a:gd name="T8" fmla="*/ 37 w 37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19"/>
                    </a:moveTo>
                    <a:cubicBezTo>
                      <a:pt x="37" y="29"/>
                      <a:pt x="28" y="37"/>
                      <a:pt x="18" y="37"/>
                    </a:cubicBezTo>
                    <a:cubicBezTo>
                      <a:pt x="7" y="36"/>
                      <a:pt x="0" y="28"/>
                      <a:pt x="0" y="18"/>
                    </a:cubicBezTo>
                    <a:cubicBezTo>
                      <a:pt x="1" y="8"/>
                      <a:pt x="9" y="0"/>
                      <a:pt x="19" y="0"/>
                    </a:cubicBezTo>
                    <a:cubicBezTo>
                      <a:pt x="29" y="1"/>
                      <a:pt x="37" y="10"/>
                      <a:pt x="3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0" name="Freeform 714"/>
              <p:cNvSpPr>
                <a:spLocks/>
              </p:cNvSpPr>
              <p:nvPr/>
            </p:nvSpPr>
            <p:spPr bwMode="auto">
              <a:xfrm>
                <a:off x="6651" y="2040"/>
                <a:ext cx="37" cy="36"/>
              </a:xfrm>
              <a:custGeom>
                <a:avLst/>
                <a:gdLst>
                  <a:gd name="T0" fmla="*/ 0 w 37"/>
                  <a:gd name="T1" fmla="*/ 18 h 37"/>
                  <a:gd name="T2" fmla="*/ 19 w 37"/>
                  <a:gd name="T3" fmla="*/ 0 h 37"/>
                  <a:gd name="T4" fmla="*/ 36 w 37"/>
                  <a:gd name="T5" fmla="*/ 17 h 37"/>
                  <a:gd name="T6" fmla="*/ 19 w 37"/>
                  <a:gd name="T7" fmla="*/ 36 h 37"/>
                  <a:gd name="T8" fmla="*/ 0 w 37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0" y="18"/>
                    </a:moveTo>
                    <a:cubicBezTo>
                      <a:pt x="0" y="9"/>
                      <a:pt x="9" y="0"/>
                      <a:pt x="19" y="0"/>
                    </a:cubicBezTo>
                    <a:cubicBezTo>
                      <a:pt x="28" y="0"/>
                      <a:pt x="36" y="7"/>
                      <a:pt x="36" y="17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0" y="2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1" name="Freeform 715"/>
              <p:cNvSpPr>
                <a:spLocks/>
              </p:cNvSpPr>
              <p:nvPr/>
            </p:nvSpPr>
            <p:spPr bwMode="auto">
              <a:xfrm>
                <a:off x="3781" y="3881"/>
                <a:ext cx="36" cy="35"/>
              </a:xfrm>
              <a:custGeom>
                <a:avLst/>
                <a:gdLst>
                  <a:gd name="T0" fmla="*/ 19 w 37"/>
                  <a:gd name="T1" fmla="*/ 35 h 36"/>
                  <a:gd name="T2" fmla="*/ 1 w 37"/>
                  <a:gd name="T3" fmla="*/ 19 h 36"/>
                  <a:gd name="T4" fmla="*/ 18 w 37"/>
                  <a:gd name="T5" fmla="*/ 0 h 36"/>
                  <a:gd name="T6" fmla="*/ 37 w 37"/>
                  <a:gd name="T7" fmla="*/ 19 h 36"/>
                  <a:gd name="T8" fmla="*/ 19 w 37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19" y="35"/>
                    </a:moveTo>
                    <a:cubicBezTo>
                      <a:pt x="9" y="36"/>
                      <a:pt x="2" y="29"/>
                      <a:pt x="1" y="19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28" y="0"/>
                      <a:pt x="37" y="9"/>
                      <a:pt x="37" y="19"/>
                    </a:cubicBezTo>
                    <a:cubicBezTo>
                      <a:pt x="36" y="28"/>
                      <a:pt x="28" y="35"/>
                      <a:pt x="1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2" name="Freeform 716"/>
              <p:cNvSpPr>
                <a:spLocks/>
              </p:cNvSpPr>
              <p:nvPr/>
            </p:nvSpPr>
            <p:spPr bwMode="auto">
              <a:xfrm>
                <a:off x="4298" y="1371"/>
                <a:ext cx="36" cy="35"/>
              </a:xfrm>
              <a:custGeom>
                <a:avLst/>
                <a:gdLst>
                  <a:gd name="T0" fmla="*/ 35 w 36"/>
                  <a:gd name="T1" fmla="*/ 19 h 36"/>
                  <a:gd name="T2" fmla="*/ 19 w 36"/>
                  <a:gd name="T3" fmla="*/ 36 h 36"/>
                  <a:gd name="T4" fmla="*/ 0 w 36"/>
                  <a:gd name="T5" fmla="*/ 18 h 36"/>
                  <a:gd name="T6" fmla="*/ 17 w 36"/>
                  <a:gd name="T7" fmla="*/ 0 h 36"/>
                  <a:gd name="T8" fmla="*/ 35 w 36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5" y="19"/>
                    </a:moveTo>
                    <a:cubicBezTo>
                      <a:pt x="35" y="28"/>
                      <a:pt x="28" y="35"/>
                      <a:pt x="19" y="36"/>
                    </a:cubicBezTo>
                    <a:cubicBezTo>
                      <a:pt x="8" y="36"/>
                      <a:pt x="0" y="28"/>
                      <a:pt x="0" y="18"/>
                    </a:cubicBezTo>
                    <a:cubicBezTo>
                      <a:pt x="0" y="9"/>
                      <a:pt x="8" y="1"/>
                      <a:pt x="17" y="0"/>
                    </a:cubicBezTo>
                    <a:cubicBezTo>
                      <a:pt x="27" y="0"/>
                      <a:pt x="36" y="8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3" name="Freeform 717"/>
              <p:cNvSpPr>
                <a:spLocks/>
              </p:cNvSpPr>
              <p:nvPr/>
            </p:nvSpPr>
            <p:spPr bwMode="auto">
              <a:xfrm>
                <a:off x="6773" y="2277"/>
                <a:ext cx="36" cy="35"/>
              </a:xfrm>
              <a:custGeom>
                <a:avLst/>
                <a:gdLst>
                  <a:gd name="T0" fmla="*/ 35 w 36"/>
                  <a:gd name="T1" fmla="*/ 19 h 36"/>
                  <a:gd name="T2" fmla="*/ 17 w 36"/>
                  <a:gd name="T3" fmla="*/ 35 h 36"/>
                  <a:gd name="T4" fmla="*/ 1 w 36"/>
                  <a:gd name="T5" fmla="*/ 16 h 36"/>
                  <a:gd name="T6" fmla="*/ 20 w 36"/>
                  <a:gd name="T7" fmla="*/ 1 h 36"/>
                  <a:gd name="T8" fmla="*/ 35 w 36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5" y="19"/>
                    </a:moveTo>
                    <a:cubicBezTo>
                      <a:pt x="35" y="28"/>
                      <a:pt x="26" y="36"/>
                      <a:pt x="17" y="35"/>
                    </a:cubicBezTo>
                    <a:cubicBezTo>
                      <a:pt x="7" y="35"/>
                      <a:pt x="0" y="26"/>
                      <a:pt x="1" y="16"/>
                    </a:cubicBezTo>
                    <a:cubicBezTo>
                      <a:pt x="2" y="6"/>
                      <a:pt x="10" y="0"/>
                      <a:pt x="20" y="1"/>
                    </a:cubicBezTo>
                    <a:cubicBezTo>
                      <a:pt x="29" y="1"/>
                      <a:pt x="36" y="10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4" name="Freeform 718"/>
              <p:cNvSpPr>
                <a:spLocks/>
              </p:cNvSpPr>
              <p:nvPr/>
            </p:nvSpPr>
            <p:spPr bwMode="auto">
              <a:xfrm>
                <a:off x="6867" y="2903"/>
                <a:ext cx="35" cy="37"/>
              </a:xfrm>
              <a:custGeom>
                <a:avLst/>
                <a:gdLst>
                  <a:gd name="T0" fmla="*/ 35 w 36"/>
                  <a:gd name="T1" fmla="*/ 18 h 37"/>
                  <a:gd name="T2" fmla="*/ 17 w 36"/>
                  <a:gd name="T3" fmla="*/ 36 h 37"/>
                  <a:gd name="T4" fmla="*/ 0 w 36"/>
                  <a:gd name="T5" fmla="*/ 19 h 37"/>
                  <a:gd name="T6" fmla="*/ 16 w 36"/>
                  <a:gd name="T7" fmla="*/ 1 h 37"/>
                  <a:gd name="T8" fmla="*/ 35 w 36"/>
                  <a:gd name="T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5" y="18"/>
                    </a:moveTo>
                    <a:cubicBezTo>
                      <a:pt x="36" y="27"/>
                      <a:pt x="26" y="37"/>
                      <a:pt x="17" y="36"/>
                    </a:cubicBezTo>
                    <a:cubicBezTo>
                      <a:pt x="8" y="36"/>
                      <a:pt x="0" y="28"/>
                      <a:pt x="0" y="19"/>
                    </a:cubicBezTo>
                    <a:cubicBezTo>
                      <a:pt x="0" y="9"/>
                      <a:pt x="7" y="2"/>
                      <a:pt x="16" y="1"/>
                    </a:cubicBezTo>
                    <a:cubicBezTo>
                      <a:pt x="26" y="0"/>
                      <a:pt x="35" y="8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5" name="Freeform 719"/>
              <p:cNvSpPr>
                <a:spLocks/>
              </p:cNvSpPr>
              <p:nvPr/>
            </p:nvSpPr>
            <p:spPr bwMode="auto">
              <a:xfrm>
                <a:off x="6591" y="1920"/>
                <a:ext cx="37" cy="37"/>
              </a:xfrm>
              <a:custGeom>
                <a:avLst/>
                <a:gdLst>
                  <a:gd name="T0" fmla="*/ 18 w 37"/>
                  <a:gd name="T1" fmla="*/ 1 h 37"/>
                  <a:gd name="T2" fmla="*/ 37 w 37"/>
                  <a:gd name="T3" fmla="*/ 19 h 37"/>
                  <a:gd name="T4" fmla="*/ 20 w 37"/>
                  <a:gd name="T5" fmla="*/ 37 h 37"/>
                  <a:gd name="T6" fmla="*/ 1 w 37"/>
                  <a:gd name="T7" fmla="*/ 21 h 37"/>
                  <a:gd name="T8" fmla="*/ 18 w 3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8" y="1"/>
                    </a:moveTo>
                    <a:cubicBezTo>
                      <a:pt x="28" y="0"/>
                      <a:pt x="37" y="9"/>
                      <a:pt x="37" y="19"/>
                    </a:cubicBezTo>
                    <a:cubicBezTo>
                      <a:pt x="36" y="28"/>
                      <a:pt x="29" y="36"/>
                      <a:pt x="20" y="37"/>
                    </a:cubicBezTo>
                    <a:cubicBezTo>
                      <a:pt x="11" y="37"/>
                      <a:pt x="2" y="30"/>
                      <a:pt x="1" y="21"/>
                    </a:cubicBezTo>
                    <a:cubicBezTo>
                      <a:pt x="0" y="10"/>
                      <a:pt x="8" y="1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6" name="Freeform 720"/>
              <p:cNvSpPr>
                <a:spLocks/>
              </p:cNvSpPr>
              <p:nvPr/>
            </p:nvSpPr>
            <p:spPr bwMode="auto">
              <a:xfrm>
                <a:off x="6399" y="4039"/>
                <a:ext cx="36" cy="36"/>
              </a:xfrm>
              <a:custGeom>
                <a:avLst/>
                <a:gdLst>
                  <a:gd name="T0" fmla="*/ 19 w 37"/>
                  <a:gd name="T1" fmla="*/ 0 h 36"/>
                  <a:gd name="T2" fmla="*/ 36 w 37"/>
                  <a:gd name="T3" fmla="*/ 20 h 36"/>
                  <a:gd name="T4" fmla="*/ 18 w 37"/>
                  <a:gd name="T5" fmla="*/ 36 h 36"/>
                  <a:gd name="T6" fmla="*/ 1 w 37"/>
                  <a:gd name="T7" fmla="*/ 18 h 36"/>
                  <a:gd name="T8" fmla="*/ 19 w 37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cubicBezTo>
                      <a:pt x="29" y="0"/>
                      <a:pt x="37" y="10"/>
                      <a:pt x="36" y="20"/>
                    </a:cubicBezTo>
                    <a:cubicBezTo>
                      <a:pt x="35" y="29"/>
                      <a:pt x="27" y="36"/>
                      <a:pt x="18" y="36"/>
                    </a:cubicBezTo>
                    <a:cubicBezTo>
                      <a:pt x="9" y="35"/>
                      <a:pt x="1" y="28"/>
                      <a:pt x="1" y="18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7" name="Freeform 721"/>
              <p:cNvSpPr>
                <a:spLocks/>
              </p:cNvSpPr>
              <p:nvPr/>
            </p:nvSpPr>
            <p:spPr bwMode="auto">
              <a:xfrm>
                <a:off x="6252" y="4191"/>
                <a:ext cx="35" cy="36"/>
              </a:xfrm>
              <a:custGeom>
                <a:avLst/>
                <a:gdLst>
                  <a:gd name="T0" fmla="*/ 17 w 36"/>
                  <a:gd name="T1" fmla="*/ 1 h 37"/>
                  <a:gd name="T2" fmla="*/ 35 w 36"/>
                  <a:gd name="T3" fmla="*/ 17 h 37"/>
                  <a:gd name="T4" fmla="*/ 19 w 36"/>
                  <a:gd name="T5" fmla="*/ 36 h 37"/>
                  <a:gd name="T6" fmla="*/ 0 w 36"/>
                  <a:gd name="T7" fmla="*/ 19 h 37"/>
                  <a:gd name="T8" fmla="*/ 17 w 36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17" y="1"/>
                    </a:moveTo>
                    <a:cubicBezTo>
                      <a:pt x="25" y="0"/>
                      <a:pt x="34" y="8"/>
                      <a:pt x="35" y="17"/>
                    </a:cubicBezTo>
                    <a:cubicBezTo>
                      <a:pt x="36" y="26"/>
                      <a:pt x="28" y="35"/>
                      <a:pt x="19" y="36"/>
                    </a:cubicBezTo>
                    <a:cubicBezTo>
                      <a:pt x="9" y="37"/>
                      <a:pt x="0" y="29"/>
                      <a:pt x="0" y="19"/>
                    </a:cubicBezTo>
                    <a:cubicBezTo>
                      <a:pt x="0" y="9"/>
                      <a:pt x="7" y="1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8" name="Freeform 722"/>
              <p:cNvSpPr>
                <a:spLocks/>
              </p:cNvSpPr>
              <p:nvPr/>
            </p:nvSpPr>
            <p:spPr bwMode="auto">
              <a:xfrm>
                <a:off x="4416" y="1309"/>
                <a:ext cx="36" cy="36"/>
              </a:xfrm>
              <a:custGeom>
                <a:avLst/>
                <a:gdLst>
                  <a:gd name="T0" fmla="*/ 36 w 36"/>
                  <a:gd name="T1" fmla="*/ 19 h 37"/>
                  <a:gd name="T2" fmla="*/ 16 w 36"/>
                  <a:gd name="T3" fmla="*/ 36 h 37"/>
                  <a:gd name="T4" fmla="*/ 0 w 36"/>
                  <a:gd name="T5" fmla="*/ 18 h 37"/>
                  <a:gd name="T6" fmla="*/ 17 w 36"/>
                  <a:gd name="T7" fmla="*/ 0 h 37"/>
                  <a:gd name="T8" fmla="*/ 36 w 36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36" y="19"/>
                    </a:moveTo>
                    <a:cubicBezTo>
                      <a:pt x="35" y="29"/>
                      <a:pt x="27" y="37"/>
                      <a:pt x="16" y="36"/>
                    </a:cubicBezTo>
                    <a:cubicBezTo>
                      <a:pt x="7" y="35"/>
                      <a:pt x="0" y="27"/>
                      <a:pt x="0" y="18"/>
                    </a:cubicBezTo>
                    <a:cubicBezTo>
                      <a:pt x="0" y="9"/>
                      <a:pt x="8" y="1"/>
                      <a:pt x="17" y="0"/>
                    </a:cubicBezTo>
                    <a:cubicBezTo>
                      <a:pt x="27" y="0"/>
                      <a:pt x="36" y="9"/>
                      <a:pt x="3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9" name="Freeform 723"/>
              <p:cNvSpPr>
                <a:spLocks/>
              </p:cNvSpPr>
              <p:nvPr/>
            </p:nvSpPr>
            <p:spPr bwMode="auto">
              <a:xfrm>
                <a:off x="3445" y="2778"/>
                <a:ext cx="36" cy="36"/>
              </a:xfrm>
              <a:custGeom>
                <a:avLst/>
                <a:gdLst>
                  <a:gd name="T0" fmla="*/ 36 w 36"/>
                  <a:gd name="T1" fmla="*/ 19 h 36"/>
                  <a:gd name="T2" fmla="*/ 18 w 36"/>
                  <a:gd name="T3" fmla="*/ 36 h 36"/>
                  <a:gd name="T4" fmla="*/ 0 w 36"/>
                  <a:gd name="T5" fmla="*/ 17 h 36"/>
                  <a:gd name="T6" fmla="*/ 20 w 36"/>
                  <a:gd name="T7" fmla="*/ 1 h 36"/>
                  <a:gd name="T8" fmla="*/ 36 w 36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19"/>
                    </a:moveTo>
                    <a:cubicBezTo>
                      <a:pt x="35" y="28"/>
                      <a:pt x="28" y="36"/>
                      <a:pt x="18" y="36"/>
                    </a:cubicBezTo>
                    <a:cubicBezTo>
                      <a:pt x="9" y="36"/>
                      <a:pt x="0" y="27"/>
                      <a:pt x="0" y="17"/>
                    </a:cubicBezTo>
                    <a:cubicBezTo>
                      <a:pt x="1" y="7"/>
                      <a:pt x="10" y="0"/>
                      <a:pt x="20" y="1"/>
                    </a:cubicBezTo>
                    <a:cubicBezTo>
                      <a:pt x="30" y="2"/>
                      <a:pt x="36" y="10"/>
                      <a:pt x="3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0" name="Freeform 724"/>
              <p:cNvSpPr>
                <a:spLocks/>
              </p:cNvSpPr>
              <p:nvPr/>
            </p:nvSpPr>
            <p:spPr bwMode="auto">
              <a:xfrm>
                <a:off x="6713" y="2158"/>
                <a:ext cx="36" cy="36"/>
              </a:xfrm>
              <a:custGeom>
                <a:avLst/>
                <a:gdLst>
                  <a:gd name="T0" fmla="*/ 0 w 36"/>
                  <a:gd name="T1" fmla="*/ 19 h 37"/>
                  <a:gd name="T2" fmla="*/ 19 w 36"/>
                  <a:gd name="T3" fmla="*/ 0 h 37"/>
                  <a:gd name="T4" fmla="*/ 36 w 36"/>
                  <a:gd name="T5" fmla="*/ 18 h 37"/>
                  <a:gd name="T6" fmla="*/ 19 w 36"/>
                  <a:gd name="T7" fmla="*/ 36 h 37"/>
                  <a:gd name="T8" fmla="*/ 0 w 36"/>
                  <a:gd name="T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0" y="19"/>
                    </a:moveTo>
                    <a:cubicBezTo>
                      <a:pt x="0" y="9"/>
                      <a:pt x="9" y="0"/>
                      <a:pt x="19" y="0"/>
                    </a:cubicBezTo>
                    <a:cubicBezTo>
                      <a:pt x="28" y="1"/>
                      <a:pt x="35" y="9"/>
                      <a:pt x="36" y="18"/>
                    </a:cubicBezTo>
                    <a:cubicBezTo>
                      <a:pt x="36" y="28"/>
                      <a:pt x="29" y="35"/>
                      <a:pt x="19" y="36"/>
                    </a:cubicBezTo>
                    <a:cubicBezTo>
                      <a:pt x="9" y="37"/>
                      <a:pt x="0" y="2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1" name="Freeform 725"/>
              <p:cNvSpPr>
                <a:spLocks/>
              </p:cNvSpPr>
              <p:nvPr/>
            </p:nvSpPr>
            <p:spPr bwMode="auto">
              <a:xfrm>
                <a:off x="5635" y="1210"/>
                <a:ext cx="36" cy="36"/>
              </a:xfrm>
              <a:custGeom>
                <a:avLst/>
                <a:gdLst>
                  <a:gd name="T0" fmla="*/ 17 w 36"/>
                  <a:gd name="T1" fmla="*/ 36 h 36"/>
                  <a:gd name="T2" fmla="*/ 0 w 36"/>
                  <a:gd name="T3" fmla="*/ 19 h 36"/>
                  <a:gd name="T4" fmla="*/ 18 w 36"/>
                  <a:gd name="T5" fmla="*/ 0 h 36"/>
                  <a:gd name="T6" fmla="*/ 35 w 36"/>
                  <a:gd name="T7" fmla="*/ 18 h 36"/>
                  <a:gd name="T8" fmla="*/ 17 w 3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7" y="36"/>
                    </a:moveTo>
                    <a:cubicBezTo>
                      <a:pt x="7" y="36"/>
                      <a:pt x="0" y="28"/>
                      <a:pt x="0" y="19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27" y="1"/>
                      <a:pt x="35" y="9"/>
                      <a:pt x="35" y="18"/>
                    </a:cubicBezTo>
                    <a:cubicBezTo>
                      <a:pt x="36" y="28"/>
                      <a:pt x="27" y="36"/>
                      <a:pt x="1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2" name="Freeform 726"/>
              <p:cNvSpPr>
                <a:spLocks/>
              </p:cNvSpPr>
              <p:nvPr/>
            </p:nvSpPr>
            <p:spPr bwMode="auto">
              <a:xfrm>
                <a:off x="4947" y="4558"/>
                <a:ext cx="36" cy="35"/>
              </a:xfrm>
              <a:custGeom>
                <a:avLst/>
                <a:gdLst>
                  <a:gd name="T0" fmla="*/ 36 w 37"/>
                  <a:gd name="T1" fmla="*/ 17 h 36"/>
                  <a:gd name="T2" fmla="*/ 18 w 37"/>
                  <a:gd name="T3" fmla="*/ 36 h 36"/>
                  <a:gd name="T4" fmla="*/ 1 w 37"/>
                  <a:gd name="T5" fmla="*/ 19 h 36"/>
                  <a:gd name="T6" fmla="*/ 16 w 37"/>
                  <a:gd name="T7" fmla="*/ 1 h 36"/>
                  <a:gd name="T8" fmla="*/ 36 w 37"/>
                  <a:gd name="T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6" y="17"/>
                    </a:moveTo>
                    <a:cubicBezTo>
                      <a:pt x="37" y="27"/>
                      <a:pt x="28" y="36"/>
                      <a:pt x="18" y="36"/>
                    </a:cubicBezTo>
                    <a:cubicBezTo>
                      <a:pt x="9" y="36"/>
                      <a:pt x="1" y="29"/>
                      <a:pt x="1" y="19"/>
                    </a:cubicBezTo>
                    <a:cubicBezTo>
                      <a:pt x="0" y="10"/>
                      <a:pt x="6" y="2"/>
                      <a:pt x="16" y="1"/>
                    </a:cubicBezTo>
                    <a:cubicBezTo>
                      <a:pt x="26" y="0"/>
                      <a:pt x="35" y="7"/>
                      <a:pt x="3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3" name="Freeform 727"/>
              <p:cNvSpPr>
                <a:spLocks/>
              </p:cNvSpPr>
              <p:nvPr/>
            </p:nvSpPr>
            <p:spPr bwMode="auto">
              <a:xfrm>
                <a:off x="5546" y="1182"/>
                <a:ext cx="36" cy="35"/>
              </a:xfrm>
              <a:custGeom>
                <a:avLst/>
                <a:gdLst>
                  <a:gd name="T0" fmla="*/ 36 w 37"/>
                  <a:gd name="T1" fmla="*/ 20 h 36"/>
                  <a:gd name="T2" fmla="*/ 19 w 37"/>
                  <a:gd name="T3" fmla="*/ 36 h 36"/>
                  <a:gd name="T4" fmla="*/ 2 w 37"/>
                  <a:gd name="T5" fmla="*/ 16 h 36"/>
                  <a:gd name="T6" fmla="*/ 20 w 37"/>
                  <a:gd name="T7" fmla="*/ 1 h 36"/>
                  <a:gd name="T8" fmla="*/ 36 w 37"/>
                  <a:gd name="T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6" y="20"/>
                    </a:moveTo>
                    <a:cubicBezTo>
                      <a:pt x="36" y="29"/>
                      <a:pt x="27" y="36"/>
                      <a:pt x="19" y="36"/>
                    </a:cubicBezTo>
                    <a:cubicBezTo>
                      <a:pt x="9" y="36"/>
                      <a:pt x="0" y="26"/>
                      <a:pt x="2" y="16"/>
                    </a:cubicBezTo>
                    <a:cubicBezTo>
                      <a:pt x="3" y="7"/>
                      <a:pt x="11" y="0"/>
                      <a:pt x="20" y="1"/>
                    </a:cubicBezTo>
                    <a:cubicBezTo>
                      <a:pt x="30" y="2"/>
                      <a:pt x="37" y="10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4" name="Freeform 728"/>
              <p:cNvSpPr>
                <a:spLocks/>
              </p:cNvSpPr>
              <p:nvPr/>
            </p:nvSpPr>
            <p:spPr bwMode="auto">
              <a:xfrm>
                <a:off x="4536" y="1250"/>
                <a:ext cx="36" cy="34"/>
              </a:xfrm>
              <a:custGeom>
                <a:avLst/>
                <a:gdLst>
                  <a:gd name="T0" fmla="*/ 17 w 36"/>
                  <a:gd name="T1" fmla="*/ 0 h 35"/>
                  <a:gd name="T2" fmla="*/ 35 w 36"/>
                  <a:gd name="T3" fmla="*/ 16 h 35"/>
                  <a:gd name="T4" fmla="*/ 17 w 36"/>
                  <a:gd name="T5" fmla="*/ 35 h 35"/>
                  <a:gd name="T6" fmla="*/ 0 w 36"/>
                  <a:gd name="T7" fmla="*/ 17 h 35"/>
                  <a:gd name="T8" fmla="*/ 17 w 36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17" y="0"/>
                    </a:moveTo>
                    <a:cubicBezTo>
                      <a:pt x="26" y="0"/>
                      <a:pt x="35" y="7"/>
                      <a:pt x="35" y="16"/>
                    </a:cubicBezTo>
                    <a:cubicBezTo>
                      <a:pt x="36" y="26"/>
                      <a:pt x="27" y="35"/>
                      <a:pt x="17" y="35"/>
                    </a:cubicBezTo>
                    <a:cubicBezTo>
                      <a:pt x="8" y="35"/>
                      <a:pt x="0" y="26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5" name="Freeform 729"/>
              <p:cNvSpPr>
                <a:spLocks/>
              </p:cNvSpPr>
              <p:nvPr/>
            </p:nvSpPr>
            <p:spPr bwMode="auto">
              <a:xfrm>
                <a:off x="5814" y="1269"/>
                <a:ext cx="36" cy="35"/>
              </a:xfrm>
              <a:custGeom>
                <a:avLst/>
                <a:gdLst>
                  <a:gd name="T0" fmla="*/ 17 w 36"/>
                  <a:gd name="T1" fmla="*/ 35 h 35"/>
                  <a:gd name="T2" fmla="*/ 1 w 36"/>
                  <a:gd name="T3" fmla="*/ 17 h 35"/>
                  <a:gd name="T4" fmla="*/ 18 w 36"/>
                  <a:gd name="T5" fmla="*/ 0 h 35"/>
                  <a:gd name="T6" fmla="*/ 35 w 36"/>
                  <a:gd name="T7" fmla="*/ 19 h 35"/>
                  <a:gd name="T8" fmla="*/ 17 w 36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17" y="35"/>
                    </a:moveTo>
                    <a:cubicBezTo>
                      <a:pt x="7" y="34"/>
                      <a:pt x="0" y="27"/>
                      <a:pt x="1" y="17"/>
                    </a:cubicBezTo>
                    <a:cubicBezTo>
                      <a:pt x="1" y="8"/>
                      <a:pt x="9" y="0"/>
                      <a:pt x="18" y="0"/>
                    </a:cubicBezTo>
                    <a:cubicBezTo>
                      <a:pt x="28" y="0"/>
                      <a:pt x="36" y="9"/>
                      <a:pt x="35" y="19"/>
                    </a:cubicBezTo>
                    <a:cubicBezTo>
                      <a:pt x="34" y="29"/>
                      <a:pt x="27" y="35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6" name="Freeform 730"/>
              <p:cNvSpPr>
                <a:spLocks/>
              </p:cNvSpPr>
              <p:nvPr/>
            </p:nvSpPr>
            <p:spPr bwMode="auto">
              <a:xfrm>
                <a:off x="6532" y="1801"/>
                <a:ext cx="35" cy="36"/>
              </a:xfrm>
              <a:custGeom>
                <a:avLst/>
                <a:gdLst>
                  <a:gd name="T0" fmla="*/ 35 w 35"/>
                  <a:gd name="T1" fmla="*/ 19 h 36"/>
                  <a:gd name="T2" fmla="*/ 17 w 35"/>
                  <a:gd name="T3" fmla="*/ 35 h 36"/>
                  <a:gd name="T4" fmla="*/ 1 w 35"/>
                  <a:gd name="T5" fmla="*/ 17 h 36"/>
                  <a:gd name="T6" fmla="*/ 19 w 35"/>
                  <a:gd name="T7" fmla="*/ 0 h 36"/>
                  <a:gd name="T8" fmla="*/ 35 w 35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19"/>
                    </a:moveTo>
                    <a:cubicBezTo>
                      <a:pt x="34" y="28"/>
                      <a:pt x="26" y="36"/>
                      <a:pt x="17" y="35"/>
                    </a:cubicBezTo>
                    <a:cubicBezTo>
                      <a:pt x="8" y="34"/>
                      <a:pt x="0" y="26"/>
                      <a:pt x="1" y="17"/>
                    </a:cubicBezTo>
                    <a:cubicBezTo>
                      <a:pt x="1" y="7"/>
                      <a:pt x="10" y="0"/>
                      <a:pt x="19" y="0"/>
                    </a:cubicBezTo>
                    <a:cubicBezTo>
                      <a:pt x="28" y="1"/>
                      <a:pt x="35" y="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7" name="Freeform 731"/>
              <p:cNvSpPr>
                <a:spLocks/>
              </p:cNvSpPr>
              <p:nvPr/>
            </p:nvSpPr>
            <p:spPr bwMode="auto">
              <a:xfrm>
                <a:off x="3737" y="1880"/>
                <a:ext cx="35" cy="37"/>
              </a:xfrm>
              <a:custGeom>
                <a:avLst/>
                <a:gdLst>
                  <a:gd name="T0" fmla="*/ 17 w 36"/>
                  <a:gd name="T1" fmla="*/ 37 h 37"/>
                  <a:gd name="T2" fmla="*/ 1 w 36"/>
                  <a:gd name="T3" fmla="*/ 18 h 37"/>
                  <a:gd name="T4" fmla="*/ 20 w 36"/>
                  <a:gd name="T5" fmla="*/ 2 h 37"/>
                  <a:gd name="T6" fmla="*/ 35 w 36"/>
                  <a:gd name="T7" fmla="*/ 21 h 37"/>
                  <a:gd name="T8" fmla="*/ 17 w 36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17" y="37"/>
                    </a:moveTo>
                    <a:cubicBezTo>
                      <a:pt x="8" y="36"/>
                      <a:pt x="0" y="28"/>
                      <a:pt x="1" y="18"/>
                    </a:cubicBezTo>
                    <a:cubicBezTo>
                      <a:pt x="1" y="8"/>
                      <a:pt x="10" y="0"/>
                      <a:pt x="20" y="2"/>
                    </a:cubicBezTo>
                    <a:cubicBezTo>
                      <a:pt x="29" y="3"/>
                      <a:pt x="36" y="12"/>
                      <a:pt x="35" y="21"/>
                    </a:cubicBezTo>
                    <a:cubicBezTo>
                      <a:pt x="34" y="30"/>
                      <a:pt x="25" y="37"/>
                      <a:pt x="17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8" name="Freeform 732"/>
              <p:cNvSpPr>
                <a:spLocks/>
              </p:cNvSpPr>
              <p:nvPr/>
            </p:nvSpPr>
            <p:spPr bwMode="auto">
              <a:xfrm>
                <a:off x="4320" y="4353"/>
                <a:ext cx="35" cy="36"/>
              </a:xfrm>
              <a:custGeom>
                <a:avLst/>
                <a:gdLst>
                  <a:gd name="T0" fmla="*/ 35 w 36"/>
                  <a:gd name="T1" fmla="*/ 17 h 36"/>
                  <a:gd name="T2" fmla="*/ 19 w 36"/>
                  <a:gd name="T3" fmla="*/ 36 h 36"/>
                  <a:gd name="T4" fmla="*/ 0 w 36"/>
                  <a:gd name="T5" fmla="*/ 18 h 36"/>
                  <a:gd name="T6" fmla="*/ 19 w 36"/>
                  <a:gd name="T7" fmla="*/ 0 h 36"/>
                  <a:gd name="T8" fmla="*/ 35 w 36"/>
                  <a:gd name="T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5" y="17"/>
                    </a:moveTo>
                    <a:cubicBezTo>
                      <a:pt x="36" y="27"/>
                      <a:pt x="29" y="35"/>
                      <a:pt x="19" y="36"/>
                    </a:cubicBezTo>
                    <a:cubicBezTo>
                      <a:pt x="10" y="36"/>
                      <a:pt x="0" y="2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28" y="1"/>
                      <a:pt x="35" y="8"/>
                      <a:pt x="3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9" name="Freeform 733"/>
              <p:cNvSpPr>
                <a:spLocks/>
              </p:cNvSpPr>
              <p:nvPr/>
            </p:nvSpPr>
            <p:spPr bwMode="auto">
              <a:xfrm>
                <a:off x="3448" y="3077"/>
                <a:ext cx="37" cy="35"/>
              </a:xfrm>
              <a:custGeom>
                <a:avLst/>
                <a:gdLst>
                  <a:gd name="T0" fmla="*/ 36 w 37"/>
                  <a:gd name="T1" fmla="*/ 18 h 35"/>
                  <a:gd name="T2" fmla="*/ 19 w 37"/>
                  <a:gd name="T3" fmla="*/ 35 h 35"/>
                  <a:gd name="T4" fmla="*/ 1 w 37"/>
                  <a:gd name="T5" fmla="*/ 16 h 35"/>
                  <a:gd name="T6" fmla="*/ 20 w 37"/>
                  <a:gd name="T7" fmla="*/ 0 h 35"/>
                  <a:gd name="T8" fmla="*/ 36 w 37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36" y="18"/>
                    </a:moveTo>
                    <a:cubicBezTo>
                      <a:pt x="36" y="27"/>
                      <a:pt x="27" y="35"/>
                      <a:pt x="19" y="35"/>
                    </a:cubicBezTo>
                    <a:cubicBezTo>
                      <a:pt x="9" y="35"/>
                      <a:pt x="0" y="26"/>
                      <a:pt x="1" y="16"/>
                    </a:cubicBezTo>
                    <a:cubicBezTo>
                      <a:pt x="2" y="7"/>
                      <a:pt x="10" y="0"/>
                      <a:pt x="20" y="0"/>
                    </a:cubicBezTo>
                    <a:cubicBezTo>
                      <a:pt x="29" y="1"/>
                      <a:pt x="37" y="9"/>
                      <a:pt x="3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0" name="Freeform 734"/>
              <p:cNvSpPr>
                <a:spLocks/>
              </p:cNvSpPr>
              <p:nvPr/>
            </p:nvSpPr>
            <p:spPr bwMode="auto">
              <a:xfrm>
                <a:off x="4230" y="4325"/>
                <a:ext cx="35" cy="34"/>
              </a:xfrm>
              <a:custGeom>
                <a:avLst/>
                <a:gdLst>
                  <a:gd name="T0" fmla="*/ 18 w 35"/>
                  <a:gd name="T1" fmla="*/ 1 h 35"/>
                  <a:gd name="T2" fmla="*/ 35 w 35"/>
                  <a:gd name="T3" fmla="*/ 19 h 35"/>
                  <a:gd name="T4" fmla="*/ 17 w 35"/>
                  <a:gd name="T5" fmla="*/ 35 h 35"/>
                  <a:gd name="T6" fmla="*/ 0 w 35"/>
                  <a:gd name="T7" fmla="*/ 17 h 35"/>
                  <a:gd name="T8" fmla="*/ 18 w 35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18" y="1"/>
                    </a:moveTo>
                    <a:cubicBezTo>
                      <a:pt x="27" y="1"/>
                      <a:pt x="35" y="10"/>
                      <a:pt x="35" y="19"/>
                    </a:cubicBezTo>
                    <a:cubicBezTo>
                      <a:pt x="35" y="28"/>
                      <a:pt x="26" y="35"/>
                      <a:pt x="17" y="35"/>
                    </a:cubicBezTo>
                    <a:cubicBezTo>
                      <a:pt x="8" y="35"/>
                      <a:pt x="0" y="26"/>
                      <a:pt x="0" y="17"/>
                    </a:cubicBezTo>
                    <a:cubicBezTo>
                      <a:pt x="1" y="8"/>
                      <a:pt x="10" y="0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1" name="Freeform 735"/>
              <p:cNvSpPr>
                <a:spLocks/>
              </p:cNvSpPr>
              <p:nvPr/>
            </p:nvSpPr>
            <p:spPr bwMode="auto">
              <a:xfrm>
                <a:off x="5457" y="1152"/>
                <a:ext cx="35" cy="36"/>
              </a:xfrm>
              <a:custGeom>
                <a:avLst/>
                <a:gdLst>
                  <a:gd name="T0" fmla="*/ 35 w 35"/>
                  <a:gd name="T1" fmla="*/ 19 h 36"/>
                  <a:gd name="T2" fmla="*/ 17 w 35"/>
                  <a:gd name="T3" fmla="*/ 35 h 36"/>
                  <a:gd name="T4" fmla="*/ 1 w 35"/>
                  <a:gd name="T5" fmla="*/ 17 h 36"/>
                  <a:gd name="T6" fmla="*/ 18 w 35"/>
                  <a:gd name="T7" fmla="*/ 1 h 36"/>
                  <a:gd name="T8" fmla="*/ 35 w 35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19"/>
                    </a:moveTo>
                    <a:cubicBezTo>
                      <a:pt x="34" y="28"/>
                      <a:pt x="26" y="36"/>
                      <a:pt x="17" y="35"/>
                    </a:cubicBezTo>
                    <a:cubicBezTo>
                      <a:pt x="8" y="35"/>
                      <a:pt x="0" y="27"/>
                      <a:pt x="1" y="17"/>
                    </a:cubicBezTo>
                    <a:cubicBezTo>
                      <a:pt x="1" y="8"/>
                      <a:pt x="9" y="0"/>
                      <a:pt x="18" y="1"/>
                    </a:cubicBezTo>
                    <a:cubicBezTo>
                      <a:pt x="28" y="1"/>
                      <a:pt x="35" y="10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2" name="Freeform 736"/>
              <p:cNvSpPr>
                <a:spLocks/>
              </p:cNvSpPr>
              <p:nvPr/>
            </p:nvSpPr>
            <p:spPr bwMode="auto">
              <a:xfrm>
                <a:off x="4862" y="1157"/>
                <a:ext cx="34" cy="36"/>
              </a:xfrm>
              <a:custGeom>
                <a:avLst/>
                <a:gdLst>
                  <a:gd name="T0" fmla="*/ 35 w 35"/>
                  <a:gd name="T1" fmla="*/ 18 h 36"/>
                  <a:gd name="T2" fmla="*/ 19 w 35"/>
                  <a:gd name="T3" fmla="*/ 35 h 36"/>
                  <a:gd name="T4" fmla="*/ 1 w 35"/>
                  <a:gd name="T5" fmla="*/ 17 h 36"/>
                  <a:gd name="T6" fmla="*/ 18 w 35"/>
                  <a:gd name="T7" fmla="*/ 0 h 36"/>
                  <a:gd name="T8" fmla="*/ 35 w 35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18"/>
                    </a:moveTo>
                    <a:cubicBezTo>
                      <a:pt x="35" y="27"/>
                      <a:pt x="28" y="35"/>
                      <a:pt x="19" y="35"/>
                    </a:cubicBezTo>
                    <a:cubicBezTo>
                      <a:pt x="8" y="36"/>
                      <a:pt x="0" y="28"/>
                      <a:pt x="1" y="17"/>
                    </a:cubicBezTo>
                    <a:cubicBezTo>
                      <a:pt x="1" y="8"/>
                      <a:pt x="9" y="0"/>
                      <a:pt x="18" y="0"/>
                    </a:cubicBezTo>
                    <a:cubicBezTo>
                      <a:pt x="27" y="0"/>
                      <a:pt x="35" y="8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3" name="Freeform 737"/>
              <p:cNvSpPr>
                <a:spLocks/>
              </p:cNvSpPr>
              <p:nvPr/>
            </p:nvSpPr>
            <p:spPr bwMode="auto">
              <a:xfrm>
                <a:off x="3916" y="1642"/>
                <a:ext cx="33" cy="35"/>
              </a:xfrm>
              <a:custGeom>
                <a:avLst/>
                <a:gdLst>
                  <a:gd name="T0" fmla="*/ 17 w 34"/>
                  <a:gd name="T1" fmla="*/ 0 h 35"/>
                  <a:gd name="T2" fmla="*/ 33 w 34"/>
                  <a:gd name="T3" fmla="*/ 17 h 35"/>
                  <a:gd name="T4" fmla="*/ 18 w 34"/>
                  <a:gd name="T5" fmla="*/ 34 h 35"/>
                  <a:gd name="T6" fmla="*/ 0 w 34"/>
                  <a:gd name="T7" fmla="*/ 17 h 35"/>
                  <a:gd name="T8" fmla="*/ 17 w 34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0"/>
                    </a:moveTo>
                    <a:cubicBezTo>
                      <a:pt x="26" y="0"/>
                      <a:pt x="34" y="8"/>
                      <a:pt x="33" y="17"/>
                    </a:cubicBezTo>
                    <a:cubicBezTo>
                      <a:pt x="33" y="26"/>
                      <a:pt x="26" y="33"/>
                      <a:pt x="18" y="34"/>
                    </a:cubicBezTo>
                    <a:cubicBezTo>
                      <a:pt x="9" y="35"/>
                      <a:pt x="0" y="2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4" name="Freeform 738"/>
              <p:cNvSpPr>
                <a:spLocks/>
              </p:cNvSpPr>
              <p:nvPr/>
            </p:nvSpPr>
            <p:spPr bwMode="auto">
              <a:xfrm>
                <a:off x="6548" y="3890"/>
                <a:ext cx="34" cy="33"/>
              </a:xfrm>
              <a:custGeom>
                <a:avLst/>
                <a:gdLst>
                  <a:gd name="T0" fmla="*/ 34 w 34"/>
                  <a:gd name="T1" fmla="*/ 17 h 34"/>
                  <a:gd name="T2" fmla="*/ 17 w 34"/>
                  <a:gd name="T3" fmla="*/ 34 h 34"/>
                  <a:gd name="T4" fmla="*/ 0 w 34"/>
                  <a:gd name="T5" fmla="*/ 17 h 34"/>
                  <a:gd name="T6" fmla="*/ 17 w 34"/>
                  <a:gd name="T7" fmla="*/ 0 h 34"/>
                  <a:gd name="T8" fmla="*/ 34 w 3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27"/>
                      <a:pt x="27" y="34"/>
                      <a:pt x="17" y="34"/>
                    </a:cubicBezTo>
                    <a:cubicBezTo>
                      <a:pt x="7" y="34"/>
                      <a:pt x="0" y="2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6" y="0"/>
                      <a:pt x="34" y="8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5" name="Freeform 739"/>
              <p:cNvSpPr>
                <a:spLocks/>
              </p:cNvSpPr>
              <p:nvPr/>
            </p:nvSpPr>
            <p:spPr bwMode="auto">
              <a:xfrm>
                <a:off x="4181" y="1432"/>
                <a:ext cx="35" cy="34"/>
              </a:xfrm>
              <a:custGeom>
                <a:avLst/>
                <a:gdLst>
                  <a:gd name="T0" fmla="*/ 34 w 35"/>
                  <a:gd name="T1" fmla="*/ 16 h 35"/>
                  <a:gd name="T2" fmla="*/ 18 w 35"/>
                  <a:gd name="T3" fmla="*/ 34 h 35"/>
                  <a:gd name="T4" fmla="*/ 0 w 35"/>
                  <a:gd name="T5" fmla="*/ 18 h 35"/>
                  <a:gd name="T6" fmla="*/ 16 w 35"/>
                  <a:gd name="T7" fmla="*/ 0 h 35"/>
                  <a:gd name="T8" fmla="*/ 34 w 35"/>
                  <a:gd name="T9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4" y="16"/>
                    </a:moveTo>
                    <a:cubicBezTo>
                      <a:pt x="35" y="25"/>
                      <a:pt x="27" y="34"/>
                      <a:pt x="18" y="34"/>
                    </a:cubicBezTo>
                    <a:cubicBezTo>
                      <a:pt x="8" y="35"/>
                      <a:pt x="0" y="28"/>
                      <a:pt x="0" y="18"/>
                    </a:cubicBezTo>
                    <a:cubicBezTo>
                      <a:pt x="0" y="9"/>
                      <a:pt x="7" y="1"/>
                      <a:pt x="16" y="0"/>
                    </a:cubicBezTo>
                    <a:cubicBezTo>
                      <a:pt x="25" y="0"/>
                      <a:pt x="34" y="7"/>
                      <a:pt x="3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6" name="Freeform 740"/>
              <p:cNvSpPr>
                <a:spLocks/>
              </p:cNvSpPr>
              <p:nvPr/>
            </p:nvSpPr>
            <p:spPr bwMode="auto">
              <a:xfrm>
                <a:off x="6834" y="2398"/>
                <a:ext cx="34" cy="33"/>
              </a:xfrm>
              <a:custGeom>
                <a:avLst/>
                <a:gdLst>
                  <a:gd name="T0" fmla="*/ 17 w 34"/>
                  <a:gd name="T1" fmla="*/ 0 h 34"/>
                  <a:gd name="T2" fmla="*/ 34 w 34"/>
                  <a:gd name="T3" fmla="*/ 18 h 34"/>
                  <a:gd name="T4" fmla="*/ 15 w 34"/>
                  <a:gd name="T5" fmla="*/ 34 h 34"/>
                  <a:gd name="T6" fmla="*/ 0 w 34"/>
                  <a:gd name="T7" fmla="*/ 17 h 34"/>
                  <a:gd name="T8" fmla="*/ 17 w 3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27" y="0"/>
                      <a:pt x="34" y="9"/>
                      <a:pt x="34" y="18"/>
                    </a:cubicBezTo>
                    <a:cubicBezTo>
                      <a:pt x="33" y="27"/>
                      <a:pt x="25" y="34"/>
                      <a:pt x="15" y="34"/>
                    </a:cubicBezTo>
                    <a:cubicBezTo>
                      <a:pt x="7" y="33"/>
                      <a:pt x="0" y="25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7" name="Freeform 741"/>
              <p:cNvSpPr>
                <a:spLocks/>
              </p:cNvSpPr>
              <p:nvPr/>
            </p:nvSpPr>
            <p:spPr bwMode="auto">
              <a:xfrm>
                <a:off x="6383" y="1653"/>
                <a:ext cx="34" cy="34"/>
              </a:xfrm>
              <a:custGeom>
                <a:avLst/>
                <a:gdLst>
                  <a:gd name="T0" fmla="*/ 18 w 35"/>
                  <a:gd name="T1" fmla="*/ 35 h 35"/>
                  <a:gd name="T2" fmla="*/ 1 w 35"/>
                  <a:gd name="T3" fmla="*/ 19 h 35"/>
                  <a:gd name="T4" fmla="*/ 16 w 35"/>
                  <a:gd name="T5" fmla="*/ 1 h 35"/>
                  <a:gd name="T6" fmla="*/ 35 w 35"/>
                  <a:gd name="T7" fmla="*/ 18 h 35"/>
                  <a:gd name="T8" fmla="*/ 18 w 3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18" y="35"/>
                    </a:moveTo>
                    <a:cubicBezTo>
                      <a:pt x="9" y="35"/>
                      <a:pt x="1" y="28"/>
                      <a:pt x="1" y="19"/>
                    </a:cubicBezTo>
                    <a:cubicBezTo>
                      <a:pt x="0" y="9"/>
                      <a:pt x="7" y="1"/>
                      <a:pt x="16" y="1"/>
                    </a:cubicBezTo>
                    <a:cubicBezTo>
                      <a:pt x="27" y="0"/>
                      <a:pt x="35" y="7"/>
                      <a:pt x="35" y="18"/>
                    </a:cubicBezTo>
                    <a:cubicBezTo>
                      <a:pt x="35" y="27"/>
                      <a:pt x="28" y="35"/>
                      <a:pt x="1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8" name="Freeform 742"/>
              <p:cNvSpPr>
                <a:spLocks/>
              </p:cNvSpPr>
              <p:nvPr/>
            </p:nvSpPr>
            <p:spPr bwMode="auto">
              <a:xfrm>
                <a:off x="5368" y="1125"/>
                <a:ext cx="33" cy="34"/>
              </a:xfrm>
              <a:custGeom>
                <a:avLst/>
                <a:gdLst>
                  <a:gd name="T0" fmla="*/ 17 w 34"/>
                  <a:gd name="T1" fmla="*/ 1 h 35"/>
                  <a:gd name="T2" fmla="*/ 34 w 34"/>
                  <a:gd name="T3" fmla="*/ 17 h 35"/>
                  <a:gd name="T4" fmla="*/ 19 w 34"/>
                  <a:gd name="T5" fmla="*/ 34 h 35"/>
                  <a:gd name="T6" fmla="*/ 1 w 34"/>
                  <a:gd name="T7" fmla="*/ 18 h 35"/>
                  <a:gd name="T8" fmla="*/ 17 w 34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1"/>
                    </a:moveTo>
                    <a:cubicBezTo>
                      <a:pt x="26" y="0"/>
                      <a:pt x="34" y="7"/>
                      <a:pt x="34" y="17"/>
                    </a:cubicBezTo>
                    <a:cubicBezTo>
                      <a:pt x="34" y="26"/>
                      <a:pt x="28" y="33"/>
                      <a:pt x="19" y="34"/>
                    </a:cubicBezTo>
                    <a:cubicBezTo>
                      <a:pt x="10" y="35"/>
                      <a:pt x="2" y="28"/>
                      <a:pt x="1" y="18"/>
                    </a:cubicBezTo>
                    <a:cubicBezTo>
                      <a:pt x="0" y="9"/>
                      <a:pt x="7" y="1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9" name="Freeform 743"/>
              <p:cNvSpPr>
                <a:spLocks/>
              </p:cNvSpPr>
              <p:nvPr/>
            </p:nvSpPr>
            <p:spPr bwMode="auto">
              <a:xfrm>
                <a:off x="6812" y="3381"/>
                <a:ext cx="34" cy="35"/>
              </a:xfrm>
              <a:custGeom>
                <a:avLst/>
                <a:gdLst>
                  <a:gd name="T0" fmla="*/ 34 w 35"/>
                  <a:gd name="T1" fmla="*/ 18 h 35"/>
                  <a:gd name="T2" fmla="*/ 17 w 35"/>
                  <a:gd name="T3" fmla="*/ 34 h 35"/>
                  <a:gd name="T4" fmla="*/ 1 w 35"/>
                  <a:gd name="T5" fmla="*/ 16 h 35"/>
                  <a:gd name="T6" fmla="*/ 18 w 35"/>
                  <a:gd name="T7" fmla="*/ 0 h 35"/>
                  <a:gd name="T8" fmla="*/ 34 w 35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4" y="18"/>
                    </a:moveTo>
                    <a:cubicBezTo>
                      <a:pt x="34" y="27"/>
                      <a:pt x="26" y="35"/>
                      <a:pt x="17" y="34"/>
                    </a:cubicBezTo>
                    <a:cubicBezTo>
                      <a:pt x="8" y="34"/>
                      <a:pt x="0" y="25"/>
                      <a:pt x="1" y="16"/>
                    </a:cubicBezTo>
                    <a:cubicBezTo>
                      <a:pt x="2" y="7"/>
                      <a:pt x="10" y="0"/>
                      <a:pt x="18" y="0"/>
                    </a:cubicBezTo>
                    <a:cubicBezTo>
                      <a:pt x="27" y="0"/>
                      <a:pt x="35" y="8"/>
                      <a:pt x="3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0" name="Oval 744"/>
              <p:cNvSpPr>
                <a:spLocks noChangeArrowheads="1"/>
              </p:cNvSpPr>
              <p:nvPr/>
            </p:nvSpPr>
            <p:spPr bwMode="auto">
              <a:xfrm>
                <a:off x="6866" y="2606"/>
                <a:ext cx="33" cy="3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1" name="Freeform 745"/>
              <p:cNvSpPr>
                <a:spLocks/>
              </p:cNvSpPr>
              <p:nvPr/>
            </p:nvSpPr>
            <p:spPr bwMode="auto">
              <a:xfrm>
                <a:off x="3481" y="3287"/>
                <a:ext cx="34" cy="33"/>
              </a:xfrm>
              <a:custGeom>
                <a:avLst/>
                <a:gdLst>
                  <a:gd name="T0" fmla="*/ 18 w 35"/>
                  <a:gd name="T1" fmla="*/ 0 h 34"/>
                  <a:gd name="T2" fmla="*/ 35 w 35"/>
                  <a:gd name="T3" fmla="*/ 17 h 34"/>
                  <a:gd name="T4" fmla="*/ 17 w 35"/>
                  <a:gd name="T5" fmla="*/ 33 h 34"/>
                  <a:gd name="T6" fmla="*/ 0 w 35"/>
                  <a:gd name="T7" fmla="*/ 16 h 34"/>
                  <a:gd name="T8" fmla="*/ 18 w 3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4">
                    <a:moveTo>
                      <a:pt x="18" y="0"/>
                    </a:moveTo>
                    <a:cubicBezTo>
                      <a:pt x="28" y="0"/>
                      <a:pt x="35" y="8"/>
                      <a:pt x="35" y="17"/>
                    </a:cubicBezTo>
                    <a:cubicBezTo>
                      <a:pt x="35" y="26"/>
                      <a:pt x="27" y="34"/>
                      <a:pt x="17" y="33"/>
                    </a:cubicBezTo>
                    <a:cubicBezTo>
                      <a:pt x="8" y="33"/>
                      <a:pt x="0" y="25"/>
                      <a:pt x="0" y="16"/>
                    </a:cubicBezTo>
                    <a:cubicBezTo>
                      <a:pt x="1" y="7"/>
                      <a:pt x="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2" name="Freeform 746"/>
              <p:cNvSpPr>
                <a:spLocks/>
              </p:cNvSpPr>
              <p:nvPr/>
            </p:nvSpPr>
            <p:spPr bwMode="auto">
              <a:xfrm>
                <a:off x="5071" y="1126"/>
                <a:ext cx="33" cy="34"/>
              </a:xfrm>
              <a:custGeom>
                <a:avLst/>
                <a:gdLst>
                  <a:gd name="T0" fmla="*/ 17 w 34"/>
                  <a:gd name="T1" fmla="*/ 35 h 35"/>
                  <a:gd name="T2" fmla="*/ 0 w 34"/>
                  <a:gd name="T3" fmla="*/ 18 h 35"/>
                  <a:gd name="T4" fmla="*/ 17 w 34"/>
                  <a:gd name="T5" fmla="*/ 1 h 35"/>
                  <a:gd name="T6" fmla="*/ 34 w 34"/>
                  <a:gd name="T7" fmla="*/ 18 h 35"/>
                  <a:gd name="T8" fmla="*/ 17 w 3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35"/>
                    </a:moveTo>
                    <a:cubicBezTo>
                      <a:pt x="8" y="35"/>
                      <a:pt x="0" y="27"/>
                      <a:pt x="0" y="18"/>
                    </a:cubicBezTo>
                    <a:cubicBezTo>
                      <a:pt x="0" y="8"/>
                      <a:pt x="8" y="0"/>
                      <a:pt x="17" y="1"/>
                    </a:cubicBezTo>
                    <a:cubicBezTo>
                      <a:pt x="26" y="1"/>
                      <a:pt x="34" y="9"/>
                      <a:pt x="34" y="18"/>
                    </a:cubicBezTo>
                    <a:cubicBezTo>
                      <a:pt x="34" y="28"/>
                      <a:pt x="26" y="35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3" name="Freeform 747"/>
              <p:cNvSpPr>
                <a:spLocks/>
              </p:cNvSpPr>
              <p:nvPr/>
            </p:nvSpPr>
            <p:spPr bwMode="auto">
              <a:xfrm>
                <a:off x="5905" y="1299"/>
                <a:ext cx="33" cy="35"/>
              </a:xfrm>
              <a:custGeom>
                <a:avLst/>
                <a:gdLst>
                  <a:gd name="T0" fmla="*/ 34 w 34"/>
                  <a:gd name="T1" fmla="*/ 17 h 36"/>
                  <a:gd name="T2" fmla="*/ 18 w 34"/>
                  <a:gd name="T3" fmla="*/ 35 h 36"/>
                  <a:gd name="T4" fmla="*/ 0 w 34"/>
                  <a:gd name="T5" fmla="*/ 19 h 36"/>
                  <a:gd name="T6" fmla="*/ 16 w 34"/>
                  <a:gd name="T7" fmla="*/ 1 h 36"/>
                  <a:gd name="T8" fmla="*/ 34 w 34"/>
                  <a:gd name="T9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34" y="17"/>
                    </a:moveTo>
                    <a:cubicBezTo>
                      <a:pt x="34" y="27"/>
                      <a:pt x="27" y="35"/>
                      <a:pt x="18" y="35"/>
                    </a:cubicBezTo>
                    <a:cubicBezTo>
                      <a:pt x="9" y="36"/>
                      <a:pt x="1" y="28"/>
                      <a:pt x="0" y="19"/>
                    </a:cubicBezTo>
                    <a:cubicBezTo>
                      <a:pt x="0" y="10"/>
                      <a:pt x="7" y="2"/>
                      <a:pt x="16" y="1"/>
                    </a:cubicBezTo>
                    <a:cubicBezTo>
                      <a:pt x="25" y="0"/>
                      <a:pt x="33" y="8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4" name="Freeform 748"/>
              <p:cNvSpPr>
                <a:spLocks/>
              </p:cNvSpPr>
              <p:nvPr/>
            </p:nvSpPr>
            <p:spPr bwMode="auto">
              <a:xfrm>
                <a:off x="5541" y="4554"/>
                <a:ext cx="33" cy="33"/>
              </a:xfrm>
              <a:custGeom>
                <a:avLst/>
                <a:gdLst>
                  <a:gd name="T0" fmla="*/ 34 w 34"/>
                  <a:gd name="T1" fmla="*/ 17 h 34"/>
                  <a:gd name="T2" fmla="*/ 18 w 34"/>
                  <a:gd name="T3" fmla="*/ 34 h 34"/>
                  <a:gd name="T4" fmla="*/ 0 w 34"/>
                  <a:gd name="T5" fmla="*/ 18 h 34"/>
                  <a:gd name="T6" fmla="*/ 17 w 34"/>
                  <a:gd name="T7" fmla="*/ 0 h 34"/>
                  <a:gd name="T8" fmla="*/ 34 w 3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26"/>
                      <a:pt x="27" y="34"/>
                      <a:pt x="18" y="34"/>
                    </a:cubicBezTo>
                    <a:cubicBezTo>
                      <a:pt x="8" y="34"/>
                      <a:pt x="1" y="27"/>
                      <a:pt x="0" y="18"/>
                    </a:cubicBezTo>
                    <a:cubicBezTo>
                      <a:pt x="0" y="8"/>
                      <a:pt x="7" y="1"/>
                      <a:pt x="17" y="0"/>
                    </a:cubicBezTo>
                    <a:cubicBezTo>
                      <a:pt x="26" y="0"/>
                      <a:pt x="34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5" name="Freeform 749"/>
              <p:cNvSpPr>
                <a:spLocks/>
              </p:cNvSpPr>
              <p:nvPr/>
            </p:nvSpPr>
            <p:spPr bwMode="auto">
              <a:xfrm>
                <a:off x="3842" y="4000"/>
                <a:ext cx="33" cy="34"/>
              </a:xfrm>
              <a:custGeom>
                <a:avLst/>
                <a:gdLst>
                  <a:gd name="T0" fmla="*/ 34 w 34"/>
                  <a:gd name="T1" fmla="*/ 18 h 35"/>
                  <a:gd name="T2" fmla="*/ 16 w 34"/>
                  <a:gd name="T3" fmla="*/ 34 h 35"/>
                  <a:gd name="T4" fmla="*/ 1 w 34"/>
                  <a:gd name="T5" fmla="*/ 15 h 35"/>
                  <a:gd name="T6" fmla="*/ 18 w 34"/>
                  <a:gd name="T7" fmla="*/ 0 h 35"/>
                  <a:gd name="T8" fmla="*/ 34 w 34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cubicBezTo>
                      <a:pt x="33" y="27"/>
                      <a:pt x="25" y="35"/>
                      <a:pt x="16" y="34"/>
                    </a:cubicBezTo>
                    <a:cubicBezTo>
                      <a:pt x="7" y="33"/>
                      <a:pt x="0" y="25"/>
                      <a:pt x="1" y="15"/>
                    </a:cubicBezTo>
                    <a:cubicBezTo>
                      <a:pt x="2" y="7"/>
                      <a:pt x="10" y="0"/>
                      <a:pt x="18" y="0"/>
                    </a:cubicBezTo>
                    <a:cubicBezTo>
                      <a:pt x="27" y="0"/>
                      <a:pt x="34" y="9"/>
                      <a:pt x="3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6" name="Freeform 750"/>
              <p:cNvSpPr>
                <a:spLocks/>
              </p:cNvSpPr>
              <p:nvPr/>
            </p:nvSpPr>
            <p:spPr bwMode="auto">
              <a:xfrm>
                <a:off x="4061" y="1493"/>
                <a:ext cx="34" cy="32"/>
              </a:xfrm>
              <a:custGeom>
                <a:avLst/>
                <a:gdLst>
                  <a:gd name="T0" fmla="*/ 17 w 34"/>
                  <a:gd name="T1" fmla="*/ 0 h 33"/>
                  <a:gd name="T2" fmla="*/ 34 w 34"/>
                  <a:gd name="T3" fmla="*/ 15 h 33"/>
                  <a:gd name="T4" fmla="*/ 17 w 34"/>
                  <a:gd name="T5" fmla="*/ 33 h 33"/>
                  <a:gd name="T6" fmla="*/ 1 w 34"/>
                  <a:gd name="T7" fmla="*/ 15 h 33"/>
                  <a:gd name="T8" fmla="*/ 17 w 3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17" y="0"/>
                    </a:moveTo>
                    <a:cubicBezTo>
                      <a:pt x="26" y="0"/>
                      <a:pt x="33" y="7"/>
                      <a:pt x="34" y="15"/>
                    </a:cubicBezTo>
                    <a:cubicBezTo>
                      <a:pt x="34" y="25"/>
                      <a:pt x="26" y="33"/>
                      <a:pt x="17" y="33"/>
                    </a:cubicBezTo>
                    <a:cubicBezTo>
                      <a:pt x="8" y="33"/>
                      <a:pt x="0" y="24"/>
                      <a:pt x="1" y="15"/>
                    </a:cubicBezTo>
                    <a:cubicBezTo>
                      <a:pt x="1" y="7"/>
                      <a:pt x="9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7" name="Freeform 751"/>
              <p:cNvSpPr>
                <a:spLocks/>
              </p:cNvSpPr>
              <p:nvPr/>
            </p:nvSpPr>
            <p:spPr bwMode="auto">
              <a:xfrm>
                <a:off x="6232" y="1506"/>
                <a:ext cx="34" cy="35"/>
              </a:xfrm>
              <a:custGeom>
                <a:avLst/>
                <a:gdLst>
                  <a:gd name="T0" fmla="*/ 34 w 34"/>
                  <a:gd name="T1" fmla="*/ 18 h 35"/>
                  <a:gd name="T2" fmla="*/ 16 w 34"/>
                  <a:gd name="T3" fmla="*/ 34 h 35"/>
                  <a:gd name="T4" fmla="*/ 0 w 34"/>
                  <a:gd name="T5" fmla="*/ 17 h 35"/>
                  <a:gd name="T6" fmla="*/ 18 w 34"/>
                  <a:gd name="T7" fmla="*/ 1 h 35"/>
                  <a:gd name="T8" fmla="*/ 34 w 34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cubicBezTo>
                      <a:pt x="33" y="28"/>
                      <a:pt x="26" y="35"/>
                      <a:pt x="16" y="34"/>
                    </a:cubicBezTo>
                    <a:cubicBezTo>
                      <a:pt x="7" y="34"/>
                      <a:pt x="0" y="26"/>
                      <a:pt x="0" y="17"/>
                    </a:cubicBezTo>
                    <a:cubicBezTo>
                      <a:pt x="1" y="7"/>
                      <a:pt x="8" y="0"/>
                      <a:pt x="18" y="1"/>
                    </a:cubicBezTo>
                    <a:cubicBezTo>
                      <a:pt x="27" y="1"/>
                      <a:pt x="34" y="9"/>
                      <a:pt x="3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8" name="Freeform 752"/>
              <p:cNvSpPr>
                <a:spLocks/>
              </p:cNvSpPr>
              <p:nvPr/>
            </p:nvSpPr>
            <p:spPr bwMode="auto">
              <a:xfrm>
                <a:off x="6840" y="3291"/>
                <a:ext cx="35" cy="34"/>
              </a:xfrm>
              <a:custGeom>
                <a:avLst/>
                <a:gdLst>
                  <a:gd name="T0" fmla="*/ 34 w 35"/>
                  <a:gd name="T1" fmla="*/ 17 h 35"/>
                  <a:gd name="T2" fmla="*/ 18 w 35"/>
                  <a:gd name="T3" fmla="*/ 34 h 35"/>
                  <a:gd name="T4" fmla="*/ 1 w 35"/>
                  <a:gd name="T5" fmla="*/ 20 h 35"/>
                  <a:gd name="T6" fmla="*/ 16 w 35"/>
                  <a:gd name="T7" fmla="*/ 1 h 35"/>
                  <a:gd name="T8" fmla="*/ 34 w 35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4" y="17"/>
                    </a:moveTo>
                    <a:cubicBezTo>
                      <a:pt x="35" y="26"/>
                      <a:pt x="27" y="34"/>
                      <a:pt x="18" y="34"/>
                    </a:cubicBezTo>
                    <a:cubicBezTo>
                      <a:pt x="9" y="35"/>
                      <a:pt x="2" y="28"/>
                      <a:pt x="1" y="20"/>
                    </a:cubicBezTo>
                    <a:cubicBezTo>
                      <a:pt x="0" y="10"/>
                      <a:pt x="6" y="2"/>
                      <a:pt x="16" y="1"/>
                    </a:cubicBezTo>
                    <a:cubicBezTo>
                      <a:pt x="25" y="0"/>
                      <a:pt x="33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9" name="Freeform 753"/>
              <p:cNvSpPr>
                <a:spLocks/>
              </p:cNvSpPr>
              <p:nvPr/>
            </p:nvSpPr>
            <p:spPr bwMode="auto">
              <a:xfrm>
                <a:off x="3562" y="2122"/>
                <a:ext cx="32" cy="33"/>
              </a:xfrm>
              <a:custGeom>
                <a:avLst/>
                <a:gdLst>
                  <a:gd name="T0" fmla="*/ 33 w 33"/>
                  <a:gd name="T1" fmla="*/ 17 h 33"/>
                  <a:gd name="T2" fmla="*/ 17 w 33"/>
                  <a:gd name="T3" fmla="*/ 33 h 33"/>
                  <a:gd name="T4" fmla="*/ 1 w 33"/>
                  <a:gd name="T5" fmla="*/ 18 h 33"/>
                  <a:gd name="T6" fmla="*/ 17 w 33"/>
                  <a:gd name="T7" fmla="*/ 1 h 33"/>
                  <a:gd name="T8" fmla="*/ 33 w 33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3" y="17"/>
                    </a:moveTo>
                    <a:cubicBezTo>
                      <a:pt x="33" y="25"/>
                      <a:pt x="26" y="33"/>
                      <a:pt x="17" y="33"/>
                    </a:cubicBezTo>
                    <a:cubicBezTo>
                      <a:pt x="9" y="33"/>
                      <a:pt x="1" y="26"/>
                      <a:pt x="1" y="18"/>
                    </a:cubicBezTo>
                    <a:cubicBezTo>
                      <a:pt x="0" y="9"/>
                      <a:pt x="8" y="0"/>
                      <a:pt x="17" y="1"/>
                    </a:cubicBezTo>
                    <a:cubicBezTo>
                      <a:pt x="25" y="1"/>
                      <a:pt x="33" y="9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0" name="Freeform 754"/>
              <p:cNvSpPr>
                <a:spLocks/>
              </p:cNvSpPr>
              <p:nvPr/>
            </p:nvSpPr>
            <p:spPr bwMode="auto">
              <a:xfrm>
                <a:off x="3418" y="2869"/>
                <a:ext cx="33" cy="34"/>
              </a:xfrm>
              <a:custGeom>
                <a:avLst/>
                <a:gdLst>
                  <a:gd name="T0" fmla="*/ 34 w 34"/>
                  <a:gd name="T1" fmla="*/ 17 h 35"/>
                  <a:gd name="T2" fmla="*/ 18 w 34"/>
                  <a:gd name="T3" fmla="*/ 35 h 35"/>
                  <a:gd name="T4" fmla="*/ 1 w 34"/>
                  <a:gd name="T5" fmla="*/ 20 h 35"/>
                  <a:gd name="T6" fmla="*/ 16 w 34"/>
                  <a:gd name="T7" fmla="*/ 1 h 35"/>
                  <a:gd name="T8" fmla="*/ 34 w 3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7"/>
                    </a:moveTo>
                    <a:cubicBezTo>
                      <a:pt x="34" y="26"/>
                      <a:pt x="27" y="35"/>
                      <a:pt x="18" y="35"/>
                    </a:cubicBezTo>
                    <a:cubicBezTo>
                      <a:pt x="9" y="35"/>
                      <a:pt x="2" y="28"/>
                      <a:pt x="1" y="20"/>
                    </a:cubicBezTo>
                    <a:cubicBezTo>
                      <a:pt x="0" y="10"/>
                      <a:pt x="7" y="2"/>
                      <a:pt x="16" y="1"/>
                    </a:cubicBezTo>
                    <a:cubicBezTo>
                      <a:pt x="25" y="0"/>
                      <a:pt x="34" y="8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1" name="Freeform 755"/>
              <p:cNvSpPr>
                <a:spLocks/>
              </p:cNvSpPr>
              <p:nvPr/>
            </p:nvSpPr>
            <p:spPr bwMode="auto">
              <a:xfrm>
                <a:off x="5986" y="4402"/>
                <a:ext cx="34" cy="34"/>
              </a:xfrm>
              <a:custGeom>
                <a:avLst/>
                <a:gdLst>
                  <a:gd name="T0" fmla="*/ 34 w 34"/>
                  <a:gd name="T1" fmla="*/ 17 h 34"/>
                  <a:gd name="T2" fmla="*/ 16 w 34"/>
                  <a:gd name="T3" fmla="*/ 33 h 34"/>
                  <a:gd name="T4" fmla="*/ 0 w 34"/>
                  <a:gd name="T5" fmla="*/ 17 h 34"/>
                  <a:gd name="T6" fmla="*/ 18 w 34"/>
                  <a:gd name="T7" fmla="*/ 1 h 34"/>
                  <a:gd name="T8" fmla="*/ 34 w 3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26"/>
                      <a:pt x="25" y="34"/>
                      <a:pt x="16" y="33"/>
                    </a:cubicBezTo>
                    <a:cubicBezTo>
                      <a:pt x="7" y="33"/>
                      <a:pt x="0" y="25"/>
                      <a:pt x="0" y="17"/>
                    </a:cubicBezTo>
                    <a:cubicBezTo>
                      <a:pt x="0" y="8"/>
                      <a:pt x="9" y="0"/>
                      <a:pt x="18" y="1"/>
                    </a:cubicBezTo>
                    <a:cubicBezTo>
                      <a:pt x="27" y="1"/>
                      <a:pt x="34" y="9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2" name="Freeform 756"/>
              <p:cNvSpPr>
                <a:spLocks/>
              </p:cNvSpPr>
              <p:nvPr/>
            </p:nvSpPr>
            <p:spPr bwMode="auto">
              <a:xfrm>
                <a:off x="3991" y="4150"/>
                <a:ext cx="35" cy="32"/>
              </a:xfrm>
              <a:custGeom>
                <a:avLst/>
                <a:gdLst>
                  <a:gd name="T0" fmla="*/ 34 w 35"/>
                  <a:gd name="T1" fmla="*/ 17 h 33"/>
                  <a:gd name="T2" fmla="*/ 17 w 35"/>
                  <a:gd name="T3" fmla="*/ 33 h 33"/>
                  <a:gd name="T4" fmla="*/ 1 w 35"/>
                  <a:gd name="T5" fmla="*/ 15 h 33"/>
                  <a:gd name="T6" fmla="*/ 17 w 35"/>
                  <a:gd name="T7" fmla="*/ 0 h 33"/>
                  <a:gd name="T8" fmla="*/ 34 w 35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34" y="17"/>
                    </a:moveTo>
                    <a:cubicBezTo>
                      <a:pt x="34" y="26"/>
                      <a:pt x="26" y="33"/>
                      <a:pt x="17" y="33"/>
                    </a:cubicBezTo>
                    <a:cubicBezTo>
                      <a:pt x="7" y="32"/>
                      <a:pt x="0" y="24"/>
                      <a:pt x="1" y="15"/>
                    </a:cubicBezTo>
                    <a:cubicBezTo>
                      <a:pt x="1" y="6"/>
                      <a:pt x="8" y="0"/>
                      <a:pt x="17" y="0"/>
                    </a:cubicBezTo>
                    <a:cubicBezTo>
                      <a:pt x="27" y="0"/>
                      <a:pt x="35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3" name="Freeform 757"/>
              <p:cNvSpPr>
                <a:spLocks/>
              </p:cNvSpPr>
              <p:nvPr/>
            </p:nvSpPr>
            <p:spPr bwMode="auto">
              <a:xfrm>
                <a:off x="5994" y="1329"/>
                <a:ext cx="35" cy="33"/>
              </a:xfrm>
              <a:custGeom>
                <a:avLst/>
                <a:gdLst>
                  <a:gd name="T0" fmla="*/ 34 w 35"/>
                  <a:gd name="T1" fmla="*/ 17 h 33"/>
                  <a:gd name="T2" fmla="*/ 16 w 35"/>
                  <a:gd name="T3" fmla="*/ 33 h 33"/>
                  <a:gd name="T4" fmla="*/ 1 w 35"/>
                  <a:gd name="T5" fmla="*/ 14 h 33"/>
                  <a:gd name="T6" fmla="*/ 17 w 35"/>
                  <a:gd name="T7" fmla="*/ 0 h 33"/>
                  <a:gd name="T8" fmla="*/ 34 w 35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34" y="17"/>
                    </a:moveTo>
                    <a:cubicBezTo>
                      <a:pt x="34" y="26"/>
                      <a:pt x="26" y="33"/>
                      <a:pt x="16" y="33"/>
                    </a:cubicBezTo>
                    <a:cubicBezTo>
                      <a:pt x="7" y="32"/>
                      <a:pt x="0" y="24"/>
                      <a:pt x="1" y="14"/>
                    </a:cubicBezTo>
                    <a:cubicBezTo>
                      <a:pt x="2" y="6"/>
                      <a:pt x="9" y="0"/>
                      <a:pt x="17" y="0"/>
                    </a:cubicBezTo>
                    <a:cubicBezTo>
                      <a:pt x="27" y="0"/>
                      <a:pt x="35" y="7"/>
                      <a:pt x="3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4" name="Freeform 758"/>
              <p:cNvSpPr>
                <a:spLocks/>
              </p:cNvSpPr>
              <p:nvPr/>
            </p:nvSpPr>
            <p:spPr bwMode="auto">
              <a:xfrm>
                <a:off x="4655" y="1191"/>
                <a:ext cx="33" cy="32"/>
              </a:xfrm>
              <a:custGeom>
                <a:avLst/>
                <a:gdLst>
                  <a:gd name="T0" fmla="*/ 17 w 33"/>
                  <a:gd name="T1" fmla="*/ 33 h 33"/>
                  <a:gd name="T2" fmla="*/ 0 w 33"/>
                  <a:gd name="T3" fmla="*/ 16 h 33"/>
                  <a:gd name="T4" fmla="*/ 17 w 33"/>
                  <a:gd name="T5" fmla="*/ 0 h 33"/>
                  <a:gd name="T6" fmla="*/ 33 w 33"/>
                  <a:gd name="T7" fmla="*/ 15 h 33"/>
                  <a:gd name="T8" fmla="*/ 17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6"/>
                      <a:pt x="0" y="16"/>
                    </a:cubicBezTo>
                    <a:cubicBezTo>
                      <a:pt x="0" y="7"/>
                      <a:pt x="7" y="0"/>
                      <a:pt x="17" y="0"/>
                    </a:cubicBezTo>
                    <a:cubicBezTo>
                      <a:pt x="26" y="0"/>
                      <a:pt x="32" y="6"/>
                      <a:pt x="33" y="15"/>
                    </a:cubicBezTo>
                    <a:cubicBezTo>
                      <a:pt x="33" y="25"/>
                      <a:pt x="27" y="33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5" name="Freeform 759"/>
              <p:cNvSpPr>
                <a:spLocks/>
              </p:cNvSpPr>
              <p:nvPr/>
            </p:nvSpPr>
            <p:spPr bwMode="auto">
              <a:xfrm>
                <a:off x="3504" y="2303"/>
                <a:ext cx="32" cy="33"/>
              </a:xfrm>
              <a:custGeom>
                <a:avLst/>
                <a:gdLst>
                  <a:gd name="T0" fmla="*/ 18 w 33"/>
                  <a:gd name="T1" fmla="*/ 33 h 33"/>
                  <a:gd name="T2" fmla="*/ 0 w 33"/>
                  <a:gd name="T3" fmla="*/ 16 h 33"/>
                  <a:gd name="T4" fmla="*/ 16 w 33"/>
                  <a:gd name="T5" fmla="*/ 0 h 33"/>
                  <a:gd name="T6" fmla="*/ 33 w 33"/>
                  <a:gd name="T7" fmla="*/ 17 h 33"/>
                  <a:gd name="T8" fmla="*/ 18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8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8"/>
                      <a:pt x="7" y="1"/>
                      <a:pt x="16" y="0"/>
                    </a:cubicBezTo>
                    <a:cubicBezTo>
                      <a:pt x="25" y="0"/>
                      <a:pt x="33" y="7"/>
                      <a:pt x="33" y="17"/>
                    </a:cubicBezTo>
                    <a:cubicBezTo>
                      <a:pt x="33" y="25"/>
                      <a:pt x="26" y="32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6" name="Freeform 760"/>
              <p:cNvSpPr>
                <a:spLocks/>
              </p:cNvSpPr>
              <p:nvPr/>
            </p:nvSpPr>
            <p:spPr bwMode="auto">
              <a:xfrm>
                <a:off x="6323" y="1535"/>
                <a:ext cx="32" cy="34"/>
              </a:xfrm>
              <a:custGeom>
                <a:avLst/>
                <a:gdLst>
                  <a:gd name="T0" fmla="*/ 15 w 33"/>
                  <a:gd name="T1" fmla="*/ 1 h 35"/>
                  <a:gd name="T2" fmla="*/ 32 w 33"/>
                  <a:gd name="T3" fmla="*/ 16 h 35"/>
                  <a:gd name="T4" fmla="*/ 18 w 33"/>
                  <a:gd name="T5" fmla="*/ 33 h 35"/>
                  <a:gd name="T6" fmla="*/ 0 w 33"/>
                  <a:gd name="T7" fmla="*/ 18 h 35"/>
                  <a:gd name="T8" fmla="*/ 15 w 33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15" y="1"/>
                    </a:moveTo>
                    <a:cubicBezTo>
                      <a:pt x="23" y="0"/>
                      <a:pt x="31" y="7"/>
                      <a:pt x="32" y="16"/>
                    </a:cubicBezTo>
                    <a:cubicBezTo>
                      <a:pt x="33" y="24"/>
                      <a:pt x="27" y="32"/>
                      <a:pt x="18" y="33"/>
                    </a:cubicBezTo>
                    <a:cubicBezTo>
                      <a:pt x="9" y="35"/>
                      <a:pt x="0" y="27"/>
                      <a:pt x="0" y="18"/>
                    </a:cubicBezTo>
                    <a:cubicBezTo>
                      <a:pt x="0" y="9"/>
                      <a:pt x="7" y="2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7" name="Freeform 761"/>
              <p:cNvSpPr>
                <a:spLocks/>
              </p:cNvSpPr>
              <p:nvPr/>
            </p:nvSpPr>
            <p:spPr bwMode="auto">
              <a:xfrm>
                <a:off x="5869" y="4462"/>
                <a:ext cx="33" cy="34"/>
              </a:xfrm>
              <a:custGeom>
                <a:avLst/>
                <a:gdLst>
                  <a:gd name="T0" fmla="*/ 32 w 33"/>
                  <a:gd name="T1" fmla="*/ 17 h 34"/>
                  <a:gd name="T2" fmla="*/ 17 w 33"/>
                  <a:gd name="T3" fmla="*/ 34 h 34"/>
                  <a:gd name="T4" fmla="*/ 0 w 33"/>
                  <a:gd name="T5" fmla="*/ 17 h 34"/>
                  <a:gd name="T6" fmla="*/ 15 w 33"/>
                  <a:gd name="T7" fmla="*/ 0 h 34"/>
                  <a:gd name="T8" fmla="*/ 32 w 33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2" y="17"/>
                    </a:moveTo>
                    <a:cubicBezTo>
                      <a:pt x="32" y="26"/>
                      <a:pt x="25" y="33"/>
                      <a:pt x="17" y="34"/>
                    </a:cubicBezTo>
                    <a:cubicBezTo>
                      <a:pt x="8" y="34"/>
                      <a:pt x="0" y="26"/>
                      <a:pt x="0" y="17"/>
                    </a:cubicBezTo>
                    <a:cubicBezTo>
                      <a:pt x="0" y="8"/>
                      <a:pt x="7" y="1"/>
                      <a:pt x="15" y="0"/>
                    </a:cubicBezTo>
                    <a:cubicBezTo>
                      <a:pt x="24" y="0"/>
                      <a:pt x="33" y="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8" name="Freeform 762"/>
              <p:cNvSpPr>
                <a:spLocks/>
              </p:cNvSpPr>
              <p:nvPr/>
            </p:nvSpPr>
            <p:spPr bwMode="auto">
              <a:xfrm>
                <a:off x="6783" y="3472"/>
                <a:ext cx="33" cy="33"/>
              </a:xfrm>
              <a:custGeom>
                <a:avLst/>
                <a:gdLst>
                  <a:gd name="T0" fmla="*/ 17 w 33"/>
                  <a:gd name="T1" fmla="*/ 0 h 34"/>
                  <a:gd name="T2" fmla="*/ 33 w 33"/>
                  <a:gd name="T3" fmla="*/ 18 h 34"/>
                  <a:gd name="T4" fmla="*/ 17 w 33"/>
                  <a:gd name="T5" fmla="*/ 34 h 34"/>
                  <a:gd name="T6" fmla="*/ 0 w 33"/>
                  <a:gd name="T7" fmla="*/ 17 h 34"/>
                  <a:gd name="T8" fmla="*/ 17 w 3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17" y="0"/>
                    </a:moveTo>
                    <a:cubicBezTo>
                      <a:pt x="26" y="0"/>
                      <a:pt x="33" y="8"/>
                      <a:pt x="33" y="18"/>
                    </a:cubicBezTo>
                    <a:cubicBezTo>
                      <a:pt x="32" y="26"/>
                      <a:pt x="26" y="33"/>
                      <a:pt x="17" y="34"/>
                    </a:cubicBezTo>
                    <a:cubicBezTo>
                      <a:pt x="8" y="34"/>
                      <a:pt x="0" y="2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9" name="Freeform 763"/>
              <p:cNvSpPr>
                <a:spLocks/>
              </p:cNvSpPr>
              <p:nvPr/>
            </p:nvSpPr>
            <p:spPr bwMode="auto">
              <a:xfrm>
                <a:off x="3476" y="2392"/>
                <a:ext cx="32" cy="34"/>
              </a:xfrm>
              <a:custGeom>
                <a:avLst/>
                <a:gdLst>
                  <a:gd name="T0" fmla="*/ 32 w 33"/>
                  <a:gd name="T1" fmla="*/ 17 h 35"/>
                  <a:gd name="T2" fmla="*/ 18 w 33"/>
                  <a:gd name="T3" fmla="*/ 34 h 35"/>
                  <a:gd name="T4" fmla="*/ 0 w 33"/>
                  <a:gd name="T5" fmla="*/ 18 h 35"/>
                  <a:gd name="T6" fmla="*/ 14 w 33"/>
                  <a:gd name="T7" fmla="*/ 2 h 35"/>
                  <a:gd name="T8" fmla="*/ 32 w 33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32" y="17"/>
                    </a:moveTo>
                    <a:cubicBezTo>
                      <a:pt x="33" y="26"/>
                      <a:pt x="26" y="33"/>
                      <a:pt x="18" y="34"/>
                    </a:cubicBezTo>
                    <a:cubicBezTo>
                      <a:pt x="8" y="35"/>
                      <a:pt x="0" y="28"/>
                      <a:pt x="0" y="18"/>
                    </a:cubicBezTo>
                    <a:cubicBezTo>
                      <a:pt x="0" y="10"/>
                      <a:pt x="6" y="2"/>
                      <a:pt x="14" y="2"/>
                    </a:cubicBezTo>
                    <a:cubicBezTo>
                      <a:pt x="23" y="0"/>
                      <a:pt x="32" y="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0" name="Freeform 764"/>
              <p:cNvSpPr>
                <a:spLocks/>
              </p:cNvSpPr>
              <p:nvPr/>
            </p:nvSpPr>
            <p:spPr bwMode="auto">
              <a:xfrm>
                <a:off x="3768" y="1793"/>
                <a:ext cx="33" cy="32"/>
              </a:xfrm>
              <a:custGeom>
                <a:avLst/>
                <a:gdLst>
                  <a:gd name="T0" fmla="*/ 33 w 33"/>
                  <a:gd name="T1" fmla="*/ 17 h 33"/>
                  <a:gd name="T2" fmla="*/ 17 w 33"/>
                  <a:gd name="T3" fmla="*/ 33 h 33"/>
                  <a:gd name="T4" fmla="*/ 0 w 33"/>
                  <a:gd name="T5" fmla="*/ 16 h 33"/>
                  <a:gd name="T6" fmla="*/ 15 w 33"/>
                  <a:gd name="T7" fmla="*/ 0 h 33"/>
                  <a:gd name="T8" fmla="*/ 33 w 33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3" y="17"/>
                    </a:moveTo>
                    <a:cubicBezTo>
                      <a:pt x="33" y="25"/>
                      <a:pt x="26" y="32"/>
                      <a:pt x="17" y="33"/>
                    </a:cubicBezTo>
                    <a:cubicBezTo>
                      <a:pt x="7" y="33"/>
                      <a:pt x="0" y="26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5" y="0"/>
                      <a:pt x="33" y="7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1" name="Freeform 765"/>
              <p:cNvSpPr>
                <a:spLocks/>
              </p:cNvSpPr>
              <p:nvPr/>
            </p:nvSpPr>
            <p:spPr bwMode="auto">
              <a:xfrm>
                <a:off x="3633" y="3733"/>
                <a:ext cx="33" cy="34"/>
              </a:xfrm>
              <a:custGeom>
                <a:avLst/>
                <a:gdLst>
                  <a:gd name="T0" fmla="*/ 17 w 33"/>
                  <a:gd name="T1" fmla="*/ 1 h 34"/>
                  <a:gd name="T2" fmla="*/ 33 w 33"/>
                  <a:gd name="T3" fmla="*/ 17 h 34"/>
                  <a:gd name="T4" fmla="*/ 15 w 33"/>
                  <a:gd name="T5" fmla="*/ 33 h 34"/>
                  <a:gd name="T6" fmla="*/ 0 w 33"/>
                  <a:gd name="T7" fmla="*/ 16 h 34"/>
                  <a:gd name="T8" fmla="*/ 17 w 33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17" y="1"/>
                    </a:moveTo>
                    <a:cubicBezTo>
                      <a:pt x="25" y="1"/>
                      <a:pt x="33" y="9"/>
                      <a:pt x="33" y="17"/>
                    </a:cubicBezTo>
                    <a:cubicBezTo>
                      <a:pt x="33" y="26"/>
                      <a:pt x="23" y="34"/>
                      <a:pt x="15" y="33"/>
                    </a:cubicBezTo>
                    <a:cubicBezTo>
                      <a:pt x="6" y="32"/>
                      <a:pt x="0" y="24"/>
                      <a:pt x="0" y="16"/>
                    </a:cubicBezTo>
                    <a:cubicBezTo>
                      <a:pt x="1" y="7"/>
                      <a:pt x="9" y="0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2" name="Freeform 766"/>
              <p:cNvSpPr>
                <a:spLocks/>
              </p:cNvSpPr>
              <p:nvPr/>
            </p:nvSpPr>
            <p:spPr bwMode="auto">
              <a:xfrm>
                <a:off x="5750" y="4524"/>
                <a:ext cx="33" cy="33"/>
              </a:xfrm>
              <a:custGeom>
                <a:avLst/>
                <a:gdLst>
                  <a:gd name="T0" fmla="*/ 18 w 33"/>
                  <a:gd name="T1" fmla="*/ 0 h 33"/>
                  <a:gd name="T2" fmla="*/ 33 w 33"/>
                  <a:gd name="T3" fmla="*/ 17 h 33"/>
                  <a:gd name="T4" fmla="*/ 17 w 33"/>
                  <a:gd name="T5" fmla="*/ 33 h 33"/>
                  <a:gd name="T6" fmla="*/ 1 w 33"/>
                  <a:gd name="T7" fmla="*/ 15 h 33"/>
                  <a:gd name="T8" fmla="*/ 18 w 3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8" y="0"/>
                    </a:moveTo>
                    <a:cubicBezTo>
                      <a:pt x="26" y="1"/>
                      <a:pt x="33" y="8"/>
                      <a:pt x="33" y="17"/>
                    </a:cubicBezTo>
                    <a:cubicBezTo>
                      <a:pt x="33" y="25"/>
                      <a:pt x="26" y="32"/>
                      <a:pt x="17" y="33"/>
                    </a:cubicBezTo>
                    <a:cubicBezTo>
                      <a:pt x="8" y="33"/>
                      <a:pt x="0" y="25"/>
                      <a:pt x="1" y="15"/>
                    </a:cubicBezTo>
                    <a:cubicBezTo>
                      <a:pt x="2" y="7"/>
                      <a:pt x="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3" name="Freeform 767"/>
              <p:cNvSpPr>
                <a:spLocks/>
              </p:cNvSpPr>
              <p:nvPr/>
            </p:nvSpPr>
            <p:spPr bwMode="auto">
              <a:xfrm>
                <a:off x="3533" y="2213"/>
                <a:ext cx="33" cy="33"/>
              </a:xfrm>
              <a:custGeom>
                <a:avLst/>
                <a:gdLst>
                  <a:gd name="T0" fmla="*/ 17 w 34"/>
                  <a:gd name="T1" fmla="*/ 33 h 34"/>
                  <a:gd name="T2" fmla="*/ 1 w 34"/>
                  <a:gd name="T3" fmla="*/ 15 h 34"/>
                  <a:gd name="T4" fmla="*/ 17 w 34"/>
                  <a:gd name="T5" fmla="*/ 0 h 34"/>
                  <a:gd name="T6" fmla="*/ 33 w 34"/>
                  <a:gd name="T7" fmla="*/ 18 h 34"/>
                  <a:gd name="T8" fmla="*/ 17 w 34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7" y="33"/>
                    </a:moveTo>
                    <a:cubicBezTo>
                      <a:pt x="8" y="33"/>
                      <a:pt x="0" y="25"/>
                      <a:pt x="1" y="15"/>
                    </a:cubicBezTo>
                    <a:cubicBezTo>
                      <a:pt x="1" y="7"/>
                      <a:pt x="9" y="0"/>
                      <a:pt x="17" y="0"/>
                    </a:cubicBezTo>
                    <a:cubicBezTo>
                      <a:pt x="27" y="0"/>
                      <a:pt x="34" y="9"/>
                      <a:pt x="33" y="18"/>
                    </a:cubicBezTo>
                    <a:cubicBezTo>
                      <a:pt x="33" y="26"/>
                      <a:pt x="25" y="34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4" name="Freeform 768"/>
              <p:cNvSpPr>
                <a:spLocks/>
              </p:cNvSpPr>
              <p:nvPr/>
            </p:nvSpPr>
            <p:spPr bwMode="auto">
              <a:xfrm>
                <a:off x="6755" y="3561"/>
                <a:ext cx="32" cy="34"/>
              </a:xfrm>
              <a:custGeom>
                <a:avLst/>
                <a:gdLst>
                  <a:gd name="T0" fmla="*/ 33 w 33"/>
                  <a:gd name="T1" fmla="*/ 18 h 34"/>
                  <a:gd name="T2" fmla="*/ 15 w 33"/>
                  <a:gd name="T3" fmla="*/ 34 h 34"/>
                  <a:gd name="T4" fmla="*/ 0 w 33"/>
                  <a:gd name="T5" fmla="*/ 17 h 34"/>
                  <a:gd name="T6" fmla="*/ 18 w 33"/>
                  <a:gd name="T7" fmla="*/ 1 h 34"/>
                  <a:gd name="T8" fmla="*/ 33 w 33"/>
                  <a:gd name="T9" fmla="*/ 1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3" y="18"/>
                    </a:moveTo>
                    <a:cubicBezTo>
                      <a:pt x="33" y="27"/>
                      <a:pt x="24" y="34"/>
                      <a:pt x="15" y="34"/>
                    </a:cubicBezTo>
                    <a:cubicBezTo>
                      <a:pt x="7" y="33"/>
                      <a:pt x="0" y="26"/>
                      <a:pt x="0" y="17"/>
                    </a:cubicBezTo>
                    <a:cubicBezTo>
                      <a:pt x="0" y="8"/>
                      <a:pt x="9" y="0"/>
                      <a:pt x="18" y="1"/>
                    </a:cubicBezTo>
                    <a:cubicBezTo>
                      <a:pt x="26" y="2"/>
                      <a:pt x="33" y="10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5" name="Freeform 769"/>
              <p:cNvSpPr>
                <a:spLocks/>
              </p:cNvSpPr>
              <p:nvPr/>
            </p:nvSpPr>
            <p:spPr bwMode="auto">
              <a:xfrm>
                <a:off x="6871" y="3203"/>
                <a:ext cx="33" cy="34"/>
              </a:xfrm>
              <a:custGeom>
                <a:avLst/>
                <a:gdLst>
                  <a:gd name="T0" fmla="*/ 33 w 34"/>
                  <a:gd name="T1" fmla="*/ 18 h 34"/>
                  <a:gd name="T2" fmla="*/ 17 w 34"/>
                  <a:gd name="T3" fmla="*/ 33 h 34"/>
                  <a:gd name="T4" fmla="*/ 1 w 34"/>
                  <a:gd name="T5" fmla="*/ 16 h 34"/>
                  <a:gd name="T6" fmla="*/ 17 w 34"/>
                  <a:gd name="T7" fmla="*/ 0 h 34"/>
                  <a:gd name="T8" fmla="*/ 33 w 34"/>
                  <a:gd name="T9" fmla="*/ 1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8"/>
                    </a:moveTo>
                    <a:cubicBezTo>
                      <a:pt x="33" y="26"/>
                      <a:pt x="26" y="33"/>
                      <a:pt x="17" y="33"/>
                    </a:cubicBezTo>
                    <a:cubicBezTo>
                      <a:pt x="8" y="34"/>
                      <a:pt x="0" y="25"/>
                      <a:pt x="1" y="16"/>
                    </a:cubicBezTo>
                    <a:cubicBezTo>
                      <a:pt x="1" y="8"/>
                      <a:pt x="9" y="0"/>
                      <a:pt x="17" y="0"/>
                    </a:cubicBezTo>
                    <a:cubicBezTo>
                      <a:pt x="26" y="0"/>
                      <a:pt x="34" y="8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6" name="Freeform 770"/>
              <p:cNvSpPr>
                <a:spLocks/>
              </p:cNvSpPr>
              <p:nvPr/>
            </p:nvSpPr>
            <p:spPr bwMode="auto">
              <a:xfrm>
                <a:off x="6084" y="1360"/>
                <a:ext cx="31" cy="32"/>
              </a:xfrm>
              <a:custGeom>
                <a:avLst/>
                <a:gdLst>
                  <a:gd name="T0" fmla="*/ 32 w 32"/>
                  <a:gd name="T1" fmla="*/ 15 h 33"/>
                  <a:gd name="T2" fmla="*/ 17 w 32"/>
                  <a:gd name="T3" fmla="*/ 32 h 33"/>
                  <a:gd name="T4" fmla="*/ 0 w 32"/>
                  <a:gd name="T5" fmla="*/ 15 h 33"/>
                  <a:gd name="T6" fmla="*/ 16 w 32"/>
                  <a:gd name="T7" fmla="*/ 0 h 33"/>
                  <a:gd name="T8" fmla="*/ 32 w 32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32" y="15"/>
                    </a:moveTo>
                    <a:cubicBezTo>
                      <a:pt x="32" y="24"/>
                      <a:pt x="25" y="31"/>
                      <a:pt x="17" y="32"/>
                    </a:cubicBezTo>
                    <a:cubicBezTo>
                      <a:pt x="8" y="33"/>
                      <a:pt x="0" y="24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6"/>
                      <a:pt x="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7" name="Freeform 771"/>
              <p:cNvSpPr>
                <a:spLocks/>
              </p:cNvSpPr>
              <p:nvPr/>
            </p:nvSpPr>
            <p:spPr bwMode="auto">
              <a:xfrm>
                <a:off x="6104" y="4342"/>
                <a:ext cx="33" cy="34"/>
              </a:xfrm>
              <a:custGeom>
                <a:avLst/>
                <a:gdLst>
                  <a:gd name="T0" fmla="*/ 33 w 33"/>
                  <a:gd name="T1" fmla="*/ 16 h 34"/>
                  <a:gd name="T2" fmla="*/ 18 w 33"/>
                  <a:gd name="T3" fmla="*/ 33 h 34"/>
                  <a:gd name="T4" fmla="*/ 1 w 33"/>
                  <a:gd name="T5" fmla="*/ 19 h 34"/>
                  <a:gd name="T6" fmla="*/ 17 w 33"/>
                  <a:gd name="T7" fmla="*/ 0 h 34"/>
                  <a:gd name="T8" fmla="*/ 33 w 33"/>
                  <a:gd name="T9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3" y="16"/>
                    </a:moveTo>
                    <a:cubicBezTo>
                      <a:pt x="33" y="25"/>
                      <a:pt x="27" y="32"/>
                      <a:pt x="18" y="33"/>
                    </a:cubicBezTo>
                    <a:cubicBezTo>
                      <a:pt x="10" y="34"/>
                      <a:pt x="2" y="27"/>
                      <a:pt x="1" y="19"/>
                    </a:cubicBezTo>
                    <a:cubicBezTo>
                      <a:pt x="0" y="10"/>
                      <a:pt x="8" y="1"/>
                      <a:pt x="17" y="0"/>
                    </a:cubicBezTo>
                    <a:cubicBezTo>
                      <a:pt x="25" y="0"/>
                      <a:pt x="32" y="8"/>
                      <a:pt x="3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8" name="Freeform 772"/>
              <p:cNvSpPr>
                <a:spLocks/>
              </p:cNvSpPr>
              <p:nvPr/>
            </p:nvSpPr>
            <p:spPr bwMode="auto">
              <a:xfrm>
                <a:off x="6519" y="3980"/>
                <a:ext cx="33" cy="34"/>
              </a:xfrm>
              <a:custGeom>
                <a:avLst/>
                <a:gdLst>
                  <a:gd name="T0" fmla="*/ 33 w 34"/>
                  <a:gd name="T1" fmla="*/ 19 h 34"/>
                  <a:gd name="T2" fmla="*/ 15 w 34"/>
                  <a:gd name="T3" fmla="*/ 33 h 34"/>
                  <a:gd name="T4" fmla="*/ 0 w 34"/>
                  <a:gd name="T5" fmla="*/ 16 h 34"/>
                  <a:gd name="T6" fmla="*/ 19 w 34"/>
                  <a:gd name="T7" fmla="*/ 1 h 34"/>
                  <a:gd name="T8" fmla="*/ 33 w 34"/>
                  <a:gd name="T9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9"/>
                    </a:moveTo>
                    <a:cubicBezTo>
                      <a:pt x="31" y="28"/>
                      <a:pt x="24" y="34"/>
                      <a:pt x="15" y="33"/>
                    </a:cubicBezTo>
                    <a:cubicBezTo>
                      <a:pt x="7" y="32"/>
                      <a:pt x="0" y="24"/>
                      <a:pt x="0" y="16"/>
                    </a:cubicBezTo>
                    <a:cubicBezTo>
                      <a:pt x="1" y="7"/>
                      <a:pt x="10" y="0"/>
                      <a:pt x="19" y="1"/>
                    </a:cubicBezTo>
                    <a:cubicBezTo>
                      <a:pt x="28" y="2"/>
                      <a:pt x="34" y="11"/>
                      <a:pt x="3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9" name="Freeform 773"/>
              <p:cNvSpPr>
                <a:spLocks/>
              </p:cNvSpPr>
              <p:nvPr/>
            </p:nvSpPr>
            <p:spPr bwMode="auto">
              <a:xfrm>
                <a:off x="3573" y="3615"/>
                <a:ext cx="33" cy="34"/>
              </a:xfrm>
              <a:custGeom>
                <a:avLst/>
                <a:gdLst>
                  <a:gd name="T0" fmla="*/ 32 w 33"/>
                  <a:gd name="T1" fmla="*/ 16 h 34"/>
                  <a:gd name="T2" fmla="*/ 18 w 33"/>
                  <a:gd name="T3" fmla="*/ 33 h 34"/>
                  <a:gd name="T4" fmla="*/ 0 w 33"/>
                  <a:gd name="T5" fmla="*/ 17 h 34"/>
                  <a:gd name="T6" fmla="*/ 16 w 33"/>
                  <a:gd name="T7" fmla="*/ 1 h 34"/>
                  <a:gd name="T8" fmla="*/ 32 w 33"/>
                  <a:gd name="T9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2" y="16"/>
                    </a:moveTo>
                    <a:cubicBezTo>
                      <a:pt x="33" y="24"/>
                      <a:pt x="27" y="32"/>
                      <a:pt x="18" y="33"/>
                    </a:cubicBezTo>
                    <a:cubicBezTo>
                      <a:pt x="9" y="34"/>
                      <a:pt x="1" y="26"/>
                      <a:pt x="0" y="17"/>
                    </a:cubicBezTo>
                    <a:cubicBezTo>
                      <a:pt x="0" y="8"/>
                      <a:pt x="8" y="1"/>
                      <a:pt x="16" y="1"/>
                    </a:cubicBezTo>
                    <a:cubicBezTo>
                      <a:pt x="25" y="0"/>
                      <a:pt x="32" y="7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0" name="Freeform 774"/>
              <p:cNvSpPr>
                <a:spLocks/>
              </p:cNvSpPr>
              <p:nvPr/>
            </p:nvSpPr>
            <p:spPr bwMode="auto">
              <a:xfrm>
                <a:off x="6371" y="4131"/>
                <a:ext cx="33" cy="33"/>
              </a:xfrm>
              <a:custGeom>
                <a:avLst/>
                <a:gdLst>
                  <a:gd name="T0" fmla="*/ 32 w 33"/>
                  <a:gd name="T1" fmla="*/ 15 h 34"/>
                  <a:gd name="T2" fmla="*/ 18 w 33"/>
                  <a:gd name="T3" fmla="*/ 33 h 34"/>
                  <a:gd name="T4" fmla="*/ 0 w 33"/>
                  <a:gd name="T5" fmla="*/ 17 h 34"/>
                  <a:gd name="T6" fmla="*/ 16 w 33"/>
                  <a:gd name="T7" fmla="*/ 1 h 34"/>
                  <a:gd name="T8" fmla="*/ 32 w 33"/>
                  <a:gd name="T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32" y="15"/>
                    </a:moveTo>
                    <a:cubicBezTo>
                      <a:pt x="33" y="24"/>
                      <a:pt x="26" y="32"/>
                      <a:pt x="18" y="33"/>
                    </a:cubicBezTo>
                    <a:cubicBezTo>
                      <a:pt x="9" y="34"/>
                      <a:pt x="0" y="26"/>
                      <a:pt x="0" y="17"/>
                    </a:cubicBezTo>
                    <a:cubicBezTo>
                      <a:pt x="0" y="8"/>
                      <a:pt x="7" y="1"/>
                      <a:pt x="16" y="1"/>
                    </a:cubicBezTo>
                    <a:cubicBezTo>
                      <a:pt x="24" y="0"/>
                      <a:pt x="32" y="7"/>
                      <a:pt x="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1" name="Freeform 775"/>
              <p:cNvSpPr>
                <a:spLocks/>
              </p:cNvSpPr>
              <p:nvPr/>
            </p:nvSpPr>
            <p:spPr bwMode="auto">
              <a:xfrm>
                <a:off x="3445" y="2482"/>
                <a:ext cx="32" cy="32"/>
              </a:xfrm>
              <a:custGeom>
                <a:avLst/>
                <a:gdLst>
                  <a:gd name="T0" fmla="*/ 17 w 32"/>
                  <a:gd name="T1" fmla="*/ 0 h 32"/>
                  <a:gd name="T2" fmla="*/ 32 w 32"/>
                  <a:gd name="T3" fmla="*/ 16 h 32"/>
                  <a:gd name="T4" fmla="*/ 17 w 32"/>
                  <a:gd name="T5" fmla="*/ 32 h 32"/>
                  <a:gd name="T6" fmla="*/ 0 w 32"/>
                  <a:gd name="T7" fmla="*/ 15 h 32"/>
                  <a:gd name="T8" fmla="*/ 17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7" y="0"/>
                    </a:moveTo>
                    <a:cubicBezTo>
                      <a:pt x="25" y="0"/>
                      <a:pt x="32" y="7"/>
                      <a:pt x="32" y="16"/>
                    </a:cubicBezTo>
                    <a:cubicBezTo>
                      <a:pt x="32" y="24"/>
                      <a:pt x="26" y="31"/>
                      <a:pt x="17" y="32"/>
                    </a:cubicBezTo>
                    <a:cubicBezTo>
                      <a:pt x="8" y="32"/>
                      <a:pt x="0" y="24"/>
                      <a:pt x="0" y="15"/>
                    </a:cubicBezTo>
                    <a:cubicBezTo>
                      <a:pt x="1" y="6"/>
                      <a:pt x="9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2" name="Freeform 776"/>
              <p:cNvSpPr>
                <a:spLocks/>
              </p:cNvSpPr>
              <p:nvPr/>
            </p:nvSpPr>
            <p:spPr bwMode="auto">
              <a:xfrm>
                <a:off x="3512" y="3496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1 h 32"/>
                  <a:gd name="T4" fmla="*/ 0 w 32"/>
                  <a:gd name="T5" fmla="*/ 15 h 32"/>
                  <a:gd name="T6" fmla="*/ 16 w 32"/>
                  <a:gd name="T7" fmla="*/ 0 h 32"/>
                  <a:gd name="T8" fmla="*/ 32 w 32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1" y="25"/>
                      <a:pt x="24" y="32"/>
                      <a:pt x="16" y="31"/>
                    </a:cubicBezTo>
                    <a:cubicBezTo>
                      <a:pt x="7" y="31"/>
                      <a:pt x="0" y="23"/>
                      <a:pt x="0" y="15"/>
                    </a:cubicBezTo>
                    <a:cubicBezTo>
                      <a:pt x="0" y="7"/>
                      <a:pt x="8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3" name="Freeform 777"/>
              <p:cNvSpPr>
                <a:spLocks/>
              </p:cNvSpPr>
              <p:nvPr/>
            </p:nvSpPr>
            <p:spPr bwMode="auto">
              <a:xfrm>
                <a:off x="3693" y="3852"/>
                <a:ext cx="32" cy="32"/>
              </a:xfrm>
              <a:custGeom>
                <a:avLst/>
                <a:gdLst>
                  <a:gd name="T0" fmla="*/ 32 w 32"/>
                  <a:gd name="T1" fmla="*/ 17 h 32"/>
                  <a:gd name="T2" fmla="*/ 15 w 32"/>
                  <a:gd name="T3" fmla="*/ 32 h 32"/>
                  <a:gd name="T4" fmla="*/ 1 w 32"/>
                  <a:gd name="T5" fmla="*/ 15 h 32"/>
                  <a:gd name="T6" fmla="*/ 17 w 32"/>
                  <a:gd name="T7" fmla="*/ 1 h 32"/>
                  <a:gd name="T8" fmla="*/ 32 w 3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7"/>
                    </a:moveTo>
                    <a:cubicBezTo>
                      <a:pt x="31" y="26"/>
                      <a:pt x="24" y="32"/>
                      <a:pt x="15" y="32"/>
                    </a:cubicBezTo>
                    <a:cubicBezTo>
                      <a:pt x="6" y="31"/>
                      <a:pt x="0" y="24"/>
                      <a:pt x="1" y="15"/>
                    </a:cubicBezTo>
                    <a:cubicBezTo>
                      <a:pt x="1" y="7"/>
                      <a:pt x="9" y="0"/>
                      <a:pt x="17" y="1"/>
                    </a:cubicBezTo>
                    <a:cubicBezTo>
                      <a:pt x="26" y="1"/>
                      <a:pt x="32" y="9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4" name="Freeform 778"/>
              <p:cNvSpPr>
                <a:spLocks/>
              </p:cNvSpPr>
              <p:nvPr/>
            </p:nvSpPr>
            <p:spPr bwMode="auto">
              <a:xfrm>
                <a:off x="4144" y="4297"/>
                <a:ext cx="32" cy="33"/>
              </a:xfrm>
              <a:custGeom>
                <a:avLst/>
                <a:gdLst>
                  <a:gd name="T0" fmla="*/ 17 w 33"/>
                  <a:gd name="T1" fmla="*/ 33 h 33"/>
                  <a:gd name="T2" fmla="*/ 0 w 33"/>
                  <a:gd name="T3" fmla="*/ 18 h 33"/>
                  <a:gd name="T4" fmla="*/ 14 w 33"/>
                  <a:gd name="T5" fmla="*/ 1 h 33"/>
                  <a:gd name="T6" fmla="*/ 32 w 33"/>
                  <a:gd name="T7" fmla="*/ 17 h 33"/>
                  <a:gd name="T8" fmla="*/ 17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1" y="27"/>
                      <a:pt x="0" y="18"/>
                    </a:cubicBezTo>
                    <a:cubicBezTo>
                      <a:pt x="0" y="10"/>
                      <a:pt x="6" y="2"/>
                      <a:pt x="14" y="1"/>
                    </a:cubicBezTo>
                    <a:cubicBezTo>
                      <a:pt x="23" y="0"/>
                      <a:pt x="32" y="8"/>
                      <a:pt x="32" y="17"/>
                    </a:cubicBezTo>
                    <a:cubicBezTo>
                      <a:pt x="33" y="25"/>
                      <a:pt x="25" y="32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5" name="Freeform 779"/>
              <p:cNvSpPr>
                <a:spLocks/>
              </p:cNvSpPr>
              <p:nvPr/>
            </p:nvSpPr>
            <p:spPr bwMode="auto">
              <a:xfrm>
                <a:off x="6725" y="3652"/>
                <a:ext cx="32" cy="32"/>
              </a:xfrm>
              <a:custGeom>
                <a:avLst/>
                <a:gdLst>
                  <a:gd name="T0" fmla="*/ 32 w 32"/>
                  <a:gd name="T1" fmla="*/ 16 h 33"/>
                  <a:gd name="T2" fmla="*/ 17 w 32"/>
                  <a:gd name="T3" fmla="*/ 33 h 33"/>
                  <a:gd name="T4" fmla="*/ 0 w 32"/>
                  <a:gd name="T5" fmla="*/ 18 h 33"/>
                  <a:gd name="T6" fmla="*/ 16 w 32"/>
                  <a:gd name="T7" fmla="*/ 1 h 33"/>
                  <a:gd name="T8" fmla="*/ 32 w 32"/>
                  <a:gd name="T9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32" y="16"/>
                    </a:moveTo>
                    <a:cubicBezTo>
                      <a:pt x="32" y="25"/>
                      <a:pt x="26" y="32"/>
                      <a:pt x="17" y="33"/>
                    </a:cubicBezTo>
                    <a:cubicBezTo>
                      <a:pt x="8" y="33"/>
                      <a:pt x="1" y="27"/>
                      <a:pt x="0" y="18"/>
                    </a:cubicBezTo>
                    <a:cubicBezTo>
                      <a:pt x="0" y="9"/>
                      <a:pt x="7" y="0"/>
                      <a:pt x="16" y="1"/>
                    </a:cubicBezTo>
                    <a:cubicBezTo>
                      <a:pt x="25" y="1"/>
                      <a:pt x="32" y="8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6" name="Freeform 780"/>
              <p:cNvSpPr>
                <a:spLocks/>
              </p:cNvSpPr>
              <p:nvPr/>
            </p:nvSpPr>
            <p:spPr bwMode="auto">
              <a:xfrm>
                <a:off x="6224" y="4281"/>
                <a:ext cx="33" cy="32"/>
              </a:xfrm>
              <a:custGeom>
                <a:avLst/>
                <a:gdLst>
                  <a:gd name="T0" fmla="*/ 32 w 33"/>
                  <a:gd name="T1" fmla="*/ 15 h 32"/>
                  <a:gd name="T2" fmla="*/ 17 w 33"/>
                  <a:gd name="T3" fmla="*/ 32 h 32"/>
                  <a:gd name="T4" fmla="*/ 1 w 33"/>
                  <a:gd name="T5" fmla="*/ 17 h 32"/>
                  <a:gd name="T6" fmla="*/ 16 w 33"/>
                  <a:gd name="T7" fmla="*/ 1 h 32"/>
                  <a:gd name="T8" fmla="*/ 32 w 33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32" y="15"/>
                    </a:moveTo>
                    <a:cubicBezTo>
                      <a:pt x="33" y="24"/>
                      <a:pt x="26" y="31"/>
                      <a:pt x="17" y="32"/>
                    </a:cubicBezTo>
                    <a:cubicBezTo>
                      <a:pt x="9" y="32"/>
                      <a:pt x="1" y="26"/>
                      <a:pt x="1" y="17"/>
                    </a:cubicBezTo>
                    <a:cubicBezTo>
                      <a:pt x="0" y="9"/>
                      <a:pt x="7" y="1"/>
                      <a:pt x="16" y="1"/>
                    </a:cubicBezTo>
                    <a:cubicBezTo>
                      <a:pt x="24" y="0"/>
                      <a:pt x="32" y="7"/>
                      <a:pt x="3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7" name="Freeform 781"/>
              <p:cNvSpPr>
                <a:spLocks/>
              </p:cNvSpPr>
              <p:nvPr/>
            </p:nvSpPr>
            <p:spPr bwMode="auto">
              <a:xfrm>
                <a:off x="6472" y="1683"/>
                <a:ext cx="32" cy="34"/>
              </a:xfrm>
              <a:custGeom>
                <a:avLst/>
                <a:gdLst>
                  <a:gd name="T0" fmla="*/ 17 w 32"/>
                  <a:gd name="T1" fmla="*/ 33 h 34"/>
                  <a:gd name="T2" fmla="*/ 1 w 32"/>
                  <a:gd name="T3" fmla="*/ 19 h 34"/>
                  <a:gd name="T4" fmla="*/ 14 w 32"/>
                  <a:gd name="T5" fmla="*/ 2 h 34"/>
                  <a:gd name="T6" fmla="*/ 32 w 32"/>
                  <a:gd name="T7" fmla="*/ 17 h 34"/>
                  <a:gd name="T8" fmla="*/ 17 w 32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4">
                    <a:moveTo>
                      <a:pt x="17" y="33"/>
                    </a:moveTo>
                    <a:cubicBezTo>
                      <a:pt x="9" y="34"/>
                      <a:pt x="1" y="27"/>
                      <a:pt x="1" y="19"/>
                    </a:cubicBezTo>
                    <a:cubicBezTo>
                      <a:pt x="0" y="10"/>
                      <a:pt x="6" y="3"/>
                      <a:pt x="14" y="2"/>
                    </a:cubicBezTo>
                    <a:cubicBezTo>
                      <a:pt x="24" y="0"/>
                      <a:pt x="32" y="8"/>
                      <a:pt x="32" y="17"/>
                    </a:cubicBezTo>
                    <a:cubicBezTo>
                      <a:pt x="32" y="25"/>
                      <a:pt x="26" y="33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8" name="Freeform 782"/>
              <p:cNvSpPr>
                <a:spLocks/>
              </p:cNvSpPr>
              <p:nvPr/>
            </p:nvSpPr>
            <p:spPr bwMode="auto">
              <a:xfrm>
                <a:off x="6744" y="2070"/>
                <a:ext cx="30" cy="31"/>
              </a:xfrm>
              <a:custGeom>
                <a:avLst/>
                <a:gdLst>
                  <a:gd name="T0" fmla="*/ 16 w 31"/>
                  <a:gd name="T1" fmla="*/ 0 h 32"/>
                  <a:gd name="T2" fmla="*/ 31 w 31"/>
                  <a:gd name="T3" fmla="*/ 16 h 32"/>
                  <a:gd name="T4" fmla="*/ 16 w 31"/>
                  <a:gd name="T5" fmla="*/ 31 h 32"/>
                  <a:gd name="T6" fmla="*/ 0 w 31"/>
                  <a:gd name="T7" fmla="*/ 16 h 32"/>
                  <a:gd name="T8" fmla="*/ 16 w 31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6" y="0"/>
                    </a:moveTo>
                    <a:cubicBezTo>
                      <a:pt x="24" y="0"/>
                      <a:pt x="31" y="7"/>
                      <a:pt x="31" y="16"/>
                    </a:cubicBezTo>
                    <a:cubicBezTo>
                      <a:pt x="31" y="24"/>
                      <a:pt x="24" y="32"/>
                      <a:pt x="16" y="31"/>
                    </a:cubicBezTo>
                    <a:cubicBezTo>
                      <a:pt x="7" y="31"/>
                      <a:pt x="0" y="24"/>
                      <a:pt x="0" y="16"/>
                    </a:cubicBezTo>
                    <a:cubicBezTo>
                      <a:pt x="0" y="7"/>
                      <a:pt x="8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9" name="Freeform 783"/>
              <p:cNvSpPr>
                <a:spLocks/>
              </p:cNvSpPr>
              <p:nvPr/>
            </p:nvSpPr>
            <p:spPr bwMode="auto">
              <a:xfrm>
                <a:off x="6698" y="3741"/>
                <a:ext cx="30" cy="32"/>
              </a:xfrm>
              <a:custGeom>
                <a:avLst/>
                <a:gdLst>
                  <a:gd name="T0" fmla="*/ 16 w 31"/>
                  <a:gd name="T1" fmla="*/ 31 h 32"/>
                  <a:gd name="T2" fmla="*/ 0 w 31"/>
                  <a:gd name="T3" fmla="*/ 16 h 32"/>
                  <a:gd name="T4" fmla="*/ 15 w 31"/>
                  <a:gd name="T5" fmla="*/ 0 h 32"/>
                  <a:gd name="T6" fmla="*/ 31 w 31"/>
                  <a:gd name="T7" fmla="*/ 16 h 32"/>
                  <a:gd name="T8" fmla="*/ 16 w 31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6" y="31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1" y="7"/>
                      <a:pt x="31" y="16"/>
                    </a:cubicBezTo>
                    <a:cubicBezTo>
                      <a:pt x="31" y="24"/>
                      <a:pt x="24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0" name="Freeform 784"/>
              <p:cNvSpPr>
                <a:spLocks/>
              </p:cNvSpPr>
              <p:nvPr/>
            </p:nvSpPr>
            <p:spPr bwMode="auto">
              <a:xfrm>
                <a:off x="4774" y="1131"/>
                <a:ext cx="32" cy="31"/>
              </a:xfrm>
              <a:custGeom>
                <a:avLst/>
                <a:gdLst>
                  <a:gd name="T0" fmla="*/ 31 w 32"/>
                  <a:gd name="T1" fmla="*/ 15 h 32"/>
                  <a:gd name="T2" fmla="*/ 16 w 32"/>
                  <a:gd name="T3" fmla="*/ 32 h 32"/>
                  <a:gd name="T4" fmla="*/ 0 w 32"/>
                  <a:gd name="T5" fmla="*/ 17 h 32"/>
                  <a:gd name="T6" fmla="*/ 15 w 32"/>
                  <a:gd name="T7" fmla="*/ 0 h 32"/>
                  <a:gd name="T8" fmla="*/ 31 w 32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1" y="15"/>
                    </a:moveTo>
                    <a:cubicBezTo>
                      <a:pt x="32" y="24"/>
                      <a:pt x="25" y="31"/>
                      <a:pt x="16" y="32"/>
                    </a:cubicBezTo>
                    <a:cubicBezTo>
                      <a:pt x="7" y="32"/>
                      <a:pt x="0" y="26"/>
                      <a:pt x="0" y="17"/>
                    </a:cubicBezTo>
                    <a:cubicBezTo>
                      <a:pt x="0" y="8"/>
                      <a:pt x="6" y="1"/>
                      <a:pt x="15" y="0"/>
                    </a:cubicBezTo>
                    <a:cubicBezTo>
                      <a:pt x="23" y="0"/>
                      <a:pt x="31" y="7"/>
                      <a:pt x="3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1" name="Freeform 785"/>
              <p:cNvSpPr>
                <a:spLocks/>
              </p:cNvSpPr>
              <p:nvPr/>
            </p:nvSpPr>
            <p:spPr bwMode="auto">
              <a:xfrm>
                <a:off x="3592" y="2033"/>
                <a:ext cx="32" cy="31"/>
              </a:xfrm>
              <a:custGeom>
                <a:avLst/>
                <a:gdLst>
                  <a:gd name="T0" fmla="*/ 32 w 32"/>
                  <a:gd name="T1" fmla="*/ 17 h 32"/>
                  <a:gd name="T2" fmla="*/ 16 w 32"/>
                  <a:gd name="T3" fmla="*/ 32 h 32"/>
                  <a:gd name="T4" fmla="*/ 0 w 32"/>
                  <a:gd name="T5" fmla="*/ 16 h 32"/>
                  <a:gd name="T6" fmla="*/ 17 w 32"/>
                  <a:gd name="T7" fmla="*/ 1 h 32"/>
                  <a:gd name="T8" fmla="*/ 32 w 32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7"/>
                    </a:moveTo>
                    <a:cubicBezTo>
                      <a:pt x="31" y="26"/>
                      <a:pt x="24" y="32"/>
                      <a:pt x="16" y="32"/>
                    </a:cubicBezTo>
                    <a:cubicBezTo>
                      <a:pt x="7" y="32"/>
                      <a:pt x="0" y="24"/>
                      <a:pt x="0" y="16"/>
                    </a:cubicBezTo>
                    <a:cubicBezTo>
                      <a:pt x="1" y="8"/>
                      <a:pt x="9" y="0"/>
                      <a:pt x="17" y="1"/>
                    </a:cubicBezTo>
                    <a:cubicBezTo>
                      <a:pt x="25" y="1"/>
                      <a:pt x="32" y="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2" name="Freeform 786"/>
              <p:cNvSpPr>
                <a:spLocks/>
              </p:cNvSpPr>
              <p:nvPr/>
            </p:nvSpPr>
            <p:spPr bwMode="auto">
              <a:xfrm>
                <a:off x="4652" y="4562"/>
                <a:ext cx="30" cy="31"/>
              </a:xfrm>
              <a:custGeom>
                <a:avLst/>
                <a:gdLst>
                  <a:gd name="T0" fmla="*/ 31 w 31"/>
                  <a:gd name="T1" fmla="*/ 16 h 32"/>
                  <a:gd name="T2" fmla="*/ 16 w 31"/>
                  <a:gd name="T3" fmla="*/ 32 h 32"/>
                  <a:gd name="T4" fmla="*/ 0 w 31"/>
                  <a:gd name="T5" fmla="*/ 16 h 32"/>
                  <a:gd name="T6" fmla="*/ 15 w 31"/>
                  <a:gd name="T7" fmla="*/ 0 h 32"/>
                  <a:gd name="T8" fmla="*/ 31 w 31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cubicBezTo>
                      <a:pt x="31" y="24"/>
                      <a:pt x="24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8"/>
                      <a:pt x="7" y="0"/>
                      <a:pt x="15" y="0"/>
                    </a:cubicBezTo>
                    <a:cubicBezTo>
                      <a:pt x="24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3" name="Freeform 787"/>
              <p:cNvSpPr>
                <a:spLocks/>
              </p:cNvSpPr>
              <p:nvPr/>
            </p:nvSpPr>
            <p:spPr bwMode="auto">
              <a:xfrm>
                <a:off x="4448" y="1223"/>
                <a:ext cx="30" cy="31"/>
              </a:xfrm>
              <a:custGeom>
                <a:avLst/>
                <a:gdLst>
                  <a:gd name="T0" fmla="*/ 31 w 31"/>
                  <a:gd name="T1" fmla="*/ 16 h 31"/>
                  <a:gd name="T2" fmla="*/ 16 w 31"/>
                  <a:gd name="T3" fmla="*/ 31 h 31"/>
                  <a:gd name="T4" fmla="*/ 1 w 31"/>
                  <a:gd name="T5" fmla="*/ 14 h 31"/>
                  <a:gd name="T6" fmla="*/ 16 w 31"/>
                  <a:gd name="T7" fmla="*/ 0 h 31"/>
                  <a:gd name="T8" fmla="*/ 31 w 31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cubicBezTo>
                      <a:pt x="31" y="24"/>
                      <a:pt x="24" y="31"/>
                      <a:pt x="16" y="31"/>
                    </a:cubicBezTo>
                    <a:cubicBezTo>
                      <a:pt x="7" y="31"/>
                      <a:pt x="0" y="23"/>
                      <a:pt x="1" y="14"/>
                    </a:cubicBezTo>
                    <a:cubicBezTo>
                      <a:pt x="2" y="7"/>
                      <a:pt x="8" y="0"/>
                      <a:pt x="16" y="0"/>
                    </a:cubicBezTo>
                    <a:cubicBezTo>
                      <a:pt x="24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4" name="Freeform 788"/>
              <p:cNvSpPr>
                <a:spLocks/>
              </p:cNvSpPr>
              <p:nvPr/>
            </p:nvSpPr>
            <p:spPr bwMode="auto">
              <a:xfrm>
                <a:off x="4561" y="4533"/>
                <a:ext cx="32" cy="32"/>
              </a:xfrm>
              <a:custGeom>
                <a:avLst/>
                <a:gdLst>
                  <a:gd name="T0" fmla="*/ 32 w 33"/>
                  <a:gd name="T1" fmla="*/ 17 h 32"/>
                  <a:gd name="T2" fmla="*/ 15 w 33"/>
                  <a:gd name="T3" fmla="*/ 32 h 32"/>
                  <a:gd name="T4" fmla="*/ 1 w 33"/>
                  <a:gd name="T5" fmla="*/ 15 h 32"/>
                  <a:gd name="T6" fmla="*/ 17 w 33"/>
                  <a:gd name="T7" fmla="*/ 0 h 32"/>
                  <a:gd name="T8" fmla="*/ 32 w 33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32" y="17"/>
                    </a:moveTo>
                    <a:cubicBezTo>
                      <a:pt x="32" y="25"/>
                      <a:pt x="24" y="32"/>
                      <a:pt x="15" y="32"/>
                    </a:cubicBezTo>
                    <a:cubicBezTo>
                      <a:pt x="7" y="31"/>
                      <a:pt x="0" y="24"/>
                      <a:pt x="1" y="15"/>
                    </a:cubicBezTo>
                    <a:cubicBezTo>
                      <a:pt x="1" y="7"/>
                      <a:pt x="9" y="0"/>
                      <a:pt x="17" y="0"/>
                    </a:cubicBezTo>
                    <a:cubicBezTo>
                      <a:pt x="25" y="1"/>
                      <a:pt x="33" y="9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5" name="Freeform 789"/>
              <p:cNvSpPr>
                <a:spLocks/>
              </p:cNvSpPr>
              <p:nvPr/>
            </p:nvSpPr>
            <p:spPr bwMode="auto">
              <a:xfrm>
                <a:off x="3422" y="3169"/>
                <a:ext cx="30" cy="31"/>
              </a:xfrm>
              <a:custGeom>
                <a:avLst/>
                <a:gdLst>
                  <a:gd name="T0" fmla="*/ 31 w 31"/>
                  <a:gd name="T1" fmla="*/ 16 h 32"/>
                  <a:gd name="T2" fmla="*/ 16 w 31"/>
                  <a:gd name="T3" fmla="*/ 32 h 32"/>
                  <a:gd name="T4" fmla="*/ 0 w 31"/>
                  <a:gd name="T5" fmla="*/ 17 h 32"/>
                  <a:gd name="T6" fmla="*/ 15 w 31"/>
                  <a:gd name="T7" fmla="*/ 1 h 32"/>
                  <a:gd name="T8" fmla="*/ 31 w 31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cubicBezTo>
                      <a:pt x="31" y="24"/>
                      <a:pt x="24" y="32"/>
                      <a:pt x="16" y="32"/>
                    </a:cubicBezTo>
                    <a:cubicBezTo>
                      <a:pt x="7" y="32"/>
                      <a:pt x="0" y="25"/>
                      <a:pt x="0" y="17"/>
                    </a:cubicBezTo>
                    <a:cubicBezTo>
                      <a:pt x="0" y="8"/>
                      <a:pt x="6" y="1"/>
                      <a:pt x="15" y="1"/>
                    </a:cubicBezTo>
                    <a:cubicBezTo>
                      <a:pt x="23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6" name="Freeform 790"/>
              <p:cNvSpPr>
                <a:spLocks/>
              </p:cNvSpPr>
              <p:nvPr/>
            </p:nvSpPr>
            <p:spPr bwMode="auto">
              <a:xfrm>
                <a:off x="3418" y="2572"/>
                <a:ext cx="31" cy="31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4" y="0"/>
                      <a:pt x="31" y="8"/>
                      <a:pt x="32" y="16"/>
                    </a:cubicBezTo>
                    <a:cubicBezTo>
                      <a:pt x="32" y="24"/>
                      <a:pt x="25" y="32"/>
                      <a:pt x="1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7" name="Freeform 791"/>
              <p:cNvSpPr>
                <a:spLocks/>
              </p:cNvSpPr>
              <p:nvPr/>
            </p:nvSpPr>
            <p:spPr bwMode="auto">
              <a:xfrm>
                <a:off x="3905" y="4120"/>
                <a:ext cx="31" cy="32"/>
              </a:xfrm>
              <a:custGeom>
                <a:avLst/>
                <a:gdLst>
                  <a:gd name="T0" fmla="*/ 31 w 32"/>
                  <a:gd name="T1" fmla="*/ 16 h 32"/>
                  <a:gd name="T2" fmla="*/ 14 w 32"/>
                  <a:gd name="T3" fmla="*/ 31 h 32"/>
                  <a:gd name="T4" fmla="*/ 1 w 32"/>
                  <a:gd name="T5" fmla="*/ 14 h 32"/>
                  <a:gd name="T6" fmla="*/ 16 w 32"/>
                  <a:gd name="T7" fmla="*/ 0 h 32"/>
                  <a:gd name="T8" fmla="*/ 31 w 32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1" y="16"/>
                    </a:moveTo>
                    <a:cubicBezTo>
                      <a:pt x="31" y="25"/>
                      <a:pt x="23" y="32"/>
                      <a:pt x="14" y="31"/>
                    </a:cubicBezTo>
                    <a:cubicBezTo>
                      <a:pt x="6" y="30"/>
                      <a:pt x="0" y="23"/>
                      <a:pt x="1" y="14"/>
                    </a:cubicBezTo>
                    <a:cubicBezTo>
                      <a:pt x="2" y="6"/>
                      <a:pt x="9" y="0"/>
                      <a:pt x="16" y="0"/>
                    </a:cubicBezTo>
                    <a:cubicBezTo>
                      <a:pt x="24" y="0"/>
                      <a:pt x="32" y="8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8" name="Freeform 792"/>
              <p:cNvSpPr>
                <a:spLocks/>
              </p:cNvSpPr>
              <p:nvPr/>
            </p:nvSpPr>
            <p:spPr bwMode="auto">
              <a:xfrm>
                <a:off x="4211" y="1343"/>
                <a:ext cx="31" cy="31"/>
              </a:xfrm>
              <a:custGeom>
                <a:avLst/>
                <a:gdLst>
                  <a:gd name="T0" fmla="*/ 15 w 32"/>
                  <a:gd name="T1" fmla="*/ 31 h 31"/>
                  <a:gd name="T2" fmla="*/ 1 w 32"/>
                  <a:gd name="T3" fmla="*/ 14 h 31"/>
                  <a:gd name="T4" fmla="*/ 17 w 32"/>
                  <a:gd name="T5" fmla="*/ 1 h 31"/>
                  <a:gd name="T6" fmla="*/ 30 w 32"/>
                  <a:gd name="T7" fmla="*/ 18 h 31"/>
                  <a:gd name="T8" fmla="*/ 15 w 32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15" y="31"/>
                    </a:moveTo>
                    <a:cubicBezTo>
                      <a:pt x="6" y="30"/>
                      <a:pt x="0" y="22"/>
                      <a:pt x="1" y="14"/>
                    </a:cubicBezTo>
                    <a:cubicBezTo>
                      <a:pt x="2" y="6"/>
                      <a:pt x="9" y="0"/>
                      <a:pt x="17" y="1"/>
                    </a:cubicBezTo>
                    <a:cubicBezTo>
                      <a:pt x="25" y="1"/>
                      <a:pt x="32" y="9"/>
                      <a:pt x="30" y="18"/>
                    </a:cubicBezTo>
                    <a:cubicBezTo>
                      <a:pt x="29" y="25"/>
                      <a:pt x="22" y="31"/>
                      <a:pt x="1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9" name="Freeform 793"/>
              <p:cNvSpPr>
                <a:spLocks/>
              </p:cNvSpPr>
              <p:nvPr/>
            </p:nvSpPr>
            <p:spPr bwMode="auto">
              <a:xfrm>
                <a:off x="3797" y="1704"/>
                <a:ext cx="31" cy="33"/>
              </a:xfrm>
              <a:custGeom>
                <a:avLst/>
                <a:gdLst>
                  <a:gd name="T0" fmla="*/ 31 w 32"/>
                  <a:gd name="T1" fmla="*/ 18 h 33"/>
                  <a:gd name="T2" fmla="*/ 14 w 32"/>
                  <a:gd name="T3" fmla="*/ 31 h 33"/>
                  <a:gd name="T4" fmla="*/ 1 w 32"/>
                  <a:gd name="T5" fmla="*/ 16 h 33"/>
                  <a:gd name="T6" fmla="*/ 17 w 32"/>
                  <a:gd name="T7" fmla="*/ 1 h 33"/>
                  <a:gd name="T8" fmla="*/ 31 w 32"/>
                  <a:gd name="T9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31" y="18"/>
                    </a:moveTo>
                    <a:cubicBezTo>
                      <a:pt x="30" y="27"/>
                      <a:pt x="23" y="33"/>
                      <a:pt x="14" y="31"/>
                    </a:cubicBezTo>
                    <a:cubicBezTo>
                      <a:pt x="6" y="30"/>
                      <a:pt x="0" y="23"/>
                      <a:pt x="1" y="16"/>
                    </a:cubicBezTo>
                    <a:cubicBezTo>
                      <a:pt x="1" y="8"/>
                      <a:pt x="9" y="0"/>
                      <a:pt x="17" y="1"/>
                    </a:cubicBezTo>
                    <a:cubicBezTo>
                      <a:pt x="26" y="2"/>
                      <a:pt x="32" y="10"/>
                      <a:pt x="3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0" name="Freeform 794"/>
              <p:cNvSpPr>
                <a:spLocks/>
              </p:cNvSpPr>
              <p:nvPr/>
            </p:nvSpPr>
            <p:spPr bwMode="auto">
              <a:xfrm>
                <a:off x="3452" y="3378"/>
                <a:ext cx="32" cy="31"/>
              </a:xfrm>
              <a:custGeom>
                <a:avLst/>
                <a:gdLst>
                  <a:gd name="T0" fmla="*/ 32 w 32"/>
                  <a:gd name="T1" fmla="*/ 16 h 31"/>
                  <a:gd name="T2" fmla="*/ 15 w 32"/>
                  <a:gd name="T3" fmla="*/ 30 h 31"/>
                  <a:gd name="T4" fmla="*/ 1 w 32"/>
                  <a:gd name="T5" fmla="*/ 13 h 31"/>
                  <a:gd name="T6" fmla="*/ 17 w 32"/>
                  <a:gd name="T7" fmla="*/ 0 h 31"/>
                  <a:gd name="T8" fmla="*/ 32 w 32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cubicBezTo>
                      <a:pt x="31" y="25"/>
                      <a:pt x="24" y="31"/>
                      <a:pt x="15" y="30"/>
                    </a:cubicBezTo>
                    <a:cubicBezTo>
                      <a:pt x="6" y="29"/>
                      <a:pt x="0" y="22"/>
                      <a:pt x="1" y="13"/>
                    </a:cubicBezTo>
                    <a:cubicBezTo>
                      <a:pt x="2" y="6"/>
                      <a:pt x="9" y="0"/>
                      <a:pt x="17" y="0"/>
                    </a:cubicBezTo>
                    <a:cubicBezTo>
                      <a:pt x="25" y="0"/>
                      <a:pt x="32" y="8"/>
                      <a:pt x="3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1" name="Freeform 795"/>
              <p:cNvSpPr>
                <a:spLocks/>
              </p:cNvSpPr>
              <p:nvPr/>
            </p:nvSpPr>
            <p:spPr bwMode="auto">
              <a:xfrm>
                <a:off x="3756" y="3972"/>
                <a:ext cx="30" cy="31"/>
              </a:xfrm>
              <a:custGeom>
                <a:avLst/>
                <a:gdLst>
                  <a:gd name="T0" fmla="*/ 16 w 30"/>
                  <a:gd name="T1" fmla="*/ 31 h 32"/>
                  <a:gd name="T2" fmla="*/ 0 w 30"/>
                  <a:gd name="T3" fmla="*/ 16 h 32"/>
                  <a:gd name="T4" fmla="*/ 14 w 30"/>
                  <a:gd name="T5" fmla="*/ 1 h 32"/>
                  <a:gd name="T6" fmla="*/ 30 w 30"/>
                  <a:gd name="T7" fmla="*/ 16 h 32"/>
                  <a:gd name="T8" fmla="*/ 16 w 30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2">
                    <a:moveTo>
                      <a:pt x="16" y="31"/>
                    </a:moveTo>
                    <a:cubicBezTo>
                      <a:pt x="7" y="32"/>
                      <a:pt x="0" y="24"/>
                      <a:pt x="0" y="16"/>
                    </a:cubicBezTo>
                    <a:cubicBezTo>
                      <a:pt x="0" y="8"/>
                      <a:pt x="6" y="1"/>
                      <a:pt x="14" y="1"/>
                    </a:cubicBezTo>
                    <a:cubicBezTo>
                      <a:pt x="22" y="0"/>
                      <a:pt x="30" y="8"/>
                      <a:pt x="30" y="16"/>
                    </a:cubicBezTo>
                    <a:cubicBezTo>
                      <a:pt x="30" y="23"/>
                      <a:pt x="23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2" name="Freeform 796"/>
              <p:cNvSpPr>
                <a:spLocks/>
              </p:cNvSpPr>
              <p:nvPr/>
            </p:nvSpPr>
            <p:spPr bwMode="auto">
              <a:xfrm>
                <a:off x="4567" y="1161"/>
                <a:ext cx="30" cy="31"/>
              </a:xfrm>
              <a:custGeom>
                <a:avLst/>
                <a:gdLst>
                  <a:gd name="T0" fmla="*/ 16 w 31"/>
                  <a:gd name="T1" fmla="*/ 31 h 31"/>
                  <a:gd name="T2" fmla="*/ 0 w 31"/>
                  <a:gd name="T3" fmla="*/ 15 h 31"/>
                  <a:gd name="T4" fmla="*/ 15 w 31"/>
                  <a:gd name="T5" fmla="*/ 1 h 31"/>
                  <a:gd name="T6" fmla="*/ 30 w 31"/>
                  <a:gd name="T7" fmla="*/ 17 h 31"/>
                  <a:gd name="T8" fmla="*/ 16 w 3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6" y="31"/>
                    </a:moveTo>
                    <a:cubicBezTo>
                      <a:pt x="7" y="31"/>
                      <a:pt x="0" y="23"/>
                      <a:pt x="0" y="15"/>
                    </a:cubicBezTo>
                    <a:cubicBezTo>
                      <a:pt x="1" y="7"/>
                      <a:pt x="8" y="1"/>
                      <a:pt x="15" y="1"/>
                    </a:cubicBezTo>
                    <a:cubicBezTo>
                      <a:pt x="23" y="0"/>
                      <a:pt x="31" y="9"/>
                      <a:pt x="30" y="17"/>
                    </a:cubicBezTo>
                    <a:cubicBezTo>
                      <a:pt x="30" y="24"/>
                      <a:pt x="23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3" name="Freeform 797"/>
              <p:cNvSpPr>
                <a:spLocks/>
              </p:cNvSpPr>
              <p:nvPr/>
            </p:nvSpPr>
            <p:spPr bwMode="auto">
              <a:xfrm>
                <a:off x="6174" y="1388"/>
                <a:ext cx="30" cy="31"/>
              </a:xfrm>
              <a:custGeom>
                <a:avLst/>
                <a:gdLst>
                  <a:gd name="T0" fmla="*/ 30 w 30"/>
                  <a:gd name="T1" fmla="*/ 16 h 31"/>
                  <a:gd name="T2" fmla="*/ 16 w 30"/>
                  <a:gd name="T3" fmla="*/ 30 h 31"/>
                  <a:gd name="T4" fmla="*/ 1 w 30"/>
                  <a:gd name="T5" fmla="*/ 15 h 31"/>
                  <a:gd name="T6" fmla="*/ 14 w 30"/>
                  <a:gd name="T7" fmla="*/ 0 h 31"/>
                  <a:gd name="T8" fmla="*/ 30 w 30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30" y="16"/>
                    </a:moveTo>
                    <a:cubicBezTo>
                      <a:pt x="30" y="23"/>
                      <a:pt x="24" y="30"/>
                      <a:pt x="16" y="30"/>
                    </a:cubicBezTo>
                    <a:cubicBezTo>
                      <a:pt x="8" y="31"/>
                      <a:pt x="0" y="24"/>
                      <a:pt x="1" y="15"/>
                    </a:cubicBezTo>
                    <a:cubicBezTo>
                      <a:pt x="1" y="7"/>
                      <a:pt x="7" y="1"/>
                      <a:pt x="14" y="0"/>
                    </a:cubicBezTo>
                    <a:cubicBezTo>
                      <a:pt x="23" y="0"/>
                      <a:pt x="30" y="7"/>
                      <a:pt x="3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4" name="Freeform 798"/>
              <p:cNvSpPr>
                <a:spLocks/>
              </p:cNvSpPr>
              <p:nvPr/>
            </p:nvSpPr>
            <p:spPr bwMode="auto">
              <a:xfrm>
                <a:off x="4382" y="4476"/>
                <a:ext cx="30" cy="30"/>
              </a:xfrm>
              <a:custGeom>
                <a:avLst/>
                <a:gdLst>
                  <a:gd name="T0" fmla="*/ 16 w 31"/>
                  <a:gd name="T1" fmla="*/ 0 h 30"/>
                  <a:gd name="T2" fmla="*/ 31 w 31"/>
                  <a:gd name="T3" fmla="*/ 14 h 30"/>
                  <a:gd name="T4" fmla="*/ 16 w 31"/>
                  <a:gd name="T5" fmla="*/ 30 h 30"/>
                  <a:gd name="T6" fmla="*/ 1 w 31"/>
                  <a:gd name="T7" fmla="*/ 16 h 30"/>
                  <a:gd name="T8" fmla="*/ 16 w 3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16" y="0"/>
                    </a:moveTo>
                    <a:cubicBezTo>
                      <a:pt x="23" y="0"/>
                      <a:pt x="30" y="6"/>
                      <a:pt x="31" y="14"/>
                    </a:cubicBezTo>
                    <a:cubicBezTo>
                      <a:pt x="31" y="23"/>
                      <a:pt x="24" y="30"/>
                      <a:pt x="16" y="30"/>
                    </a:cubicBezTo>
                    <a:cubicBezTo>
                      <a:pt x="8" y="30"/>
                      <a:pt x="1" y="23"/>
                      <a:pt x="1" y="16"/>
                    </a:cubicBezTo>
                    <a:cubicBezTo>
                      <a:pt x="0" y="7"/>
                      <a:pt x="8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5" name="Freeform 799"/>
              <p:cNvSpPr>
                <a:spLocks/>
              </p:cNvSpPr>
              <p:nvPr/>
            </p:nvSpPr>
            <p:spPr bwMode="auto">
              <a:xfrm>
                <a:off x="3945" y="1556"/>
                <a:ext cx="31" cy="30"/>
              </a:xfrm>
              <a:custGeom>
                <a:avLst/>
                <a:gdLst>
                  <a:gd name="T0" fmla="*/ 31 w 31"/>
                  <a:gd name="T1" fmla="*/ 16 h 31"/>
                  <a:gd name="T2" fmla="*/ 14 w 31"/>
                  <a:gd name="T3" fmla="*/ 30 h 31"/>
                  <a:gd name="T4" fmla="*/ 0 w 31"/>
                  <a:gd name="T5" fmla="*/ 13 h 31"/>
                  <a:gd name="T6" fmla="*/ 15 w 31"/>
                  <a:gd name="T7" fmla="*/ 0 h 31"/>
                  <a:gd name="T8" fmla="*/ 31 w 31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cubicBezTo>
                      <a:pt x="30" y="24"/>
                      <a:pt x="23" y="31"/>
                      <a:pt x="14" y="30"/>
                    </a:cubicBezTo>
                    <a:cubicBezTo>
                      <a:pt x="6" y="30"/>
                      <a:pt x="0" y="22"/>
                      <a:pt x="0" y="13"/>
                    </a:cubicBezTo>
                    <a:cubicBezTo>
                      <a:pt x="1" y="5"/>
                      <a:pt x="7" y="0"/>
                      <a:pt x="15" y="0"/>
                    </a:cubicBezTo>
                    <a:cubicBezTo>
                      <a:pt x="24" y="0"/>
                      <a:pt x="31" y="7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6" name="Freeform 800"/>
              <p:cNvSpPr>
                <a:spLocks/>
              </p:cNvSpPr>
              <p:nvPr/>
            </p:nvSpPr>
            <p:spPr bwMode="auto">
              <a:xfrm>
                <a:off x="6866" y="2309"/>
                <a:ext cx="30" cy="31"/>
              </a:xfrm>
              <a:custGeom>
                <a:avLst/>
                <a:gdLst>
                  <a:gd name="T0" fmla="*/ 14 w 31"/>
                  <a:gd name="T1" fmla="*/ 0 h 31"/>
                  <a:gd name="T2" fmla="*/ 30 w 31"/>
                  <a:gd name="T3" fmla="*/ 13 h 31"/>
                  <a:gd name="T4" fmla="*/ 16 w 31"/>
                  <a:gd name="T5" fmla="*/ 30 h 31"/>
                  <a:gd name="T6" fmla="*/ 1 w 31"/>
                  <a:gd name="T7" fmla="*/ 17 h 31"/>
                  <a:gd name="T8" fmla="*/ 14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4" y="0"/>
                    </a:moveTo>
                    <a:cubicBezTo>
                      <a:pt x="22" y="0"/>
                      <a:pt x="29" y="6"/>
                      <a:pt x="30" y="13"/>
                    </a:cubicBezTo>
                    <a:cubicBezTo>
                      <a:pt x="31" y="22"/>
                      <a:pt x="25" y="30"/>
                      <a:pt x="16" y="30"/>
                    </a:cubicBezTo>
                    <a:cubicBezTo>
                      <a:pt x="8" y="31"/>
                      <a:pt x="2" y="25"/>
                      <a:pt x="1" y="17"/>
                    </a:cubicBezTo>
                    <a:cubicBezTo>
                      <a:pt x="0" y="9"/>
                      <a:pt x="6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7" name="Freeform 801"/>
              <p:cNvSpPr>
                <a:spLocks/>
              </p:cNvSpPr>
              <p:nvPr/>
            </p:nvSpPr>
            <p:spPr bwMode="auto">
              <a:xfrm>
                <a:off x="4331" y="1283"/>
                <a:ext cx="30" cy="31"/>
              </a:xfrm>
              <a:custGeom>
                <a:avLst/>
                <a:gdLst>
                  <a:gd name="T0" fmla="*/ 16 w 31"/>
                  <a:gd name="T1" fmla="*/ 0 h 31"/>
                  <a:gd name="T2" fmla="*/ 31 w 31"/>
                  <a:gd name="T3" fmla="*/ 16 h 31"/>
                  <a:gd name="T4" fmla="*/ 14 w 31"/>
                  <a:gd name="T5" fmla="*/ 31 h 31"/>
                  <a:gd name="T6" fmla="*/ 0 w 31"/>
                  <a:gd name="T7" fmla="*/ 16 h 31"/>
                  <a:gd name="T8" fmla="*/ 16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6" y="0"/>
                    </a:moveTo>
                    <a:cubicBezTo>
                      <a:pt x="24" y="0"/>
                      <a:pt x="31" y="8"/>
                      <a:pt x="31" y="16"/>
                    </a:cubicBezTo>
                    <a:cubicBezTo>
                      <a:pt x="30" y="25"/>
                      <a:pt x="23" y="31"/>
                      <a:pt x="14" y="31"/>
                    </a:cubicBezTo>
                    <a:cubicBezTo>
                      <a:pt x="6" y="30"/>
                      <a:pt x="1" y="24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8" name="Freeform 802"/>
              <p:cNvSpPr>
                <a:spLocks/>
              </p:cNvSpPr>
              <p:nvPr/>
            </p:nvSpPr>
            <p:spPr bwMode="auto">
              <a:xfrm>
                <a:off x="6685" y="1952"/>
                <a:ext cx="30" cy="30"/>
              </a:xfrm>
              <a:custGeom>
                <a:avLst/>
                <a:gdLst>
                  <a:gd name="T0" fmla="*/ 15 w 31"/>
                  <a:gd name="T1" fmla="*/ 31 h 31"/>
                  <a:gd name="T2" fmla="*/ 0 w 31"/>
                  <a:gd name="T3" fmla="*/ 15 h 31"/>
                  <a:gd name="T4" fmla="*/ 13 w 31"/>
                  <a:gd name="T5" fmla="*/ 0 h 31"/>
                  <a:gd name="T6" fmla="*/ 30 w 31"/>
                  <a:gd name="T7" fmla="*/ 15 h 31"/>
                  <a:gd name="T8" fmla="*/ 15 w 3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5" y="31"/>
                    </a:moveTo>
                    <a:cubicBezTo>
                      <a:pt x="7" y="31"/>
                      <a:pt x="0" y="24"/>
                      <a:pt x="0" y="15"/>
                    </a:cubicBezTo>
                    <a:cubicBezTo>
                      <a:pt x="0" y="7"/>
                      <a:pt x="6" y="1"/>
                      <a:pt x="13" y="0"/>
                    </a:cubicBezTo>
                    <a:cubicBezTo>
                      <a:pt x="22" y="0"/>
                      <a:pt x="30" y="6"/>
                      <a:pt x="30" y="15"/>
                    </a:cubicBezTo>
                    <a:cubicBezTo>
                      <a:pt x="31" y="23"/>
                      <a:pt x="24" y="31"/>
                      <a:pt x="1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9" name="Freeform 803"/>
              <p:cNvSpPr>
                <a:spLocks/>
              </p:cNvSpPr>
              <p:nvPr/>
            </p:nvSpPr>
            <p:spPr bwMode="auto">
              <a:xfrm>
                <a:off x="6804" y="2190"/>
                <a:ext cx="30" cy="31"/>
              </a:xfrm>
              <a:custGeom>
                <a:avLst/>
                <a:gdLst>
                  <a:gd name="T0" fmla="*/ 15 w 31"/>
                  <a:gd name="T1" fmla="*/ 1 h 31"/>
                  <a:gd name="T2" fmla="*/ 31 w 31"/>
                  <a:gd name="T3" fmla="*/ 16 h 31"/>
                  <a:gd name="T4" fmla="*/ 15 w 31"/>
                  <a:gd name="T5" fmla="*/ 31 h 31"/>
                  <a:gd name="T6" fmla="*/ 1 w 31"/>
                  <a:gd name="T7" fmla="*/ 17 h 31"/>
                  <a:gd name="T8" fmla="*/ 15 w 31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5" y="1"/>
                    </a:moveTo>
                    <a:cubicBezTo>
                      <a:pt x="24" y="0"/>
                      <a:pt x="31" y="7"/>
                      <a:pt x="31" y="16"/>
                    </a:cubicBezTo>
                    <a:cubicBezTo>
                      <a:pt x="31" y="25"/>
                      <a:pt x="24" y="31"/>
                      <a:pt x="15" y="31"/>
                    </a:cubicBezTo>
                    <a:cubicBezTo>
                      <a:pt x="7" y="31"/>
                      <a:pt x="1" y="25"/>
                      <a:pt x="1" y="17"/>
                    </a:cubicBezTo>
                    <a:cubicBezTo>
                      <a:pt x="0" y="8"/>
                      <a:pt x="6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0" name="Freeform 804"/>
              <p:cNvSpPr>
                <a:spLocks/>
              </p:cNvSpPr>
              <p:nvPr/>
            </p:nvSpPr>
            <p:spPr bwMode="auto">
              <a:xfrm>
                <a:off x="6344" y="4222"/>
                <a:ext cx="29" cy="30"/>
              </a:xfrm>
              <a:custGeom>
                <a:avLst/>
                <a:gdLst>
                  <a:gd name="T0" fmla="*/ 15 w 29"/>
                  <a:gd name="T1" fmla="*/ 30 h 30"/>
                  <a:gd name="T2" fmla="*/ 0 w 29"/>
                  <a:gd name="T3" fmla="*/ 16 h 30"/>
                  <a:gd name="T4" fmla="*/ 15 w 29"/>
                  <a:gd name="T5" fmla="*/ 0 h 30"/>
                  <a:gd name="T6" fmla="*/ 29 w 29"/>
                  <a:gd name="T7" fmla="*/ 15 h 30"/>
                  <a:gd name="T8" fmla="*/ 15 w 2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cubicBezTo>
                      <a:pt x="8" y="30"/>
                      <a:pt x="1" y="24"/>
                      <a:pt x="0" y="16"/>
                    </a:cubicBezTo>
                    <a:cubicBezTo>
                      <a:pt x="0" y="8"/>
                      <a:pt x="7" y="0"/>
                      <a:pt x="15" y="0"/>
                    </a:cubicBezTo>
                    <a:cubicBezTo>
                      <a:pt x="23" y="1"/>
                      <a:pt x="29" y="8"/>
                      <a:pt x="29" y="15"/>
                    </a:cubicBezTo>
                    <a:cubicBezTo>
                      <a:pt x="29" y="23"/>
                      <a:pt x="22" y="30"/>
                      <a:pt x="1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1" name="Freeform 805"/>
              <p:cNvSpPr>
                <a:spLocks/>
              </p:cNvSpPr>
              <p:nvPr/>
            </p:nvSpPr>
            <p:spPr bwMode="auto">
              <a:xfrm>
                <a:off x="6492" y="4073"/>
                <a:ext cx="30" cy="29"/>
              </a:xfrm>
              <a:custGeom>
                <a:avLst/>
                <a:gdLst>
                  <a:gd name="T0" fmla="*/ 30 w 30"/>
                  <a:gd name="T1" fmla="*/ 14 h 30"/>
                  <a:gd name="T2" fmla="*/ 16 w 30"/>
                  <a:gd name="T3" fmla="*/ 29 h 30"/>
                  <a:gd name="T4" fmla="*/ 0 w 30"/>
                  <a:gd name="T5" fmla="*/ 14 h 30"/>
                  <a:gd name="T6" fmla="*/ 15 w 30"/>
                  <a:gd name="T7" fmla="*/ 0 h 30"/>
                  <a:gd name="T8" fmla="*/ 30 w 30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14"/>
                    </a:moveTo>
                    <a:cubicBezTo>
                      <a:pt x="30" y="21"/>
                      <a:pt x="24" y="28"/>
                      <a:pt x="16" y="29"/>
                    </a:cubicBezTo>
                    <a:cubicBezTo>
                      <a:pt x="8" y="30"/>
                      <a:pt x="0" y="23"/>
                      <a:pt x="0" y="14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2" y="0"/>
                      <a:pt x="29" y="6"/>
                      <a:pt x="3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2" name="Freeform 806"/>
              <p:cNvSpPr>
                <a:spLocks/>
              </p:cNvSpPr>
              <p:nvPr/>
            </p:nvSpPr>
            <p:spPr bwMode="auto">
              <a:xfrm>
                <a:off x="6623" y="1834"/>
                <a:ext cx="30" cy="29"/>
              </a:xfrm>
              <a:custGeom>
                <a:avLst/>
                <a:gdLst>
                  <a:gd name="T0" fmla="*/ 15 w 31"/>
                  <a:gd name="T1" fmla="*/ 0 h 30"/>
                  <a:gd name="T2" fmla="*/ 30 w 31"/>
                  <a:gd name="T3" fmla="*/ 16 h 30"/>
                  <a:gd name="T4" fmla="*/ 16 w 31"/>
                  <a:gd name="T5" fmla="*/ 30 h 30"/>
                  <a:gd name="T6" fmla="*/ 1 w 31"/>
                  <a:gd name="T7" fmla="*/ 16 h 30"/>
                  <a:gd name="T8" fmla="*/ 15 w 3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15" y="0"/>
                    </a:moveTo>
                    <a:cubicBezTo>
                      <a:pt x="24" y="0"/>
                      <a:pt x="31" y="8"/>
                      <a:pt x="30" y="16"/>
                    </a:cubicBezTo>
                    <a:cubicBezTo>
                      <a:pt x="30" y="24"/>
                      <a:pt x="23" y="30"/>
                      <a:pt x="16" y="30"/>
                    </a:cubicBezTo>
                    <a:cubicBezTo>
                      <a:pt x="8" y="30"/>
                      <a:pt x="1" y="24"/>
                      <a:pt x="1" y="16"/>
                    </a:cubicBezTo>
                    <a:cubicBezTo>
                      <a:pt x="0" y="8"/>
                      <a:pt x="7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3" name="Freeform 807"/>
              <p:cNvSpPr>
                <a:spLocks/>
              </p:cNvSpPr>
              <p:nvPr/>
            </p:nvSpPr>
            <p:spPr bwMode="auto">
              <a:xfrm>
                <a:off x="4093" y="1405"/>
                <a:ext cx="30" cy="31"/>
              </a:xfrm>
              <a:custGeom>
                <a:avLst/>
                <a:gdLst>
                  <a:gd name="T0" fmla="*/ 17 w 31"/>
                  <a:gd name="T1" fmla="*/ 30 h 31"/>
                  <a:gd name="T2" fmla="*/ 1 w 31"/>
                  <a:gd name="T3" fmla="*/ 17 h 31"/>
                  <a:gd name="T4" fmla="*/ 14 w 31"/>
                  <a:gd name="T5" fmla="*/ 1 h 31"/>
                  <a:gd name="T6" fmla="*/ 31 w 31"/>
                  <a:gd name="T7" fmla="*/ 15 h 31"/>
                  <a:gd name="T8" fmla="*/ 17 w 31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17" y="30"/>
                    </a:moveTo>
                    <a:cubicBezTo>
                      <a:pt x="10" y="31"/>
                      <a:pt x="2" y="24"/>
                      <a:pt x="1" y="17"/>
                    </a:cubicBezTo>
                    <a:cubicBezTo>
                      <a:pt x="0" y="10"/>
                      <a:pt x="6" y="2"/>
                      <a:pt x="14" y="1"/>
                    </a:cubicBezTo>
                    <a:cubicBezTo>
                      <a:pt x="22" y="0"/>
                      <a:pt x="30" y="7"/>
                      <a:pt x="31" y="15"/>
                    </a:cubicBezTo>
                    <a:cubicBezTo>
                      <a:pt x="31" y="22"/>
                      <a:pt x="24" y="30"/>
                      <a:pt x="1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2" name="Group 1009"/>
            <p:cNvGrpSpPr>
              <a:grpSpLocks/>
            </p:cNvGrpSpPr>
            <p:nvPr/>
          </p:nvGrpSpPr>
          <p:grpSpPr bwMode="auto">
            <a:xfrm>
              <a:off x="5414963" y="1749425"/>
              <a:ext cx="5557838" cy="5559425"/>
              <a:chOff x="3411" y="1102"/>
              <a:chExt cx="3501" cy="3502"/>
            </a:xfrm>
            <a:grpFill/>
          </p:grpSpPr>
          <p:sp>
            <p:nvSpPr>
              <p:cNvPr id="44" name="Freeform 809"/>
              <p:cNvSpPr>
                <a:spLocks/>
              </p:cNvSpPr>
              <p:nvPr/>
            </p:nvSpPr>
            <p:spPr bwMode="auto">
              <a:xfrm>
                <a:off x="5668" y="1125"/>
                <a:ext cx="29" cy="30"/>
              </a:xfrm>
              <a:custGeom>
                <a:avLst/>
                <a:gdLst>
                  <a:gd name="T0" fmla="*/ 14 w 30"/>
                  <a:gd name="T1" fmla="*/ 1 h 31"/>
                  <a:gd name="T2" fmla="*/ 30 w 30"/>
                  <a:gd name="T3" fmla="*/ 14 h 31"/>
                  <a:gd name="T4" fmla="*/ 14 w 30"/>
                  <a:gd name="T5" fmla="*/ 30 h 31"/>
                  <a:gd name="T6" fmla="*/ 0 w 30"/>
                  <a:gd name="T7" fmla="*/ 16 h 31"/>
                  <a:gd name="T8" fmla="*/ 14 w 30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14" y="1"/>
                    </a:moveTo>
                    <a:cubicBezTo>
                      <a:pt x="22" y="0"/>
                      <a:pt x="29" y="7"/>
                      <a:pt x="30" y="14"/>
                    </a:cubicBezTo>
                    <a:cubicBezTo>
                      <a:pt x="30" y="22"/>
                      <a:pt x="23" y="31"/>
                      <a:pt x="14" y="30"/>
                    </a:cubicBezTo>
                    <a:cubicBezTo>
                      <a:pt x="7" y="30"/>
                      <a:pt x="0" y="23"/>
                      <a:pt x="0" y="16"/>
                    </a:cubicBezTo>
                    <a:cubicBezTo>
                      <a:pt x="0" y="8"/>
                      <a:pt x="7" y="1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810"/>
              <p:cNvSpPr>
                <a:spLocks/>
              </p:cNvSpPr>
              <p:nvPr/>
            </p:nvSpPr>
            <p:spPr bwMode="auto">
              <a:xfrm>
                <a:off x="6668" y="3832"/>
                <a:ext cx="31" cy="30"/>
              </a:xfrm>
              <a:custGeom>
                <a:avLst/>
                <a:gdLst>
                  <a:gd name="T0" fmla="*/ 30 w 31"/>
                  <a:gd name="T1" fmla="*/ 15 h 31"/>
                  <a:gd name="T2" fmla="*/ 17 w 31"/>
                  <a:gd name="T3" fmla="*/ 30 h 31"/>
                  <a:gd name="T4" fmla="*/ 0 w 31"/>
                  <a:gd name="T5" fmla="*/ 16 h 31"/>
                  <a:gd name="T6" fmla="*/ 13 w 31"/>
                  <a:gd name="T7" fmla="*/ 1 h 31"/>
                  <a:gd name="T8" fmla="*/ 30 w 31"/>
                  <a:gd name="T9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0" y="15"/>
                    </a:moveTo>
                    <a:cubicBezTo>
                      <a:pt x="31" y="22"/>
                      <a:pt x="24" y="29"/>
                      <a:pt x="17" y="30"/>
                    </a:cubicBezTo>
                    <a:cubicBezTo>
                      <a:pt x="8" y="31"/>
                      <a:pt x="0" y="25"/>
                      <a:pt x="0" y="16"/>
                    </a:cubicBezTo>
                    <a:cubicBezTo>
                      <a:pt x="0" y="8"/>
                      <a:pt x="6" y="1"/>
                      <a:pt x="13" y="1"/>
                    </a:cubicBezTo>
                    <a:cubicBezTo>
                      <a:pt x="22" y="0"/>
                      <a:pt x="30" y="7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811"/>
              <p:cNvSpPr>
                <a:spLocks/>
              </p:cNvSpPr>
              <p:nvPr/>
            </p:nvSpPr>
            <p:spPr bwMode="auto">
              <a:xfrm>
                <a:off x="5758" y="1153"/>
                <a:ext cx="29" cy="30"/>
              </a:xfrm>
              <a:custGeom>
                <a:avLst/>
                <a:gdLst>
                  <a:gd name="T0" fmla="*/ 14 w 29"/>
                  <a:gd name="T1" fmla="*/ 30 h 30"/>
                  <a:gd name="T2" fmla="*/ 0 w 29"/>
                  <a:gd name="T3" fmla="*/ 16 h 30"/>
                  <a:gd name="T4" fmla="*/ 13 w 29"/>
                  <a:gd name="T5" fmla="*/ 1 h 30"/>
                  <a:gd name="T6" fmla="*/ 29 w 29"/>
                  <a:gd name="T7" fmla="*/ 16 h 30"/>
                  <a:gd name="T8" fmla="*/ 14 w 2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4" y="30"/>
                    </a:moveTo>
                    <a:cubicBezTo>
                      <a:pt x="6" y="30"/>
                      <a:pt x="0" y="23"/>
                      <a:pt x="0" y="16"/>
                    </a:cubicBezTo>
                    <a:cubicBezTo>
                      <a:pt x="0" y="8"/>
                      <a:pt x="6" y="1"/>
                      <a:pt x="13" y="1"/>
                    </a:cubicBezTo>
                    <a:cubicBezTo>
                      <a:pt x="22" y="0"/>
                      <a:pt x="29" y="8"/>
                      <a:pt x="29" y="16"/>
                    </a:cubicBezTo>
                    <a:cubicBezTo>
                      <a:pt x="28" y="24"/>
                      <a:pt x="22" y="30"/>
                      <a:pt x="1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812"/>
              <p:cNvSpPr>
                <a:spLocks/>
              </p:cNvSpPr>
              <p:nvPr/>
            </p:nvSpPr>
            <p:spPr bwMode="auto">
              <a:xfrm>
                <a:off x="4472" y="4504"/>
                <a:ext cx="30" cy="30"/>
              </a:xfrm>
              <a:custGeom>
                <a:avLst/>
                <a:gdLst>
                  <a:gd name="T0" fmla="*/ 15 w 30"/>
                  <a:gd name="T1" fmla="*/ 0 h 31"/>
                  <a:gd name="T2" fmla="*/ 30 w 30"/>
                  <a:gd name="T3" fmla="*/ 17 h 31"/>
                  <a:gd name="T4" fmla="*/ 13 w 30"/>
                  <a:gd name="T5" fmla="*/ 31 h 31"/>
                  <a:gd name="T6" fmla="*/ 0 w 30"/>
                  <a:gd name="T7" fmla="*/ 16 h 31"/>
                  <a:gd name="T8" fmla="*/ 15 w 3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cubicBezTo>
                      <a:pt x="24" y="1"/>
                      <a:pt x="30" y="8"/>
                      <a:pt x="30" y="17"/>
                    </a:cubicBezTo>
                    <a:cubicBezTo>
                      <a:pt x="30" y="25"/>
                      <a:pt x="22" y="31"/>
                      <a:pt x="13" y="31"/>
                    </a:cubicBezTo>
                    <a:cubicBezTo>
                      <a:pt x="6" y="30"/>
                      <a:pt x="0" y="24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813"/>
              <p:cNvSpPr>
                <a:spLocks/>
              </p:cNvSpPr>
              <p:nvPr/>
            </p:nvSpPr>
            <p:spPr bwMode="auto">
              <a:xfrm>
                <a:off x="6414" y="1567"/>
                <a:ext cx="29" cy="30"/>
              </a:xfrm>
              <a:custGeom>
                <a:avLst/>
                <a:gdLst>
                  <a:gd name="T0" fmla="*/ 29 w 29"/>
                  <a:gd name="T1" fmla="*/ 14 h 30"/>
                  <a:gd name="T2" fmla="*/ 16 w 29"/>
                  <a:gd name="T3" fmla="*/ 29 h 30"/>
                  <a:gd name="T4" fmla="*/ 0 w 29"/>
                  <a:gd name="T5" fmla="*/ 15 h 30"/>
                  <a:gd name="T6" fmla="*/ 14 w 29"/>
                  <a:gd name="T7" fmla="*/ 0 h 30"/>
                  <a:gd name="T8" fmla="*/ 29 w 29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14"/>
                    </a:moveTo>
                    <a:cubicBezTo>
                      <a:pt x="29" y="22"/>
                      <a:pt x="24" y="29"/>
                      <a:pt x="16" y="29"/>
                    </a:cubicBezTo>
                    <a:cubicBezTo>
                      <a:pt x="8" y="30"/>
                      <a:pt x="0" y="23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22" y="0"/>
                      <a:pt x="28" y="6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814"/>
              <p:cNvSpPr>
                <a:spLocks/>
              </p:cNvSpPr>
              <p:nvPr/>
            </p:nvSpPr>
            <p:spPr bwMode="auto">
              <a:xfrm>
                <a:off x="3622" y="1945"/>
                <a:ext cx="29" cy="31"/>
              </a:xfrm>
              <a:custGeom>
                <a:avLst/>
                <a:gdLst>
                  <a:gd name="T0" fmla="*/ 30 w 30"/>
                  <a:gd name="T1" fmla="*/ 16 h 31"/>
                  <a:gd name="T2" fmla="*/ 14 w 30"/>
                  <a:gd name="T3" fmla="*/ 30 h 31"/>
                  <a:gd name="T4" fmla="*/ 0 w 30"/>
                  <a:gd name="T5" fmla="*/ 16 h 31"/>
                  <a:gd name="T6" fmla="*/ 16 w 30"/>
                  <a:gd name="T7" fmla="*/ 1 h 31"/>
                  <a:gd name="T8" fmla="*/ 30 w 30"/>
                  <a:gd name="T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30" y="16"/>
                    </a:moveTo>
                    <a:cubicBezTo>
                      <a:pt x="30" y="24"/>
                      <a:pt x="23" y="31"/>
                      <a:pt x="14" y="30"/>
                    </a:cubicBezTo>
                    <a:cubicBezTo>
                      <a:pt x="6" y="30"/>
                      <a:pt x="0" y="24"/>
                      <a:pt x="0" y="16"/>
                    </a:cubicBezTo>
                    <a:cubicBezTo>
                      <a:pt x="0" y="7"/>
                      <a:pt x="8" y="0"/>
                      <a:pt x="16" y="1"/>
                    </a:cubicBezTo>
                    <a:cubicBezTo>
                      <a:pt x="23" y="1"/>
                      <a:pt x="30" y="8"/>
                      <a:pt x="3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815"/>
              <p:cNvSpPr>
                <a:spLocks/>
              </p:cNvSpPr>
              <p:nvPr/>
            </p:nvSpPr>
            <p:spPr bwMode="auto">
              <a:xfrm>
                <a:off x="5961" y="4495"/>
                <a:ext cx="28" cy="28"/>
              </a:xfrm>
              <a:custGeom>
                <a:avLst/>
                <a:gdLst>
                  <a:gd name="T0" fmla="*/ 14 w 29"/>
                  <a:gd name="T1" fmla="*/ 29 h 29"/>
                  <a:gd name="T2" fmla="*/ 0 w 29"/>
                  <a:gd name="T3" fmla="*/ 14 h 29"/>
                  <a:gd name="T4" fmla="*/ 15 w 29"/>
                  <a:gd name="T5" fmla="*/ 0 h 29"/>
                  <a:gd name="T6" fmla="*/ 29 w 29"/>
                  <a:gd name="T7" fmla="*/ 15 h 29"/>
                  <a:gd name="T8" fmla="*/ 14 w 2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cubicBezTo>
                      <a:pt x="6" y="29"/>
                      <a:pt x="0" y="21"/>
                      <a:pt x="0" y="14"/>
                    </a:cubicBezTo>
                    <a:cubicBezTo>
                      <a:pt x="0" y="7"/>
                      <a:pt x="8" y="0"/>
                      <a:pt x="15" y="0"/>
                    </a:cubicBezTo>
                    <a:cubicBezTo>
                      <a:pt x="22" y="1"/>
                      <a:pt x="29" y="8"/>
                      <a:pt x="29" y="15"/>
                    </a:cubicBezTo>
                    <a:cubicBezTo>
                      <a:pt x="28" y="23"/>
                      <a:pt x="21" y="29"/>
                      <a:pt x="1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816"/>
              <p:cNvSpPr>
                <a:spLocks/>
              </p:cNvSpPr>
              <p:nvPr/>
            </p:nvSpPr>
            <p:spPr bwMode="auto">
              <a:xfrm>
                <a:off x="5846" y="1184"/>
                <a:ext cx="28" cy="29"/>
              </a:xfrm>
              <a:custGeom>
                <a:avLst/>
                <a:gdLst>
                  <a:gd name="T0" fmla="*/ 14 w 29"/>
                  <a:gd name="T1" fmla="*/ 0 h 30"/>
                  <a:gd name="T2" fmla="*/ 29 w 29"/>
                  <a:gd name="T3" fmla="*/ 14 h 30"/>
                  <a:gd name="T4" fmla="*/ 15 w 29"/>
                  <a:gd name="T5" fmla="*/ 29 h 30"/>
                  <a:gd name="T6" fmla="*/ 1 w 29"/>
                  <a:gd name="T7" fmla="*/ 15 h 30"/>
                  <a:gd name="T8" fmla="*/ 14 w 2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4" y="0"/>
                    </a:moveTo>
                    <a:cubicBezTo>
                      <a:pt x="21" y="0"/>
                      <a:pt x="29" y="7"/>
                      <a:pt x="29" y="14"/>
                    </a:cubicBezTo>
                    <a:cubicBezTo>
                      <a:pt x="29" y="22"/>
                      <a:pt x="23" y="29"/>
                      <a:pt x="15" y="29"/>
                    </a:cubicBezTo>
                    <a:cubicBezTo>
                      <a:pt x="8" y="30"/>
                      <a:pt x="1" y="23"/>
                      <a:pt x="1" y="15"/>
                    </a:cubicBezTo>
                    <a:cubicBezTo>
                      <a:pt x="0" y="8"/>
                      <a:pt x="7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817"/>
              <p:cNvSpPr>
                <a:spLocks/>
              </p:cNvSpPr>
              <p:nvPr/>
            </p:nvSpPr>
            <p:spPr bwMode="auto">
              <a:xfrm>
                <a:off x="6564" y="1714"/>
                <a:ext cx="28" cy="29"/>
              </a:xfrm>
              <a:custGeom>
                <a:avLst/>
                <a:gdLst>
                  <a:gd name="T0" fmla="*/ 29 w 29"/>
                  <a:gd name="T1" fmla="*/ 14 h 30"/>
                  <a:gd name="T2" fmla="*/ 15 w 29"/>
                  <a:gd name="T3" fmla="*/ 29 h 30"/>
                  <a:gd name="T4" fmla="*/ 0 w 29"/>
                  <a:gd name="T5" fmla="*/ 16 h 30"/>
                  <a:gd name="T6" fmla="*/ 14 w 29"/>
                  <a:gd name="T7" fmla="*/ 1 h 30"/>
                  <a:gd name="T8" fmla="*/ 29 w 29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14"/>
                    </a:moveTo>
                    <a:cubicBezTo>
                      <a:pt x="29" y="22"/>
                      <a:pt x="23" y="29"/>
                      <a:pt x="15" y="29"/>
                    </a:cubicBezTo>
                    <a:cubicBezTo>
                      <a:pt x="8" y="30"/>
                      <a:pt x="1" y="24"/>
                      <a:pt x="0" y="16"/>
                    </a:cubicBezTo>
                    <a:cubicBezTo>
                      <a:pt x="0" y="8"/>
                      <a:pt x="6" y="1"/>
                      <a:pt x="14" y="1"/>
                    </a:cubicBezTo>
                    <a:cubicBezTo>
                      <a:pt x="22" y="0"/>
                      <a:pt x="29" y="7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818"/>
              <p:cNvSpPr>
                <a:spLocks/>
              </p:cNvSpPr>
              <p:nvPr/>
            </p:nvSpPr>
            <p:spPr bwMode="auto">
              <a:xfrm>
                <a:off x="4295" y="4446"/>
                <a:ext cx="29" cy="29"/>
              </a:xfrm>
              <a:custGeom>
                <a:avLst/>
                <a:gdLst>
                  <a:gd name="T0" fmla="*/ 29 w 29"/>
                  <a:gd name="T1" fmla="*/ 16 h 30"/>
                  <a:gd name="T2" fmla="*/ 14 w 29"/>
                  <a:gd name="T3" fmla="*/ 30 h 30"/>
                  <a:gd name="T4" fmla="*/ 0 w 29"/>
                  <a:gd name="T5" fmla="*/ 16 h 30"/>
                  <a:gd name="T6" fmla="*/ 16 w 29"/>
                  <a:gd name="T7" fmla="*/ 1 h 30"/>
                  <a:gd name="T8" fmla="*/ 29 w 29"/>
                  <a:gd name="T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16"/>
                    </a:moveTo>
                    <a:cubicBezTo>
                      <a:pt x="28" y="24"/>
                      <a:pt x="22" y="30"/>
                      <a:pt x="14" y="30"/>
                    </a:cubicBezTo>
                    <a:cubicBezTo>
                      <a:pt x="6" y="30"/>
                      <a:pt x="0" y="23"/>
                      <a:pt x="0" y="16"/>
                    </a:cubicBezTo>
                    <a:cubicBezTo>
                      <a:pt x="0" y="7"/>
                      <a:pt x="7" y="0"/>
                      <a:pt x="16" y="1"/>
                    </a:cubicBezTo>
                    <a:cubicBezTo>
                      <a:pt x="23" y="2"/>
                      <a:pt x="29" y="8"/>
                      <a:pt x="2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819"/>
              <p:cNvSpPr>
                <a:spLocks/>
              </p:cNvSpPr>
              <p:nvPr/>
            </p:nvSpPr>
            <p:spPr bwMode="auto">
              <a:xfrm>
                <a:off x="3652" y="1856"/>
                <a:ext cx="29" cy="29"/>
              </a:xfrm>
              <a:custGeom>
                <a:avLst/>
                <a:gdLst>
                  <a:gd name="T0" fmla="*/ 28 w 29"/>
                  <a:gd name="T1" fmla="*/ 14 h 30"/>
                  <a:gd name="T2" fmla="*/ 15 w 29"/>
                  <a:gd name="T3" fmla="*/ 29 h 30"/>
                  <a:gd name="T4" fmla="*/ 0 w 29"/>
                  <a:gd name="T5" fmla="*/ 16 h 30"/>
                  <a:gd name="T6" fmla="*/ 13 w 29"/>
                  <a:gd name="T7" fmla="*/ 1 h 30"/>
                  <a:gd name="T8" fmla="*/ 28 w 29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8" y="14"/>
                    </a:moveTo>
                    <a:cubicBezTo>
                      <a:pt x="29" y="22"/>
                      <a:pt x="23" y="29"/>
                      <a:pt x="15" y="29"/>
                    </a:cubicBezTo>
                    <a:cubicBezTo>
                      <a:pt x="8" y="30"/>
                      <a:pt x="1" y="24"/>
                      <a:pt x="0" y="16"/>
                    </a:cubicBezTo>
                    <a:cubicBezTo>
                      <a:pt x="0" y="8"/>
                      <a:pt x="6" y="1"/>
                      <a:pt x="13" y="1"/>
                    </a:cubicBezTo>
                    <a:cubicBezTo>
                      <a:pt x="20" y="0"/>
                      <a:pt x="28" y="7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820"/>
              <p:cNvSpPr>
                <a:spLocks/>
              </p:cNvSpPr>
              <p:nvPr/>
            </p:nvSpPr>
            <p:spPr bwMode="auto">
              <a:xfrm>
                <a:off x="3828" y="1617"/>
                <a:ext cx="29" cy="27"/>
              </a:xfrm>
              <a:custGeom>
                <a:avLst/>
                <a:gdLst>
                  <a:gd name="T0" fmla="*/ 28 w 29"/>
                  <a:gd name="T1" fmla="*/ 14 h 28"/>
                  <a:gd name="T2" fmla="*/ 14 w 29"/>
                  <a:gd name="T3" fmla="*/ 28 h 28"/>
                  <a:gd name="T4" fmla="*/ 1 w 29"/>
                  <a:gd name="T5" fmla="*/ 13 h 28"/>
                  <a:gd name="T6" fmla="*/ 14 w 29"/>
                  <a:gd name="T7" fmla="*/ 0 h 28"/>
                  <a:gd name="T8" fmla="*/ 28 w 29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8" y="14"/>
                    </a:moveTo>
                    <a:cubicBezTo>
                      <a:pt x="28" y="21"/>
                      <a:pt x="21" y="28"/>
                      <a:pt x="14" y="28"/>
                    </a:cubicBezTo>
                    <a:cubicBezTo>
                      <a:pt x="6" y="28"/>
                      <a:pt x="0" y="20"/>
                      <a:pt x="1" y="13"/>
                    </a:cubicBezTo>
                    <a:cubicBezTo>
                      <a:pt x="1" y="6"/>
                      <a:pt x="8" y="0"/>
                      <a:pt x="14" y="0"/>
                    </a:cubicBezTo>
                    <a:cubicBezTo>
                      <a:pt x="21" y="0"/>
                      <a:pt x="29" y="7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821"/>
              <p:cNvSpPr>
                <a:spLocks/>
              </p:cNvSpPr>
              <p:nvPr/>
            </p:nvSpPr>
            <p:spPr bwMode="auto">
              <a:xfrm>
                <a:off x="6079" y="4434"/>
                <a:ext cx="27" cy="27"/>
              </a:xfrm>
              <a:custGeom>
                <a:avLst/>
                <a:gdLst>
                  <a:gd name="T0" fmla="*/ 0 w 28"/>
                  <a:gd name="T1" fmla="*/ 13 h 28"/>
                  <a:gd name="T2" fmla="*/ 15 w 28"/>
                  <a:gd name="T3" fmla="*/ 0 h 28"/>
                  <a:gd name="T4" fmla="*/ 28 w 28"/>
                  <a:gd name="T5" fmla="*/ 14 h 28"/>
                  <a:gd name="T6" fmla="*/ 14 w 28"/>
                  <a:gd name="T7" fmla="*/ 28 h 28"/>
                  <a:gd name="T8" fmla="*/ 0 w 28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0" y="13"/>
                    </a:moveTo>
                    <a:cubicBezTo>
                      <a:pt x="0" y="6"/>
                      <a:pt x="7" y="0"/>
                      <a:pt x="15" y="0"/>
                    </a:cubicBezTo>
                    <a:cubicBezTo>
                      <a:pt x="23" y="0"/>
                      <a:pt x="28" y="6"/>
                      <a:pt x="28" y="14"/>
                    </a:cubicBezTo>
                    <a:cubicBezTo>
                      <a:pt x="28" y="22"/>
                      <a:pt x="21" y="28"/>
                      <a:pt x="14" y="28"/>
                    </a:cubicBezTo>
                    <a:cubicBezTo>
                      <a:pt x="6" y="27"/>
                      <a:pt x="0" y="21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822"/>
              <p:cNvSpPr>
                <a:spLocks/>
              </p:cNvSpPr>
              <p:nvPr/>
            </p:nvSpPr>
            <p:spPr bwMode="auto">
              <a:xfrm>
                <a:off x="5936" y="1213"/>
                <a:ext cx="28" cy="28"/>
              </a:xfrm>
              <a:custGeom>
                <a:avLst/>
                <a:gdLst>
                  <a:gd name="T0" fmla="*/ 28 w 28"/>
                  <a:gd name="T1" fmla="*/ 13 h 28"/>
                  <a:gd name="T2" fmla="*/ 14 w 28"/>
                  <a:gd name="T3" fmla="*/ 28 h 28"/>
                  <a:gd name="T4" fmla="*/ 0 w 28"/>
                  <a:gd name="T5" fmla="*/ 14 h 28"/>
                  <a:gd name="T6" fmla="*/ 13 w 28"/>
                  <a:gd name="T7" fmla="*/ 0 h 28"/>
                  <a:gd name="T8" fmla="*/ 28 w 28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3"/>
                    </a:moveTo>
                    <a:cubicBezTo>
                      <a:pt x="28" y="21"/>
                      <a:pt x="22" y="28"/>
                      <a:pt x="14" y="28"/>
                    </a:cubicBezTo>
                    <a:cubicBezTo>
                      <a:pt x="7" y="28"/>
                      <a:pt x="0" y="22"/>
                      <a:pt x="0" y="14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22" y="0"/>
                      <a:pt x="28" y="5"/>
                      <a:pt x="2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823"/>
              <p:cNvSpPr>
                <a:spLocks/>
              </p:cNvSpPr>
              <p:nvPr/>
            </p:nvSpPr>
            <p:spPr bwMode="auto">
              <a:xfrm>
                <a:off x="3977" y="1466"/>
                <a:ext cx="26" cy="28"/>
              </a:xfrm>
              <a:custGeom>
                <a:avLst/>
                <a:gdLst>
                  <a:gd name="T0" fmla="*/ 13 w 27"/>
                  <a:gd name="T1" fmla="*/ 28 h 28"/>
                  <a:gd name="T2" fmla="*/ 0 w 27"/>
                  <a:gd name="T3" fmla="*/ 14 h 28"/>
                  <a:gd name="T4" fmla="*/ 15 w 27"/>
                  <a:gd name="T5" fmla="*/ 1 h 28"/>
                  <a:gd name="T6" fmla="*/ 27 w 27"/>
                  <a:gd name="T7" fmla="*/ 14 h 28"/>
                  <a:gd name="T8" fmla="*/ 13 w 2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3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1" y="6"/>
                      <a:pt x="7" y="0"/>
                      <a:pt x="15" y="1"/>
                    </a:cubicBezTo>
                    <a:cubicBezTo>
                      <a:pt x="22" y="2"/>
                      <a:pt x="27" y="7"/>
                      <a:pt x="27" y="14"/>
                    </a:cubicBezTo>
                    <a:cubicBezTo>
                      <a:pt x="27" y="22"/>
                      <a:pt x="21" y="28"/>
                      <a:pt x="1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824"/>
              <p:cNvSpPr>
                <a:spLocks/>
              </p:cNvSpPr>
              <p:nvPr/>
            </p:nvSpPr>
            <p:spPr bwMode="auto">
              <a:xfrm>
                <a:off x="4206" y="4418"/>
                <a:ext cx="27" cy="28"/>
              </a:xfrm>
              <a:custGeom>
                <a:avLst/>
                <a:gdLst>
                  <a:gd name="T0" fmla="*/ 14 w 28"/>
                  <a:gd name="T1" fmla="*/ 28 h 28"/>
                  <a:gd name="T2" fmla="*/ 1 w 28"/>
                  <a:gd name="T3" fmla="*/ 13 h 28"/>
                  <a:gd name="T4" fmla="*/ 14 w 28"/>
                  <a:gd name="T5" fmla="*/ 1 h 28"/>
                  <a:gd name="T6" fmla="*/ 28 w 28"/>
                  <a:gd name="T7" fmla="*/ 14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1"/>
                      <a:pt x="1" y="13"/>
                    </a:cubicBezTo>
                    <a:cubicBezTo>
                      <a:pt x="1" y="7"/>
                      <a:pt x="7" y="1"/>
                      <a:pt x="14" y="1"/>
                    </a:cubicBezTo>
                    <a:cubicBezTo>
                      <a:pt x="21" y="0"/>
                      <a:pt x="28" y="7"/>
                      <a:pt x="28" y="14"/>
                    </a:cubicBezTo>
                    <a:cubicBezTo>
                      <a:pt x="28" y="22"/>
                      <a:pt x="21" y="28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825"/>
              <p:cNvSpPr>
                <a:spLocks/>
              </p:cNvSpPr>
              <p:nvPr/>
            </p:nvSpPr>
            <p:spPr bwMode="auto">
              <a:xfrm>
                <a:off x="6265" y="1419"/>
                <a:ext cx="28" cy="29"/>
              </a:xfrm>
              <a:custGeom>
                <a:avLst/>
                <a:gdLst>
                  <a:gd name="T0" fmla="*/ 15 w 29"/>
                  <a:gd name="T1" fmla="*/ 1 h 30"/>
                  <a:gd name="T2" fmla="*/ 28 w 29"/>
                  <a:gd name="T3" fmla="*/ 16 h 30"/>
                  <a:gd name="T4" fmla="*/ 14 w 29"/>
                  <a:gd name="T5" fmla="*/ 29 h 30"/>
                  <a:gd name="T6" fmla="*/ 0 w 29"/>
                  <a:gd name="T7" fmla="*/ 14 h 30"/>
                  <a:gd name="T8" fmla="*/ 15 w 29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15" y="1"/>
                    </a:moveTo>
                    <a:cubicBezTo>
                      <a:pt x="23" y="1"/>
                      <a:pt x="29" y="8"/>
                      <a:pt x="28" y="16"/>
                    </a:cubicBezTo>
                    <a:cubicBezTo>
                      <a:pt x="28" y="23"/>
                      <a:pt x="21" y="30"/>
                      <a:pt x="14" y="29"/>
                    </a:cubicBezTo>
                    <a:cubicBezTo>
                      <a:pt x="6" y="29"/>
                      <a:pt x="0" y="22"/>
                      <a:pt x="0" y="14"/>
                    </a:cubicBezTo>
                    <a:cubicBezTo>
                      <a:pt x="1" y="7"/>
                      <a:pt x="8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826"/>
              <p:cNvSpPr>
                <a:spLocks/>
              </p:cNvSpPr>
              <p:nvPr/>
            </p:nvSpPr>
            <p:spPr bwMode="auto">
              <a:xfrm>
                <a:off x="6642" y="3923"/>
                <a:ext cx="27" cy="28"/>
              </a:xfrm>
              <a:custGeom>
                <a:avLst/>
                <a:gdLst>
                  <a:gd name="T0" fmla="*/ 14 w 28"/>
                  <a:gd name="T1" fmla="*/ 0 h 28"/>
                  <a:gd name="T2" fmla="*/ 27 w 28"/>
                  <a:gd name="T3" fmla="*/ 15 h 28"/>
                  <a:gd name="T4" fmla="*/ 12 w 28"/>
                  <a:gd name="T5" fmla="*/ 27 h 28"/>
                  <a:gd name="T6" fmla="*/ 0 w 28"/>
                  <a:gd name="T7" fmla="*/ 14 h 28"/>
                  <a:gd name="T8" fmla="*/ 14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22" y="1"/>
                      <a:pt x="28" y="7"/>
                      <a:pt x="27" y="15"/>
                    </a:cubicBezTo>
                    <a:cubicBezTo>
                      <a:pt x="26" y="23"/>
                      <a:pt x="19" y="28"/>
                      <a:pt x="12" y="27"/>
                    </a:cubicBezTo>
                    <a:cubicBezTo>
                      <a:pt x="5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827"/>
              <p:cNvSpPr>
                <a:spLocks/>
              </p:cNvSpPr>
              <p:nvPr/>
            </p:nvSpPr>
            <p:spPr bwMode="auto">
              <a:xfrm>
                <a:off x="4686" y="1102"/>
                <a:ext cx="28" cy="29"/>
              </a:xfrm>
              <a:custGeom>
                <a:avLst/>
                <a:gdLst>
                  <a:gd name="T0" fmla="*/ 28 w 29"/>
                  <a:gd name="T1" fmla="*/ 16 h 29"/>
                  <a:gd name="T2" fmla="*/ 13 w 29"/>
                  <a:gd name="T3" fmla="*/ 29 h 29"/>
                  <a:gd name="T4" fmla="*/ 0 w 29"/>
                  <a:gd name="T5" fmla="*/ 14 h 29"/>
                  <a:gd name="T6" fmla="*/ 15 w 29"/>
                  <a:gd name="T7" fmla="*/ 1 h 29"/>
                  <a:gd name="T8" fmla="*/ 28 w 29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28" y="16"/>
                    </a:moveTo>
                    <a:cubicBezTo>
                      <a:pt x="28" y="24"/>
                      <a:pt x="21" y="29"/>
                      <a:pt x="13" y="29"/>
                    </a:cubicBezTo>
                    <a:cubicBezTo>
                      <a:pt x="5" y="28"/>
                      <a:pt x="0" y="22"/>
                      <a:pt x="0" y="14"/>
                    </a:cubicBezTo>
                    <a:cubicBezTo>
                      <a:pt x="1" y="6"/>
                      <a:pt x="8" y="0"/>
                      <a:pt x="15" y="1"/>
                    </a:cubicBezTo>
                    <a:cubicBezTo>
                      <a:pt x="23" y="1"/>
                      <a:pt x="29" y="8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828"/>
              <p:cNvSpPr>
                <a:spLocks/>
              </p:cNvSpPr>
              <p:nvPr/>
            </p:nvSpPr>
            <p:spPr bwMode="auto">
              <a:xfrm>
                <a:off x="4054" y="4270"/>
                <a:ext cx="31" cy="29"/>
              </a:xfrm>
              <a:custGeom>
                <a:avLst/>
                <a:gdLst>
                  <a:gd name="T0" fmla="*/ 15 w 31"/>
                  <a:gd name="T1" fmla="*/ 29 h 30"/>
                  <a:gd name="T2" fmla="*/ 1 w 31"/>
                  <a:gd name="T3" fmla="*/ 13 h 30"/>
                  <a:gd name="T4" fmla="*/ 17 w 31"/>
                  <a:gd name="T5" fmla="*/ 0 h 30"/>
                  <a:gd name="T6" fmla="*/ 30 w 31"/>
                  <a:gd name="T7" fmla="*/ 16 h 30"/>
                  <a:gd name="T8" fmla="*/ 15 w 31"/>
                  <a:gd name="T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15" y="29"/>
                    </a:moveTo>
                    <a:cubicBezTo>
                      <a:pt x="7" y="29"/>
                      <a:pt x="0" y="21"/>
                      <a:pt x="1" y="13"/>
                    </a:cubicBezTo>
                    <a:cubicBezTo>
                      <a:pt x="2" y="5"/>
                      <a:pt x="9" y="0"/>
                      <a:pt x="17" y="0"/>
                    </a:cubicBezTo>
                    <a:cubicBezTo>
                      <a:pt x="25" y="0"/>
                      <a:pt x="31" y="8"/>
                      <a:pt x="30" y="16"/>
                    </a:cubicBezTo>
                    <a:cubicBezTo>
                      <a:pt x="30" y="24"/>
                      <a:pt x="23" y="30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829"/>
              <p:cNvSpPr>
                <a:spLocks/>
              </p:cNvSpPr>
              <p:nvPr/>
            </p:nvSpPr>
            <p:spPr bwMode="auto">
              <a:xfrm>
                <a:off x="5842" y="4556"/>
                <a:ext cx="27" cy="26"/>
              </a:xfrm>
              <a:custGeom>
                <a:avLst/>
                <a:gdLst>
                  <a:gd name="T0" fmla="*/ 28 w 28"/>
                  <a:gd name="T1" fmla="*/ 14 h 27"/>
                  <a:gd name="T2" fmla="*/ 13 w 28"/>
                  <a:gd name="T3" fmla="*/ 27 h 27"/>
                  <a:gd name="T4" fmla="*/ 0 w 28"/>
                  <a:gd name="T5" fmla="*/ 14 h 27"/>
                  <a:gd name="T6" fmla="*/ 13 w 28"/>
                  <a:gd name="T7" fmla="*/ 0 h 27"/>
                  <a:gd name="T8" fmla="*/ 28 w 28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28" y="14"/>
                    </a:move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21" y="0"/>
                      <a:pt x="28" y="6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830"/>
              <p:cNvSpPr>
                <a:spLocks/>
              </p:cNvSpPr>
              <p:nvPr/>
            </p:nvSpPr>
            <p:spPr bwMode="auto">
              <a:xfrm>
                <a:off x="3606" y="3826"/>
                <a:ext cx="27" cy="27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5 w 28"/>
                  <a:gd name="T5" fmla="*/ 1 h 28"/>
                  <a:gd name="T6" fmla="*/ 27 w 28"/>
                  <a:gd name="T7" fmla="*/ 14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1" y="7"/>
                      <a:pt x="8" y="0"/>
                      <a:pt x="15" y="1"/>
                    </a:cubicBezTo>
                    <a:cubicBezTo>
                      <a:pt x="21" y="1"/>
                      <a:pt x="27" y="7"/>
                      <a:pt x="27" y="14"/>
                    </a:cubicBezTo>
                    <a:cubicBezTo>
                      <a:pt x="28" y="22"/>
                      <a:pt x="22" y="28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831"/>
              <p:cNvSpPr>
                <a:spLocks/>
              </p:cNvSpPr>
              <p:nvPr/>
            </p:nvSpPr>
            <p:spPr bwMode="auto">
              <a:xfrm>
                <a:off x="6845" y="3594"/>
                <a:ext cx="28" cy="26"/>
              </a:xfrm>
              <a:custGeom>
                <a:avLst/>
                <a:gdLst>
                  <a:gd name="T0" fmla="*/ 15 w 28"/>
                  <a:gd name="T1" fmla="*/ 0 h 27"/>
                  <a:gd name="T2" fmla="*/ 27 w 28"/>
                  <a:gd name="T3" fmla="*/ 13 h 27"/>
                  <a:gd name="T4" fmla="*/ 13 w 28"/>
                  <a:gd name="T5" fmla="*/ 27 h 27"/>
                  <a:gd name="T6" fmla="*/ 1 w 28"/>
                  <a:gd name="T7" fmla="*/ 11 h 27"/>
                  <a:gd name="T8" fmla="*/ 15 w 2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15" y="0"/>
                    </a:moveTo>
                    <a:cubicBezTo>
                      <a:pt x="22" y="0"/>
                      <a:pt x="27" y="6"/>
                      <a:pt x="27" y="13"/>
                    </a:cubicBezTo>
                    <a:cubicBezTo>
                      <a:pt x="28" y="21"/>
                      <a:pt x="21" y="27"/>
                      <a:pt x="13" y="27"/>
                    </a:cubicBezTo>
                    <a:cubicBezTo>
                      <a:pt x="6" y="26"/>
                      <a:pt x="0" y="19"/>
                      <a:pt x="1" y="11"/>
                    </a:cubicBezTo>
                    <a:cubicBezTo>
                      <a:pt x="2" y="5"/>
                      <a:pt x="8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832"/>
              <p:cNvSpPr>
                <a:spLocks/>
              </p:cNvSpPr>
              <p:nvPr/>
            </p:nvSpPr>
            <p:spPr bwMode="auto">
              <a:xfrm>
                <a:off x="3486" y="3588"/>
                <a:ext cx="27" cy="27"/>
              </a:xfrm>
              <a:custGeom>
                <a:avLst/>
                <a:gdLst>
                  <a:gd name="T0" fmla="*/ 28 w 28"/>
                  <a:gd name="T1" fmla="*/ 13 h 28"/>
                  <a:gd name="T2" fmla="*/ 15 w 28"/>
                  <a:gd name="T3" fmla="*/ 28 h 28"/>
                  <a:gd name="T4" fmla="*/ 0 w 28"/>
                  <a:gd name="T5" fmla="*/ 14 h 28"/>
                  <a:gd name="T6" fmla="*/ 13 w 28"/>
                  <a:gd name="T7" fmla="*/ 1 h 28"/>
                  <a:gd name="T8" fmla="*/ 28 w 28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3"/>
                    </a:moveTo>
                    <a:cubicBezTo>
                      <a:pt x="28" y="21"/>
                      <a:pt x="22" y="28"/>
                      <a:pt x="15" y="28"/>
                    </a:cubicBezTo>
                    <a:cubicBezTo>
                      <a:pt x="7" y="28"/>
                      <a:pt x="0" y="21"/>
                      <a:pt x="0" y="14"/>
                    </a:cubicBezTo>
                    <a:cubicBezTo>
                      <a:pt x="0" y="7"/>
                      <a:pt x="6" y="2"/>
                      <a:pt x="13" y="1"/>
                    </a:cubicBezTo>
                    <a:cubicBezTo>
                      <a:pt x="21" y="0"/>
                      <a:pt x="27" y="5"/>
                      <a:pt x="2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833"/>
              <p:cNvSpPr>
                <a:spLocks/>
              </p:cNvSpPr>
              <p:nvPr/>
            </p:nvSpPr>
            <p:spPr bwMode="auto">
              <a:xfrm>
                <a:off x="6876" y="3503"/>
                <a:ext cx="27" cy="28"/>
              </a:xfrm>
              <a:custGeom>
                <a:avLst/>
                <a:gdLst>
                  <a:gd name="T0" fmla="*/ 14 w 28"/>
                  <a:gd name="T1" fmla="*/ 0 h 28"/>
                  <a:gd name="T2" fmla="*/ 27 w 28"/>
                  <a:gd name="T3" fmla="*/ 15 h 28"/>
                  <a:gd name="T4" fmla="*/ 12 w 28"/>
                  <a:gd name="T5" fmla="*/ 28 h 28"/>
                  <a:gd name="T6" fmla="*/ 0 w 28"/>
                  <a:gd name="T7" fmla="*/ 14 h 28"/>
                  <a:gd name="T8" fmla="*/ 14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22" y="0"/>
                      <a:pt x="28" y="7"/>
                      <a:pt x="27" y="15"/>
                    </a:cubicBezTo>
                    <a:cubicBezTo>
                      <a:pt x="27" y="22"/>
                      <a:pt x="19" y="28"/>
                      <a:pt x="12" y="28"/>
                    </a:cubicBezTo>
                    <a:cubicBezTo>
                      <a:pt x="5" y="27"/>
                      <a:pt x="0" y="20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834"/>
              <p:cNvSpPr>
                <a:spLocks/>
              </p:cNvSpPr>
              <p:nvPr/>
            </p:nvSpPr>
            <p:spPr bwMode="auto">
              <a:xfrm>
                <a:off x="3967" y="4242"/>
                <a:ext cx="27" cy="28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3 w 28"/>
                  <a:gd name="T5" fmla="*/ 0 h 28"/>
                  <a:gd name="T6" fmla="*/ 28 w 28"/>
                  <a:gd name="T7" fmla="*/ 13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0" y="6"/>
                      <a:pt x="6" y="1"/>
                      <a:pt x="13" y="0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1" y="27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835"/>
              <p:cNvSpPr>
                <a:spLocks/>
              </p:cNvSpPr>
              <p:nvPr/>
            </p:nvSpPr>
            <p:spPr bwMode="auto">
              <a:xfrm>
                <a:off x="6197" y="4373"/>
                <a:ext cx="27" cy="27"/>
              </a:xfrm>
              <a:custGeom>
                <a:avLst/>
                <a:gdLst>
                  <a:gd name="T0" fmla="*/ 28 w 28"/>
                  <a:gd name="T1" fmla="*/ 14 h 28"/>
                  <a:gd name="T2" fmla="*/ 14 w 28"/>
                  <a:gd name="T3" fmla="*/ 28 h 28"/>
                  <a:gd name="T4" fmla="*/ 1 w 28"/>
                  <a:gd name="T5" fmla="*/ 16 h 28"/>
                  <a:gd name="T6" fmla="*/ 13 w 28"/>
                  <a:gd name="T7" fmla="*/ 1 h 28"/>
                  <a:gd name="T8" fmla="*/ 28 w 28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4"/>
                    </a:moveTo>
                    <a:cubicBezTo>
                      <a:pt x="28" y="22"/>
                      <a:pt x="22" y="28"/>
                      <a:pt x="14" y="28"/>
                    </a:cubicBezTo>
                    <a:cubicBezTo>
                      <a:pt x="7" y="28"/>
                      <a:pt x="1" y="23"/>
                      <a:pt x="1" y="16"/>
                    </a:cubicBezTo>
                    <a:cubicBezTo>
                      <a:pt x="0" y="9"/>
                      <a:pt x="6" y="1"/>
                      <a:pt x="13" y="1"/>
                    </a:cubicBezTo>
                    <a:cubicBezTo>
                      <a:pt x="20" y="0"/>
                      <a:pt x="27" y="6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836"/>
              <p:cNvSpPr>
                <a:spLocks/>
              </p:cNvSpPr>
              <p:nvPr/>
            </p:nvSpPr>
            <p:spPr bwMode="auto">
              <a:xfrm>
                <a:off x="3417" y="2276"/>
                <a:ext cx="27" cy="26"/>
              </a:xfrm>
              <a:custGeom>
                <a:avLst/>
                <a:gdLst>
                  <a:gd name="T0" fmla="*/ 13 w 27"/>
                  <a:gd name="T1" fmla="*/ 27 h 27"/>
                  <a:gd name="T2" fmla="*/ 0 w 27"/>
                  <a:gd name="T3" fmla="*/ 14 h 27"/>
                  <a:gd name="T4" fmla="*/ 13 w 27"/>
                  <a:gd name="T5" fmla="*/ 1 h 27"/>
                  <a:gd name="T6" fmla="*/ 27 w 27"/>
                  <a:gd name="T7" fmla="*/ 15 h 27"/>
                  <a:gd name="T8" fmla="*/ 13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3" y="27"/>
                    </a:moveTo>
                    <a:cubicBezTo>
                      <a:pt x="6" y="27"/>
                      <a:pt x="1" y="21"/>
                      <a:pt x="0" y="14"/>
                    </a:cubicBezTo>
                    <a:cubicBezTo>
                      <a:pt x="0" y="7"/>
                      <a:pt x="5" y="1"/>
                      <a:pt x="13" y="1"/>
                    </a:cubicBezTo>
                    <a:cubicBezTo>
                      <a:pt x="21" y="0"/>
                      <a:pt x="27" y="7"/>
                      <a:pt x="27" y="15"/>
                    </a:cubicBezTo>
                    <a:cubicBezTo>
                      <a:pt x="26" y="22"/>
                      <a:pt x="20" y="27"/>
                      <a:pt x="1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837"/>
              <p:cNvSpPr>
                <a:spLocks/>
              </p:cNvSpPr>
              <p:nvPr/>
            </p:nvSpPr>
            <p:spPr bwMode="auto">
              <a:xfrm>
                <a:off x="3817" y="4094"/>
                <a:ext cx="27" cy="27"/>
              </a:xfrm>
              <a:custGeom>
                <a:avLst/>
                <a:gdLst>
                  <a:gd name="T0" fmla="*/ 14 w 27"/>
                  <a:gd name="T1" fmla="*/ 0 h 28"/>
                  <a:gd name="T2" fmla="*/ 27 w 27"/>
                  <a:gd name="T3" fmla="*/ 14 h 28"/>
                  <a:gd name="T4" fmla="*/ 13 w 27"/>
                  <a:gd name="T5" fmla="*/ 27 h 28"/>
                  <a:gd name="T6" fmla="*/ 0 w 27"/>
                  <a:gd name="T7" fmla="*/ 14 h 28"/>
                  <a:gd name="T8" fmla="*/ 14 w 2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4" y="0"/>
                    </a:moveTo>
                    <a:cubicBezTo>
                      <a:pt x="21" y="0"/>
                      <a:pt x="27" y="7"/>
                      <a:pt x="27" y="14"/>
                    </a:cubicBezTo>
                    <a:cubicBezTo>
                      <a:pt x="27" y="22"/>
                      <a:pt x="21" y="28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7"/>
                      <a:pt x="6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838"/>
              <p:cNvSpPr>
                <a:spLocks/>
              </p:cNvSpPr>
              <p:nvPr/>
            </p:nvSpPr>
            <p:spPr bwMode="auto">
              <a:xfrm>
                <a:off x="6504" y="1597"/>
                <a:ext cx="28" cy="26"/>
              </a:xfrm>
              <a:custGeom>
                <a:avLst/>
                <a:gdLst>
                  <a:gd name="T0" fmla="*/ 14 w 29"/>
                  <a:gd name="T1" fmla="*/ 27 h 27"/>
                  <a:gd name="T2" fmla="*/ 1 w 29"/>
                  <a:gd name="T3" fmla="*/ 12 h 27"/>
                  <a:gd name="T4" fmla="*/ 15 w 29"/>
                  <a:gd name="T5" fmla="*/ 0 h 27"/>
                  <a:gd name="T6" fmla="*/ 28 w 29"/>
                  <a:gd name="T7" fmla="*/ 15 h 27"/>
                  <a:gd name="T8" fmla="*/ 14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14" y="27"/>
                    </a:moveTo>
                    <a:cubicBezTo>
                      <a:pt x="7" y="27"/>
                      <a:pt x="0" y="20"/>
                      <a:pt x="1" y="12"/>
                    </a:cubicBezTo>
                    <a:cubicBezTo>
                      <a:pt x="2" y="6"/>
                      <a:pt x="8" y="0"/>
                      <a:pt x="15" y="0"/>
                    </a:cubicBezTo>
                    <a:cubicBezTo>
                      <a:pt x="23" y="0"/>
                      <a:pt x="29" y="7"/>
                      <a:pt x="28" y="15"/>
                    </a:cubicBezTo>
                    <a:cubicBezTo>
                      <a:pt x="27" y="22"/>
                      <a:pt x="22" y="27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839"/>
              <p:cNvSpPr>
                <a:spLocks/>
              </p:cNvSpPr>
              <p:nvPr/>
            </p:nvSpPr>
            <p:spPr bwMode="auto">
              <a:xfrm>
                <a:off x="6464" y="4164"/>
                <a:ext cx="27" cy="26"/>
              </a:xfrm>
              <a:custGeom>
                <a:avLst/>
                <a:gdLst>
                  <a:gd name="T0" fmla="*/ 13 w 28"/>
                  <a:gd name="T1" fmla="*/ 0 h 26"/>
                  <a:gd name="T2" fmla="*/ 27 w 28"/>
                  <a:gd name="T3" fmla="*/ 14 h 26"/>
                  <a:gd name="T4" fmla="*/ 14 w 28"/>
                  <a:gd name="T5" fmla="*/ 26 h 26"/>
                  <a:gd name="T6" fmla="*/ 0 w 28"/>
                  <a:gd name="T7" fmla="*/ 12 h 26"/>
                  <a:gd name="T8" fmla="*/ 13 w 2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3" y="0"/>
                    </a:moveTo>
                    <a:cubicBezTo>
                      <a:pt x="21" y="0"/>
                      <a:pt x="28" y="7"/>
                      <a:pt x="27" y="14"/>
                    </a:cubicBezTo>
                    <a:cubicBezTo>
                      <a:pt x="26" y="21"/>
                      <a:pt x="21" y="26"/>
                      <a:pt x="14" y="26"/>
                    </a:cubicBezTo>
                    <a:cubicBezTo>
                      <a:pt x="6" y="26"/>
                      <a:pt x="0" y="20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840"/>
              <p:cNvSpPr>
                <a:spLocks/>
              </p:cNvSpPr>
              <p:nvPr/>
            </p:nvSpPr>
            <p:spPr bwMode="auto">
              <a:xfrm>
                <a:off x="3668" y="3945"/>
                <a:ext cx="26" cy="28"/>
              </a:xfrm>
              <a:custGeom>
                <a:avLst/>
                <a:gdLst>
                  <a:gd name="T0" fmla="*/ 14 w 27"/>
                  <a:gd name="T1" fmla="*/ 27 h 28"/>
                  <a:gd name="T2" fmla="*/ 0 w 27"/>
                  <a:gd name="T3" fmla="*/ 13 h 28"/>
                  <a:gd name="T4" fmla="*/ 13 w 27"/>
                  <a:gd name="T5" fmla="*/ 1 h 28"/>
                  <a:gd name="T6" fmla="*/ 27 w 27"/>
                  <a:gd name="T7" fmla="*/ 14 h 28"/>
                  <a:gd name="T8" fmla="*/ 14 w 2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4" y="27"/>
                    </a:moveTo>
                    <a:cubicBezTo>
                      <a:pt x="7" y="28"/>
                      <a:pt x="0" y="21"/>
                      <a:pt x="0" y="13"/>
                    </a:cubicBezTo>
                    <a:cubicBezTo>
                      <a:pt x="0" y="7"/>
                      <a:pt x="6" y="1"/>
                      <a:pt x="13" y="1"/>
                    </a:cubicBezTo>
                    <a:cubicBezTo>
                      <a:pt x="21" y="0"/>
                      <a:pt x="27" y="6"/>
                      <a:pt x="27" y="14"/>
                    </a:cubicBezTo>
                    <a:cubicBezTo>
                      <a:pt x="26" y="22"/>
                      <a:pt x="21" y="27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841"/>
              <p:cNvSpPr>
                <a:spLocks/>
              </p:cNvSpPr>
              <p:nvPr/>
            </p:nvSpPr>
            <p:spPr bwMode="auto">
              <a:xfrm>
                <a:off x="4123" y="1317"/>
                <a:ext cx="27" cy="26"/>
              </a:xfrm>
              <a:custGeom>
                <a:avLst/>
                <a:gdLst>
                  <a:gd name="T0" fmla="*/ 13 w 27"/>
                  <a:gd name="T1" fmla="*/ 0 h 26"/>
                  <a:gd name="T2" fmla="*/ 27 w 27"/>
                  <a:gd name="T3" fmla="*/ 12 h 26"/>
                  <a:gd name="T4" fmla="*/ 13 w 27"/>
                  <a:gd name="T5" fmla="*/ 26 h 26"/>
                  <a:gd name="T6" fmla="*/ 1 w 27"/>
                  <a:gd name="T7" fmla="*/ 12 h 26"/>
                  <a:gd name="T8" fmla="*/ 13 w 2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6">
                    <a:moveTo>
                      <a:pt x="13" y="0"/>
                    </a:moveTo>
                    <a:cubicBezTo>
                      <a:pt x="20" y="0"/>
                      <a:pt x="26" y="6"/>
                      <a:pt x="27" y="12"/>
                    </a:cubicBezTo>
                    <a:cubicBezTo>
                      <a:pt x="27" y="19"/>
                      <a:pt x="20" y="26"/>
                      <a:pt x="13" y="26"/>
                    </a:cubicBezTo>
                    <a:cubicBezTo>
                      <a:pt x="6" y="25"/>
                      <a:pt x="0" y="19"/>
                      <a:pt x="1" y="12"/>
                    </a:cubicBezTo>
                    <a:cubicBezTo>
                      <a:pt x="1" y="6"/>
                      <a:pt x="7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842"/>
              <p:cNvSpPr>
                <a:spLocks/>
              </p:cNvSpPr>
              <p:nvPr/>
            </p:nvSpPr>
            <p:spPr bwMode="auto">
              <a:xfrm>
                <a:off x="3546" y="3706"/>
                <a:ext cx="27" cy="27"/>
              </a:xfrm>
              <a:custGeom>
                <a:avLst/>
                <a:gdLst>
                  <a:gd name="T0" fmla="*/ 14 w 28"/>
                  <a:gd name="T1" fmla="*/ 28 h 28"/>
                  <a:gd name="T2" fmla="*/ 1 w 28"/>
                  <a:gd name="T3" fmla="*/ 14 h 28"/>
                  <a:gd name="T4" fmla="*/ 13 w 28"/>
                  <a:gd name="T5" fmla="*/ 1 h 28"/>
                  <a:gd name="T6" fmla="*/ 28 w 28"/>
                  <a:gd name="T7" fmla="*/ 14 h 28"/>
                  <a:gd name="T8" fmla="*/ 14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2"/>
                      <a:pt x="1" y="14"/>
                    </a:cubicBezTo>
                    <a:cubicBezTo>
                      <a:pt x="1" y="7"/>
                      <a:pt x="7" y="1"/>
                      <a:pt x="13" y="1"/>
                    </a:cubicBezTo>
                    <a:cubicBezTo>
                      <a:pt x="21" y="0"/>
                      <a:pt x="28" y="7"/>
                      <a:pt x="28" y="14"/>
                    </a:cubicBezTo>
                    <a:cubicBezTo>
                      <a:pt x="28" y="22"/>
                      <a:pt x="22" y="28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843"/>
              <p:cNvSpPr>
                <a:spLocks/>
              </p:cNvSpPr>
              <p:nvPr/>
            </p:nvSpPr>
            <p:spPr bwMode="auto">
              <a:xfrm>
                <a:off x="3427" y="3469"/>
                <a:ext cx="26" cy="28"/>
              </a:xfrm>
              <a:custGeom>
                <a:avLst/>
                <a:gdLst>
                  <a:gd name="T0" fmla="*/ 27 w 27"/>
                  <a:gd name="T1" fmla="*/ 14 h 29"/>
                  <a:gd name="T2" fmla="*/ 15 w 27"/>
                  <a:gd name="T3" fmla="*/ 28 h 29"/>
                  <a:gd name="T4" fmla="*/ 0 w 27"/>
                  <a:gd name="T5" fmla="*/ 15 h 29"/>
                  <a:gd name="T6" fmla="*/ 12 w 27"/>
                  <a:gd name="T7" fmla="*/ 1 h 29"/>
                  <a:gd name="T8" fmla="*/ 27 w 27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27" y="14"/>
                    </a:moveTo>
                    <a:cubicBezTo>
                      <a:pt x="27" y="21"/>
                      <a:pt x="22" y="27"/>
                      <a:pt x="15" y="28"/>
                    </a:cubicBezTo>
                    <a:cubicBezTo>
                      <a:pt x="7" y="29"/>
                      <a:pt x="1" y="23"/>
                      <a:pt x="0" y="15"/>
                    </a:cubicBezTo>
                    <a:cubicBezTo>
                      <a:pt x="0" y="8"/>
                      <a:pt x="5" y="2"/>
                      <a:pt x="12" y="1"/>
                    </a:cubicBezTo>
                    <a:cubicBezTo>
                      <a:pt x="19" y="0"/>
                      <a:pt x="27" y="7"/>
                      <a:pt x="2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844"/>
              <p:cNvSpPr>
                <a:spLocks/>
              </p:cNvSpPr>
              <p:nvPr/>
            </p:nvSpPr>
            <p:spPr bwMode="auto">
              <a:xfrm>
                <a:off x="3446" y="2186"/>
                <a:ext cx="27" cy="27"/>
              </a:xfrm>
              <a:custGeom>
                <a:avLst/>
                <a:gdLst>
                  <a:gd name="T0" fmla="*/ 14 w 27"/>
                  <a:gd name="T1" fmla="*/ 0 h 27"/>
                  <a:gd name="T2" fmla="*/ 27 w 27"/>
                  <a:gd name="T3" fmla="*/ 13 h 27"/>
                  <a:gd name="T4" fmla="*/ 14 w 27"/>
                  <a:gd name="T5" fmla="*/ 26 h 27"/>
                  <a:gd name="T6" fmla="*/ 0 w 27"/>
                  <a:gd name="T7" fmla="*/ 12 h 27"/>
                  <a:gd name="T8" fmla="*/ 14 w 2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21" y="0"/>
                      <a:pt x="27" y="6"/>
                      <a:pt x="27" y="13"/>
                    </a:cubicBezTo>
                    <a:cubicBezTo>
                      <a:pt x="27" y="20"/>
                      <a:pt x="22" y="26"/>
                      <a:pt x="14" y="26"/>
                    </a:cubicBezTo>
                    <a:cubicBezTo>
                      <a:pt x="7" y="27"/>
                      <a:pt x="0" y="20"/>
                      <a:pt x="0" y="12"/>
                    </a:cubicBezTo>
                    <a:cubicBezTo>
                      <a:pt x="1" y="5"/>
                      <a:pt x="7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845"/>
              <p:cNvSpPr>
                <a:spLocks/>
              </p:cNvSpPr>
              <p:nvPr/>
            </p:nvSpPr>
            <p:spPr bwMode="auto">
              <a:xfrm>
                <a:off x="3681" y="1767"/>
                <a:ext cx="27" cy="27"/>
              </a:xfrm>
              <a:custGeom>
                <a:avLst/>
                <a:gdLst>
                  <a:gd name="T0" fmla="*/ 27 w 28"/>
                  <a:gd name="T1" fmla="*/ 13 h 27"/>
                  <a:gd name="T2" fmla="*/ 16 w 28"/>
                  <a:gd name="T3" fmla="*/ 27 h 27"/>
                  <a:gd name="T4" fmla="*/ 1 w 28"/>
                  <a:gd name="T5" fmla="*/ 14 h 27"/>
                  <a:gd name="T6" fmla="*/ 14 w 28"/>
                  <a:gd name="T7" fmla="*/ 0 h 27"/>
                  <a:gd name="T8" fmla="*/ 27 w 28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27" y="13"/>
                    </a:moveTo>
                    <a:cubicBezTo>
                      <a:pt x="28" y="20"/>
                      <a:pt x="23" y="26"/>
                      <a:pt x="16" y="27"/>
                    </a:cubicBezTo>
                    <a:cubicBezTo>
                      <a:pt x="8" y="27"/>
                      <a:pt x="1" y="22"/>
                      <a:pt x="1" y="14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21" y="0"/>
                      <a:pt x="27" y="6"/>
                      <a:pt x="2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846"/>
              <p:cNvSpPr>
                <a:spLocks/>
              </p:cNvSpPr>
              <p:nvPr/>
            </p:nvSpPr>
            <p:spPr bwMode="auto">
              <a:xfrm>
                <a:off x="4478" y="1134"/>
                <a:ext cx="27" cy="28"/>
              </a:xfrm>
              <a:custGeom>
                <a:avLst/>
                <a:gdLst>
                  <a:gd name="T0" fmla="*/ 15 w 27"/>
                  <a:gd name="T1" fmla="*/ 1 h 28"/>
                  <a:gd name="T2" fmla="*/ 27 w 27"/>
                  <a:gd name="T3" fmla="*/ 15 h 28"/>
                  <a:gd name="T4" fmla="*/ 12 w 27"/>
                  <a:gd name="T5" fmla="*/ 27 h 28"/>
                  <a:gd name="T6" fmla="*/ 1 w 27"/>
                  <a:gd name="T7" fmla="*/ 12 h 28"/>
                  <a:gd name="T8" fmla="*/ 15 w 27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5" y="1"/>
                    </a:moveTo>
                    <a:cubicBezTo>
                      <a:pt x="22" y="1"/>
                      <a:pt x="27" y="8"/>
                      <a:pt x="27" y="15"/>
                    </a:cubicBezTo>
                    <a:cubicBezTo>
                      <a:pt x="27" y="22"/>
                      <a:pt x="19" y="28"/>
                      <a:pt x="12" y="27"/>
                    </a:cubicBezTo>
                    <a:cubicBezTo>
                      <a:pt x="5" y="26"/>
                      <a:pt x="0" y="18"/>
                      <a:pt x="1" y="12"/>
                    </a:cubicBezTo>
                    <a:cubicBezTo>
                      <a:pt x="2" y="6"/>
                      <a:pt x="9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847"/>
              <p:cNvSpPr>
                <a:spLocks/>
              </p:cNvSpPr>
              <p:nvPr/>
            </p:nvSpPr>
            <p:spPr bwMode="auto">
              <a:xfrm>
                <a:off x="4242" y="1255"/>
                <a:ext cx="28" cy="26"/>
              </a:xfrm>
              <a:custGeom>
                <a:avLst/>
                <a:gdLst>
                  <a:gd name="T0" fmla="*/ 15 w 28"/>
                  <a:gd name="T1" fmla="*/ 26 h 26"/>
                  <a:gd name="T2" fmla="*/ 1 w 28"/>
                  <a:gd name="T3" fmla="*/ 15 h 26"/>
                  <a:gd name="T4" fmla="*/ 14 w 28"/>
                  <a:gd name="T5" fmla="*/ 0 h 26"/>
                  <a:gd name="T6" fmla="*/ 27 w 28"/>
                  <a:gd name="T7" fmla="*/ 13 h 26"/>
                  <a:gd name="T8" fmla="*/ 15 w 2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5" y="26"/>
                    </a:moveTo>
                    <a:cubicBezTo>
                      <a:pt x="8" y="26"/>
                      <a:pt x="2" y="21"/>
                      <a:pt x="1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21" y="0"/>
                      <a:pt x="27" y="6"/>
                      <a:pt x="27" y="13"/>
                    </a:cubicBezTo>
                    <a:cubicBezTo>
                      <a:pt x="28" y="19"/>
                      <a:pt x="22" y="25"/>
                      <a:pt x="15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848"/>
              <p:cNvSpPr>
                <a:spLocks/>
              </p:cNvSpPr>
              <p:nvPr/>
            </p:nvSpPr>
            <p:spPr bwMode="auto">
              <a:xfrm>
                <a:off x="6026" y="1244"/>
                <a:ext cx="26" cy="26"/>
              </a:xfrm>
              <a:custGeom>
                <a:avLst/>
                <a:gdLst>
                  <a:gd name="T0" fmla="*/ 15 w 27"/>
                  <a:gd name="T1" fmla="*/ 0 h 27"/>
                  <a:gd name="T2" fmla="*/ 27 w 27"/>
                  <a:gd name="T3" fmla="*/ 13 h 27"/>
                  <a:gd name="T4" fmla="*/ 15 w 27"/>
                  <a:gd name="T5" fmla="*/ 27 h 27"/>
                  <a:gd name="T6" fmla="*/ 1 w 27"/>
                  <a:gd name="T7" fmla="*/ 12 h 27"/>
                  <a:gd name="T8" fmla="*/ 15 w 2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5" y="0"/>
                    </a:moveTo>
                    <a:cubicBezTo>
                      <a:pt x="22" y="0"/>
                      <a:pt x="27" y="6"/>
                      <a:pt x="27" y="13"/>
                    </a:cubicBezTo>
                    <a:cubicBezTo>
                      <a:pt x="27" y="20"/>
                      <a:pt x="21" y="26"/>
                      <a:pt x="15" y="27"/>
                    </a:cubicBezTo>
                    <a:cubicBezTo>
                      <a:pt x="7" y="27"/>
                      <a:pt x="0" y="19"/>
                      <a:pt x="1" y="12"/>
                    </a:cubicBezTo>
                    <a:cubicBezTo>
                      <a:pt x="1" y="5"/>
                      <a:pt x="8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Freeform 849"/>
              <p:cNvSpPr>
                <a:spLocks/>
              </p:cNvSpPr>
              <p:nvPr/>
            </p:nvSpPr>
            <p:spPr bwMode="auto">
              <a:xfrm>
                <a:off x="6612" y="4014"/>
                <a:ext cx="26" cy="25"/>
              </a:xfrm>
              <a:custGeom>
                <a:avLst/>
                <a:gdLst>
                  <a:gd name="T0" fmla="*/ 13 w 26"/>
                  <a:gd name="T1" fmla="*/ 0 h 26"/>
                  <a:gd name="T2" fmla="*/ 26 w 26"/>
                  <a:gd name="T3" fmla="*/ 13 h 26"/>
                  <a:gd name="T4" fmla="*/ 13 w 26"/>
                  <a:gd name="T5" fmla="*/ 26 h 26"/>
                  <a:gd name="T6" fmla="*/ 0 w 26"/>
                  <a:gd name="T7" fmla="*/ 14 h 26"/>
                  <a:gd name="T8" fmla="*/ 13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19" y="0"/>
                      <a:pt x="25" y="6"/>
                      <a:pt x="26" y="13"/>
                    </a:cubicBezTo>
                    <a:cubicBezTo>
                      <a:pt x="26" y="21"/>
                      <a:pt x="20" y="26"/>
                      <a:pt x="13" y="26"/>
                    </a:cubicBezTo>
                    <a:cubicBezTo>
                      <a:pt x="6" y="26"/>
                      <a:pt x="0" y="21"/>
                      <a:pt x="0" y="14"/>
                    </a:cubicBezTo>
                    <a:cubicBezTo>
                      <a:pt x="0" y="7"/>
                      <a:pt x="6" y="1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850"/>
              <p:cNvSpPr>
                <a:spLocks/>
              </p:cNvSpPr>
              <p:nvPr/>
            </p:nvSpPr>
            <p:spPr bwMode="auto">
              <a:xfrm>
                <a:off x="6836" y="2102"/>
                <a:ext cx="27" cy="28"/>
              </a:xfrm>
              <a:custGeom>
                <a:avLst/>
                <a:gdLst>
                  <a:gd name="T0" fmla="*/ 12 w 27"/>
                  <a:gd name="T1" fmla="*/ 0 h 28"/>
                  <a:gd name="T2" fmla="*/ 26 w 27"/>
                  <a:gd name="T3" fmla="*/ 14 h 28"/>
                  <a:gd name="T4" fmla="*/ 14 w 27"/>
                  <a:gd name="T5" fmla="*/ 27 h 28"/>
                  <a:gd name="T6" fmla="*/ 0 w 27"/>
                  <a:gd name="T7" fmla="*/ 13 h 28"/>
                  <a:gd name="T8" fmla="*/ 12 w 2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2" y="0"/>
                    </a:moveTo>
                    <a:cubicBezTo>
                      <a:pt x="20" y="0"/>
                      <a:pt x="27" y="6"/>
                      <a:pt x="26" y="14"/>
                    </a:cubicBezTo>
                    <a:cubicBezTo>
                      <a:pt x="26" y="20"/>
                      <a:pt x="21" y="26"/>
                      <a:pt x="14" y="27"/>
                    </a:cubicBezTo>
                    <a:cubicBezTo>
                      <a:pt x="7" y="28"/>
                      <a:pt x="0" y="21"/>
                      <a:pt x="0" y="13"/>
                    </a:cubicBezTo>
                    <a:cubicBezTo>
                      <a:pt x="0" y="6"/>
                      <a:pt x="5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851"/>
              <p:cNvSpPr>
                <a:spLocks/>
              </p:cNvSpPr>
              <p:nvPr/>
            </p:nvSpPr>
            <p:spPr bwMode="auto">
              <a:xfrm>
                <a:off x="6776" y="1983"/>
                <a:ext cx="26" cy="28"/>
              </a:xfrm>
              <a:custGeom>
                <a:avLst/>
                <a:gdLst>
                  <a:gd name="T0" fmla="*/ 26 w 26"/>
                  <a:gd name="T1" fmla="*/ 14 h 28"/>
                  <a:gd name="T2" fmla="*/ 14 w 26"/>
                  <a:gd name="T3" fmla="*/ 27 h 28"/>
                  <a:gd name="T4" fmla="*/ 0 w 26"/>
                  <a:gd name="T5" fmla="*/ 14 h 28"/>
                  <a:gd name="T6" fmla="*/ 14 w 26"/>
                  <a:gd name="T7" fmla="*/ 1 h 28"/>
                  <a:gd name="T8" fmla="*/ 26 w 26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26" y="14"/>
                    </a:moveTo>
                    <a:cubicBezTo>
                      <a:pt x="26" y="21"/>
                      <a:pt x="21" y="27"/>
                      <a:pt x="14" y="27"/>
                    </a:cubicBezTo>
                    <a:cubicBezTo>
                      <a:pt x="7" y="28"/>
                      <a:pt x="0" y="22"/>
                      <a:pt x="0" y="14"/>
                    </a:cubicBezTo>
                    <a:cubicBezTo>
                      <a:pt x="0" y="7"/>
                      <a:pt x="7" y="0"/>
                      <a:pt x="14" y="1"/>
                    </a:cubicBezTo>
                    <a:cubicBezTo>
                      <a:pt x="21" y="1"/>
                      <a:pt x="26" y="7"/>
                      <a:pt x="2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852"/>
              <p:cNvSpPr>
                <a:spLocks/>
              </p:cNvSpPr>
              <p:nvPr/>
            </p:nvSpPr>
            <p:spPr bwMode="auto">
              <a:xfrm>
                <a:off x="6818" y="3683"/>
                <a:ext cx="26" cy="27"/>
              </a:xfrm>
              <a:custGeom>
                <a:avLst/>
                <a:gdLst>
                  <a:gd name="T0" fmla="*/ 26 w 27"/>
                  <a:gd name="T1" fmla="*/ 14 h 27"/>
                  <a:gd name="T2" fmla="*/ 13 w 27"/>
                  <a:gd name="T3" fmla="*/ 27 h 27"/>
                  <a:gd name="T4" fmla="*/ 1 w 27"/>
                  <a:gd name="T5" fmla="*/ 12 h 27"/>
                  <a:gd name="T6" fmla="*/ 15 w 27"/>
                  <a:gd name="T7" fmla="*/ 1 h 27"/>
                  <a:gd name="T8" fmla="*/ 26 w 27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6" y="14"/>
                    </a:moveTo>
                    <a:cubicBezTo>
                      <a:pt x="26" y="21"/>
                      <a:pt x="20" y="27"/>
                      <a:pt x="13" y="27"/>
                    </a:cubicBezTo>
                    <a:cubicBezTo>
                      <a:pt x="6" y="27"/>
                      <a:pt x="0" y="20"/>
                      <a:pt x="1" y="12"/>
                    </a:cubicBezTo>
                    <a:cubicBezTo>
                      <a:pt x="2" y="5"/>
                      <a:pt x="8" y="0"/>
                      <a:pt x="15" y="1"/>
                    </a:cubicBezTo>
                    <a:cubicBezTo>
                      <a:pt x="21" y="2"/>
                      <a:pt x="27" y="8"/>
                      <a:pt x="2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853"/>
              <p:cNvSpPr>
                <a:spLocks/>
              </p:cNvSpPr>
              <p:nvPr/>
            </p:nvSpPr>
            <p:spPr bwMode="auto">
              <a:xfrm>
                <a:off x="6714" y="1863"/>
                <a:ext cx="27" cy="28"/>
              </a:xfrm>
              <a:custGeom>
                <a:avLst/>
                <a:gdLst>
                  <a:gd name="T0" fmla="*/ 26 w 27"/>
                  <a:gd name="T1" fmla="*/ 13 h 28"/>
                  <a:gd name="T2" fmla="*/ 15 w 27"/>
                  <a:gd name="T3" fmla="*/ 27 h 28"/>
                  <a:gd name="T4" fmla="*/ 1 w 27"/>
                  <a:gd name="T5" fmla="*/ 15 h 28"/>
                  <a:gd name="T6" fmla="*/ 13 w 27"/>
                  <a:gd name="T7" fmla="*/ 1 h 28"/>
                  <a:gd name="T8" fmla="*/ 26 w 27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26" y="13"/>
                    </a:moveTo>
                    <a:cubicBezTo>
                      <a:pt x="27" y="20"/>
                      <a:pt x="22" y="26"/>
                      <a:pt x="15" y="27"/>
                    </a:cubicBez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2"/>
                      <a:pt x="13" y="1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854"/>
              <p:cNvSpPr>
                <a:spLocks/>
              </p:cNvSpPr>
              <p:nvPr/>
            </p:nvSpPr>
            <p:spPr bwMode="auto">
              <a:xfrm>
                <a:off x="3859" y="1528"/>
                <a:ext cx="24" cy="25"/>
              </a:xfrm>
              <a:custGeom>
                <a:avLst/>
                <a:gdLst>
                  <a:gd name="T0" fmla="*/ 13 w 25"/>
                  <a:gd name="T1" fmla="*/ 25 h 25"/>
                  <a:gd name="T2" fmla="*/ 0 w 25"/>
                  <a:gd name="T3" fmla="*/ 12 h 25"/>
                  <a:gd name="T4" fmla="*/ 13 w 25"/>
                  <a:gd name="T5" fmla="*/ 0 h 25"/>
                  <a:gd name="T6" fmla="*/ 25 w 25"/>
                  <a:gd name="T7" fmla="*/ 11 h 25"/>
                  <a:gd name="T8" fmla="*/ 13 w 25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5" y="25"/>
                      <a:pt x="0" y="20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5" y="18"/>
                      <a:pt x="20" y="25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855"/>
              <p:cNvSpPr>
                <a:spLocks/>
              </p:cNvSpPr>
              <p:nvPr/>
            </p:nvSpPr>
            <p:spPr bwMode="auto">
              <a:xfrm>
                <a:off x="6316" y="4315"/>
                <a:ext cx="26" cy="25"/>
              </a:xfrm>
              <a:custGeom>
                <a:avLst/>
                <a:gdLst>
                  <a:gd name="T0" fmla="*/ 26 w 26"/>
                  <a:gd name="T1" fmla="*/ 13 h 26"/>
                  <a:gd name="T2" fmla="*/ 13 w 26"/>
                  <a:gd name="T3" fmla="*/ 26 h 26"/>
                  <a:gd name="T4" fmla="*/ 0 w 26"/>
                  <a:gd name="T5" fmla="*/ 13 h 26"/>
                  <a:gd name="T6" fmla="*/ 13 w 26"/>
                  <a:gd name="T7" fmla="*/ 0 h 26"/>
                  <a:gd name="T8" fmla="*/ 26 w 26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856"/>
              <p:cNvSpPr>
                <a:spLocks/>
              </p:cNvSpPr>
              <p:nvPr/>
            </p:nvSpPr>
            <p:spPr bwMode="auto">
              <a:xfrm>
                <a:off x="6356" y="1449"/>
                <a:ext cx="26" cy="26"/>
              </a:xfrm>
              <a:custGeom>
                <a:avLst/>
                <a:gdLst>
                  <a:gd name="T0" fmla="*/ 13 w 26"/>
                  <a:gd name="T1" fmla="*/ 0 h 26"/>
                  <a:gd name="T2" fmla="*/ 25 w 26"/>
                  <a:gd name="T3" fmla="*/ 13 h 26"/>
                  <a:gd name="T4" fmla="*/ 12 w 26"/>
                  <a:gd name="T5" fmla="*/ 26 h 26"/>
                  <a:gd name="T6" fmla="*/ 0 w 26"/>
                  <a:gd name="T7" fmla="*/ 12 h 26"/>
                  <a:gd name="T8" fmla="*/ 13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20" y="0"/>
                      <a:pt x="26" y="6"/>
                      <a:pt x="25" y="13"/>
                    </a:cubicBezTo>
                    <a:cubicBezTo>
                      <a:pt x="25" y="20"/>
                      <a:pt x="19" y="26"/>
                      <a:pt x="12" y="26"/>
                    </a:cubicBezTo>
                    <a:cubicBezTo>
                      <a:pt x="5" y="26"/>
                      <a:pt x="0" y="19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857"/>
              <p:cNvSpPr>
                <a:spLocks/>
              </p:cNvSpPr>
              <p:nvPr/>
            </p:nvSpPr>
            <p:spPr bwMode="auto">
              <a:xfrm>
                <a:off x="4361" y="1195"/>
                <a:ext cx="26" cy="27"/>
              </a:xfrm>
              <a:custGeom>
                <a:avLst/>
                <a:gdLst>
                  <a:gd name="T0" fmla="*/ 26 w 26"/>
                  <a:gd name="T1" fmla="*/ 13 h 27"/>
                  <a:gd name="T2" fmla="*/ 14 w 26"/>
                  <a:gd name="T3" fmla="*/ 26 h 27"/>
                  <a:gd name="T4" fmla="*/ 1 w 26"/>
                  <a:gd name="T5" fmla="*/ 14 h 27"/>
                  <a:gd name="T6" fmla="*/ 13 w 26"/>
                  <a:gd name="T7" fmla="*/ 0 h 27"/>
                  <a:gd name="T8" fmla="*/ 26 w 26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26" y="13"/>
                    </a:moveTo>
                    <a:cubicBezTo>
                      <a:pt x="26" y="19"/>
                      <a:pt x="21" y="26"/>
                      <a:pt x="14" y="26"/>
                    </a:cubicBezTo>
                    <a:cubicBezTo>
                      <a:pt x="7" y="27"/>
                      <a:pt x="1" y="21"/>
                      <a:pt x="1" y="14"/>
                    </a:cubicBezTo>
                    <a:cubicBezTo>
                      <a:pt x="0" y="6"/>
                      <a:pt x="5" y="1"/>
                      <a:pt x="13" y="0"/>
                    </a:cubicBezTo>
                    <a:cubicBezTo>
                      <a:pt x="20" y="0"/>
                      <a:pt x="26" y="5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858"/>
              <p:cNvSpPr>
                <a:spLocks/>
              </p:cNvSpPr>
              <p:nvPr/>
            </p:nvSpPr>
            <p:spPr bwMode="auto">
              <a:xfrm>
                <a:off x="6788" y="3775"/>
                <a:ext cx="26" cy="24"/>
              </a:xfrm>
              <a:custGeom>
                <a:avLst/>
                <a:gdLst>
                  <a:gd name="T0" fmla="*/ 26 w 26"/>
                  <a:gd name="T1" fmla="*/ 13 h 25"/>
                  <a:gd name="T2" fmla="*/ 12 w 26"/>
                  <a:gd name="T3" fmla="*/ 25 h 25"/>
                  <a:gd name="T4" fmla="*/ 0 w 26"/>
                  <a:gd name="T5" fmla="*/ 11 h 25"/>
                  <a:gd name="T6" fmla="*/ 13 w 26"/>
                  <a:gd name="T7" fmla="*/ 0 h 25"/>
                  <a:gd name="T8" fmla="*/ 26 w 26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cubicBezTo>
                      <a:pt x="25" y="19"/>
                      <a:pt x="19" y="25"/>
                      <a:pt x="12" y="25"/>
                    </a:cubicBezTo>
                    <a:cubicBezTo>
                      <a:pt x="5" y="24"/>
                      <a:pt x="0" y="18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859"/>
              <p:cNvSpPr>
                <a:spLocks/>
              </p:cNvSpPr>
              <p:nvPr/>
            </p:nvSpPr>
            <p:spPr bwMode="auto">
              <a:xfrm>
                <a:off x="3476" y="2099"/>
                <a:ext cx="26" cy="24"/>
              </a:xfrm>
              <a:custGeom>
                <a:avLst/>
                <a:gdLst>
                  <a:gd name="T0" fmla="*/ 13 w 26"/>
                  <a:gd name="T1" fmla="*/ 0 h 25"/>
                  <a:gd name="T2" fmla="*/ 26 w 26"/>
                  <a:gd name="T3" fmla="*/ 12 h 25"/>
                  <a:gd name="T4" fmla="*/ 12 w 26"/>
                  <a:gd name="T5" fmla="*/ 25 h 25"/>
                  <a:gd name="T6" fmla="*/ 0 w 26"/>
                  <a:gd name="T7" fmla="*/ 12 h 25"/>
                  <a:gd name="T8" fmla="*/ 13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cubicBezTo>
                      <a:pt x="20" y="0"/>
                      <a:pt x="26" y="6"/>
                      <a:pt x="26" y="12"/>
                    </a:cubicBezTo>
                    <a:cubicBezTo>
                      <a:pt x="26" y="19"/>
                      <a:pt x="20" y="25"/>
                      <a:pt x="12" y="25"/>
                    </a:cubicBezTo>
                    <a:cubicBezTo>
                      <a:pt x="5" y="25"/>
                      <a:pt x="0" y="20"/>
                      <a:pt x="0" y="12"/>
                    </a:cubicBezTo>
                    <a:cubicBezTo>
                      <a:pt x="0" y="5"/>
                      <a:pt x="5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860"/>
              <p:cNvSpPr>
                <a:spLocks/>
              </p:cNvSpPr>
              <p:nvPr/>
            </p:nvSpPr>
            <p:spPr bwMode="auto">
              <a:xfrm>
                <a:off x="4117" y="4390"/>
                <a:ext cx="25" cy="25"/>
              </a:xfrm>
              <a:custGeom>
                <a:avLst/>
                <a:gdLst>
                  <a:gd name="T0" fmla="*/ 25 w 25"/>
                  <a:gd name="T1" fmla="*/ 13 h 26"/>
                  <a:gd name="T2" fmla="*/ 13 w 25"/>
                  <a:gd name="T3" fmla="*/ 26 h 26"/>
                  <a:gd name="T4" fmla="*/ 0 w 25"/>
                  <a:gd name="T5" fmla="*/ 13 h 26"/>
                  <a:gd name="T6" fmla="*/ 13 w 25"/>
                  <a:gd name="T7" fmla="*/ 0 h 26"/>
                  <a:gd name="T8" fmla="*/ 25 w 25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cubicBezTo>
                      <a:pt x="25" y="20"/>
                      <a:pt x="19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5" y="6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861"/>
              <p:cNvSpPr>
                <a:spLocks/>
              </p:cNvSpPr>
              <p:nvPr/>
            </p:nvSpPr>
            <p:spPr bwMode="auto">
              <a:xfrm>
                <a:off x="6585" y="4103"/>
                <a:ext cx="23" cy="25"/>
              </a:xfrm>
              <a:custGeom>
                <a:avLst/>
                <a:gdLst>
                  <a:gd name="T0" fmla="*/ 24 w 24"/>
                  <a:gd name="T1" fmla="*/ 12 h 25"/>
                  <a:gd name="T2" fmla="*/ 11 w 24"/>
                  <a:gd name="T3" fmla="*/ 24 h 25"/>
                  <a:gd name="T4" fmla="*/ 0 w 24"/>
                  <a:gd name="T5" fmla="*/ 13 h 25"/>
                  <a:gd name="T6" fmla="*/ 13 w 24"/>
                  <a:gd name="T7" fmla="*/ 0 h 25"/>
                  <a:gd name="T8" fmla="*/ 24 w 24"/>
                  <a:gd name="T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4" y="12"/>
                    </a:moveTo>
                    <a:cubicBezTo>
                      <a:pt x="24" y="19"/>
                      <a:pt x="18" y="25"/>
                      <a:pt x="11" y="24"/>
                    </a:cubicBezTo>
                    <a:cubicBezTo>
                      <a:pt x="6" y="24"/>
                      <a:pt x="0" y="19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9" y="1"/>
                      <a:pt x="24" y="6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Oval 862"/>
              <p:cNvSpPr>
                <a:spLocks noChangeArrowheads="1"/>
              </p:cNvSpPr>
              <p:nvPr/>
            </p:nvSpPr>
            <p:spPr bwMode="auto">
              <a:xfrm>
                <a:off x="6117" y="1272"/>
                <a:ext cx="25" cy="2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863"/>
              <p:cNvSpPr>
                <a:spLocks/>
              </p:cNvSpPr>
              <p:nvPr/>
            </p:nvSpPr>
            <p:spPr bwMode="auto">
              <a:xfrm>
                <a:off x="6655" y="1746"/>
                <a:ext cx="26" cy="26"/>
              </a:xfrm>
              <a:custGeom>
                <a:avLst/>
                <a:gdLst>
                  <a:gd name="T0" fmla="*/ 12 w 26"/>
                  <a:gd name="T1" fmla="*/ 0 h 26"/>
                  <a:gd name="T2" fmla="*/ 26 w 26"/>
                  <a:gd name="T3" fmla="*/ 12 h 26"/>
                  <a:gd name="T4" fmla="*/ 15 w 26"/>
                  <a:gd name="T5" fmla="*/ 25 h 26"/>
                  <a:gd name="T6" fmla="*/ 0 w 26"/>
                  <a:gd name="T7" fmla="*/ 14 h 26"/>
                  <a:gd name="T8" fmla="*/ 12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2" y="0"/>
                    </a:moveTo>
                    <a:cubicBezTo>
                      <a:pt x="19" y="0"/>
                      <a:pt x="25" y="6"/>
                      <a:pt x="26" y="12"/>
                    </a:cubicBezTo>
                    <a:cubicBezTo>
                      <a:pt x="26" y="18"/>
                      <a:pt x="20" y="24"/>
                      <a:pt x="15" y="25"/>
                    </a:cubicBezTo>
                    <a:cubicBezTo>
                      <a:pt x="8" y="26"/>
                      <a:pt x="1" y="21"/>
                      <a:pt x="0" y="14"/>
                    </a:cubicBezTo>
                    <a:cubicBezTo>
                      <a:pt x="0" y="7"/>
                      <a:pt x="5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864"/>
              <p:cNvSpPr>
                <a:spLocks/>
              </p:cNvSpPr>
              <p:nvPr/>
            </p:nvSpPr>
            <p:spPr bwMode="auto">
              <a:xfrm>
                <a:off x="6050" y="4525"/>
                <a:ext cx="25" cy="25"/>
              </a:xfrm>
              <a:custGeom>
                <a:avLst/>
                <a:gdLst>
                  <a:gd name="T0" fmla="*/ 13 w 25"/>
                  <a:gd name="T1" fmla="*/ 25 h 25"/>
                  <a:gd name="T2" fmla="*/ 1 w 25"/>
                  <a:gd name="T3" fmla="*/ 14 h 25"/>
                  <a:gd name="T4" fmla="*/ 13 w 25"/>
                  <a:gd name="T5" fmla="*/ 0 h 25"/>
                  <a:gd name="T6" fmla="*/ 25 w 25"/>
                  <a:gd name="T7" fmla="*/ 11 h 25"/>
                  <a:gd name="T8" fmla="*/ 13 w 25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2" y="20"/>
                      <a:pt x="1" y="14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8" y="0"/>
                      <a:pt x="24" y="5"/>
                      <a:pt x="25" y="11"/>
                    </a:cubicBezTo>
                    <a:cubicBezTo>
                      <a:pt x="25" y="18"/>
                      <a:pt x="20" y="24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865"/>
              <p:cNvSpPr>
                <a:spLocks/>
              </p:cNvSpPr>
              <p:nvPr/>
            </p:nvSpPr>
            <p:spPr bwMode="auto">
              <a:xfrm>
                <a:off x="3711" y="1678"/>
                <a:ext cx="26" cy="26"/>
              </a:xfrm>
              <a:custGeom>
                <a:avLst/>
                <a:gdLst>
                  <a:gd name="T0" fmla="*/ 13 w 26"/>
                  <a:gd name="T1" fmla="*/ 0 h 27"/>
                  <a:gd name="T2" fmla="*/ 26 w 26"/>
                  <a:gd name="T3" fmla="*/ 13 h 27"/>
                  <a:gd name="T4" fmla="*/ 15 w 26"/>
                  <a:gd name="T5" fmla="*/ 26 h 27"/>
                  <a:gd name="T6" fmla="*/ 1 w 26"/>
                  <a:gd name="T7" fmla="*/ 15 h 27"/>
                  <a:gd name="T8" fmla="*/ 13 w 26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13" y="0"/>
                    </a:moveTo>
                    <a:cubicBezTo>
                      <a:pt x="19" y="0"/>
                      <a:pt x="26" y="6"/>
                      <a:pt x="26" y="13"/>
                    </a:cubicBezTo>
                    <a:cubicBezTo>
                      <a:pt x="26" y="18"/>
                      <a:pt x="21" y="24"/>
                      <a:pt x="15" y="26"/>
                    </a:cubicBezTo>
                    <a:cubicBezTo>
                      <a:pt x="9" y="27"/>
                      <a:pt x="2" y="21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866"/>
              <p:cNvSpPr>
                <a:spLocks/>
              </p:cNvSpPr>
              <p:nvPr/>
            </p:nvSpPr>
            <p:spPr bwMode="auto">
              <a:xfrm>
                <a:off x="3878" y="4213"/>
                <a:ext cx="25" cy="25"/>
              </a:xfrm>
              <a:custGeom>
                <a:avLst/>
                <a:gdLst>
                  <a:gd name="T0" fmla="*/ 25 w 25"/>
                  <a:gd name="T1" fmla="*/ 13 h 26"/>
                  <a:gd name="T2" fmla="*/ 12 w 25"/>
                  <a:gd name="T3" fmla="*/ 26 h 26"/>
                  <a:gd name="T4" fmla="*/ 0 w 25"/>
                  <a:gd name="T5" fmla="*/ 15 h 26"/>
                  <a:gd name="T6" fmla="*/ 12 w 25"/>
                  <a:gd name="T7" fmla="*/ 1 h 26"/>
                  <a:gd name="T8" fmla="*/ 25 w 25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cubicBezTo>
                      <a:pt x="25" y="20"/>
                      <a:pt x="19" y="26"/>
                      <a:pt x="12" y="26"/>
                    </a:cubicBezTo>
                    <a:cubicBezTo>
                      <a:pt x="7" y="26"/>
                      <a:pt x="1" y="21"/>
                      <a:pt x="0" y="15"/>
                    </a:cubicBezTo>
                    <a:cubicBezTo>
                      <a:pt x="0" y="8"/>
                      <a:pt x="5" y="1"/>
                      <a:pt x="12" y="1"/>
                    </a:cubicBezTo>
                    <a:cubicBezTo>
                      <a:pt x="18" y="0"/>
                      <a:pt x="24" y="6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867"/>
              <p:cNvSpPr>
                <a:spLocks/>
              </p:cNvSpPr>
              <p:nvPr/>
            </p:nvSpPr>
            <p:spPr bwMode="auto">
              <a:xfrm>
                <a:off x="3534" y="1918"/>
                <a:ext cx="25" cy="25"/>
              </a:xfrm>
              <a:custGeom>
                <a:avLst/>
                <a:gdLst>
                  <a:gd name="T0" fmla="*/ 25 w 25"/>
                  <a:gd name="T1" fmla="*/ 13 h 26"/>
                  <a:gd name="T2" fmla="*/ 12 w 25"/>
                  <a:gd name="T3" fmla="*/ 25 h 26"/>
                  <a:gd name="T4" fmla="*/ 1 w 25"/>
                  <a:gd name="T5" fmla="*/ 13 h 26"/>
                  <a:gd name="T6" fmla="*/ 13 w 25"/>
                  <a:gd name="T7" fmla="*/ 1 h 26"/>
                  <a:gd name="T8" fmla="*/ 25 w 25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cubicBezTo>
                      <a:pt x="25" y="20"/>
                      <a:pt x="18" y="26"/>
                      <a:pt x="12" y="25"/>
                    </a:cubicBezTo>
                    <a:cubicBezTo>
                      <a:pt x="6" y="25"/>
                      <a:pt x="1" y="19"/>
                      <a:pt x="1" y="13"/>
                    </a:cubicBezTo>
                    <a:cubicBezTo>
                      <a:pt x="0" y="7"/>
                      <a:pt x="7" y="0"/>
                      <a:pt x="13" y="1"/>
                    </a:cubicBezTo>
                    <a:cubicBezTo>
                      <a:pt x="19" y="2"/>
                      <a:pt x="25" y="7"/>
                      <a:pt x="2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868"/>
              <p:cNvSpPr>
                <a:spLocks/>
              </p:cNvSpPr>
              <p:nvPr/>
            </p:nvSpPr>
            <p:spPr bwMode="auto">
              <a:xfrm>
                <a:off x="3505" y="2008"/>
                <a:ext cx="26" cy="26"/>
              </a:xfrm>
              <a:custGeom>
                <a:avLst/>
                <a:gdLst>
                  <a:gd name="T0" fmla="*/ 14 w 26"/>
                  <a:gd name="T1" fmla="*/ 25 h 26"/>
                  <a:gd name="T2" fmla="*/ 1 w 26"/>
                  <a:gd name="T3" fmla="*/ 13 h 26"/>
                  <a:gd name="T4" fmla="*/ 13 w 26"/>
                  <a:gd name="T5" fmla="*/ 0 h 26"/>
                  <a:gd name="T6" fmla="*/ 25 w 26"/>
                  <a:gd name="T7" fmla="*/ 11 h 26"/>
                  <a:gd name="T8" fmla="*/ 14 w 26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4" y="25"/>
                    </a:moveTo>
                    <a:cubicBezTo>
                      <a:pt x="7" y="26"/>
                      <a:pt x="1" y="20"/>
                      <a:pt x="1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6" y="18"/>
                      <a:pt x="21" y="24"/>
                      <a:pt x="1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Freeform 869"/>
              <p:cNvSpPr>
                <a:spLocks/>
              </p:cNvSpPr>
              <p:nvPr/>
            </p:nvSpPr>
            <p:spPr bwMode="auto">
              <a:xfrm>
                <a:off x="3729" y="4065"/>
                <a:ext cx="24" cy="25"/>
              </a:xfrm>
              <a:custGeom>
                <a:avLst/>
                <a:gdLst>
                  <a:gd name="T0" fmla="*/ 12 w 25"/>
                  <a:gd name="T1" fmla="*/ 0 h 25"/>
                  <a:gd name="T2" fmla="*/ 25 w 25"/>
                  <a:gd name="T3" fmla="*/ 12 h 25"/>
                  <a:gd name="T4" fmla="*/ 14 w 25"/>
                  <a:gd name="T5" fmla="*/ 24 h 25"/>
                  <a:gd name="T6" fmla="*/ 0 w 25"/>
                  <a:gd name="T7" fmla="*/ 13 h 25"/>
                  <a:gd name="T8" fmla="*/ 12 w 25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cubicBezTo>
                      <a:pt x="19" y="0"/>
                      <a:pt x="25" y="5"/>
                      <a:pt x="25" y="12"/>
                    </a:cubicBezTo>
                    <a:cubicBezTo>
                      <a:pt x="25" y="18"/>
                      <a:pt x="20" y="24"/>
                      <a:pt x="14" y="24"/>
                    </a:cubicBezTo>
                    <a:cubicBezTo>
                      <a:pt x="7" y="25"/>
                      <a:pt x="1" y="20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Freeform 870"/>
              <p:cNvSpPr>
                <a:spLocks/>
              </p:cNvSpPr>
              <p:nvPr/>
            </p:nvSpPr>
            <p:spPr bwMode="auto">
              <a:xfrm>
                <a:off x="4357" y="4569"/>
                <a:ext cx="24" cy="24"/>
              </a:xfrm>
              <a:custGeom>
                <a:avLst/>
                <a:gdLst>
                  <a:gd name="T0" fmla="*/ 24 w 24"/>
                  <a:gd name="T1" fmla="*/ 12 h 25"/>
                  <a:gd name="T2" fmla="*/ 11 w 24"/>
                  <a:gd name="T3" fmla="*/ 24 h 25"/>
                  <a:gd name="T4" fmla="*/ 0 w 24"/>
                  <a:gd name="T5" fmla="*/ 12 h 25"/>
                  <a:gd name="T6" fmla="*/ 11 w 24"/>
                  <a:gd name="T7" fmla="*/ 0 h 25"/>
                  <a:gd name="T8" fmla="*/ 24 w 24"/>
                  <a:gd name="T9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4" y="12"/>
                    </a:moveTo>
                    <a:cubicBezTo>
                      <a:pt x="24" y="19"/>
                      <a:pt x="18" y="25"/>
                      <a:pt x="11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5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871"/>
              <p:cNvSpPr>
                <a:spLocks/>
              </p:cNvSpPr>
              <p:nvPr/>
            </p:nvSpPr>
            <p:spPr bwMode="auto">
              <a:xfrm>
                <a:off x="6295" y="1332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23 w 24"/>
                  <a:gd name="T3" fmla="*/ 11 h 24"/>
                  <a:gd name="T4" fmla="*/ 13 w 24"/>
                  <a:gd name="T5" fmla="*/ 23 h 24"/>
                  <a:gd name="T6" fmla="*/ 1 w 24"/>
                  <a:gd name="T7" fmla="*/ 11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18" y="0"/>
                      <a:pt x="23" y="5"/>
                      <a:pt x="23" y="11"/>
                    </a:cubicBezTo>
                    <a:cubicBezTo>
                      <a:pt x="24" y="17"/>
                      <a:pt x="19" y="22"/>
                      <a:pt x="13" y="23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Freeform 872"/>
              <p:cNvSpPr>
                <a:spLocks/>
              </p:cNvSpPr>
              <p:nvPr/>
            </p:nvSpPr>
            <p:spPr bwMode="auto">
              <a:xfrm>
                <a:off x="4028" y="4362"/>
                <a:ext cx="24" cy="24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1 h 24"/>
                  <a:gd name="T4" fmla="*/ 13 w 25"/>
                  <a:gd name="T5" fmla="*/ 0 h 24"/>
                  <a:gd name="T6" fmla="*/ 25 w 25"/>
                  <a:gd name="T7" fmla="*/ 12 h 24"/>
                  <a:gd name="T8" fmla="*/ 12 w 25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5" y="24"/>
                      <a:pt x="0" y="18"/>
                      <a:pt x="1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9" y="1"/>
                      <a:pt x="24" y="6"/>
                      <a:pt x="25" y="12"/>
                    </a:cubicBezTo>
                    <a:cubicBezTo>
                      <a:pt x="25" y="19"/>
                      <a:pt x="19" y="24"/>
                      <a:pt x="1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873"/>
              <p:cNvSpPr>
                <a:spLocks/>
              </p:cNvSpPr>
              <p:nvPr/>
            </p:nvSpPr>
            <p:spPr bwMode="auto">
              <a:xfrm>
                <a:off x="4005" y="1377"/>
                <a:ext cx="26" cy="25"/>
              </a:xfrm>
              <a:custGeom>
                <a:avLst/>
                <a:gdLst>
                  <a:gd name="T0" fmla="*/ 25 w 26"/>
                  <a:gd name="T1" fmla="*/ 15 h 25"/>
                  <a:gd name="T2" fmla="*/ 12 w 26"/>
                  <a:gd name="T3" fmla="*/ 24 h 25"/>
                  <a:gd name="T4" fmla="*/ 2 w 26"/>
                  <a:gd name="T5" fmla="*/ 10 h 25"/>
                  <a:gd name="T6" fmla="*/ 16 w 26"/>
                  <a:gd name="T7" fmla="*/ 1 h 25"/>
                  <a:gd name="T8" fmla="*/ 25 w 26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5" y="15"/>
                    </a:moveTo>
                    <a:cubicBezTo>
                      <a:pt x="24" y="21"/>
                      <a:pt x="18" y="25"/>
                      <a:pt x="12" y="24"/>
                    </a:cubicBezTo>
                    <a:cubicBezTo>
                      <a:pt x="5" y="24"/>
                      <a:pt x="0" y="17"/>
                      <a:pt x="2" y="10"/>
                    </a:cubicBezTo>
                    <a:cubicBezTo>
                      <a:pt x="4" y="3"/>
                      <a:pt x="10" y="0"/>
                      <a:pt x="16" y="1"/>
                    </a:cubicBezTo>
                    <a:cubicBezTo>
                      <a:pt x="23" y="3"/>
                      <a:pt x="26" y="9"/>
                      <a:pt x="2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874"/>
              <p:cNvSpPr>
                <a:spLocks/>
              </p:cNvSpPr>
              <p:nvPr/>
            </p:nvSpPr>
            <p:spPr bwMode="auto">
              <a:xfrm>
                <a:off x="6866" y="2014"/>
                <a:ext cx="23" cy="23"/>
              </a:xfrm>
              <a:custGeom>
                <a:avLst/>
                <a:gdLst>
                  <a:gd name="T0" fmla="*/ 23 w 24"/>
                  <a:gd name="T1" fmla="*/ 13 h 23"/>
                  <a:gd name="T2" fmla="*/ 11 w 24"/>
                  <a:gd name="T3" fmla="*/ 23 h 23"/>
                  <a:gd name="T4" fmla="*/ 1 w 24"/>
                  <a:gd name="T5" fmla="*/ 10 h 23"/>
                  <a:gd name="T6" fmla="*/ 13 w 24"/>
                  <a:gd name="T7" fmla="*/ 1 h 23"/>
                  <a:gd name="T8" fmla="*/ 23 w 24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3" y="13"/>
                    </a:moveTo>
                    <a:cubicBezTo>
                      <a:pt x="23" y="19"/>
                      <a:pt x="18" y="23"/>
                      <a:pt x="11" y="23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3" y="1"/>
                    </a:cubicBezTo>
                    <a:cubicBezTo>
                      <a:pt x="19" y="1"/>
                      <a:pt x="24" y="7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875"/>
              <p:cNvSpPr>
                <a:spLocks/>
              </p:cNvSpPr>
              <p:nvPr/>
            </p:nvSpPr>
            <p:spPr bwMode="auto">
              <a:xfrm>
                <a:off x="6437" y="4255"/>
                <a:ext cx="24" cy="24"/>
              </a:xfrm>
              <a:custGeom>
                <a:avLst/>
                <a:gdLst>
                  <a:gd name="T0" fmla="*/ 13 w 24"/>
                  <a:gd name="T1" fmla="*/ 25 h 25"/>
                  <a:gd name="T2" fmla="*/ 0 w 24"/>
                  <a:gd name="T3" fmla="*/ 14 h 25"/>
                  <a:gd name="T4" fmla="*/ 10 w 24"/>
                  <a:gd name="T5" fmla="*/ 1 h 25"/>
                  <a:gd name="T6" fmla="*/ 24 w 24"/>
                  <a:gd name="T7" fmla="*/ 13 h 25"/>
                  <a:gd name="T8" fmla="*/ 13 w 24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3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7"/>
                      <a:pt x="4" y="2"/>
                      <a:pt x="10" y="1"/>
                    </a:cubicBezTo>
                    <a:cubicBezTo>
                      <a:pt x="17" y="0"/>
                      <a:pt x="24" y="6"/>
                      <a:pt x="24" y="13"/>
                    </a:cubicBezTo>
                    <a:cubicBezTo>
                      <a:pt x="23" y="19"/>
                      <a:pt x="19" y="24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876"/>
              <p:cNvSpPr>
                <a:spLocks/>
              </p:cNvSpPr>
              <p:nvPr/>
            </p:nvSpPr>
            <p:spPr bwMode="auto">
              <a:xfrm>
                <a:off x="6446" y="1480"/>
                <a:ext cx="24" cy="23"/>
              </a:xfrm>
              <a:custGeom>
                <a:avLst/>
                <a:gdLst>
                  <a:gd name="T0" fmla="*/ 25 w 25"/>
                  <a:gd name="T1" fmla="*/ 12 h 24"/>
                  <a:gd name="T2" fmla="*/ 13 w 25"/>
                  <a:gd name="T3" fmla="*/ 24 h 24"/>
                  <a:gd name="T4" fmla="*/ 1 w 25"/>
                  <a:gd name="T5" fmla="*/ 11 h 24"/>
                  <a:gd name="T6" fmla="*/ 13 w 25"/>
                  <a:gd name="T7" fmla="*/ 1 h 24"/>
                  <a:gd name="T8" fmla="*/ 25 w 25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cubicBezTo>
                      <a:pt x="25" y="19"/>
                      <a:pt x="20" y="24"/>
                      <a:pt x="13" y="24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2" y="5"/>
                      <a:pt x="7" y="0"/>
                      <a:pt x="13" y="1"/>
                    </a:cubicBezTo>
                    <a:cubicBezTo>
                      <a:pt x="20" y="1"/>
                      <a:pt x="25" y="6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877"/>
              <p:cNvSpPr>
                <a:spLocks/>
              </p:cNvSpPr>
              <p:nvPr/>
            </p:nvSpPr>
            <p:spPr bwMode="auto">
              <a:xfrm>
                <a:off x="3458" y="3680"/>
                <a:ext cx="23" cy="24"/>
              </a:xfrm>
              <a:custGeom>
                <a:avLst/>
                <a:gdLst>
                  <a:gd name="T0" fmla="*/ 12 w 23"/>
                  <a:gd name="T1" fmla="*/ 0 h 24"/>
                  <a:gd name="T2" fmla="*/ 23 w 23"/>
                  <a:gd name="T3" fmla="*/ 11 h 24"/>
                  <a:gd name="T4" fmla="*/ 13 w 23"/>
                  <a:gd name="T5" fmla="*/ 23 h 24"/>
                  <a:gd name="T6" fmla="*/ 1 w 23"/>
                  <a:gd name="T7" fmla="*/ 11 h 24"/>
                  <a:gd name="T8" fmla="*/ 12 w 2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12" y="0"/>
                    </a:moveTo>
                    <a:cubicBezTo>
                      <a:pt x="18" y="0"/>
                      <a:pt x="23" y="5"/>
                      <a:pt x="23" y="11"/>
                    </a:cubicBezTo>
                    <a:cubicBezTo>
                      <a:pt x="23" y="17"/>
                      <a:pt x="19" y="23"/>
                      <a:pt x="13" y="23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878"/>
              <p:cNvSpPr>
                <a:spLocks/>
              </p:cNvSpPr>
              <p:nvPr/>
            </p:nvSpPr>
            <p:spPr bwMode="auto">
              <a:xfrm>
                <a:off x="6596" y="1628"/>
                <a:ext cx="24" cy="24"/>
              </a:xfrm>
              <a:custGeom>
                <a:avLst/>
                <a:gdLst>
                  <a:gd name="T0" fmla="*/ 11 w 24"/>
                  <a:gd name="T1" fmla="*/ 23 h 24"/>
                  <a:gd name="T2" fmla="*/ 1 w 24"/>
                  <a:gd name="T3" fmla="*/ 11 h 24"/>
                  <a:gd name="T4" fmla="*/ 13 w 24"/>
                  <a:gd name="T5" fmla="*/ 1 h 24"/>
                  <a:gd name="T6" fmla="*/ 23 w 24"/>
                  <a:gd name="T7" fmla="*/ 13 h 24"/>
                  <a:gd name="T8" fmla="*/ 11 w 2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1" y="23"/>
                    </a:moveTo>
                    <a:cubicBezTo>
                      <a:pt x="4" y="23"/>
                      <a:pt x="0" y="17"/>
                      <a:pt x="1" y="11"/>
                    </a:cubicBezTo>
                    <a:cubicBezTo>
                      <a:pt x="2" y="5"/>
                      <a:pt x="7" y="0"/>
                      <a:pt x="13" y="1"/>
                    </a:cubicBezTo>
                    <a:cubicBezTo>
                      <a:pt x="19" y="1"/>
                      <a:pt x="24" y="7"/>
                      <a:pt x="23" y="13"/>
                    </a:cubicBezTo>
                    <a:cubicBezTo>
                      <a:pt x="23" y="19"/>
                      <a:pt x="17" y="24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879"/>
              <p:cNvSpPr>
                <a:spLocks/>
              </p:cNvSpPr>
              <p:nvPr/>
            </p:nvSpPr>
            <p:spPr bwMode="auto">
              <a:xfrm>
                <a:off x="3789" y="4186"/>
                <a:ext cx="23" cy="23"/>
              </a:xfrm>
              <a:custGeom>
                <a:avLst/>
                <a:gdLst>
                  <a:gd name="T0" fmla="*/ 11 w 24"/>
                  <a:gd name="T1" fmla="*/ 0 h 23"/>
                  <a:gd name="T2" fmla="*/ 24 w 24"/>
                  <a:gd name="T3" fmla="*/ 10 h 23"/>
                  <a:gd name="T4" fmla="*/ 14 w 24"/>
                  <a:gd name="T5" fmla="*/ 23 h 23"/>
                  <a:gd name="T6" fmla="*/ 1 w 24"/>
                  <a:gd name="T7" fmla="*/ 13 h 23"/>
                  <a:gd name="T8" fmla="*/ 11 w 24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11" y="0"/>
                    </a:moveTo>
                    <a:cubicBezTo>
                      <a:pt x="17" y="0"/>
                      <a:pt x="23" y="4"/>
                      <a:pt x="24" y="10"/>
                    </a:cubicBezTo>
                    <a:cubicBezTo>
                      <a:pt x="24" y="16"/>
                      <a:pt x="20" y="22"/>
                      <a:pt x="14" y="23"/>
                    </a:cubicBezTo>
                    <a:cubicBezTo>
                      <a:pt x="7" y="23"/>
                      <a:pt x="2" y="19"/>
                      <a:pt x="1" y="13"/>
                    </a:cubicBezTo>
                    <a:cubicBezTo>
                      <a:pt x="0" y="6"/>
                      <a:pt x="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880"/>
              <p:cNvSpPr>
                <a:spLocks/>
              </p:cNvSpPr>
              <p:nvPr/>
            </p:nvSpPr>
            <p:spPr bwMode="auto">
              <a:xfrm>
                <a:off x="6761" y="3864"/>
                <a:ext cx="24" cy="25"/>
              </a:xfrm>
              <a:custGeom>
                <a:avLst/>
                <a:gdLst>
                  <a:gd name="T0" fmla="*/ 24 w 25"/>
                  <a:gd name="T1" fmla="*/ 15 h 25"/>
                  <a:gd name="T2" fmla="*/ 11 w 25"/>
                  <a:gd name="T3" fmla="*/ 24 h 25"/>
                  <a:gd name="T4" fmla="*/ 1 w 25"/>
                  <a:gd name="T5" fmla="*/ 12 h 25"/>
                  <a:gd name="T6" fmla="*/ 15 w 25"/>
                  <a:gd name="T7" fmla="*/ 1 h 25"/>
                  <a:gd name="T8" fmla="*/ 24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4" y="15"/>
                    </a:moveTo>
                    <a:cubicBezTo>
                      <a:pt x="23" y="21"/>
                      <a:pt x="17" y="25"/>
                      <a:pt x="11" y="24"/>
                    </a:cubicBezTo>
                    <a:cubicBezTo>
                      <a:pt x="4" y="24"/>
                      <a:pt x="0" y="18"/>
                      <a:pt x="1" y="12"/>
                    </a:cubicBezTo>
                    <a:cubicBezTo>
                      <a:pt x="1" y="5"/>
                      <a:pt x="8" y="0"/>
                      <a:pt x="15" y="1"/>
                    </a:cubicBezTo>
                    <a:cubicBezTo>
                      <a:pt x="21" y="3"/>
                      <a:pt x="25" y="9"/>
                      <a:pt x="2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881"/>
              <p:cNvSpPr>
                <a:spLocks/>
              </p:cNvSpPr>
              <p:nvPr/>
            </p:nvSpPr>
            <p:spPr bwMode="auto">
              <a:xfrm>
                <a:off x="6208" y="1303"/>
                <a:ext cx="22" cy="23"/>
              </a:xfrm>
              <a:custGeom>
                <a:avLst/>
                <a:gdLst>
                  <a:gd name="T0" fmla="*/ 23 w 23"/>
                  <a:gd name="T1" fmla="*/ 13 h 24"/>
                  <a:gd name="T2" fmla="*/ 11 w 23"/>
                  <a:gd name="T3" fmla="*/ 24 h 24"/>
                  <a:gd name="T4" fmla="*/ 0 w 23"/>
                  <a:gd name="T5" fmla="*/ 13 h 24"/>
                  <a:gd name="T6" fmla="*/ 13 w 23"/>
                  <a:gd name="T7" fmla="*/ 1 h 24"/>
                  <a:gd name="T8" fmla="*/ 23 w 23"/>
                  <a:gd name="T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13"/>
                    </a:moveTo>
                    <a:cubicBezTo>
                      <a:pt x="23" y="19"/>
                      <a:pt x="18" y="24"/>
                      <a:pt x="11" y="24"/>
                    </a:cubicBezTo>
                    <a:cubicBezTo>
                      <a:pt x="5" y="24"/>
                      <a:pt x="0" y="19"/>
                      <a:pt x="0" y="13"/>
                    </a:cubicBezTo>
                    <a:cubicBezTo>
                      <a:pt x="0" y="6"/>
                      <a:pt x="6" y="0"/>
                      <a:pt x="13" y="1"/>
                    </a:cubicBezTo>
                    <a:cubicBezTo>
                      <a:pt x="19" y="1"/>
                      <a:pt x="23" y="7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882"/>
              <p:cNvSpPr>
                <a:spLocks/>
              </p:cNvSpPr>
              <p:nvPr/>
            </p:nvSpPr>
            <p:spPr bwMode="auto">
              <a:xfrm>
                <a:off x="3579" y="3917"/>
                <a:ext cx="24" cy="23"/>
              </a:xfrm>
              <a:custGeom>
                <a:avLst/>
                <a:gdLst>
                  <a:gd name="T0" fmla="*/ 24 w 24"/>
                  <a:gd name="T1" fmla="*/ 11 h 23"/>
                  <a:gd name="T2" fmla="*/ 13 w 24"/>
                  <a:gd name="T3" fmla="*/ 23 h 23"/>
                  <a:gd name="T4" fmla="*/ 1 w 24"/>
                  <a:gd name="T5" fmla="*/ 11 h 23"/>
                  <a:gd name="T6" fmla="*/ 13 w 24"/>
                  <a:gd name="T7" fmla="*/ 0 h 23"/>
                  <a:gd name="T8" fmla="*/ 24 w 24"/>
                  <a:gd name="T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cubicBezTo>
                      <a:pt x="24" y="17"/>
                      <a:pt x="19" y="23"/>
                      <a:pt x="13" y="23"/>
                    </a:cubicBezTo>
                    <a:cubicBezTo>
                      <a:pt x="6" y="23"/>
                      <a:pt x="0" y="17"/>
                      <a:pt x="1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9" y="0"/>
                      <a:pt x="24" y="5"/>
                      <a:pt x="2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Freeform 883"/>
              <p:cNvSpPr>
                <a:spLocks/>
              </p:cNvSpPr>
              <p:nvPr/>
            </p:nvSpPr>
            <p:spPr bwMode="auto">
              <a:xfrm>
                <a:off x="3565" y="1828"/>
                <a:ext cx="23" cy="24"/>
              </a:xfrm>
              <a:custGeom>
                <a:avLst/>
                <a:gdLst>
                  <a:gd name="T0" fmla="*/ 23 w 24"/>
                  <a:gd name="T1" fmla="*/ 12 h 24"/>
                  <a:gd name="T2" fmla="*/ 13 w 24"/>
                  <a:gd name="T3" fmla="*/ 24 h 24"/>
                  <a:gd name="T4" fmla="*/ 1 w 24"/>
                  <a:gd name="T5" fmla="*/ 13 h 24"/>
                  <a:gd name="T6" fmla="*/ 11 w 24"/>
                  <a:gd name="T7" fmla="*/ 1 h 24"/>
                  <a:gd name="T8" fmla="*/ 23 w 2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3" y="12"/>
                    </a:moveTo>
                    <a:cubicBezTo>
                      <a:pt x="24" y="18"/>
                      <a:pt x="19" y="23"/>
                      <a:pt x="13" y="24"/>
                    </a:cubicBezTo>
                    <a:cubicBezTo>
                      <a:pt x="6" y="24"/>
                      <a:pt x="1" y="19"/>
                      <a:pt x="1" y="13"/>
                    </a:cubicBezTo>
                    <a:cubicBezTo>
                      <a:pt x="0" y="7"/>
                      <a:pt x="5" y="2"/>
                      <a:pt x="11" y="1"/>
                    </a:cubicBezTo>
                    <a:cubicBezTo>
                      <a:pt x="17" y="0"/>
                      <a:pt x="23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884"/>
              <p:cNvSpPr>
                <a:spLocks/>
              </p:cNvSpPr>
              <p:nvPr/>
            </p:nvSpPr>
            <p:spPr bwMode="auto">
              <a:xfrm>
                <a:off x="4268" y="4539"/>
                <a:ext cx="23" cy="24"/>
              </a:xfrm>
              <a:custGeom>
                <a:avLst/>
                <a:gdLst>
                  <a:gd name="T0" fmla="*/ 23 w 24"/>
                  <a:gd name="T1" fmla="*/ 12 h 24"/>
                  <a:gd name="T2" fmla="*/ 13 w 24"/>
                  <a:gd name="T3" fmla="*/ 24 h 24"/>
                  <a:gd name="T4" fmla="*/ 1 w 24"/>
                  <a:gd name="T5" fmla="*/ 11 h 24"/>
                  <a:gd name="T6" fmla="*/ 12 w 24"/>
                  <a:gd name="T7" fmla="*/ 0 h 24"/>
                  <a:gd name="T8" fmla="*/ 23 w 2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3" y="12"/>
                    </a:moveTo>
                    <a:cubicBezTo>
                      <a:pt x="24" y="17"/>
                      <a:pt x="19" y="23"/>
                      <a:pt x="13" y="24"/>
                    </a:cubicBezTo>
                    <a:cubicBezTo>
                      <a:pt x="6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8" y="1"/>
                      <a:pt x="23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885"/>
              <p:cNvSpPr>
                <a:spLocks/>
              </p:cNvSpPr>
              <p:nvPr/>
            </p:nvSpPr>
            <p:spPr bwMode="auto">
              <a:xfrm>
                <a:off x="6806" y="1896"/>
                <a:ext cx="22" cy="23"/>
              </a:xfrm>
              <a:custGeom>
                <a:avLst/>
                <a:gdLst>
                  <a:gd name="T0" fmla="*/ 23 w 23"/>
                  <a:gd name="T1" fmla="*/ 12 h 23"/>
                  <a:gd name="T2" fmla="*/ 11 w 23"/>
                  <a:gd name="T3" fmla="*/ 22 h 23"/>
                  <a:gd name="T4" fmla="*/ 1 w 23"/>
                  <a:gd name="T5" fmla="*/ 12 h 23"/>
                  <a:gd name="T6" fmla="*/ 12 w 23"/>
                  <a:gd name="T7" fmla="*/ 0 h 23"/>
                  <a:gd name="T8" fmla="*/ 23 w 23"/>
                  <a:gd name="T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cubicBezTo>
                      <a:pt x="23" y="18"/>
                      <a:pt x="17" y="23"/>
                      <a:pt x="11" y="22"/>
                    </a:cubicBezTo>
                    <a:cubicBezTo>
                      <a:pt x="6" y="22"/>
                      <a:pt x="1" y="17"/>
                      <a:pt x="1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7" y="0"/>
                      <a:pt x="23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886"/>
              <p:cNvSpPr>
                <a:spLocks/>
              </p:cNvSpPr>
              <p:nvPr/>
            </p:nvSpPr>
            <p:spPr bwMode="auto">
              <a:xfrm>
                <a:off x="3742" y="1589"/>
                <a:ext cx="21" cy="23"/>
              </a:xfrm>
              <a:custGeom>
                <a:avLst/>
                <a:gdLst>
                  <a:gd name="T0" fmla="*/ 10 w 22"/>
                  <a:gd name="T1" fmla="*/ 22 h 23"/>
                  <a:gd name="T2" fmla="*/ 1 w 22"/>
                  <a:gd name="T3" fmla="*/ 10 h 23"/>
                  <a:gd name="T4" fmla="*/ 11 w 22"/>
                  <a:gd name="T5" fmla="*/ 0 h 23"/>
                  <a:gd name="T6" fmla="*/ 22 w 22"/>
                  <a:gd name="T7" fmla="*/ 12 h 23"/>
                  <a:gd name="T8" fmla="*/ 10 w 22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0" y="22"/>
                    </a:moveTo>
                    <a:cubicBezTo>
                      <a:pt x="4" y="22"/>
                      <a:pt x="0" y="16"/>
                      <a:pt x="1" y="10"/>
                    </a:cubicBezTo>
                    <a:cubicBezTo>
                      <a:pt x="1" y="5"/>
                      <a:pt x="6" y="0"/>
                      <a:pt x="11" y="0"/>
                    </a:cubicBezTo>
                    <a:cubicBezTo>
                      <a:pt x="17" y="0"/>
                      <a:pt x="22" y="6"/>
                      <a:pt x="22" y="12"/>
                    </a:cubicBezTo>
                    <a:cubicBezTo>
                      <a:pt x="22" y="17"/>
                      <a:pt x="17" y="23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" name="Freeform 887"/>
              <p:cNvSpPr>
                <a:spLocks/>
              </p:cNvSpPr>
              <p:nvPr/>
            </p:nvSpPr>
            <p:spPr bwMode="auto">
              <a:xfrm>
                <a:off x="6171" y="4466"/>
                <a:ext cx="23" cy="23"/>
              </a:xfrm>
              <a:custGeom>
                <a:avLst/>
                <a:gdLst>
                  <a:gd name="T0" fmla="*/ 11 w 23"/>
                  <a:gd name="T1" fmla="*/ 0 h 23"/>
                  <a:gd name="T2" fmla="*/ 23 w 23"/>
                  <a:gd name="T3" fmla="*/ 11 h 23"/>
                  <a:gd name="T4" fmla="*/ 12 w 23"/>
                  <a:gd name="T5" fmla="*/ 23 h 23"/>
                  <a:gd name="T6" fmla="*/ 0 w 23"/>
                  <a:gd name="T7" fmla="*/ 12 h 23"/>
                  <a:gd name="T8" fmla="*/ 11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0"/>
                    </a:moveTo>
                    <a:cubicBezTo>
                      <a:pt x="17" y="0"/>
                      <a:pt x="23" y="5"/>
                      <a:pt x="23" y="11"/>
                    </a:cubicBezTo>
                    <a:cubicBezTo>
                      <a:pt x="23" y="17"/>
                      <a:pt x="18" y="22"/>
                      <a:pt x="12" y="23"/>
                    </a:cubicBez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" name="Freeform 888"/>
              <p:cNvSpPr>
                <a:spLocks/>
              </p:cNvSpPr>
              <p:nvPr/>
            </p:nvSpPr>
            <p:spPr bwMode="auto">
              <a:xfrm>
                <a:off x="6704" y="4044"/>
                <a:ext cx="21" cy="23"/>
              </a:xfrm>
              <a:custGeom>
                <a:avLst/>
                <a:gdLst>
                  <a:gd name="T0" fmla="*/ 22 w 22"/>
                  <a:gd name="T1" fmla="*/ 10 h 23"/>
                  <a:gd name="T2" fmla="*/ 13 w 22"/>
                  <a:gd name="T3" fmla="*/ 21 h 23"/>
                  <a:gd name="T4" fmla="*/ 1 w 22"/>
                  <a:gd name="T5" fmla="*/ 12 h 23"/>
                  <a:gd name="T6" fmla="*/ 9 w 22"/>
                  <a:gd name="T7" fmla="*/ 1 h 23"/>
                  <a:gd name="T8" fmla="*/ 22 w 22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10"/>
                    </a:moveTo>
                    <a:cubicBezTo>
                      <a:pt x="22" y="15"/>
                      <a:pt x="18" y="20"/>
                      <a:pt x="13" y="21"/>
                    </a:cubicBezTo>
                    <a:cubicBezTo>
                      <a:pt x="7" y="23"/>
                      <a:pt x="1" y="18"/>
                      <a:pt x="1" y="12"/>
                    </a:cubicBezTo>
                    <a:cubicBezTo>
                      <a:pt x="0" y="7"/>
                      <a:pt x="4" y="2"/>
                      <a:pt x="9" y="1"/>
                    </a:cubicBezTo>
                    <a:cubicBezTo>
                      <a:pt x="15" y="0"/>
                      <a:pt x="21" y="4"/>
                      <a:pt x="2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4" name="Freeform 889"/>
              <p:cNvSpPr>
                <a:spLocks/>
              </p:cNvSpPr>
              <p:nvPr/>
            </p:nvSpPr>
            <p:spPr bwMode="auto">
              <a:xfrm>
                <a:off x="3520" y="3798"/>
                <a:ext cx="23" cy="24"/>
              </a:xfrm>
              <a:custGeom>
                <a:avLst/>
                <a:gdLst>
                  <a:gd name="T0" fmla="*/ 12 w 23"/>
                  <a:gd name="T1" fmla="*/ 1 h 24"/>
                  <a:gd name="T2" fmla="*/ 23 w 23"/>
                  <a:gd name="T3" fmla="*/ 13 h 24"/>
                  <a:gd name="T4" fmla="*/ 11 w 23"/>
                  <a:gd name="T5" fmla="*/ 23 h 24"/>
                  <a:gd name="T6" fmla="*/ 0 w 23"/>
                  <a:gd name="T7" fmla="*/ 11 h 24"/>
                  <a:gd name="T8" fmla="*/ 12 w 23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12" y="1"/>
                    </a:moveTo>
                    <a:cubicBezTo>
                      <a:pt x="19" y="1"/>
                      <a:pt x="23" y="7"/>
                      <a:pt x="23" y="13"/>
                    </a:cubicBezTo>
                    <a:cubicBezTo>
                      <a:pt x="22" y="19"/>
                      <a:pt x="17" y="24"/>
                      <a:pt x="11" y="23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5"/>
                      <a:pt x="6" y="0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Freeform 890"/>
              <p:cNvSpPr>
                <a:spLocks/>
              </p:cNvSpPr>
              <p:nvPr/>
            </p:nvSpPr>
            <p:spPr bwMode="auto">
              <a:xfrm>
                <a:off x="3639" y="4038"/>
                <a:ext cx="24" cy="22"/>
              </a:xfrm>
              <a:custGeom>
                <a:avLst/>
                <a:gdLst>
                  <a:gd name="T0" fmla="*/ 23 w 24"/>
                  <a:gd name="T1" fmla="*/ 11 h 22"/>
                  <a:gd name="T2" fmla="*/ 11 w 24"/>
                  <a:gd name="T3" fmla="*/ 22 h 22"/>
                  <a:gd name="T4" fmla="*/ 1 w 24"/>
                  <a:gd name="T5" fmla="*/ 9 h 22"/>
                  <a:gd name="T6" fmla="*/ 12 w 24"/>
                  <a:gd name="T7" fmla="*/ 0 h 22"/>
                  <a:gd name="T8" fmla="*/ 23 w 24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23" y="11"/>
                    </a:moveTo>
                    <a:cubicBezTo>
                      <a:pt x="23" y="17"/>
                      <a:pt x="17" y="22"/>
                      <a:pt x="11" y="22"/>
                    </a:cubicBezTo>
                    <a:cubicBezTo>
                      <a:pt x="5" y="21"/>
                      <a:pt x="0" y="15"/>
                      <a:pt x="1" y="9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8" y="0"/>
                      <a:pt x="24" y="5"/>
                      <a:pt x="2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Freeform 891"/>
              <p:cNvSpPr>
                <a:spLocks/>
              </p:cNvSpPr>
              <p:nvPr/>
            </p:nvSpPr>
            <p:spPr bwMode="auto">
              <a:xfrm>
                <a:off x="4273" y="1169"/>
                <a:ext cx="22" cy="23"/>
              </a:xfrm>
              <a:custGeom>
                <a:avLst/>
                <a:gdLst>
                  <a:gd name="T0" fmla="*/ 11 w 23"/>
                  <a:gd name="T1" fmla="*/ 0 h 23"/>
                  <a:gd name="T2" fmla="*/ 23 w 23"/>
                  <a:gd name="T3" fmla="*/ 11 h 23"/>
                  <a:gd name="T4" fmla="*/ 12 w 23"/>
                  <a:gd name="T5" fmla="*/ 22 h 23"/>
                  <a:gd name="T6" fmla="*/ 1 w 23"/>
                  <a:gd name="T7" fmla="*/ 13 h 23"/>
                  <a:gd name="T8" fmla="*/ 11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0"/>
                    </a:moveTo>
                    <a:cubicBezTo>
                      <a:pt x="17" y="0"/>
                      <a:pt x="23" y="5"/>
                      <a:pt x="23" y="11"/>
                    </a:cubicBezTo>
                    <a:cubicBezTo>
                      <a:pt x="23" y="16"/>
                      <a:pt x="18" y="22"/>
                      <a:pt x="12" y="22"/>
                    </a:cubicBezTo>
                    <a:cubicBezTo>
                      <a:pt x="7" y="23"/>
                      <a:pt x="2" y="18"/>
                      <a:pt x="1" y="13"/>
                    </a:cubicBezTo>
                    <a:cubicBezTo>
                      <a:pt x="0" y="6"/>
                      <a:pt x="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Freeform 892"/>
              <p:cNvSpPr>
                <a:spLocks/>
              </p:cNvSpPr>
              <p:nvPr/>
            </p:nvSpPr>
            <p:spPr bwMode="auto">
              <a:xfrm>
                <a:off x="4393" y="1107"/>
                <a:ext cx="22" cy="23"/>
              </a:xfrm>
              <a:custGeom>
                <a:avLst/>
                <a:gdLst>
                  <a:gd name="T0" fmla="*/ 11 w 23"/>
                  <a:gd name="T1" fmla="*/ 1 h 23"/>
                  <a:gd name="T2" fmla="*/ 23 w 23"/>
                  <a:gd name="T3" fmla="*/ 11 h 23"/>
                  <a:gd name="T4" fmla="*/ 11 w 23"/>
                  <a:gd name="T5" fmla="*/ 23 h 23"/>
                  <a:gd name="T6" fmla="*/ 1 w 23"/>
                  <a:gd name="T7" fmla="*/ 13 h 23"/>
                  <a:gd name="T8" fmla="*/ 11 w 23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1"/>
                    </a:moveTo>
                    <a:cubicBezTo>
                      <a:pt x="17" y="0"/>
                      <a:pt x="23" y="5"/>
                      <a:pt x="23" y="11"/>
                    </a:cubicBezTo>
                    <a:cubicBezTo>
                      <a:pt x="23" y="17"/>
                      <a:pt x="17" y="23"/>
                      <a:pt x="11" y="23"/>
                    </a:cubicBezTo>
                    <a:cubicBezTo>
                      <a:pt x="6" y="22"/>
                      <a:pt x="2" y="18"/>
                      <a:pt x="1" y="13"/>
                    </a:cubicBezTo>
                    <a:cubicBezTo>
                      <a:pt x="0" y="6"/>
                      <a:pt x="5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Freeform 893"/>
              <p:cNvSpPr>
                <a:spLocks/>
              </p:cNvSpPr>
              <p:nvPr/>
            </p:nvSpPr>
            <p:spPr bwMode="auto">
              <a:xfrm>
                <a:off x="3939" y="4333"/>
                <a:ext cx="22" cy="22"/>
              </a:xfrm>
              <a:custGeom>
                <a:avLst/>
                <a:gdLst>
                  <a:gd name="T0" fmla="*/ 11 w 22"/>
                  <a:gd name="T1" fmla="*/ 1 h 23"/>
                  <a:gd name="T2" fmla="*/ 22 w 22"/>
                  <a:gd name="T3" fmla="*/ 12 h 23"/>
                  <a:gd name="T4" fmla="*/ 13 w 22"/>
                  <a:gd name="T5" fmla="*/ 23 h 23"/>
                  <a:gd name="T6" fmla="*/ 0 w 22"/>
                  <a:gd name="T7" fmla="*/ 13 h 23"/>
                  <a:gd name="T8" fmla="*/ 11 w 22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11" y="1"/>
                    </a:moveTo>
                    <a:cubicBezTo>
                      <a:pt x="17" y="0"/>
                      <a:pt x="22" y="5"/>
                      <a:pt x="22" y="12"/>
                    </a:cubicBezTo>
                    <a:cubicBezTo>
                      <a:pt x="22" y="17"/>
                      <a:pt x="18" y="22"/>
                      <a:pt x="13" y="23"/>
                    </a:cubicBezTo>
                    <a:cubicBezTo>
                      <a:pt x="7" y="23"/>
                      <a:pt x="1" y="18"/>
                      <a:pt x="0" y="13"/>
                    </a:cubicBezTo>
                    <a:cubicBezTo>
                      <a:pt x="0" y="7"/>
                      <a:pt x="5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894"/>
              <p:cNvSpPr>
                <a:spLocks/>
              </p:cNvSpPr>
              <p:nvPr/>
            </p:nvSpPr>
            <p:spPr bwMode="auto">
              <a:xfrm>
                <a:off x="4156" y="1229"/>
                <a:ext cx="21" cy="23"/>
              </a:xfrm>
              <a:custGeom>
                <a:avLst/>
                <a:gdLst>
                  <a:gd name="T0" fmla="*/ 22 w 22"/>
                  <a:gd name="T1" fmla="*/ 12 h 23"/>
                  <a:gd name="T2" fmla="*/ 9 w 22"/>
                  <a:gd name="T3" fmla="*/ 22 h 23"/>
                  <a:gd name="T4" fmla="*/ 0 w 22"/>
                  <a:gd name="T5" fmla="*/ 11 h 23"/>
                  <a:gd name="T6" fmla="*/ 11 w 22"/>
                  <a:gd name="T7" fmla="*/ 0 h 23"/>
                  <a:gd name="T8" fmla="*/ 22 w 22"/>
                  <a:gd name="T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12"/>
                    </a:moveTo>
                    <a:cubicBezTo>
                      <a:pt x="21" y="18"/>
                      <a:pt x="16" y="23"/>
                      <a:pt x="9" y="22"/>
                    </a:cubicBezTo>
                    <a:cubicBezTo>
                      <a:pt x="4" y="21"/>
                      <a:pt x="0" y="16"/>
                      <a:pt x="0" y="11"/>
                    </a:cubicBezTo>
                    <a:cubicBezTo>
                      <a:pt x="0" y="6"/>
                      <a:pt x="6" y="0"/>
                      <a:pt x="11" y="0"/>
                    </a:cubicBezTo>
                    <a:cubicBezTo>
                      <a:pt x="17" y="0"/>
                      <a:pt x="22" y="6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895"/>
              <p:cNvSpPr>
                <a:spLocks/>
              </p:cNvSpPr>
              <p:nvPr/>
            </p:nvSpPr>
            <p:spPr bwMode="auto">
              <a:xfrm>
                <a:off x="6731" y="3955"/>
                <a:ext cx="23" cy="21"/>
              </a:xfrm>
              <a:custGeom>
                <a:avLst/>
                <a:gdLst>
                  <a:gd name="T0" fmla="*/ 13 w 23"/>
                  <a:gd name="T1" fmla="*/ 22 h 22"/>
                  <a:gd name="T2" fmla="*/ 1 w 23"/>
                  <a:gd name="T3" fmla="*/ 12 h 22"/>
                  <a:gd name="T4" fmla="*/ 12 w 23"/>
                  <a:gd name="T5" fmla="*/ 0 h 22"/>
                  <a:gd name="T6" fmla="*/ 22 w 23"/>
                  <a:gd name="T7" fmla="*/ 9 h 22"/>
                  <a:gd name="T8" fmla="*/ 13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3" y="22"/>
                    </a:moveTo>
                    <a:cubicBezTo>
                      <a:pt x="7" y="22"/>
                      <a:pt x="1" y="17"/>
                      <a:pt x="1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7" y="0"/>
                      <a:pt x="22" y="3"/>
                      <a:pt x="22" y="9"/>
                    </a:cubicBezTo>
                    <a:cubicBezTo>
                      <a:pt x="23" y="15"/>
                      <a:pt x="19" y="21"/>
                      <a:pt x="1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Freeform 896"/>
              <p:cNvSpPr>
                <a:spLocks/>
              </p:cNvSpPr>
              <p:nvPr/>
            </p:nvSpPr>
            <p:spPr bwMode="auto">
              <a:xfrm>
                <a:off x="3889" y="1439"/>
                <a:ext cx="23" cy="22"/>
              </a:xfrm>
              <a:custGeom>
                <a:avLst/>
                <a:gdLst>
                  <a:gd name="T0" fmla="*/ 12 w 23"/>
                  <a:gd name="T1" fmla="*/ 22 h 22"/>
                  <a:gd name="T2" fmla="*/ 0 w 23"/>
                  <a:gd name="T3" fmla="*/ 11 h 22"/>
                  <a:gd name="T4" fmla="*/ 12 w 23"/>
                  <a:gd name="T5" fmla="*/ 0 h 22"/>
                  <a:gd name="T6" fmla="*/ 22 w 23"/>
                  <a:gd name="T7" fmla="*/ 10 h 22"/>
                  <a:gd name="T8" fmla="*/ 12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2" y="22"/>
                    </a:moveTo>
                    <a:cubicBezTo>
                      <a:pt x="6" y="22"/>
                      <a:pt x="0" y="16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8" y="0"/>
                      <a:pt x="22" y="5"/>
                      <a:pt x="22" y="10"/>
                    </a:cubicBezTo>
                    <a:cubicBezTo>
                      <a:pt x="23" y="17"/>
                      <a:pt x="18" y="22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Freeform 897"/>
              <p:cNvSpPr>
                <a:spLocks/>
              </p:cNvSpPr>
              <p:nvPr/>
            </p:nvSpPr>
            <p:spPr bwMode="auto">
              <a:xfrm>
                <a:off x="5969" y="1126"/>
                <a:ext cx="21" cy="22"/>
              </a:xfrm>
              <a:custGeom>
                <a:avLst/>
                <a:gdLst>
                  <a:gd name="T0" fmla="*/ 22 w 22"/>
                  <a:gd name="T1" fmla="*/ 12 h 23"/>
                  <a:gd name="T2" fmla="*/ 10 w 22"/>
                  <a:gd name="T3" fmla="*/ 22 h 23"/>
                  <a:gd name="T4" fmla="*/ 0 w 22"/>
                  <a:gd name="T5" fmla="*/ 12 h 23"/>
                  <a:gd name="T6" fmla="*/ 11 w 22"/>
                  <a:gd name="T7" fmla="*/ 0 h 23"/>
                  <a:gd name="T8" fmla="*/ 22 w 22"/>
                  <a:gd name="T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12"/>
                    </a:moveTo>
                    <a:cubicBezTo>
                      <a:pt x="22" y="18"/>
                      <a:pt x="16" y="23"/>
                      <a:pt x="10" y="22"/>
                    </a:cubicBezTo>
                    <a:cubicBezTo>
                      <a:pt x="5" y="21"/>
                      <a:pt x="0" y="16"/>
                      <a:pt x="0" y="12"/>
                    </a:cubicBezTo>
                    <a:cubicBezTo>
                      <a:pt x="0" y="6"/>
                      <a:pt x="6" y="0"/>
                      <a:pt x="11" y="0"/>
                    </a:cubicBezTo>
                    <a:cubicBezTo>
                      <a:pt x="17" y="0"/>
                      <a:pt x="22" y="5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Freeform 898"/>
              <p:cNvSpPr>
                <a:spLocks/>
              </p:cNvSpPr>
              <p:nvPr/>
            </p:nvSpPr>
            <p:spPr bwMode="auto">
              <a:xfrm>
                <a:off x="6290" y="4406"/>
                <a:ext cx="22" cy="23"/>
              </a:xfrm>
              <a:custGeom>
                <a:avLst/>
                <a:gdLst>
                  <a:gd name="T0" fmla="*/ 21 w 22"/>
                  <a:gd name="T1" fmla="*/ 10 h 23"/>
                  <a:gd name="T2" fmla="*/ 11 w 22"/>
                  <a:gd name="T3" fmla="*/ 22 h 23"/>
                  <a:gd name="T4" fmla="*/ 0 w 22"/>
                  <a:gd name="T5" fmla="*/ 11 h 23"/>
                  <a:gd name="T6" fmla="*/ 9 w 22"/>
                  <a:gd name="T7" fmla="*/ 1 h 23"/>
                  <a:gd name="T8" fmla="*/ 21 w 22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1" y="10"/>
                    </a:moveTo>
                    <a:cubicBezTo>
                      <a:pt x="22" y="16"/>
                      <a:pt x="17" y="22"/>
                      <a:pt x="11" y="22"/>
                    </a:cubicBezTo>
                    <a:cubicBezTo>
                      <a:pt x="5" y="23"/>
                      <a:pt x="0" y="17"/>
                      <a:pt x="0" y="11"/>
                    </a:cubicBezTo>
                    <a:cubicBezTo>
                      <a:pt x="0" y="6"/>
                      <a:pt x="3" y="1"/>
                      <a:pt x="9" y="1"/>
                    </a:cubicBezTo>
                    <a:cubicBezTo>
                      <a:pt x="15" y="0"/>
                      <a:pt x="21" y="4"/>
                      <a:pt x="2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Freeform 899"/>
              <p:cNvSpPr>
                <a:spLocks/>
              </p:cNvSpPr>
              <p:nvPr/>
            </p:nvSpPr>
            <p:spPr bwMode="auto">
              <a:xfrm>
                <a:off x="4178" y="4512"/>
                <a:ext cx="23" cy="21"/>
              </a:xfrm>
              <a:custGeom>
                <a:avLst/>
                <a:gdLst>
                  <a:gd name="T0" fmla="*/ 12 w 23"/>
                  <a:gd name="T1" fmla="*/ 0 h 22"/>
                  <a:gd name="T2" fmla="*/ 22 w 23"/>
                  <a:gd name="T3" fmla="*/ 12 h 22"/>
                  <a:gd name="T4" fmla="*/ 12 w 23"/>
                  <a:gd name="T5" fmla="*/ 22 h 22"/>
                  <a:gd name="T6" fmla="*/ 0 w 23"/>
                  <a:gd name="T7" fmla="*/ 11 h 22"/>
                  <a:gd name="T8" fmla="*/ 12 w 23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2" y="0"/>
                    </a:moveTo>
                    <a:cubicBezTo>
                      <a:pt x="18" y="0"/>
                      <a:pt x="23" y="6"/>
                      <a:pt x="22" y="12"/>
                    </a:cubicBezTo>
                    <a:cubicBezTo>
                      <a:pt x="22" y="17"/>
                      <a:pt x="18" y="22"/>
                      <a:pt x="12" y="22"/>
                    </a:cubicBezTo>
                    <a:cubicBezTo>
                      <a:pt x="6" y="22"/>
                      <a:pt x="0" y="17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5" name="Freeform 900"/>
              <p:cNvSpPr>
                <a:spLocks/>
              </p:cNvSpPr>
              <p:nvPr/>
            </p:nvSpPr>
            <p:spPr bwMode="auto">
              <a:xfrm>
                <a:off x="6747" y="1775"/>
                <a:ext cx="22" cy="23"/>
              </a:xfrm>
              <a:custGeom>
                <a:avLst/>
                <a:gdLst>
                  <a:gd name="T0" fmla="*/ 12 w 23"/>
                  <a:gd name="T1" fmla="*/ 23 h 23"/>
                  <a:gd name="T2" fmla="*/ 0 w 23"/>
                  <a:gd name="T3" fmla="*/ 12 h 23"/>
                  <a:gd name="T4" fmla="*/ 9 w 23"/>
                  <a:gd name="T5" fmla="*/ 1 h 23"/>
                  <a:gd name="T6" fmla="*/ 22 w 23"/>
                  <a:gd name="T7" fmla="*/ 11 h 23"/>
                  <a:gd name="T8" fmla="*/ 12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2" y="23"/>
                    </a:moveTo>
                    <a:cubicBezTo>
                      <a:pt x="5" y="23"/>
                      <a:pt x="0" y="19"/>
                      <a:pt x="0" y="12"/>
                    </a:cubicBezTo>
                    <a:cubicBezTo>
                      <a:pt x="0" y="7"/>
                      <a:pt x="5" y="2"/>
                      <a:pt x="9" y="1"/>
                    </a:cubicBezTo>
                    <a:cubicBezTo>
                      <a:pt x="15" y="0"/>
                      <a:pt x="21" y="5"/>
                      <a:pt x="22" y="11"/>
                    </a:cubicBezTo>
                    <a:cubicBezTo>
                      <a:pt x="23" y="17"/>
                      <a:pt x="18" y="23"/>
                      <a:pt x="1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6" name="Freeform 901"/>
              <p:cNvSpPr>
                <a:spLocks/>
              </p:cNvSpPr>
              <p:nvPr/>
            </p:nvSpPr>
            <p:spPr bwMode="auto">
              <a:xfrm>
                <a:off x="6386" y="1363"/>
                <a:ext cx="22" cy="20"/>
              </a:xfrm>
              <a:custGeom>
                <a:avLst/>
                <a:gdLst>
                  <a:gd name="T0" fmla="*/ 11 w 23"/>
                  <a:gd name="T1" fmla="*/ 0 h 21"/>
                  <a:gd name="T2" fmla="*/ 21 w 23"/>
                  <a:gd name="T3" fmla="*/ 9 h 21"/>
                  <a:gd name="T4" fmla="*/ 12 w 23"/>
                  <a:gd name="T5" fmla="*/ 21 h 21"/>
                  <a:gd name="T6" fmla="*/ 1 w 23"/>
                  <a:gd name="T7" fmla="*/ 13 h 21"/>
                  <a:gd name="T8" fmla="*/ 11 w 23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1">
                    <a:moveTo>
                      <a:pt x="11" y="0"/>
                    </a:moveTo>
                    <a:cubicBezTo>
                      <a:pt x="16" y="0"/>
                      <a:pt x="20" y="4"/>
                      <a:pt x="21" y="9"/>
                    </a:cubicBezTo>
                    <a:cubicBezTo>
                      <a:pt x="23" y="15"/>
                      <a:pt x="19" y="21"/>
                      <a:pt x="12" y="21"/>
                    </a:cubicBezTo>
                    <a:cubicBezTo>
                      <a:pt x="7" y="21"/>
                      <a:pt x="2" y="18"/>
                      <a:pt x="1" y="13"/>
                    </a:cubicBezTo>
                    <a:cubicBezTo>
                      <a:pt x="0" y="7"/>
                      <a:pt x="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Freeform 902"/>
              <p:cNvSpPr>
                <a:spLocks/>
              </p:cNvSpPr>
              <p:nvPr/>
            </p:nvSpPr>
            <p:spPr bwMode="auto">
              <a:xfrm>
                <a:off x="4038" y="1290"/>
                <a:ext cx="21" cy="21"/>
              </a:xfrm>
              <a:custGeom>
                <a:avLst/>
                <a:gdLst>
                  <a:gd name="T0" fmla="*/ 11 w 22"/>
                  <a:gd name="T1" fmla="*/ 0 h 21"/>
                  <a:gd name="T2" fmla="*/ 21 w 22"/>
                  <a:gd name="T3" fmla="*/ 9 h 21"/>
                  <a:gd name="T4" fmla="*/ 11 w 22"/>
                  <a:gd name="T5" fmla="*/ 21 h 21"/>
                  <a:gd name="T6" fmla="*/ 1 w 22"/>
                  <a:gd name="T7" fmla="*/ 9 h 21"/>
                  <a:gd name="T8" fmla="*/ 11 w 2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1" y="0"/>
                    </a:moveTo>
                    <a:cubicBezTo>
                      <a:pt x="16" y="0"/>
                      <a:pt x="21" y="4"/>
                      <a:pt x="21" y="9"/>
                    </a:cubicBezTo>
                    <a:cubicBezTo>
                      <a:pt x="22" y="15"/>
                      <a:pt x="17" y="21"/>
                      <a:pt x="11" y="21"/>
                    </a:cubicBezTo>
                    <a:cubicBezTo>
                      <a:pt x="5" y="21"/>
                      <a:pt x="0" y="16"/>
                      <a:pt x="1" y="9"/>
                    </a:cubicBezTo>
                    <a:cubicBezTo>
                      <a:pt x="1" y="4"/>
                      <a:pt x="5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8" name="Freeform 903"/>
              <p:cNvSpPr>
                <a:spLocks/>
              </p:cNvSpPr>
              <p:nvPr/>
            </p:nvSpPr>
            <p:spPr bwMode="auto">
              <a:xfrm>
                <a:off x="6536" y="1509"/>
                <a:ext cx="22" cy="22"/>
              </a:xfrm>
              <a:custGeom>
                <a:avLst/>
                <a:gdLst>
                  <a:gd name="T0" fmla="*/ 12 w 22"/>
                  <a:gd name="T1" fmla="*/ 1 h 22"/>
                  <a:gd name="T2" fmla="*/ 21 w 22"/>
                  <a:gd name="T3" fmla="*/ 13 h 22"/>
                  <a:gd name="T4" fmla="*/ 9 w 22"/>
                  <a:gd name="T5" fmla="*/ 21 h 22"/>
                  <a:gd name="T6" fmla="*/ 0 w 22"/>
                  <a:gd name="T7" fmla="*/ 11 h 22"/>
                  <a:gd name="T8" fmla="*/ 12 w 22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2" y="1"/>
                    </a:moveTo>
                    <a:cubicBezTo>
                      <a:pt x="18" y="1"/>
                      <a:pt x="22" y="8"/>
                      <a:pt x="21" y="13"/>
                    </a:cubicBezTo>
                    <a:cubicBezTo>
                      <a:pt x="20" y="18"/>
                      <a:pt x="15" y="22"/>
                      <a:pt x="9" y="21"/>
                    </a:cubicBez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6" y="0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9" name="Freeform 904"/>
              <p:cNvSpPr>
                <a:spLocks/>
              </p:cNvSpPr>
              <p:nvPr/>
            </p:nvSpPr>
            <p:spPr bwMode="auto">
              <a:xfrm>
                <a:off x="6556" y="4195"/>
                <a:ext cx="22" cy="21"/>
              </a:xfrm>
              <a:custGeom>
                <a:avLst/>
                <a:gdLst>
                  <a:gd name="T0" fmla="*/ 1 w 22"/>
                  <a:gd name="T1" fmla="*/ 10 h 22"/>
                  <a:gd name="T2" fmla="*/ 11 w 22"/>
                  <a:gd name="T3" fmla="*/ 0 h 22"/>
                  <a:gd name="T4" fmla="*/ 21 w 22"/>
                  <a:gd name="T5" fmla="*/ 12 h 22"/>
                  <a:gd name="T6" fmla="*/ 11 w 22"/>
                  <a:gd name="T7" fmla="*/ 22 h 22"/>
                  <a:gd name="T8" fmla="*/ 1 w 22"/>
                  <a:gd name="T9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" y="10"/>
                    </a:moveTo>
                    <a:cubicBezTo>
                      <a:pt x="1" y="5"/>
                      <a:pt x="5" y="0"/>
                      <a:pt x="11" y="0"/>
                    </a:cubicBezTo>
                    <a:cubicBezTo>
                      <a:pt x="17" y="0"/>
                      <a:pt x="22" y="6"/>
                      <a:pt x="21" y="12"/>
                    </a:cubicBezTo>
                    <a:cubicBezTo>
                      <a:pt x="21" y="17"/>
                      <a:pt x="16" y="22"/>
                      <a:pt x="11" y="22"/>
                    </a:cubicBezTo>
                    <a:cubicBezTo>
                      <a:pt x="5" y="22"/>
                      <a:pt x="0" y="16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0" name="Freeform 905"/>
              <p:cNvSpPr>
                <a:spLocks/>
              </p:cNvSpPr>
              <p:nvPr/>
            </p:nvSpPr>
            <p:spPr bwMode="auto">
              <a:xfrm>
                <a:off x="3594" y="1739"/>
                <a:ext cx="21" cy="22"/>
              </a:xfrm>
              <a:custGeom>
                <a:avLst/>
                <a:gdLst>
                  <a:gd name="T0" fmla="*/ 12 w 21"/>
                  <a:gd name="T1" fmla="*/ 22 h 22"/>
                  <a:gd name="T2" fmla="*/ 0 w 21"/>
                  <a:gd name="T3" fmla="*/ 11 h 22"/>
                  <a:gd name="T4" fmla="*/ 10 w 21"/>
                  <a:gd name="T5" fmla="*/ 0 h 22"/>
                  <a:gd name="T6" fmla="*/ 21 w 21"/>
                  <a:gd name="T7" fmla="*/ 11 h 22"/>
                  <a:gd name="T8" fmla="*/ 12 w 21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12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1" y="6"/>
                      <a:pt x="5" y="1"/>
                      <a:pt x="10" y="0"/>
                    </a:cubicBezTo>
                    <a:cubicBezTo>
                      <a:pt x="16" y="0"/>
                      <a:pt x="21" y="5"/>
                      <a:pt x="21" y="11"/>
                    </a:cubicBezTo>
                    <a:cubicBezTo>
                      <a:pt x="21" y="17"/>
                      <a:pt x="17" y="21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1" name="Freeform 906"/>
              <p:cNvSpPr>
                <a:spLocks/>
              </p:cNvSpPr>
              <p:nvPr/>
            </p:nvSpPr>
            <p:spPr bwMode="auto">
              <a:xfrm>
                <a:off x="6407" y="4345"/>
                <a:ext cx="22" cy="21"/>
              </a:xfrm>
              <a:custGeom>
                <a:avLst/>
                <a:gdLst>
                  <a:gd name="T0" fmla="*/ 22 w 22"/>
                  <a:gd name="T1" fmla="*/ 9 h 21"/>
                  <a:gd name="T2" fmla="*/ 11 w 22"/>
                  <a:gd name="T3" fmla="*/ 21 h 21"/>
                  <a:gd name="T4" fmla="*/ 1 w 22"/>
                  <a:gd name="T5" fmla="*/ 12 h 21"/>
                  <a:gd name="T6" fmla="*/ 11 w 22"/>
                  <a:gd name="T7" fmla="*/ 0 h 21"/>
                  <a:gd name="T8" fmla="*/ 22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22" y="9"/>
                    </a:moveTo>
                    <a:cubicBezTo>
                      <a:pt x="22" y="16"/>
                      <a:pt x="17" y="21"/>
                      <a:pt x="11" y="21"/>
                    </a:cubicBezTo>
                    <a:cubicBezTo>
                      <a:pt x="6" y="21"/>
                      <a:pt x="2" y="17"/>
                      <a:pt x="1" y="12"/>
                    </a:cubicBezTo>
                    <a:cubicBezTo>
                      <a:pt x="0" y="6"/>
                      <a:pt x="5" y="0"/>
                      <a:pt x="11" y="0"/>
                    </a:cubicBezTo>
                    <a:cubicBezTo>
                      <a:pt x="17" y="0"/>
                      <a:pt x="21" y="4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2" name="Freeform 907"/>
              <p:cNvSpPr>
                <a:spLocks/>
              </p:cNvSpPr>
              <p:nvPr/>
            </p:nvSpPr>
            <p:spPr bwMode="auto">
              <a:xfrm>
                <a:off x="3702" y="4157"/>
                <a:ext cx="21" cy="20"/>
              </a:xfrm>
              <a:custGeom>
                <a:avLst/>
                <a:gdLst>
                  <a:gd name="T0" fmla="*/ 10 w 21"/>
                  <a:gd name="T1" fmla="*/ 0 h 20"/>
                  <a:gd name="T2" fmla="*/ 21 w 21"/>
                  <a:gd name="T3" fmla="*/ 9 h 20"/>
                  <a:gd name="T4" fmla="*/ 11 w 21"/>
                  <a:gd name="T5" fmla="*/ 20 h 20"/>
                  <a:gd name="T6" fmla="*/ 1 w 21"/>
                  <a:gd name="T7" fmla="*/ 11 h 20"/>
                  <a:gd name="T8" fmla="*/ 10 w 2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10" y="0"/>
                    </a:moveTo>
                    <a:cubicBezTo>
                      <a:pt x="15" y="0"/>
                      <a:pt x="20" y="4"/>
                      <a:pt x="21" y="9"/>
                    </a:cubicBezTo>
                    <a:cubicBezTo>
                      <a:pt x="21" y="15"/>
                      <a:pt x="17" y="19"/>
                      <a:pt x="11" y="20"/>
                    </a:cubicBezTo>
                    <a:cubicBezTo>
                      <a:pt x="6" y="20"/>
                      <a:pt x="1" y="16"/>
                      <a:pt x="1" y="11"/>
                    </a:cubicBezTo>
                    <a:cubicBezTo>
                      <a:pt x="0" y="5"/>
                      <a:pt x="4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Freeform 908"/>
              <p:cNvSpPr>
                <a:spLocks/>
              </p:cNvSpPr>
              <p:nvPr/>
            </p:nvSpPr>
            <p:spPr bwMode="auto">
              <a:xfrm>
                <a:off x="6059" y="1156"/>
                <a:ext cx="21" cy="22"/>
              </a:xfrm>
              <a:custGeom>
                <a:avLst/>
                <a:gdLst>
                  <a:gd name="T0" fmla="*/ 11 w 21"/>
                  <a:gd name="T1" fmla="*/ 0 h 22"/>
                  <a:gd name="T2" fmla="*/ 21 w 21"/>
                  <a:gd name="T3" fmla="*/ 11 h 22"/>
                  <a:gd name="T4" fmla="*/ 9 w 21"/>
                  <a:gd name="T5" fmla="*/ 21 h 22"/>
                  <a:gd name="T6" fmla="*/ 1 w 21"/>
                  <a:gd name="T7" fmla="*/ 9 h 22"/>
                  <a:gd name="T8" fmla="*/ 11 w 2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11" y="0"/>
                    </a:moveTo>
                    <a:cubicBezTo>
                      <a:pt x="17" y="1"/>
                      <a:pt x="21" y="5"/>
                      <a:pt x="21" y="11"/>
                    </a:cubicBezTo>
                    <a:cubicBezTo>
                      <a:pt x="21" y="17"/>
                      <a:pt x="14" y="22"/>
                      <a:pt x="9" y="21"/>
                    </a:cubicBezTo>
                    <a:cubicBezTo>
                      <a:pt x="4" y="20"/>
                      <a:pt x="0" y="15"/>
                      <a:pt x="1" y="9"/>
                    </a:cubicBezTo>
                    <a:cubicBezTo>
                      <a:pt x="1" y="4"/>
                      <a:pt x="6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Freeform 909"/>
              <p:cNvSpPr>
                <a:spLocks/>
              </p:cNvSpPr>
              <p:nvPr/>
            </p:nvSpPr>
            <p:spPr bwMode="auto">
              <a:xfrm>
                <a:off x="3492" y="3890"/>
                <a:ext cx="19" cy="21"/>
              </a:xfrm>
              <a:custGeom>
                <a:avLst/>
                <a:gdLst>
                  <a:gd name="T0" fmla="*/ 11 w 20"/>
                  <a:gd name="T1" fmla="*/ 20 h 21"/>
                  <a:gd name="T2" fmla="*/ 0 w 20"/>
                  <a:gd name="T3" fmla="*/ 12 h 21"/>
                  <a:gd name="T4" fmla="*/ 9 w 20"/>
                  <a:gd name="T5" fmla="*/ 1 h 21"/>
                  <a:gd name="T6" fmla="*/ 20 w 20"/>
                  <a:gd name="T7" fmla="*/ 10 h 21"/>
                  <a:gd name="T8" fmla="*/ 11 w 20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11" y="20"/>
                    </a:moveTo>
                    <a:cubicBezTo>
                      <a:pt x="6" y="21"/>
                      <a:pt x="1" y="17"/>
                      <a:pt x="0" y="12"/>
                    </a:cubicBezTo>
                    <a:cubicBezTo>
                      <a:pt x="0" y="6"/>
                      <a:pt x="4" y="1"/>
                      <a:pt x="9" y="1"/>
                    </a:cubicBezTo>
                    <a:cubicBezTo>
                      <a:pt x="15" y="0"/>
                      <a:pt x="20" y="4"/>
                      <a:pt x="20" y="10"/>
                    </a:cubicBezTo>
                    <a:cubicBezTo>
                      <a:pt x="20" y="15"/>
                      <a:pt x="17" y="20"/>
                      <a:pt x="1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5" name="Freeform 910"/>
              <p:cNvSpPr>
                <a:spLocks/>
              </p:cNvSpPr>
              <p:nvPr/>
            </p:nvSpPr>
            <p:spPr bwMode="auto">
              <a:xfrm>
                <a:off x="6142" y="4557"/>
                <a:ext cx="21" cy="20"/>
              </a:xfrm>
              <a:custGeom>
                <a:avLst/>
                <a:gdLst>
                  <a:gd name="T0" fmla="*/ 21 w 22"/>
                  <a:gd name="T1" fmla="*/ 13 h 21"/>
                  <a:gd name="T2" fmla="*/ 9 w 22"/>
                  <a:gd name="T3" fmla="*/ 20 h 21"/>
                  <a:gd name="T4" fmla="*/ 1 w 22"/>
                  <a:gd name="T5" fmla="*/ 9 h 21"/>
                  <a:gd name="T6" fmla="*/ 13 w 22"/>
                  <a:gd name="T7" fmla="*/ 1 h 21"/>
                  <a:gd name="T8" fmla="*/ 21 w 22"/>
                  <a:gd name="T9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21" y="13"/>
                    </a:moveTo>
                    <a:cubicBezTo>
                      <a:pt x="20" y="18"/>
                      <a:pt x="15" y="21"/>
                      <a:pt x="9" y="20"/>
                    </a:cubicBezTo>
                    <a:cubicBezTo>
                      <a:pt x="4" y="20"/>
                      <a:pt x="0" y="14"/>
                      <a:pt x="1" y="9"/>
                    </a:cubicBezTo>
                    <a:cubicBezTo>
                      <a:pt x="2" y="4"/>
                      <a:pt x="8" y="0"/>
                      <a:pt x="13" y="1"/>
                    </a:cubicBezTo>
                    <a:cubicBezTo>
                      <a:pt x="18" y="2"/>
                      <a:pt x="22" y="8"/>
                      <a:pt x="2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Freeform 911"/>
              <p:cNvSpPr>
                <a:spLocks/>
              </p:cNvSpPr>
              <p:nvPr/>
            </p:nvSpPr>
            <p:spPr bwMode="auto">
              <a:xfrm>
                <a:off x="6686" y="1659"/>
                <a:ext cx="20" cy="19"/>
              </a:xfrm>
              <a:custGeom>
                <a:avLst/>
                <a:gdLst>
                  <a:gd name="T0" fmla="*/ 20 w 21"/>
                  <a:gd name="T1" fmla="*/ 9 h 20"/>
                  <a:gd name="T2" fmla="*/ 11 w 21"/>
                  <a:gd name="T3" fmla="*/ 20 h 20"/>
                  <a:gd name="T4" fmla="*/ 1 w 21"/>
                  <a:gd name="T5" fmla="*/ 11 h 20"/>
                  <a:gd name="T6" fmla="*/ 10 w 21"/>
                  <a:gd name="T7" fmla="*/ 0 h 20"/>
                  <a:gd name="T8" fmla="*/ 20 w 21"/>
                  <a:gd name="T9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20" y="9"/>
                    </a:moveTo>
                    <a:cubicBezTo>
                      <a:pt x="21" y="15"/>
                      <a:pt x="16" y="20"/>
                      <a:pt x="11" y="20"/>
                    </a:cubicBezTo>
                    <a:cubicBezTo>
                      <a:pt x="6" y="20"/>
                      <a:pt x="1" y="16"/>
                      <a:pt x="1" y="11"/>
                    </a:cubicBezTo>
                    <a:cubicBezTo>
                      <a:pt x="0" y="5"/>
                      <a:pt x="4" y="1"/>
                      <a:pt x="10" y="0"/>
                    </a:cubicBezTo>
                    <a:cubicBezTo>
                      <a:pt x="15" y="0"/>
                      <a:pt x="20" y="4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Freeform 912"/>
              <p:cNvSpPr>
                <a:spLocks/>
              </p:cNvSpPr>
              <p:nvPr/>
            </p:nvSpPr>
            <p:spPr bwMode="auto">
              <a:xfrm>
                <a:off x="3625" y="1652"/>
                <a:ext cx="20" cy="21"/>
              </a:xfrm>
              <a:custGeom>
                <a:avLst/>
                <a:gdLst>
                  <a:gd name="T0" fmla="*/ 11 w 21"/>
                  <a:gd name="T1" fmla="*/ 0 h 21"/>
                  <a:gd name="T2" fmla="*/ 20 w 21"/>
                  <a:gd name="T3" fmla="*/ 11 h 21"/>
                  <a:gd name="T4" fmla="*/ 10 w 21"/>
                  <a:gd name="T5" fmla="*/ 20 h 21"/>
                  <a:gd name="T6" fmla="*/ 0 w 21"/>
                  <a:gd name="T7" fmla="*/ 10 h 21"/>
                  <a:gd name="T8" fmla="*/ 11 w 21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11" y="0"/>
                    </a:moveTo>
                    <a:cubicBezTo>
                      <a:pt x="16" y="1"/>
                      <a:pt x="21" y="6"/>
                      <a:pt x="20" y="11"/>
                    </a:cubicBezTo>
                    <a:cubicBezTo>
                      <a:pt x="20" y="16"/>
                      <a:pt x="15" y="21"/>
                      <a:pt x="10" y="20"/>
                    </a:cubicBezTo>
                    <a:cubicBezTo>
                      <a:pt x="4" y="20"/>
                      <a:pt x="0" y="15"/>
                      <a:pt x="0" y="10"/>
                    </a:cubicBezTo>
                    <a:cubicBezTo>
                      <a:pt x="1" y="4"/>
                      <a:pt x="6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8" name="Freeform 913"/>
              <p:cNvSpPr>
                <a:spLocks/>
              </p:cNvSpPr>
              <p:nvPr/>
            </p:nvSpPr>
            <p:spPr bwMode="auto">
              <a:xfrm>
                <a:off x="3419" y="1980"/>
                <a:ext cx="20" cy="21"/>
              </a:xfrm>
              <a:custGeom>
                <a:avLst/>
                <a:gdLst>
                  <a:gd name="T0" fmla="*/ 20 w 20"/>
                  <a:gd name="T1" fmla="*/ 10 h 21"/>
                  <a:gd name="T2" fmla="*/ 10 w 20"/>
                  <a:gd name="T3" fmla="*/ 20 h 21"/>
                  <a:gd name="T4" fmla="*/ 0 w 20"/>
                  <a:gd name="T5" fmla="*/ 11 h 21"/>
                  <a:gd name="T6" fmla="*/ 9 w 20"/>
                  <a:gd name="T7" fmla="*/ 0 h 21"/>
                  <a:gd name="T8" fmla="*/ 20 w 20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10"/>
                    </a:moveTo>
                    <a:cubicBezTo>
                      <a:pt x="20" y="15"/>
                      <a:pt x="15" y="20"/>
                      <a:pt x="10" y="20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9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9" name="Freeform 914"/>
              <p:cNvSpPr>
                <a:spLocks/>
              </p:cNvSpPr>
              <p:nvPr/>
            </p:nvSpPr>
            <p:spPr bwMode="auto">
              <a:xfrm>
                <a:off x="6528" y="4286"/>
                <a:ext cx="20" cy="20"/>
              </a:xfrm>
              <a:custGeom>
                <a:avLst/>
                <a:gdLst>
                  <a:gd name="T0" fmla="*/ 20 w 20"/>
                  <a:gd name="T1" fmla="*/ 10 h 20"/>
                  <a:gd name="T2" fmla="*/ 9 w 20"/>
                  <a:gd name="T3" fmla="*/ 19 h 20"/>
                  <a:gd name="T4" fmla="*/ 1 w 20"/>
                  <a:gd name="T5" fmla="*/ 8 h 20"/>
                  <a:gd name="T6" fmla="*/ 10 w 20"/>
                  <a:gd name="T7" fmla="*/ 0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19" y="15"/>
                      <a:pt x="14" y="20"/>
                      <a:pt x="9" y="19"/>
                    </a:cubicBezTo>
                    <a:cubicBezTo>
                      <a:pt x="4" y="18"/>
                      <a:pt x="0" y="13"/>
                      <a:pt x="1" y="8"/>
                    </a:cubicBezTo>
                    <a:cubicBezTo>
                      <a:pt x="2" y="4"/>
                      <a:pt x="6" y="0"/>
                      <a:pt x="10" y="0"/>
                    </a:cubicBezTo>
                    <a:cubicBezTo>
                      <a:pt x="15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0" name="Freeform 915"/>
              <p:cNvSpPr>
                <a:spLocks/>
              </p:cNvSpPr>
              <p:nvPr/>
            </p:nvSpPr>
            <p:spPr bwMode="auto">
              <a:xfrm>
                <a:off x="6881" y="3805"/>
                <a:ext cx="19" cy="20"/>
              </a:xfrm>
              <a:custGeom>
                <a:avLst/>
                <a:gdLst>
                  <a:gd name="T0" fmla="*/ 1 w 20"/>
                  <a:gd name="T1" fmla="*/ 10 h 20"/>
                  <a:gd name="T2" fmla="*/ 11 w 20"/>
                  <a:gd name="T3" fmla="*/ 0 h 20"/>
                  <a:gd name="T4" fmla="*/ 20 w 20"/>
                  <a:gd name="T5" fmla="*/ 11 h 20"/>
                  <a:gd name="T6" fmla="*/ 10 w 20"/>
                  <a:gd name="T7" fmla="*/ 20 h 20"/>
                  <a:gd name="T8" fmla="*/ 1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1" y="10"/>
                    </a:moveTo>
                    <a:cubicBezTo>
                      <a:pt x="1" y="4"/>
                      <a:pt x="5" y="0"/>
                      <a:pt x="11" y="0"/>
                    </a:cubicBezTo>
                    <a:cubicBezTo>
                      <a:pt x="16" y="1"/>
                      <a:pt x="20" y="5"/>
                      <a:pt x="20" y="11"/>
                    </a:cubicBezTo>
                    <a:cubicBezTo>
                      <a:pt x="20" y="16"/>
                      <a:pt x="15" y="20"/>
                      <a:pt x="10" y="20"/>
                    </a:cubicBezTo>
                    <a:cubicBezTo>
                      <a:pt x="4" y="20"/>
                      <a:pt x="0" y="15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1" name="Freeform 916"/>
              <p:cNvSpPr>
                <a:spLocks/>
              </p:cNvSpPr>
              <p:nvPr/>
            </p:nvSpPr>
            <p:spPr bwMode="auto">
              <a:xfrm>
                <a:off x="3432" y="3772"/>
                <a:ext cx="19" cy="20"/>
              </a:xfrm>
              <a:custGeom>
                <a:avLst/>
                <a:gdLst>
                  <a:gd name="T0" fmla="*/ 10 w 20"/>
                  <a:gd name="T1" fmla="*/ 0 h 20"/>
                  <a:gd name="T2" fmla="*/ 20 w 20"/>
                  <a:gd name="T3" fmla="*/ 10 h 20"/>
                  <a:gd name="T4" fmla="*/ 11 w 20"/>
                  <a:gd name="T5" fmla="*/ 20 h 20"/>
                  <a:gd name="T6" fmla="*/ 0 w 20"/>
                  <a:gd name="T7" fmla="*/ 11 h 20"/>
                  <a:gd name="T8" fmla="*/ 10 w 2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15" y="0"/>
                      <a:pt x="20" y="4"/>
                      <a:pt x="20" y="10"/>
                    </a:cubicBezTo>
                    <a:cubicBezTo>
                      <a:pt x="20" y="15"/>
                      <a:pt x="16" y="20"/>
                      <a:pt x="11" y="20"/>
                    </a:cubicBezTo>
                    <a:cubicBezTo>
                      <a:pt x="5" y="20"/>
                      <a:pt x="1" y="16"/>
                      <a:pt x="0" y="11"/>
                    </a:cubicBezTo>
                    <a:cubicBezTo>
                      <a:pt x="0" y="5"/>
                      <a:pt x="4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2" name="Freeform 917"/>
              <p:cNvSpPr>
                <a:spLocks/>
              </p:cNvSpPr>
              <p:nvPr/>
            </p:nvSpPr>
            <p:spPr bwMode="auto">
              <a:xfrm>
                <a:off x="6148" y="1186"/>
                <a:ext cx="19" cy="18"/>
              </a:xfrm>
              <a:custGeom>
                <a:avLst/>
                <a:gdLst>
                  <a:gd name="T0" fmla="*/ 10 w 20"/>
                  <a:gd name="T1" fmla="*/ 19 h 19"/>
                  <a:gd name="T2" fmla="*/ 0 w 20"/>
                  <a:gd name="T3" fmla="*/ 10 h 19"/>
                  <a:gd name="T4" fmla="*/ 10 w 20"/>
                  <a:gd name="T5" fmla="*/ 0 h 19"/>
                  <a:gd name="T6" fmla="*/ 20 w 20"/>
                  <a:gd name="T7" fmla="*/ 9 h 19"/>
                  <a:gd name="T8" fmla="*/ 10 w 2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10" y="19"/>
                    </a:moveTo>
                    <a:cubicBezTo>
                      <a:pt x="5" y="19"/>
                      <a:pt x="0" y="15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5" y="0"/>
                      <a:pt x="20" y="4"/>
                      <a:pt x="20" y="9"/>
                    </a:cubicBezTo>
                    <a:cubicBezTo>
                      <a:pt x="20" y="15"/>
                      <a:pt x="16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3" name="Freeform 918"/>
              <p:cNvSpPr>
                <a:spLocks/>
              </p:cNvSpPr>
              <p:nvPr/>
            </p:nvSpPr>
            <p:spPr bwMode="auto">
              <a:xfrm>
                <a:off x="3853" y="4306"/>
                <a:ext cx="18" cy="20"/>
              </a:xfrm>
              <a:custGeom>
                <a:avLst/>
                <a:gdLst>
                  <a:gd name="T0" fmla="*/ 19 w 19"/>
                  <a:gd name="T1" fmla="*/ 11 h 20"/>
                  <a:gd name="T2" fmla="*/ 8 w 19"/>
                  <a:gd name="T3" fmla="*/ 19 h 20"/>
                  <a:gd name="T4" fmla="*/ 0 w 19"/>
                  <a:gd name="T5" fmla="*/ 10 h 20"/>
                  <a:gd name="T6" fmla="*/ 10 w 19"/>
                  <a:gd name="T7" fmla="*/ 0 h 20"/>
                  <a:gd name="T8" fmla="*/ 19 w 19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1"/>
                    </a:moveTo>
                    <a:cubicBezTo>
                      <a:pt x="19" y="16"/>
                      <a:pt x="14" y="20"/>
                      <a:pt x="8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5" y="0"/>
                      <a:pt x="19" y="5"/>
                      <a:pt x="1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4" name="Freeform 919"/>
              <p:cNvSpPr>
                <a:spLocks/>
              </p:cNvSpPr>
              <p:nvPr/>
            </p:nvSpPr>
            <p:spPr bwMode="auto">
              <a:xfrm>
                <a:off x="6837" y="1806"/>
                <a:ext cx="20" cy="21"/>
              </a:xfrm>
              <a:custGeom>
                <a:avLst/>
                <a:gdLst>
                  <a:gd name="T0" fmla="*/ 20 w 20"/>
                  <a:gd name="T1" fmla="*/ 10 h 21"/>
                  <a:gd name="T2" fmla="*/ 11 w 20"/>
                  <a:gd name="T3" fmla="*/ 21 h 21"/>
                  <a:gd name="T4" fmla="*/ 1 w 20"/>
                  <a:gd name="T5" fmla="*/ 11 h 21"/>
                  <a:gd name="T6" fmla="*/ 9 w 20"/>
                  <a:gd name="T7" fmla="*/ 2 h 21"/>
                  <a:gd name="T8" fmla="*/ 20 w 20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10"/>
                    </a:moveTo>
                    <a:cubicBezTo>
                      <a:pt x="20" y="15"/>
                      <a:pt x="16" y="20"/>
                      <a:pt x="11" y="21"/>
                    </a:cubicBezTo>
                    <a:cubicBezTo>
                      <a:pt x="6" y="21"/>
                      <a:pt x="0" y="16"/>
                      <a:pt x="1" y="11"/>
                    </a:cubicBezTo>
                    <a:cubicBezTo>
                      <a:pt x="1" y="6"/>
                      <a:pt x="4" y="3"/>
                      <a:pt x="9" y="2"/>
                    </a:cubicBezTo>
                    <a:cubicBezTo>
                      <a:pt x="14" y="0"/>
                      <a:pt x="19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5" name="Freeform 920"/>
              <p:cNvSpPr>
                <a:spLocks/>
              </p:cNvSpPr>
              <p:nvPr/>
            </p:nvSpPr>
            <p:spPr bwMode="auto">
              <a:xfrm>
                <a:off x="3552" y="4009"/>
                <a:ext cx="18" cy="20"/>
              </a:xfrm>
              <a:custGeom>
                <a:avLst/>
                <a:gdLst>
                  <a:gd name="T0" fmla="*/ 19 w 19"/>
                  <a:gd name="T1" fmla="*/ 10 h 20"/>
                  <a:gd name="T2" fmla="*/ 9 w 19"/>
                  <a:gd name="T3" fmla="*/ 19 h 20"/>
                  <a:gd name="T4" fmla="*/ 1 w 19"/>
                  <a:gd name="T5" fmla="*/ 11 h 20"/>
                  <a:gd name="T6" fmla="*/ 9 w 19"/>
                  <a:gd name="T7" fmla="*/ 1 h 20"/>
                  <a:gd name="T8" fmla="*/ 19 w 19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0"/>
                    </a:moveTo>
                    <a:cubicBezTo>
                      <a:pt x="19" y="15"/>
                      <a:pt x="14" y="20"/>
                      <a:pt x="9" y="19"/>
                    </a:cubicBezTo>
                    <a:cubicBezTo>
                      <a:pt x="5" y="19"/>
                      <a:pt x="1" y="16"/>
                      <a:pt x="1" y="11"/>
                    </a:cubicBezTo>
                    <a:cubicBezTo>
                      <a:pt x="0" y="6"/>
                      <a:pt x="4" y="1"/>
                      <a:pt x="9" y="1"/>
                    </a:cubicBezTo>
                    <a:cubicBezTo>
                      <a:pt x="14" y="0"/>
                      <a:pt x="19" y="5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6" name="Freeform 921"/>
              <p:cNvSpPr>
                <a:spLocks/>
              </p:cNvSpPr>
              <p:nvPr/>
            </p:nvSpPr>
            <p:spPr bwMode="auto">
              <a:xfrm>
                <a:off x="6627" y="1541"/>
                <a:ext cx="18" cy="18"/>
              </a:xfrm>
              <a:custGeom>
                <a:avLst/>
                <a:gdLst>
                  <a:gd name="T0" fmla="*/ 19 w 19"/>
                  <a:gd name="T1" fmla="*/ 10 h 19"/>
                  <a:gd name="T2" fmla="*/ 9 w 19"/>
                  <a:gd name="T3" fmla="*/ 19 h 19"/>
                  <a:gd name="T4" fmla="*/ 1 w 19"/>
                  <a:gd name="T5" fmla="*/ 9 h 19"/>
                  <a:gd name="T6" fmla="*/ 9 w 19"/>
                  <a:gd name="T7" fmla="*/ 0 h 19"/>
                  <a:gd name="T8" fmla="*/ 19 w 19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cubicBezTo>
                      <a:pt x="19" y="15"/>
                      <a:pt x="14" y="19"/>
                      <a:pt x="9" y="19"/>
                    </a:cubicBezTo>
                    <a:cubicBezTo>
                      <a:pt x="4" y="19"/>
                      <a:pt x="0" y="14"/>
                      <a:pt x="1" y="9"/>
                    </a:cubicBezTo>
                    <a:cubicBezTo>
                      <a:pt x="1" y="4"/>
                      <a:pt x="5" y="0"/>
                      <a:pt x="9" y="0"/>
                    </a:cubicBezTo>
                    <a:cubicBezTo>
                      <a:pt x="14" y="0"/>
                      <a:pt x="19" y="5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Freeform 922"/>
              <p:cNvSpPr>
                <a:spLocks/>
              </p:cNvSpPr>
              <p:nvPr/>
            </p:nvSpPr>
            <p:spPr bwMode="auto">
              <a:xfrm>
                <a:off x="4092" y="4482"/>
                <a:ext cx="20" cy="21"/>
              </a:xfrm>
              <a:custGeom>
                <a:avLst/>
                <a:gdLst>
                  <a:gd name="T0" fmla="*/ 9 w 21"/>
                  <a:gd name="T1" fmla="*/ 21 h 21"/>
                  <a:gd name="T2" fmla="*/ 0 w 21"/>
                  <a:gd name="T3" fmla="*/ 10 h 21"/>
                  <a:gd name="T4" fmla="*/ 12 w 21"/>
                  <a:gd name="T5" fmla="*/ 1 h 21"/>
                  <a:gd name="T6" fmla="*/ 20 w 21"/>
                  <a:gd name="T7" fmla="*/ 12 h 21"/>
                  <a:gd name="T8" fmla="*/ 9 w 21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9" y="21"/>
                    </a:moveTo>
                    <a:cubicBezTo>
                      <a:pt x="4" y="20"/>
                      <a:pt x="0" y="16"/>
                      <a:pt x="0" y="10"/>
                    </a:cubicBezTo>
                    <a:cubicBezTo>
                      <a:pt x="0" y="4"/>
                      <a:pt x="6" y="0"/>
                      <a:pt x="12" y="1"/>
                    </a:cubicBezTo>
                    <a:cubicBezTo>
                      <a:pt x="17" y="1"/>
                      <a:pt x="21" y="6"/>
                      <a:pt x="20" y="12"/>
                    </a:cubicBezTo>
                    <a:cubicBezTo>
                      <a:pt x="19" y="17"/>
                      <a:pt x="15" y="21"/>
                      <a:pt x="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Freeform 923"/>
              <p:cNvSpPr>
                <a:spLocks/>
              </p:cNvSpPr>
              <p:nvPr/>
            </p:nvSpPr>
            <p:spPr bwMode="auto">
              <a:xfrm>
                <a:off x="6237" y="1215"/>
                <a:ext cx="20" cy="20"/>
              </a:xfrm>
              <a:custGeom>
                <a:avLst/>
                <a:gdLst>
                  <a:gd name="T0" fmla="*/ 20 w 20"/>
                  <a:gd name="T1" fmla="*/ 10 h 20"/>
                  <a:gd name="T2" fmla="*/ 10 w 20"/>
                  <a:gd name="T3" fmla="*/ 19 h 20"/>
                  <a:gd name="T4" fmla="*/ 1 w 20"/>
                  <a:gd name="T5" fmla="*/ 11 h 20"/>
                  <a:gd name="T6" fmla="*/ 10 w 20"/>
                  <a:gd name="T7" fmla="*/ 1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5"/>
                      <a:pt x="15" y="20"/>
                      <a:pt x="10" y="19"/>
                    </a:cubicBezTo>
                    <a:cubicBezTo>
                      <a:pt x="5" y="19"/>
                      <a:pt x="2" y="16"/>
                      <a:pt x="1" y="11"/>
                    </a:cubicBezTo>
                    <a:cubicBezTo>
                      <a:pt x="0" y="6"/>
                      <a:pt x="5" y="1"/>
                      <a:pt x="10" y="1"/>
                    </a:cubicBezTo>
                    <a:cubicBezTo>
                      <a:pt x="15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Freeform 924"/>
              <p:cNvSpPr>
                <a:spLocks/>
              </p:cNvSpPr>
              <p:nvPr/>
            </p:nvSpPr>
            <p:spPr bwMode="auto">
              <a:xfrm>
                <a:off x="3920" y="1352"/>
                <a:ext cx="18" cy="20"/>
              </a:xfrm>
              <a:custGeom>
                <a:avLst/>
                <a:gdLst>
                  <a:gd name="T0" fmla="*/ 19 w 19"/>
                  <a:gd name="T1" fmla="*/ 11 h 20"/>
                  <a:gd name="T2" fmla="*/ 8 w 19"/>
                  <a:gd name="T3" fmla="*/ 19 h 20"/>
                  <a:gd name="T4" fmla="*/ 0 w 19"/>
                  <a:gd name="T5" fmla="*/ 10 h 20"/>
                  <a:gd name="T6" fmla="*/ 10 w 19"/>
                  <a:gd name="T7" fmla="*/ 0 h 20"/>
                  <a:gd name="T8" fmla="*/ 19 w 19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1"/>
                    </a:moveTo>
                    <a:cubicBezTo>
                      <a:pt x="18" y="16"/>
                      <a:pt x="13" y="20"/>
                      <a:pt x="8" y="19"/>
                    </a:cubicBezTo>
                    <a:cubicBezTo>
                      <a:pt x="3" y="19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5" y="1"/>
                      <a:pt x="19" y="5"/>
                      <a:pt x="1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0" name="Freeform 925"/>
              <p:cNvSpPr>
                <a:spLocks/>
              </p:cNvSpPr>
              <p:nvPr/>
            </p:nvSpPr>
            <p:spPr bwMode="auto">
              <a:xfrm>
                <a:off x="3772" y="1502"/>
                <a:ext cx="20" cy="20"/>
              </a:xfrm>
              <a:custGeom>
                <a:avLst/>
                <a:gdLst>
                  <a:gd name="T0" fmla="*/ 20 w 20"/>
                  <a:gd name="T1" fmla="*/ 10 h 20"/>
                  <a:gd name="T2" fmla="*/ 9 w 20"/>
                  <a:gd name="T3" fmla="*/ 19 h 20"/>
                  <a:gd name="T4" fmla="*/ 1 w 20"/>
                  <a:gd name="T5" fmla="*/ 8 h 20"/>
                  <a:gd name="T6" fmla="*/ 11 w 20"/>
                  <a:gd name="T7" fmla="*/ 0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6"/>
                      <a:pt x="15" y="20"/>
                      <a:pt x="9" y="19"/>
                    </a:cubicBezTo>
                    <a:cubicBezTo>
                      <a:pt x="4" y="18"/>
                      <a:pt x="0" y="13"/>
                      <a:pt x="1" y="8"/>
                    </a:cubicBezTo>
                    <a:cubicBezTo>
                      <a:pt x="2" y="3"/>
                      <a:pt x="6" y="0"/>
                      <a:pt x="11" y="0"/>
                    </a:cubicBezTo>
                    <a:cubicBezTo>
                      <a:pt x="16" y="0"/>
                      <a:pt x="20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1" name="Freeform 926"/>
              <p:cNvSpPr>
                <a:spLocks/>
              </p:cNvSpPr>
              <p:nvPr/>
            </p:nvSpPr>
            <p:spPr bwMode="auto">
              <a:xfrm>
                <a:off x="4185" y="1139"/>
                <a:ext cx="19" cy="21"/>
              </a:xfrm>
              <a:custGeom>
                <a:avLst/>
                <a:gdLst>
                  <a:gd name="T0" fmla="*/ 19 w 19"/>
                  <a:gd name="T1" fmla="*/ 10 h 21"/>
                  <a:gd name="T2" fmla="*/ 10 w 19"/>
                  <a:gd name="T3" fmla="*/ 20 h 21"/>
                  <a:gd name="T4" fmla="*/ 0 w 19"/>
                  <a:gd name="T5" fmla="*/ 11 h 21"/>
                  <a:gd name="T6" fmla="*/ 8 w 19"/>
                  <a:gd name="T7" fmla="*/ 1 h 21"/>
                  <a:gd name="T8" fmla="*/ 19 w 19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9" y="10"/>
                    </a:moveTo>
                    <a:cubicBezTo>
                      <a:pt x="19" y="15"/>
                      <a:pt x="15" y="20"/>
                      <a:pt x="10" y="20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7"/>
                      <a:pt x="4" y="2"/>
                      <a:pt x="8" y="1"/>
                    </a:cubicBezTo>
                    <a:cubicBezTo>
                      <a:pt x="13" y="0"/>
                      <a:pt x="18" y="4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2" name="Freeform 927"/>
              <p:cNvSpPr>
                <a:spLocks/>
              </p:cNvSpPr>
              <p:nvPr/>
            </p:nvSpPr>
            <p:spPr bwMode="auto">
              <a:xfrm>
                <a:off x="4003" y="4454"/>
                <a:ext cx="19" cy="20"/>
              </a:xfrm>
              <a:custGeom>
                <a:avLst/>
                <a:gdLst>
                  <a:gd name="T0" fmla="*/ 9 w 19"/>
                  <a:gd name="T1" fmla="*/ 20 h 21"/>
                  <a:gd name="T2" fmla="*/ 0 w 19"/>
                  <a:gd name="T3" fmla="*/ 11 h 21"/>
                  <a:gd name="T4" fmla="*/ 7 w 19"/>
                  <a:gd name="T5" fmla="*/ 1 h 21"/>
                  <a:gd name="T6" fmla="*/ 18 w 19"/>
                  <a:gd name="T7" fmla="*/ 10 h 21"/>
                  <a:gd name="T8" fmla="*/ 9 w 19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9" y="20"/>
                    </a:moveTo>
                    <a:cubicBezTo>
                      <a:pt x="5" y="21"/>
                      <a:pt x="0" y="16"/>
                      <a:pt x="0" y="11"/>
                    </a:cubicBezTo>
                    <a:cubicBezTo>
                      <a:pt x="0" y="7"/>
                      <a:pt x="4" y="2"/>
                      <a:pt x="7" y="1"/>
                    </a:cubicBezTo>
                    <a:cubicBezTo>
                      <a:pt x="12" y="0"/>
                      <a:pt x="17" y="5"/>
                      <a:pt x="18" y="10"/>
                    </a:cubicBezTo>
                    <a:cubicBezTo>
                      <a:pt x="19" y="15"/>
                      <a:pt x="15" y="20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3" name="Freeform 928"/>
              <p:cNvSpPr>
                <a:spLocks/>
              </p:cNvSpPr>
              <p:nvPr/>
            </p:nvSpPr>
            <p:spPr bwMode="auto">
              <a:xfrm>
                <a:off x="3913" y="4424"/>
                <a:ext cx="20" cy="20"/>
              </a:xfrm>
              <a:custGeom>
                <a:avLst/>
                <a:gdLst>
                  <a:gd name="T0" fmla="*/ 21 w 21"/>
                  <a:gd name="T1" fmla="*/ 11 h 20"/>
                  <a:gd name="T2" fmla="*/ 10 w 21"/>
                  <a:gd name="T3" fmla="*/ 19 h 20"/>
                  <a:gd name="T4" fmla="*/ 1 w 21"/>
                  <a:gd name="T5" fmla="*/ 9 h 20"/>
                  <a:gd name="T6" fmla="*/ 11 w 21"/>
                  <a:gd name="T7" fmla="*/ 2 h 20"/>
                  <a:gd name="T8" fmla="*/ 21 w 21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21" y="11"/>
                    </a:moveTo>
                    <a:cubicBezTo>
                      <a:pt x="16" y="14"/>
                      <a:pt x="13" y="18"/>
                      <a:pt x="10" y="19"/>
                    </a:cubicBezTo>
                    <a:cubicBezTo>
                      <a:pt x="5" y="20"/>
                      <a:pt x="0" y="14"/>
                      <a:pt x="1" y="9"/>
                    </a:cubicBezTo>
                    <a:cubicBezTo>
                      <a:pt x="2" y="4"/>
                      <a:pt x="7" y="0"/>
                      <a:pt x="11" y="2"/>
                    </a:cubicBezTo>
                    <a:cubicBezTo>
                      <a:pt x="14" y="3"/>
                      <a:pt x="16" y="7"/>
                      <a:pt x="2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4" name="Freeform 929"/>
              <p:cNvSpPr>
                <a:spLocks/>
              </p:cNvSpPr>
              <p:nvPr/>
            </p:nvSpPr>
            <p:spPr bwMode="auto">
              <a:xfrm>
                <a:off x="3449" y="1892"/>
                <a:ext cx="18" cy="21"/>
              </a:xfrm>
              <a:custGeom>
                <a:avLst/>
                <a:gdLst>
                  <a:gd name="T0" fmla="*/ 18 w 18"/>
                  <a:gd name="T1" fmla="*/ 9 h 21"/>
                  <a:gd name="T2" fmla="*/ 7 w 18"/>
                  <a:gd name="T3" fmla="*/ 20 h 21"/>
                  <a:gd name="T4" fmla="*/ 0 w 18"/>
                  <a:gd name="T5" fmla="*/ 10 h 21"/>
                  <a:gd name="T6" fmla="*/ 11 w 18"/>
                  <a:gd name="T7" fmla="*/ 2 h 21"/>
                  <a:gd name="T8" fmla="*/ 18 w 18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8" y="9"/>
                    </a:moveTo>
                    <a:cubicBezTo>
                      <a:pt x="18" y="17"/>
                      <a:pt x="12" y="21"/>
                      <a:pt x="7" y="20"/>
                    </a:cubicBezTo>
                    <a:cubicBezTo>
                      <a:pt x="3" y="19"/>
                      <a:pt x="0" y="14"/>
                      <a:pt x="0" y="10"/>
                    </a:cubicBezTo>
                    <a:cubicBezTo>
                      <a:pt x="0" y="4"/>
                      <a:pt x="6" y="0"/>
                      <a:pt x="11" y="2"/>
                    </a:cubicBezTo>
                    <a:cubicBezTo>
                      <a:pt x="14" y="3"/>
                      <a:pt x="17" y="7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5" name="Freeform 930"/>
              <p:cNvSpPr>
                <a:spLocks/>
              </p:cNvSpPr>
              <p:nvPr/>
            </p:nvSpPr>
            <p:spPr bwMode="auto">
              <a:xfrm>
                <a:off x="6853" y="3896"/>
                <a:ext cx="19" cy="18"/>
              </a:xfrm>
              <a:custGeom>
                <a:avLst/>
                <a:gdLst>
                  <a:gd name="T0" fmla="*/ 19 w 19"/>
                  <a:gd name="T1" fmla="*/ 9 h 19"/>
                  <a:gd name="T2" fmla="*/ 9 w 19"/>
                  <a:gd name="T3" fmla="*/ 19 h 19"/>
                  <a:gd name="T4" fmla="*/ 1 w 19"/>
                  <a:gd name="T5" fmla="*/ 10 h 19"/>
                  <a:gd name="T6" fmla="*/ 8 w 19"/>
                  <a:gd name="T7" fmla="*/ 1 h 19"/>
                  <a:gd name="T8" fmla="*/ 19 w 19"/>
                  <a:gd name="T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9"/>
                    </a:moveTo>
                    <a:cubicBezTo>
                      <a:pt x="19" y="15"/>
                      <a:pt x="15" y="19"/>
                      <a:pt x="9" y="19"/>
                    </a:cubicBezTo>
                    <a:cubicBezTo>
                      <a:pt x="4" y="19"/>
                      <a:pt x="1" y="15"/>
                      <a:pt x="1" y="10"/>
                    </a:cubicBezTo>
                    <a:cubicBezTo>
                      <a:pt x="0" y="5"/>
                      <a:pt x="4" y="1"/>
                      <a:pt x="8" y="1"/>
                    </a:cubicBezTo>
                    <a:cubicBezTo>
                      <a:pt x="13" y="0"/>
                      <a:pt x="19" y="4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6" name="Freeform 931"/>
              <p:cNvSpPr>
                <a:spLocks/>
              </p:cNvSpPr>
              <p:nvPr/>
            </p:nvSpPr>
            <p:spPr bwMode="auto">
              <a:xfrm>
                <a:off x="6329" y="1245"/>
                <a:ext cx="18" cy="18"/>
              </a:xfrm>
              <a:custGeom>
                <a:avLst/>
                <a:gdLst>
                  <a:gd name="T0" fmla="*/ 19 w 19"/>
                  <a:gd name="T1" fmla="*/ 7 h 19"/>
                  <a:gd name="T2" fmla="*/ 10 w 19"/>
                  <a:gd name="T3" fmla="*/ 17 h 19"/>
                  <a:gd name="T4" fmla="*/ 0 w 19"/>
                  <a:gd name="T5" fmla="*/ 9 h 19"/>
                  <a:gd name="T6" fmla="*/ 8 w 19"/>
                  <a:gd name="T7" fmla="*/ 1 h 19"/>
                  <a:gd name="T8" fmla="*/ 19 w 19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7"/>
                    </a:moveTo>
                    <a:cubicBezTo>
                      <a:pt x="15" y="12"/>
                      <a:pt x="13" y="16"/>
                      <a:pt x="10" y="17"/>
                    </a:cubicBezTo>
                    <a:cubicBezTo>
                      <a:pt x="6" y="19"/>
                      <a:pt x="0" y="14"/>
                      <a:pt x="0" y="9"/>
                    </a:cubicBezTo>
                    <a:cubicBezTo>
                      <a:pt x="0" y="5"/>
                      <a:pt x="4" y="0"/>
                      <a:pt x="8" y="1"/>
                    </a:cubicBezTo>
                    <a:cubicBezTo>
                      <a:pt x="11" y="1"/>
                      <a:pt x="15" y="4"/>
                      <a:pt x="1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7" name="Freeform 932"/>
              <p:cNvSpPr>
                <a:spLocks/>
              </p:cNvSpPr>
              <p:nvPr/>
            </p:nvSpPr>
            <p:spPr bwMode="auto">
              <a:xfrm>
                <a:off x="3764" y="4276"/>
                <a:ext cx="17" cy="18"/>
              </a:xfrm>
              <a:custGeom>
                <a:avLst/>
                <a:gdLst>
                  <a:gd name="T0" fmla="*/ 17 w 17"/>
                  <a:gd name="T1" fmla="*/ 12 h 18"/>
                  <a:gd name="T2" fmla="*/ 8 w 17"/>
                  <a:gd name="T3" fmla="*/ 17 h 18"/>
                  <a:gd name="T4" fmla="*/ 0 w 17"/>
                  <a:gd name="T5" fmla="*/ 9 h 18"/>
                  <a:gd name="T6" fmla="*/ 9 w 17"/>
                  <a:gd name="T7" fmla="*/ 1 h 18"/>
                  <a:gd name="T8" fmla="*/ 17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7" y="12"/>
                    </a:moveTo>
                    <a:cubicBezTo>
                      <a:pt x="15" y="13"/>
                      <a:pt x="11" y="17"/>
                      <a:pt x="8" y="17"/>
                    </a:cubicBezTo>
                    <a:cubicBezTo>
                      <a:pt x="3" y="18"/>
                      <a:pt x="0" y="14"/>
                      <a:pt x="0" y="9"/>
                    </a:cubicBezTo>
                    <a:cubicBezTo>
                      <a:pt x="1" y="4"/>
                      <a:pt x="5" y="0"/>
                      <a:pt x="9" y="1"/>
                    </a:cubicBezTo>
                    <a:cubicBezTo>
                      <a:pt x="14" y="1"/>
                      <a:pt x="17" y="5"/>
                      <a:pt x="1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8" name="Freeform 933"/>
              <p:cNvSpPr>
                <a:spLocks/>
              </p:cNvSpPr>
              <p:nvPr/>
            </p:nvSpPr>
            <p:spPr bwMode="auto">
              <a:xfrm>
                <a:off x="3613" y="4130"/>
                <a:ext cx="18" cy="18"/>
              </a:xfrm>
              <a:custGeom>
                <a:avLst/>
                <a:gdLst>
                  <a:gd name="T0" fmla="*/ 9 w 19"/>
                  <a:gd name="T1" fmla="*/ 18 h 18"/>
                  <a:gd name="T2" fmla="*/ 2 w 19"/>
                  <a:gd name="T3" fmla="*/ 10 h 18"/>
                  <a:gd name="T4" fmla="*/ 11 w 19"/>
                  <a:gd name="T5" fmla="*/ 0 h 18"/>
                  <a:gd name="T6" fmla="*/ 19 w 19"/>
                  <a:gd name="T7" fmla="*/ 9 h 18"/>
                  <a:gd name="T8" fmla="*/ 9 w 1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9" y="18"/>
                    </a:moveTo>
                    <a:cubicBezTo>
                      <a:pt x="7" y="16"/>
                      <a:pt x="3" y="14"/>
                      <a:pt x="2" y="10"/>
                    </a:cubicBezTo>
                    <a:cubicBezTo>
                      <a:pt x="0" y="6"/>
                      <a:pt x="6" y="0"/>
                      <a:pt x="11" y="0"/>
                    </a:cubicBezTo>
                    <a:cubicBezTo>
                      <a:pt x="15" y="1"/>
                      <a:pt x="19" y="4"/>
                      <a:pt x="19" y="9"/>
                    </a:cubicBezTo>
                    <a:cubicBezTo>
                      <a:pt x="19" y="13"/>
                      <a:pt x="16" y="17"/>
                      <a:pt x="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9" name="Freeform 934"/>
              <p:cNvSpPr>
                <a:spLocks/>
              </p:cNvSpPr>
              <p:nvPr/>
            </p:nvSpPr>
            <p:spPr bwMode="auto">
              <a:xfrm>
                <a:off x="3654" y="1561"/>
                <a:ext cx="20" cy="20"/>
              </a:xfrm>
              <a:custGeom>
                <a:avLst/>
                <a:gdLst>
                  <a:gd name="T0" fmla="*/ 20 w 20"/>
                  <a:gd name="T1" fmla="*/ 12 h 20"/>
                  <a:gd name="T2" fmla="*/ 9 w 20"/>
                  <a:gd name="T3" fmla="*/ 19 h 20"/>
                  <a:gd name="T4" fmla="*/ 0 w 20"/>
                  <a:gd name="T5" fmla="*/ 11 h 20"/>
                  <a:gd name="T6" fmla="*/ 10 w 20"/>
                  <a:gd name="T7" fmla="*/ 2 h 20"/>
                  <a:gd name="T8" fmla="*/ 20 w 20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2"/>
                    </a:moveTo>
                    <a:cubicBezTo>
                      <a:pt x="15" y="15"/>
                      <a:pt x="12" y="18"/>
                      <a:pt x="9" y="19"/>
                    </a:cubicBezTo>
                    <a:cubicBezTo>
                      <a:pt x="4" y="20"/>
                      <a:pt x="0" y="15"/>
                      <a:pt x="0" y="11"/>
                    </a:cubicBezTo>
                    <a:cubicBezTo>
                      <a:pt x="0" y="6"/>
                      <a:pt x="6" y="0"/>
                      <a:pt x="10" y="2"/>
                    </a:cubicBezTo>
                    <a:cubicBezTo>
                      <a:pt x="14" y="4"/>
                      <a:pt x="16" y="8"/>
                      <a:pt x="2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0" name="Freeform 935"/>
              <p:cNvSpPr>
                <a:spLocks/>
              </p:cNvSpPr>
              <p:nvPr/>
            </p:nvSpPr>
            <p:spPr bwMode="auto">
              <a:xfrm>
                <a:off x="6824" y="3985"/>
                <a:ext cx="19" cy="19"/>
              </a:xfrm>
              <a:custGeom>
                <a:avLst/>
                <a:gdLst>
                  <a:gd name="T0" fmla="*/ 20 w 20"/>
                  <a:gd name="T1" fmla="*/ 11 h 19"/>
                  <a:gd name="T2" fmla="*/ 9 w 20"/>
                  <a:gd name="T3" fmla="*/ 18 h 19"/>
                  <a:gd name="T4" fmla="*/ 0 w 20"/>
                  <a:gd name="T5" fmla="*/ 11 h 19"/>
                  <a:gd name="T6" fmla="*/ 10 w 20"/>
                  <a:gd name="T7" fmla="*/ 2 h 19"/>
                  <a:gd name="T8" fmla="*/ 20 w 20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20" y="11"/>
                    </a:moveTo>
                    <a:cubicBezTo>
                      <a:pt x="15" y="14"/>
                      <a:pt x="13" y="17"/>
                      <a:pt x="9" y="18"/>
                    </a:cubicBezTo>
                    <a:cubicBezTo>
                      <a:pt x="5" y="19"/>
                      <a:pt x="1" y="15"/>
                      <a:pt x="0" y="11"/>
                    </a:cubicBezTo>
                    <a:cubicBezTo>
                      <a:pt x="0" y="6"/>
                      <a:pt x="5" y="0"/>
                      <a:pt x="10" y="2"/>
                    </a:cubicBezTo>
                    <a:cubicBezTo>
                      <a:pt x="13" y="3"/>
                      <a:pt x="16" y="7"/>
                      <a:pt x="2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1" name="Freeform 936"/>
              <p:cNvSpPr>
                <a:spLocks/>
              </p:cNvSpPr>
              <p:nvPr/>
            </p:nvSpPr>
            <p:spPr bwMode="auto">
              <a:xfrm>
                <a:off x="6260" y="4497"/>
                <a:ext cx="22" cy="18"/>
              </a:xfrm>
              <a:custGeom>
                <a:avLst/>
                <a:gdLst>
                  <a:gd name="T0" fmla="*/ 12 w 22"/>
                  <a:gd name="T1" fmla="*/ 0 h 18"/>
                  <a:gd name="T2" fmla="*/ 20 w 22"/>
                  <a:gd name="T3" fmla="*/ 7 h 18"/>
                  <a:gd name="T4" fmla="*/ 12 w 22"/>
                  <a:gd name="T5" fmla="*/ 18 h 18"/>
                  <a:gd name="T6" fmla="*/ 2 w 22"/>
                  <a:gd name="T7" fmla="*/ 11 h 18"/>
                  <a:gd name="T8" fmla="*/ 12 w 2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2" y="0"/>
                    </a:moveTo>
                    <a:cubicBezTo>
                      <a:pt x="14" y="2"/>
                      <a:pt x="18" y="4"/>
                      <a:pt x="20" y="7"/>
                    </a:cubicBezTo>
                    <a:cubicBezTo>
                      <a:pt x="22" y="12"/>
                      <a:pt x="17" y="18"/>
                      <a:pt x="12" y="18"/>
                    </a:cubicBezTo>
                    <a:cubicBezTo>
                      <a:pt x="6" y="18"/>
                      <a:pt x="3" y="15"/>
                      <a:pt x="2" y="11"/>
                    </a:cubicBezTo>
                    <a:cubicBezTo>
                      <a:pt x="0" y="6"/>
                      <a:pt x="5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2" name="Freeform 937"/>
              <p:cNvSpPr>
                <a:spLocks/>
              </p:cNvSpPr>
              <p:nvPr/>
            </p:nvSpPr>
            <p:spPr bwMode="auto">
              <a:xfrm>
                <a:off x="4067" y="1201"/>
                <a:ext cx="18" cy="18"/>
              </a:xfrm>
              <a:custGeom>
                <a:avLst/>
                <a:gdLst>
                  <a:gd name="T0" fmla="*/ 18 w 18"/>
                  <a:gd name="T1" fmla="*/ 8 h 18"/>
                  <a:gd name="T2" fmla="*/ 10 w 18"/>
                  <a:gd name="T3" fmla="*/ 17 h 18"/>
                  <a:gd name="T4" fmla="*/ 1 w 18"/>
                  <a:gd name="T5" fmla="*/ 10 h 18"/>
                  <a:gd name="T6" fmla="*/ 10 w 18"/>
                  <a:gd name="T7" fmla="*/ 0 h 18"/>
                  <a:gd name="T8" fmla="*/ 18 w 18"/>
                  <a:gd name="T9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8"/>
                    </a:moveTo>
                    <a:cubicBezTo>
                      <a:pt x="18" y="13"/>
                      <a:pt x="15" y="17"/>
                      <a:pt x="10" y="17"/>
                    </a:cubicBezTo>
                    <a:cubicBezTo>
                      <a:pt x="6" y="18"/>
                      <a:pt x="2" y="14"/>
                      <a:pt x="1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4" y="0"/>
                      <a:pt x="18" y="4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3" name="Freeform 938"/>
              <p:cNvSpPr>
                <a:spLocks/>
              </p:cNvSpPr>
              <p:nvPr/>
            </p:nvSpPr>
            <p:spPr bwMode="auto">
              <a:xfrm>
                <a:off x="6676" y="4135"/>
                <a:ext cx="18" cy="20"/>
              </a:xfrm>
              <a:custGeom>
                <a:avLst/>
                <a:gdLst>
                  <a:gd name="T0" fmla="*/ 18 w 18"/>
                  <a:gd name="T1" fmla="*/ 9 h 21"/>
                  <a:gd name="T2" fmla="*/ 7 w 18"/>
                  <a:gd name="T3" fmla="*/ 20 h 21"/>
                  <a:gd name="T4" fmla="*/ 0 w 18"/>
                  <a:gd name="T5" fmla="*/ 10 h 21"/>
                  <a:gd name="T6" fmla="*/ 10 w 18"/>
                  <a:gd name="T7" fmla="*/ 2 h 21"/>
                  <a:gd name="T8" fmla="*/ 18 w 18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8" y="9"/>
                    </a:moveTo>
                    <a:cubicBezTo>
                      <a:pt x="18" y="17"/>
                      <a:pt x="12" y="21"/>
                      <a:pt x="7" y="20"/>
                    </a:cubicBezTo>
                    <a:cubicBezTo>
                      <a:pt x="3" y="19"/>
                      <a:pt x="0" y="15"/>
                      <a:pt x="0" y="10"/>
                    </a:cubicBezTo>
                    <a:cubicBezTo>
                      <a:pt x="0" y="5"/>
                      <a:pt x="5" y="0"/>
                      <a:pt x="10" y="2"/>
                    </a:cubicBezTo>
                    <a:cubicBezTo>
                      <a:pt x="14" y="4"/>
                      <a:pt x="16" y="7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4" name="Freeform 939"/>
              <p:cNvSpPr>
                <a:spLocks/>
              </p:cNvSpPr>
              <p:nvPr/>
            </p:nvSpPr>
            <p:spPr bwMode="auto">
              <a:xfrm>
                <a:off x="6476" y="1392"/>
                <a:ext cx="20" cy="19"/>
              </a:xfrm>
              <a:custGeom>
                <a:avLst/>
                <a:gdLst>
                  <a:gd name="T0" fmla="*/ 9 w 20"/>
                  <a:gd name="T1" fmla="*/ 19 h 19"/>
                  <a:gd name="T2" fmla="*/ 2 w 20"/>
                  <a:gd name="T3" fmla="*/ 11 h 19"/>
                  <a:gd name="T4" fmla="*/ 10 w 20"/>
                  <a:gd name="T5" fmla="*/ 0 h 19"/>
                  <a:gd name="T6" fmla="*/ 20 w 20"/>
                  <a:gd name="T7" fmla="*/ 11 h 19"/>
                  <a:gd name="T8" fmla="*/ 9 w 2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cubicBezTo>
                      <a:pt x="7" y="17"/>
                      <a:pt x="3" y="14"/>
                      <a:pt x="2" y="11"/>
                    </a:cubicBezTo>
                    <a:cubicBezTo>
                      <a:pt x="0" y="6"/>
                      <a:pt x="5" y="1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19" y="15"/>
                      <a:pt x="15" y="19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5" name="Freeform 940"/>
              <p:cNvSpPr>
                <a:spLocks/>
              </p:cNvSpPr>
              <p:nvPr/>
            </p:nvSpPr>
            <p:spPr bwMode="auto">
              <a:xfrm>
                <a:off x="6777" y="1689"/>
                <a:ext cx="20" cy="20"/>
              </a:xfrm>
              <a:custGeom>
                <a:avLst/>
                <a:gdLst>
                  <a:gd name="T0" fmla="*/ 20 w 20"/>
                  <a:gd name="T1" fmla="*/ 8 h 20"/>
                  <a:gd name="T2" fmla="*/ 10 w 20"/>
                  <a:gd name="T3" fmla="*/ 18 h 20"/>
                  <a:gd name="T4" fmla="*/ 0 w 20"/>
                  <a:gd name="T5" fmla="*/ 10 h 20"/>
                  <a:gd name="T6" fmla="*/ 8 w 20"/>
                  <a:gd name="T7" fmla="*/ 1 h 20"/>
                  <a:gd name="T8" fmla="*/ 20 w 20"/>
                  <a:gd name="T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8"/>
                    </a:moveTo>
                    <a:cubicBezTo>
                      <a:pt x="16" y="12"/>
                      <a:pt x="14" y="16"/>
                      <a:pt x="10" y="18"/>
                    </a:cubicBezTo>
                    <a:cubicBezTo>
                      <a:pt x="6" y="20"/>
                      <a:pt x="1" y="15"/>
                      <a:pt x="0" y="10"/>
                    </a:cubicBezTo>
                    <a:cubicBezTo>
                      <a:pt x="0" y="5"/>
                      <a:pt x="4" y="0"/>
                      <a:pt x="8" y="1"/>
                    </a:cubicBezTo>
                    <a:cubicBezTo>
                      <a:pt x="12" y="2"/>
                      <a:pt x="15" y="5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6" name="Freeform 941"/>
              <p:cNvSpPr>
                <a:spLocks/>
              </p:cNvSpPr>
              <p:nvPr/>
            </p:nvSpPr>
            <p:spPr bwMode="auto">
              <a:xfrm>
                <a:off x="3477" y="1802"/>
                <a:ext cx="21" cy="19"/>
              </a:xfrm>
              <a:custGeom>
                <a:avLst/>
                <a:gdLst>
                  <a:gd name="T0" fmla="*/ 21 w 21"/>
                  <a:gd name="T1" fmla="*/ 10 h 19"/>
                  <a:gd name="T2" fmla="*/ 10 w 21"/>
                  <a:gd name="T3" fmla="*/ 18 h 19"/>
                  <a:gd name="T4" fmla="*/ 1 w 21"/>
                  <a:gd name="T5" fmla="*/ 11 h 19"/>
                  <a:gd name="T6" fmla="*/ 10 w 21"/>
                  <a:gd name="T7" fmla="*/ 1 h 19"/>
                  <a:gd name="T8" fmla="*/ 21 w 21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21" y="10"/>
                    </a:moveTo>
                    <a:cubicBezTo>
                      <a:pt x="16" y="13"/>
                      <a:pt x="14" y="17"/>
                      <a:pt x="10" y="18"/>
                    </a:cubicBezTo>
                    <a:cubicBezTo>
                      <a:pt x="6" y="19"/>
                      <a:pt x="2" y="15"/>
                      <a:pt x="1" y="11"/>
                    </a:cubicBezTo>
                    <a:cubicBezTo>
                      <a:pt x="0" y="6"/>
                      <a:pt x="6" y="0"/>
                      <a:pt x="10" y="1"/>
                    </a:cubicBezTo>
                    <a:cubicBezTo>
                      <a:pt x="14" y="2"/>
                      <a:pt x="16" y="6"/>
                      <a:pt x="2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7" name="Freeform 942"/>
              <p:cNvSpPr>
                <a:spLocks/>
              </p:cNvSpPr>
              <p:nvPr/>
            </p:nvSpPr>
            <p:spPr bwMode="auto">
              <a:xfrm>
                <a:off x="3685" y="1474"/>
                <a:ext cx="16" cy="17"/>
              </a:xfrm>
              <a:custGeom>
                <a:avLst/>
                <a:gdLst>
                  <a:gd name="T0" fmla="*/ 11 w 17"/>
                  <a:gd name="T1" fmla="*/ 0 h 17"/>
                  <a:gd name="T2" fmla="*/ 16 w 17"/>
                  <a:gd name="T3" fmla="*/ 9 h 17"/>
                  <a:gd name="T4" fmla="*/ 7 w 17"/>
                  <a:gd name="T5" fmla="*/ 16 h 17"/>
                  <a:gd name="T6" fmla="*/ 0 w 17"/>
                  <a:gd name="T7" fmla="*/ 8 h 17"/>
                  <a:gd name="T8" fmla="*/ 11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0"/>
                    </a:moveTo>
                    <a:cubicBezTo>
                      <a:pt x="12" y="2"/>
                      <a:pt x="15" y="5"/>
                      <a:pt x="16" y="9"/>
                    </a:cubicBezTo>
                    <a:cubicBezTo>
                      <a:pt x="17" y="13"/>
                      <a:pt x="11" y="17"/>
                      <a:pt x="7" y="16"/>
                    </a:cubicBezTo>
                    <a:cubicBezTo>
                      <a:pt x="3" y="15"/>
                      <a:pt x="1" y="13"/>
                      <a:pt x="0" y="8"/>
                    </a:cubicBezTo>
                    <a:cubicBezTo>
                      <a:pt x="0" y="4"/>
                      <a:pt x="4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8" name="Freeform 943"/>
              <p:cNvSpPr>
                <a:spLocks/>
              </p:cNvSpPr>
              <p:nvPr/>
            </p:nvSpPr>
            <p:spPr bwMode="auto">
              <a:xfrm>
                <a:off x="6568" y="1424"/>
                <a:ext cx="17" cy="16"/>
              </a:xfrm>
              <a:custGeom>
                <a:avLst/>
                <a:gdLst>
                  <a:gd name="T0" fmla="*/ 17 w 17"/>
                  <a:gd name="T1" fmla="*/ 9 h 17"/>
                  <a:gd name="T2" fmla="*/ 8 w 17"/>
                  <a:gd name="T3" fmla="*/ 16 h 17"/>
                  <a:gd name="T4" fmla="*/ 1 w 17"/>
                  <a:gd name="T5" fmla="*/ 7 h 17"/>
                  <a:gd name="T6" fmla="*/ 9 w 17"/>
                  <a:gd name="T7" fmla="*/ 0 h 17"/>
                  <a:gd name="T8" fmla="*/ 17 w 17"/>
                  <a:gd name="T9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7" y="9"/>
                    </a:moveTo>
                    <a:cubicBezTo>
                      <a:pt x="16" y="13"/>
                      <a:pt x="12" y="17"/>
                      <a:pt x="8" y="16"/>
                    </a:cubicBezTo>
                    <a:cubicBezTo>
                      <a:pt x="4" y="16"/>
                      <a:pt x="0" y="11"/>
                      <a:pt x="1" y="7"/>
                    </a:cubicBezTo>
                    <a:cubicBezTo>
                      <a:pt x="2" y="3"/>
                      <a:pt x="4" y="0"/>
                      <a:pt x="9" y="0"/>
                    </a:cubicBezTo>
                    <a:cubicBezTo>
                      <a:pt x="13" y="0"/>
                      <a:pt x="17" y="4"/>
                      <a:pt x="1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9" name="Freeform 944"/>
              <p:cNvSpPr>
                <a:spLocks/>
              </p:cNvSpPr>
              <p:nvPr/>
            </p:nvSpPr>
            <p:spPr bwMode="auto">
              <a:xfrm>
                <a:off x="3802" y="1412"/>
                <a:ext cx="19" cy="20"/>
              </a:xfrm>
              <a:custGeom>
                <a:avLst/>
                <a:gdLst>
                  <a:gd name="T0" fmla="*/ 20 w 20"/>
                  <a:gd name="T1" fmla="*/ 10 h 20"/>
                  <a:gd name="T2" fmla="*/ 9 w 20"/>
                  <a:gd name="T3" fmla="*/ 19 h 20"/>
                  <a:gd name="T4" fmla="*/ 1 w 20"/>
                  <a:gd name="T5" fmla="*/ 9 h 20"/>
                  <a:gd name="T6" fmla="*/ 10 w 20"/>
                  <a:gd name="T7" fmla="*/ 2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16" y="14"/>
                      <a:pt x="13" y="18"/>
                      <a:pt x="9" y="19"/>
                    </a:cubicBezTo>
                    <a:cubicBezTo>
                      <a:pt x="5" y="20"/>
                      <a:pt x="0" y="13"/>
                      <a:pt x="1" y="9"/>
                    </a:cubicBezTo>
                    <a:cubicBezTo>
                      <a:pt x="1" y="5"/>
                      <a:pt x="6" y="0"/>
                      <a:pt x="10" y="2"/>
                    </a:cubicBezTo>
                    <a:cubicBezTo>
                      <a:pt x="13" y="3"/>
                      <a:pt x="16" y="7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0" name="Freeform 945"/>
              <p:cNvSpPr>
                <a:spLocks/>
              </p:cNvSpPr>
              <p:nvPr/>
            </p:nvSpPr>
            <p:spPr bwMode="auto">
              <a:xfrm>
                <a:off x="3465" y="3981"/>
                <a:ext cx="16" cy="17"/>
              </a:xfrm>
              <a:custGeom>
                <a:avLst/>
                <a:gdLst>
                  <a:gd name="T0" fmla="*/ 8 w 16"/>
                  <a:gd name="T1" fmla="*/ 17 h 17"/>
                  <a:gd name="T2" fmla="*/ 1 w 16"/>
                  <a:gd name="T3" fmla="*/ 9 h 17"/>
                  <a:gd name="T4" fmla="*/ 9 w 16"/>
                  <a:gd name="T5" fmla="*/ 1 h 17"/>
                  <a:gd name="T6" fmla="*/ 16 w 16"/>
                  <a:gd name="T7" fmla="*/ 9 h 17"/>
                  <a:gd name="T8" fmla="*/ 8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4" y="17"/>
                      <a:pt x="0" y="13"/>
                      <a:pt x="1" y="9"/>
                    </a:cubicBezTo>
                    <a:cubicBezTo>
                      <a:pt x="1" y="4"/>
                      <a:pt x="5" y="0"/>
                      <a:pt x="9" y="1"/>
                    </a:cubicBezTo>
                    <a:cubicBezTo>
                      <a:pt x="13" y="2"/>
                      <a:pt x="16" y="4"/>
                      <a:pt x="16" y="9"/>
                    </a:cubicBezTo>
                    <a:cubicBezTo>
                      <a:pt x="16" y="13"/>
                      <a:pt x="1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1" name="Freeform 946"/>
              <p:cNvSpPr>
                <a:spLocks/>
              </p:cNvSpPr>
              <p:nvPr/>
            </p:nvSpPr>
            <p:spPr bwMode="auto">
              <a:xfrm>
                <a:off x="3508" y="1714"/>
                <a:ext cx="16" cy="17"/>
              </a:xfrm>
              <a:custGeom>
                <a:avLst/>
                <a:gdLst>
                  <a:gd name="T0" fmla="*/ 6 w 16"/>
                  <a:gd name="T1" fmla="*/ 0 h 17"/>
                  <a:gd name="T2" fmla="*/ 16 w 16"/>
                  <a:gd name="T3" fmla="*/ 8 h 17"/>
                  <a:gd name="T4" fmla="*/ 10 w 16"/>
                  <a:gd name="T5" fmla="*/ 16 h 17"/>
                  <a:gd name="T6" fmla="*/ 0 w 16"/>
                  <a:gd name="T7" fmla="*/ 10 h 17"/>
                  <a:gd name="T8" fmla="*/ 6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6" y="0"/>
                    </a:moveTo>
                    <a:cubicBezTo>
                      <a:pt x="12" y="0"/>
                      <a:pt x="16" y="4"/>
                      <a:pt x="16" y="8"/>
                    </a:cubicBezTo>
                    <a:cubicBezTo>
                      <a:pt x="16" y="12"/>
                      <a:pt x="14" y="15"/>
                      <a:pt x="10" y="16"/>
                    </a:cubicBezTo>
                    <a:cubicBezTo>
                      <a:pt x="6" y="17"/>
                      <a:pt x="0" y="13"/>
                      <a:pt x="0" y="10"/>
                    </a:cubicBezTo>
                    <a:cubicBezTo>
                      <a:pt x="1" y="6"/>
                      <a:pt x="4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2" name="Freeform 947"/>
              <p:cNvSpPr>
                <a:spLocks/>
              </p:cNvSpPr>
              <p:nvPr/>
            </p:nvSpPr>
            <p:spPr bwMode="auto">
              <a:xfrm>
                <a:off x="6648" y="4227"/>
                <a:ext cx="16" cy="17"/>
              </a:xfrm>
              <a:custGeom>
                <a:avLst/>
                <a:gdLst>
                  <a:gd name="T0" fmla="*/ 5 w 16"/>
                  <a:gd name="T1" fmla="*/ 1 h 17"/>
                  <a:gd name="T2" fmla="*/ 16 w 16"/>
                  <a:gd name="T3" fmla="*/ 8 h 17"/>
                  <a:gd name="T4" fmla="*/ 10 w 16"/>
                  <a:gd name="T5" fmla="*/ 16 h 17"/>
                  <a:gd name="T6" fmla="*/ 0 w 16"/>
                  <a:gd name="T7" fmla="*/ 10 h 17"/>
                  <a:gd name="T8" fmla="*/ 5 w 1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5" y="1"/>
                    </a:moveTo>
                    <a:cubicBezTo>
                      <a:pt x="11" y="0"/>
                      <a:pt x="16" y="4"/>
                      <a:pt x="16" y="8"/>
                    </a:cubicBezTo>
                    <a:cubicBezTo>
                      <a:pt x="16" y="12"/>
                      <a:pt x="14" y="15"/>
                      <a:pt x="10" y="16"/>
                    </a:cubicBezTo>
                    <a:cubicBezTo>
                      <a:pt x="6" y="17"/>
                      <a:pt x="0" y="14"/>
                      <a:pt x="0" y="10"/>
                    </a:cubicBezTo>
                    <a:cubicBezTo>
                      <a:pt x="1" y="6"/>
                      <a:pt x="4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3" name="Freeform 948"/>
              <p:cNvSpPr>
                <a:spLocks/>
              </p:cNvSpPr>
              <p:nvPr/>
            </p:nvSpPr>
            <p:spPr bwMode="auto">
              <a:xfrm>
                <a:off x="6381" y="4437"/>
                <a:ext cx="19" cy="19"/>
              </a:xfrm>
              <a:custGeom>
                <a:avLst/>
                <a:gdLst>
                  <a:gd name="T0" fmla="*/ 10 w 19"/>
                  <a:gd name="T1" fmla="*/ 20 h 20"/>
                  <a:gd name="T2" fmla="*/ 1 w 19"/>
                  <a:gd name="T3" fmla="*/ 10 h 20"/>
                  <a:gd name="T4" fmla="*/ 11 w 19"/>
                  <a:gd name="T5" fmla="*/ 0 h 20"/>
                  <a:gd name="T6" fmla="*/ 18 w 19"/>
                  <a:gd name="T7" fmla="*/ 9 h 20"/>
                  <a:gd name="T8" fmla="*/ 10 w 1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0" y="20"/>
                    </a:moveTo>
                    <a:cubicBezTo>
                      <a:pt x="6" y="16"/>
                      <a:pt x="2" y="13"/>
                      <a:pt x="1" y="10"/>
                    </a:cubicBezTo>
                    <a:cubicBezTo>
                      <a:pt x="0" y="5"/>
                      <a:pt x="6" y="0"/>
                      <a:pt x="11" y="0"/>
                    </a:cubicBezTo>
                    <a:cubicBezTo>
                      <a:pt x="15" y="1"/>
                      <a:pt x="19" y="6"/>
                      <a:pt x="18" y="9"/>
                    </a:cubicBezTo>
                    <a:cubicBezTo>
                      <a:pt x="17" y="13"/>
                      <a:pt x="13" y="16"/>
                      <a:pt x="1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4" name="Freeform 949"/>
              <p:cNvSpPr>
                <a:spLocks/>
              </p:cNvSpPr>
              <p:nvPr/>
            </p:nvSpPr>
            <p:spPr bwMode="auto">
              <a:xfrm>
                <a:off x="4064" y="4575"/>
                <a:ext cx="16" cy="16"/>
              </a:xfrm>
              <a:custGeom>
                <a:avLst/>
                <a:gdLst>
                  <a:gd name="T0" fmla="*/ 10 w 16"/>
                  <a:gd name="T1" fmla="*/ 0 h 17"/>
                  <a:gd name="T2" fmla="*/ 15 w 16"/>
                  <a:gd name="T3" fmla="*/ 9 h 17"/>
                  <a:gd name="T4" fmla="*/ 8 w 16"/>
                  <a:gd name="T5" fmla="*/ 16 h 17"/>
                  <a:gd name="T6" fmla="*/ 0 w 16"/>
                  <a:gd name="T7" fmla="*/ 8 h 17"/>
                  <a:gd name="T8" fmla="*/ 10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0" y="0"/>
                    </a:moveTo>
                    <a:cubicBezTo>
                      <a:pt x="11" y="2"/>
                      <a:pt x="14" y="5"/>
                      <a:pt x="15" y="9"/>
                    </a:cubicBezTo>
                    <a:cubicBezTo>
                      <a:pt x="16" y="13"/>
                      <a:pt x="13" y="15"/>
                      <a:pt x="8" y="16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4"/>
                      <a:pt x="4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5" name="Freeform 950"/>
              <p:cNvSpPr>
                <a:spLocks/>
              </p:cNvSpPr>
              <p:nvPr/>
            </p:nvSpPr>
            <p:spPr bwMode="auto">
              <a:xfrm>
                <a:off x="6500" y="4378"/>
                <a:ext cx="17" cy="17"/>
              </a:xfrm>
              <a:custGeom>
                <a:avLst/>
                <a:gdLst>
                  <a:gd name="T0" fmla="*/ 9 w 17"/>
                  <a:gd name="T1" fmla="*/ 0 h 17"/>
                  <a:gd name="T2" fmla="*/ 17 w 17"/>
                  <a:gd name="T3" fmla="*/ 9 h 17"/>
                  <a:gd name="T4" fmla="*/ 7 w 17"/>
                  <a:gd name="T5" fmla="*/ 16 h 17"/>
                  <a:gd name="T6" fmla="*/ 1 w 17"/>
                  <a:gd name="T7" fmla="*/ 8 h 17"/>
                  <a:gd name="T8" fmla="*/ 9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cubicBezTo>
                      <a:pt x="13" y="0"/>
                      <a:pt x="17" y="4"/>
                      <a:pt x="17" y="9"/>
                    </a:cubicBezTo>
                    <a:cubicBezTo>
                      <a:pt x="16" y="13"/>
                      <a:pt x="11" y="17"/>
                      <a:pt x="7" y="16"/>
                    </a:cubicBezTo>
                    <a:cubicBezTo>
                      <a:pt x="4" y="15"/>
                      <a:pt x="1" y="13"/>
                      <a:pt x="1" y="8"/>
                    </a:cubicBezTo>
                    <a:cubicBezTo>
                      <a:pt x="0" y="4"/>
                      <a:pt x="4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6" name="Freeform 951"/>
              <p:cNvSpPr>
                <a:spLocks/>
              </p:cNvSpPr>
              <p:nvPr/>
            </p:nvSpPr>
            <p:spPr bwMode="auto">
              <a:xfrm>
                <a:off x="6233" y="4586"/>
                <a:ext cx="18" cy="18"/>
              </a:xfrm>
              <a:custGeom>
                <a:avLst/>
                <a:gdLst>
                  <a:gd name="T0" fmla="*/ 8 w 18"/>
                  <a:gd name="T1" fmla="*/ 18 h 18"/>
                  <a:gd name="T2" fmla="*/ 1 w 18"/>
                  <a:gd name="T3" fmla="*/ 8 h 18"/>
                  <a:gd name="T4" fmla="*/ 11 w 18"/>
                  <a:gd name="T5" fmla="*/ 2 h 18"/>
                  <a:gd name="T6" fmla="*/ 17 w 18"/>
                  <a:gd name="T7" fmla="*/ 10 h 18"/>
                  <a:gd name="T8" fmla="*/ 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8" y="18"/>
                    </a:moveTo>
                    <a:cubicBezTo>
                      <a:pt x="4" y="17"/>
                      <a:pt x="0" y="13"/>
                      <a:pt x="1" y="8"/>
                    </a:cubicBezTo>
                    <a:cubicBezTo>
                      <a:pt x="2" y="4"/>
                      <a:pt x="8" y="0"/>
                      <a:pt x="11" y="2"/>
                    </a:cubicBezTo>
                    <a:cubicBezTo>
                      <a:pt x="14" y="3"/>
                      <a:pt x="16" y="7"/>
                      <a:pt x="17" y="10"/>
                    </a:cubicBezTo>
                    <a:cubicBezTo>
                      <a:pt x="18" y="14"/>
                      <a:pt x="13" y="18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7" name="Freeform 952"/>
              <p:cNvSpPr>
                <a:spLocks/>
              </p:cNvSpPr>
              <p:nvPr/>
            </p:nvSpPr>
            <p:spPr bwMode="auto">
              <a:xfrm>
                <a:off x="3950" y="1263"/>
                <a:ext cx="20" cy="16"/>
              </a:xfrm>
              <a:custGeom>
                <a:avLst/>
                <a:gdLst>
                  <a:gd name="T0" fmla="*/ 20 w 20"/>
                  <a:gd name="T1" fmla="*/ 8 h 16"/>
                  <a:gd name="T2" fmla="*/ 8 w 20"/>
                  <a:gd name="T3" fmla="*/ 16 h 16"/>
                  <a:gd name="T4" fmla="*/ 1 w 20"/>
                  <a:gd name="T5" fmla="*/ 9 h 16"/>
                  <a:gd name="T6" fmla="*/ 8 w 20"/>
                  <a:gd name="T7" fmla="*/ 1 h 16"/>
                  <a:gd name="T8" fmla="*/ 20 w 20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20" y="8"/>
                    </a:moveTo>
                    <a:cubicBezTo>
                      <a:pt x="15" y="12"/>
                      <a:pt x="12" y="16"/>
                      <a:pt x="8" y="16"/>
                    </a:cubicBezTo>
                    <a:cubicBezTo>
                      <a:pt x="6" y="16"/>
                      <a:pt x="2" y="12"/>
                      <a:pt x="1" y="9"/>
                    </a:cubicBezTo>
                    <a:cubicBezTo>
                      <a:pt x="0" y="5"/>
                      <a:pt x="4" y="0"/>
                      <a:pt x="8" y="1"/>
                    </a:cubicBezTo>
                    <a:cubicBezTo>
                      <a:pt x="12" y="1"/>
                      <a:pt x="15" y="5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8" name="Freeform 953"/>
              <p:cNvSpPr>
                <a:spLocks/>
              </p:cNvSpPr>
              <p:nvPr/>
            </p:nvSpPr>
            <p:spPr bwMode="auto">
              <a:xfrm>
                <a:off x="6717" y="1570"/>
                <a:ext cx="17" cy="18"/>
              </a:xfrm>
              <a:custGeom>
                <a:avLst/>
                <a:gdLst>
                  <a:gd name="T0" fmla="*/ 9 w 17"/>
                  <a:gd name="T1" fmla="*/ 0 h 18"/>
                  <a:gd name="T2" fmla="*/ 17 w 17"/>
                  <a:gd name="T3" fmla="*/ 9 h 18"/>
                  <a:gd name="T4" fmla="*/ 8 w 17"/>
                  <a:gd name="T5" fmla="*/ 16 h 18"/>
                  <a:gd name="T6" fmla="*/ 1 w 17"/>
                  <a:gd name="T7" fmla="*/ 9 h 18"/>
                  <a:gd name="T8" fmla="*/ 9 w 1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9" y="0"/>
                    </a:moveTo>
                    <a:cubicBezTo>
                      <a:pt x="14" y="1"/>
                      <a:pt x="17" y="5"/>
                      <a:pt x="17" y="9"/>
                    </a:cubicBezTo>
                    <a:cubicBezTo>
                      <a:pt x="16" y="14"/>
                      <a:pt x="11" y="18"/>
                      <a:pt x="8" y="16"/>
                    </a:cubicBezTo>
                    <a:cubicBezTo>
                      <a:pt x="5" y="15"/>
                      <a:pt x="2" y="12"/>
                      <a:pt x="1" y="9"/>
                    </a:cubicBezTo>
                    <a:cubicBezTo>
                      <a:pt x="0" y="5"/>
                      <a:pt x="5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9" name="Freeform 954"/>
              <p:cNvSpPr>
                <a:spLocks/>
              </p:cNvSpPr>
              <p:nvPr/>
            </p:nvSpPr>
            <p:spPr bwMode="auto">
              <a:xfrm>
                <a:off x="6509" y="1302"/>
                <a:ext cx="16" cy="18"/>
              </a:xfrm>
              <a:custGeom>
                <a:avLst/>
                <a:gdLst>
                  <a:gd name="T0" fmla="*/ 7 w 16"/>
                  <a:gd name="T1" fmla="*/ 0 h 19"/>
                  <a:gd name="T2" fmla="*/ 15 w 16"/>
                  <a:gd name="T3" fmla="*/ 9 h 19"/>
                  <a:gd name="T4" fmla="*/ 10 w 16"/>
                  <a:gd name="T5" fmla="*/ 17 h 19"/>
                  <a:gd name="T6" fmla="*/ 1 w 16"/>
                  <a:gd name="T7" fmla="*/ 10 h 19"/>
                  <a:gd name="T8" fmla="*/ 7 w 1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7" y="0"/>
                    </a:moveTo>
                    <a:cubicBezTo>
                      <a:pt x="11" y="4"/>
                      <a:pt x="14" y="6"/>
                      <a:pt x="15" y="9"/>
                    </a:cubicBezTo>
                    <a:cubicBezTo>
                      <a:pt x="16" y="13"/>
                      <a:pt x="13" y="16"/>
                      <a:pt x="10" y="17"/>
                    </a:cubicBezTo>
                    <a:cubicBezTo>
                      <a:pt x="6" y="19"/>
                      <a:pt x="0" y="14"/>
                      <a:pt x="1" y="10"/>
                    </a:cubicBezTo>
                    <a:cubicBezTo>
                      <a:pt x="2" y="7"/>
                      <a:pt x="4" y="5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0" name="Freeform 955"/>
              <p:cNvSpPr>
                <a:spLocks/>
              </p:cNvSpPr>
              <p:nvPr/>
            </p:nvSpPr>
            <p:spPr bwMode="auto">
              <a:xfrm>
                <a:off x="3675" y="4249"/>
                <a:ext cx="16" cy="17"/>
              </a:xfrm>
              <a:custGeom>
                <a:avLst/>
                <a:gdLst>
                  <a:gd name="T0" fmla="*/ 9 w 17"/>
                  <a:gd name="T1" fmla="*/ 0 h 17"/>
                  <a:gd name="T2" fmla="*/ 16 w 17"/>
                  <a:gd name="T3" fmla="*/ 7 h 17"/>
                  <a:gd name="T4" fmla="*/ 9 w 17"/>
                  <a:gd name="T5" fmla="*/ 16 h 17"/>
                  <a:gd name="T6" fmla="*/ 1 w 17"/>
                  <a:gd name="T7" fmla="*/ 10 h 17"/>
                  <a:gd name="T8" fmla="*/ 9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cubicBezTo>
                      <a:pt x="11" y="2"/>
                      <a:pt x="14" y="4"/>
                      <a:pt x="16" y="7"/>
                    </a:cubicBezTo>
                    <a:cubicBezTo>
                      <a:pt x="17" y="11"/>
                      <a:pt x="13" y="16"/>
                      <a:pt x="9" y="16"/>
                    </a:cubicBezTo>
                    <a:cubicBezTo>
                      <a:pt x="5" y="17"/>
                      <a:pt x="2" y="14"/>
                      <a:pt x="1" y="10"/>
                    </a:cubicBezTo>
                    <a:cubicBezTo>
                      <a:pt x="0" y="6"/>
                      <a:pt x="3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1" name="Freeform 956"/>
              <p:cNvSpPr>
                <a:spLocks/>
              </p:cNvSpPr>
              <p:nvPr/>
            </p:nvSpPr>
            <p:spPr bwMode="auto">
              <a:xfrm>
                <a:off x="3824" y="4397"/>
                <a:ext cx="17" cy="17"/>
              </a:xfrm>
              <a:custGeom>
                <a:avLst/>
                <a:gdLst>
                  <a:gd name="T0" fmla="*/ 11 w 17"/>
                  <a:gd name="T1" fmla="*/ 1 h 17"/>
                  <a:gd name="T2" fmla="*/ 16 w 17"/>
                  <a:gd name="T3" fmla="*/ 8 h 17"/>
                  <a:gd name="T4" fmla="*/ 7 w 17"/>
                  <a:gd name="T5" fmla="*/ 16 h 17"/>
                  <a:gd name="T6" fmla="*/ 1 w 17"/>
                  <a:gd name="T7" fmla="*/ 8 h 17"/>
                  <a:gd name="T8" fmla="*/ 11 w 17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1"/>
                    </a:moveTo>
                    <a:cubicBezTo>
                      <a:pt x="12" y="3"/>
                      <a:pt x="15" y="5"/>
                      <a:pt x="16" y="8"/>
                    </a:cubicBezTo>
                    <a:cubicBezTo>
                      <a:pt x="17" y="13"/>
                      <a:pt x="12" y="17"/>
                      <a:pt x="7" y="16"/>
                    </a:cubicBezTo>
                    <a:cubicBezTo>
                      <a:pt x="3" y="15"/>
                      <a:pt x="1" y="13"/>
                      <a:pt x="1" y="8"/>
                    </a:cubicBezTo>
                    <a:cubicBezTo>
                      <a:pt x="0" y="4"/>
                      <a:pt x="5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2" name="Freeform 957"/>
              <p:cNvSpPr>
                <a:spLocks/>
              </p:cNvSpPr>
              <p:nvPr/>
            </p:nvSpPr>
            <p:spPr bwMode="auto">
              <a:xfrm>
                <a:off x="6419" y="1275"/>
                <a:ext cx="16" cy="17"/>
              </a:xfrm>
              <a:custGeom>
                <a:avLst/>
                <a:gdLst>
                  <a:gd name="T0" fmla="*/ 11 w 16"/>
                  <a:gd name="T1" fmla="*/ 1 h 17"/>
                  <a:gd name="T2" fmla="*/ 15 w 16"/>
                  <a:gd name="T3" fmla="*/ 8 h 17"/>
                  <a:gd name="T4" fmla="*/ 7 w 16"/>
                  <a:gd name="T5" fmla="*/ 16 h 17"/>
                  <a:gd name="T6" fmla="*/ 0 w 16"/>
                  <a:gd name="T7" fmla="*/ 9 h 17"/>
                  <a:gd name="T8" fmla="*/ 11 w 1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1" y="1"/>
                    </a:moveTo>
                    <a:cubicBezTo>
                      <a:pt x="12" y="3"/>
                      <a:pt x="15" y="5"/>
                      <a:pt x="15" y="8"/>
                    </a:cubicBezTo>
                    <a:cubicBezTo>
                      <a:pt x="16" y="13"/>
                      <a:pt x="12" y="17"/>
                      <a:pt x="7" y="16"/>
                    </a:cubicBezTo>
                    <a:cubicBezTo>
                      <a:pt x="3" y="15"/>
                      <a:pt x="0" y="13"/>
                      <a:pt x="0" y="9"/>
                    </a:cubicBezTo>
                    <a:cubicBezTo>
                      <a:pt x="0" y="3"/>
                      <a:pt x="4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3" name="Freeform 958"/>
              <p:cNvSpPr>
                <a:spLocks/>
              </p:cNvSpPr>
              <p:nvPr/>
            </p:nvSpPr>
            <p:spPr bwMode="auto">
              <a:xfrm>
                <a:off x="6766" y="4164"/>
                <a:ext cx="15" cy="17"/>
              </a:xfrm>
              <a:custGeom>
                <a:avLst/>
                <a:gdLst>
                  <a:gd name="T0" fmla="*/ 9 w 16"/>
                  <a:gd name="T1" fmla="*/ 0 h 17"/>
                  <a:gd name="T2" fmla="*/ 16 w 16"/>
                  <a:gd name="T3" fmla="*/ 10 h 17"/>
                  <a:gd name="T4" fmla="*/ 9 w 16"/>
                  <a:gd name="T5" fmla="*/ 17 h 17"/>
                  <a:gd name="T6" fmla="*/ 2 w 16"/>
                  <a:gd name="T7" fmla="*/ 9 h 17"/>
                  <a:gd name="T8" fmla="*/ 9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9" y="0"/>
                    </a:moveTo>
                    <a:cubicBezTo>
                      <a:pt x="12" y="5"/>
                      <a:pt x="16" y="7"/>
                      <a:pt x="16" y="10"/>
                    </a:cubicBezTo>
                    <a:cubicBezTo>
                      <a:pt x="16" y="13"/>
                      <a:pt x="14" y="17"/>
                      <a:pt x="9" y="17"/>
                    </a:cubicBezTo>
                    <a:cubicBezTo>
                      <a:pt x="5" y="17"/>
                      <a:pt x="0" y="13"/>
                      <a:pt x="2" y="9"/>
                    </a:cubicBezTo>
                    <a:cubicBezTo>
                      <a:pt x="3" y="6"/>
                      <a:pt x="6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" name="Freeform 959"/>
              <p:cNvSpPr>
                <a:spLocks/>
              </p:cNvSpPr>
              <p:nvPr/>
            </p:nvSpPr>
            <p:spPr bwMode="auto">
              <a:xfrm>
                <a:off x="6269" y="1126"/>
                <a:ext cx="16" cy="17"/>
              </a:xfrm>
              <a:custGeom>
                <a:avLst/>
                <a:gdLst>
                  <a:gd name="T0" fmla="*/ 9 w 17"/>
                  <a:gd name="T1" fmla="*/ 0 h 18"/>
                  <a:gd name="T2" fmla="*/ 16 w 17"/>
                  <a:gd name="T3" fmla="*/ 9 h 18"/>
                  <a:gd name="T4" fmla="*/ 7 w 17"/>
                  <a:gd name="T5" fmla="*/ 17 h 18"/>
                  <a:gd name="T6" fmla="*/ 2 w 17"/>
                  <a:gd name="T7" fmla="*/ 9 h 18"/>
                  <a:gd name="T8" fmla="*/ 9 w 1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9" y="0"/>
                    </a:moveTo>
                    <a:cubicBezTo>
                      <a:pt x="12" y="4"/>
                      <a:pt x="15" y="6"/>
                      <a:pt x="16" y="9"/>
                    </a:cubicBezTo>
                    <a:cubicBezTo>
                      <a:pt x="17" y="14"/>
                      <a:pt x="11" y="18"/>
                      <a:pt x="7" y="17"/>
                    </a:cubicBezTo>
                    <a:cubicBezTo>
                      <a:pt x="4" y="16"/>
                      <a:pt x="0" y="13"/>
                      <a:pt x="2" y="9"/>
                    </a:cubicBezTo>
                    <a:cubicBezTo>
                      <a:pt x="3" y="6"/>
                      <a:pt x="6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5" name="Freeform 960"/>
              <p:cNvSpPr>
                <a:spLocks/>
              </p:cNvSpPr>
              <p:nvPr/>
            </p:nvSpPr>
            <p:spPr bwMode="auto">
              <a:xfrm>
                <a:off x="6796" y="4078"/>
                <a:ext cx="17" cy="15"/>
              </a:xfrm>
              <a:custGeom>
                <a:avLst/>
                <a:gdLst>
                  <a:gd name="T0" fmla="*/ 6 w 17"/>
                  <a:gd name="T1" fmla="*/ 15 h 15"/>
                  <a:gd name="T2" fmla="*/ 1 w 17"/>
                  <a:gd name="T3" fmla="*/ 9 h 15"/>
                  <a:gd name="T4" fmla="*/ 9 w 17"/>
                  <a:gd name="T5" fmla="*/ 0 h 15"/>
                  <a:gd name="T6" fmla="*/ 16 w 17"/>
                  <a:gd name="T7" fmla="*/ 7 h 15"/>
                  <a:gd name="T8" fmla="*/ 6 w 17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6" y="15"/>
                    </a:moveTo>
                    <a:cubicBezTo>
                      <a:pt x="5" y="14"/>
                      <a:pt x="2" y="12"/>
                      <a:pt x="1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" y="1"/>
                      <a:pt x="15" y="3"/>
                      <a:pt x="16" y="7"/>
                    </a:cubicBezTo>
                    <a:cubicBezTo>
                      <a:pt x="17" y="12"/>
                      <a:pt x="13" y="15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6" name="Freeform 961"/>
              <p:cNvSpPr>
                <a:spLocks/>
              </p:cNvSpPr>
              <p:nvPr/>
            </p:nvSpPr>
            <p:spPr bwMode="auto">
              <a:xfrm>
                <a:off x="4099" y="1114"/>
                <a:ext cx="17" cy="16"/>
              </a:xfrm>
              <a:custGeom>
                <a:avLst/>
                <a:gdLst>
                  <a:gd name="T0" fmla="*/ 18 w 18"/>
                  <a:gd name="T1" fmla="*/ 8 h 16"/>
                  <a:gd name="T2" fmla="*/ 9 w 18"/>
                  <a:gd name="T3" fmla="*/ 15 h 16"/>
                  <a:gd name="T4" fmla="*/ 1 w 18"/>
                  <a:gd name="T5" fmla="*/ 7 h 16"/>
                  <a:gd name="T6" fmla="*/ 9 w 18"/>
                  <a:gd name="T7" fmla="*/ 1 h 16"/>
                  <a:gd name="T8" fmla="*/ 18 w 18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8"/>
                    </a:moveTo>
                    <a:cubicBezTo>
                      <a:pt x="14" y="11"/>
                      <a:pt x="11" y="14"/>
                      <a:pt x="9" y="15"/>
                    </a:cubicBezTo>
                    <a:cubicBezTo>
                      <a:pt x="4" y="16"/>
                      <a:pt x="0" y="11"/>
                      <a:pt x="1" y="7"/>
                    </a:cubicBezTo>
                    <a:cubicBezTo>
                      <a:pt x="2" y="3"/>
                      <a:pt x="5" y="0"/>
                      <a:pt x="9" y="1"/>
                    </a:cubicBezTo>
                    <a:cubicBezTo>
                      <a:pt x="12" y="2"/>
                      <a:pt x="14" y="5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7" name="Freeform 962"/>
              <p:cNvSpPr>
                <a:spLocks/>
              </p:cNvSpPr>
              <p:nvPr/>
            </p:nvSpPr>
            <p:spPr bwMode="auto">
              <a:xfrm>
                <a:off x="6868" y="1720"/>
                <a:ext cx="17" cy="16"/>
              </a:xfrm>
              <a:custGeom>
                <a:avLst/>
                <a:gdLst>
                  <a:gd name="T0" fmla="*/ 17 w 17"/>
                  <a:gd name="T1" fmla="*/ 6 h 16"/>
                  <a:gd name="T2" fmla="*/ 9 w 17"/>
                  <a:gd name="T3" fmla="*/ 14 h 16"/>
                  <a:gd name="T4" fmla="*/ 1 w 17"/>
                  <a:gd name="T5" fmla="*/ 7 h 16"/>
                  <a:gd name="T6" fmla="*/ 7 w 17"/>
                  <a:gd name="T7" fmla="*/ 1 h 16"/>
                  <a:gd name="T8" fmla="*/ 17 w 17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7" y="6"/>
                    </a:moveTo>
                    <a:cubicBezTo>
                      <a:pt x="14" y="10"/>
                      <a:pt x="12" y="13"/>
                      <a:pt x="9" y="14"/>
                    </a:cubicBezTo>
                    <a:cubicBezTo>
                      <a:pt x="6" y="16"/>
                      <a:pt x="0" y="12"/>
                      <a:pt x="1" y="7"/>
                    </a:cubicBezTo>
                    <a:cubicBezTo>
                      <a:pt x="1" y="3"/>
                      <a:pt x="3" y="0"/>
                      <a:pt x="7" y="1"/>
                    </a:cubicBezTo>
                    <a:cubicBezTo>
                      <a:pt x="10" y="1"/>
                      <a:pt x="13" y="3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8" name="Freeform 963"/>
              <p:cNvSpPr>
                <a:spLocks/>
              </p:cNvSpPr>
              <p:nvPr/>
            </p:nvSpPr>
            <p:spPr bwMode="auto">
              <a:xfrm>
                <a:off x="3537" y="1622"/>
                <a:ext cx="16" cy="18"/>
              </a:xfrm>
              <a:custGeom>
                <a:avLst/>
                <a:gdLst>
                  <a:gd name="T0" fmla="*/ 8 w 16"/>
                  <a:gd name="T1" fmla="*/ 0 h 18"/>
                  <a:gd name="T2" fmla="*/ 15 w 16"/>
                  <a:gd name="T3" fmla="*/ 9 h 18"/>
                  <a:gd name="T4" fmla="*/ 7 w 16"/>
                  <a:gd name="T5" fmla="*/ 17 h 18"/>
                  <a:gd name="T6" fmla="*/ 1 w 16"/>
                  <a:gd name="T7" fmla="*/ 9 h 18"/>
                  <a:gd name="T8" fmla="*/ 8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11" y="4"/>
                      <a:pt x="14" y="6"/>
                      <a:pt x="15" y="9"/>
                    </a:cubicBezTo>
                    <a:cubicBezTo>
                      <a:pt x="16" y="14"/>
                      <a:pt x="11" y="18"/>
                      <a:pt x="7" y="17"/>
                    </a:cubicBezTo>
                    <a:cubicBezTo>
                      <a:pt x="3" y="16"/>
                      <a:pt x="0" y="13"/>
                      <a:pt x="1" y="9"/>
                    </a:cubicBezTo>
                    <a:cubicBezTo>
                      <a:pt x="2" y="6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9" name="Freeform 964"/>
              <p:cNvSpPr>
                <a:spLocks/>
              </p:cNvSpPr>
              <p:nvPr/>
            </p:nvSpPr>
            <p:spPr bwMode="auto">
              <a:xfrm>
                <a:off x="3833" y="1324"/>
                <a:ext cx="17" cy="16"/>
              </a:xfrm>
              <a:custGeom>
                <a:avLst/>
                <a:gdLst>
                  <a:gd name="T0" fmla="*/ 17 w 17"/>
                  <a:gd name="T1" fmla="*/ 7 h 16"/>
                  <a:gd name="T2" fmla="*/ 8 w 17"/>
                  <a:gd name="T3" fmla="*/ 14 h 16"/>
                  <a:gd name="T4" fmla="*/ 1 w 17"/>
                  <a:gd name="T5" fmla="*/ 7 h 16"/>
                  <a:gd name="T6" fmla="*/ 8 w 17"/>
                  <a:gd name="T7" fmla="*/ 1 h 16"/>
                  <a:gd name="T8" fmla="*/ 17 w 17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7" y="7"/>
                    </a:moveTo>
                    <a:cubicBezTo>
                      <a:pt x="14" y="11"/>
                      <a:pt x="11" y="14"/>
                      <a:pt x="8" y="14"/>
                    </a:cubicBezTo>
                    <a:cubicBezTo>
                      <a:pt x="4" y="16"/>
                      <a:pt x="0" y="11"/>
                      <a:pt x="1" y="7"/>
                    </a:cubicBezTo>
                    <a:cubicBezTo>
                      <a:pt x="2" y="3"/>
                      <a:pt x="4" y="0"/>
                      <a:pt x="8" y="1"/>
                    </a:cubicBezTo>
                    <a:cubicBezTo>
                      <a:pt x="11" y="2"/>
                      <a:pt x="14" y="4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0" name="Freeform 965"/>
              <p:cNvSpPr>
                <a:spLocks/>
              </p:cNvSpPr>
              <p:nvPr/>
            </p:nvSpPr>
            <p:spPr bwMode="auto">
              <a:xfrm>
                <a:off x="6471" y="4468"/>
                <a:ext cx="16" cy="17"/>
              </a:xfrm>
              <a:custGeom>
                <a:avLst/>
                <a:gdLst>
                  <a:gd name="T0" fmla="*/ 10 w 16"/>
                  <a:gd name="T1" fmla="*/ 17 h 17"/>
                  <a:gd name="T2" fmla="*/ 2 w 16"/>
                  <a:gd name="T3" fmla="*/ 9 h 17"/>
                  <a:gd name="T4" fmla="*/ 9 w 16"/>
                  <a:gd name="T5" fmla="*/ 0 h 17"/>
                  <a:gd name="T6" fmla="*/ 16 w 16"/>
                  <a:gd name="T7" fmla="*/ 7 h 17"/>
                  <a:gd name="T8" fmla="*/ 10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7" y="14"/>
                      <a:pt x="3" y="12"/>
                      <a:pt x="2" y="9"/>
                    </a:cubicBezTo>
                    <a:cubicBezTo>
                      <a:pt x="0" y="6"/>
                      <a:pt x="5" y="0"/>
                      <a:pt x="9" y="0"/>
                    </a:cubicBezTo>
                    <a:cubicBezTo>
                      <a:pt x="13" y="1"/>
                      <a:pt x="16" y="3"/>
                      <a:pt x="16" y="7"/>
                    </a:cubicBezTo>
                    <a:cubicBezTo>
                      <a:pt x="15" y="10"/>
                      <a:pt x="13" y="13"/>
                      <a:pt x="1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1" name="Freeform 966"/>
              <p:cNvSpPr>
                <a:spLocks/>
              </p:cNvSpPr>
              <p:nvPr/>
            </p:nvSpPr>
            <p:spPr bwMode="auto">
              <a:xfrm>
                <a:off x="3526" y="4101"/>
                <a:ext cx="15" cy="17"/>
              </a:xfrm>
              <a:custGeom>
                <a:avLst/>
                <a:gdLst>
                  <a:gd name="T0" fmla="*/ 6 w 15"/>
                  <a:gd name="T1" fmla="*/ 17 h 17"/>
                  <a:gd name="T2" fmla="*/ 0 w 15"/>
                  <a:gd name="T3" fmla="*/ 7 h 17"/>
                  <a:gd name="T4" fmla="*/ 7 w 15"/>
                  <a:gd name="T5" fmla="*/ 0 h 17"/>
                  <a:gd name="T6" fmla="*/ 14 w 15"/>
                  <a:gd name="T7" fmla="*/ 8 h 17"/>
                  <a:gd name="T8" fmla="*/ 6 w 1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6" y="17"/>
                    </a:moveTo>
                    <a:cubicBezTo>
                      <a:pt x="3" y="13"/>
                      <a:pt x="0" y="10"/>
                      <a:pt x="0" y="7"/>
                    </a:cubicBezTo>
                    <a:cubicBezTo>
                      <a:pt x="0" y="4"/>
                      <a:pt x="2" y="1"/>
                      <a:pt x="7" y="0"/>
                    </a:cubicBezTo>
                    <a:cubicBezTo>
                      <a:pt x="11" y="0"/>
                      <a:pt x="15" y="4"/>
                      <a:pt x="14" y="8"/>
                    </a:cubicBezTo>
                    <a:cubicBezTo>
                      <a:pt x="13" y="11"/>
                      <a:pt x="10" y="13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2" name="Freeform 967"/>
              <p:cNvSpPr>
                <a:spLocks/>
              </p:cNvSpPr>
              <p:nvPr/>
            </p:nvSpPr>
            <p:spPr bwMode="auto">
              <a:xfrm>
                <a:off x="3885" y="4517"/>
                <a:ext cx="15" cy="14"/>
              </a:xfrm>
              <a:custGeom>
                <a:avLst/>
                <a:gdLst>
                  <a:gd name="T0" fmla="*/ 15 w 15"/>
                  <a:gd name="T1" fmla="*/ 7 h 14"/>
                  <a:gd name="T2" fmla="*/ 8 w 15"/>
                  <a:gd name="T3" fmla="*/ 13 h 14"/>
                  <a:gd name="T4" fmla="*/ 0 w 15"/>
                  <a:gd name="T5" fmla="*/ 7 h 14"/>
                  <a:gd name="T6" fmla="*/ 8 w 15"/>
                  <a:gd name="T7" fmla="*/ 1 h 14"/>
                  <a:gd name="T8" fmla="*/ 15 w 15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cubicBezTo>
                      <a:pt x="12" y="10"/>
                      <a:pt x="10" y="12"/>
                      <a:pt x="8" y="13"/>
                    </a:cubicBezTo>
                    <a:cubicBezTo>
                      <a:pt x="4" y="14"/>
                      <a:pt x="0" y="10"/>
                      <a:pt x="0" y="7"/>
                    </a:cubicBezTo>
                    <a:cubicBezTo>
                      <a:pt x="1" y="3"/>
                      <a:pt x="4" y="0"/>
                      <a:pt x="8" y="1"/>
                    </a:cubicBezTo>
                    <a:cubicBezTo>
                      <a:pt x="10" y="2"/>
                      <a:pt x="12" y="4"/>
                      <a:pt x="1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3" name="Freeform 968"/>
              <p:cNvSpPr>
                <a:spLocks/>
              </p:cNvSpPr>
              <p:nvPr/>
            </p:nvSpPr>
            <p:spPr bwMode="auto">
              <a:xfrm>
                <a:off x="6358" y="1157"/>
                <a:ext cx="16" cy="13"/>
              </a:xfrm>
              <a:custGeom>
                <a:avLst/>
                <a:gdLst>
                  <a:gd name="T0" fmla="*/ 16 w 16"/>
                  <a:gd name="T1" fmla="*/ 8 h 13"/>
                  <a:gd name="T2" fmla="*/ 7 w 16"/>
                  <a:gd name="T3" fmla="*/ 12 h 13"/>
                  <a:gd name="T4" fmla="*/ 1 w 16"/>
                  <a:gd name="T5" fmla="*/ 5 h 13"/>
                  <a:gd name="T6" fmla="*/ 7 w 16"/>
                  <a:gd name="T7" fmla="*/ 0 h 13"/>
                  <a:gd name="T8" fmla="*/ 16 w 16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6" y="8"/>
                    </a:moveTo>
                    <a:cubicBezTo>
                      <a:pt x="12" y="10"/>
                      <a:pt x="10" y="12"/>
                      <a:pt x="7" y="12"/>
                    </a:cubicBezTo>
                    <a:cubicBezTo>
                      <a:pt x="4" y="13"/>
                      <a:pt x="0" y="8"/>
                      <a:pt x="1" y="5"/>
                    </a:cubicBezTo>
                    <a:cubicBezTo>
                      <a:pt x="2" y="3"/>
                      <a:pt x="6" y="0"/>
                      <a:pt x="7" y="0"/>
                    </a:cubicBezTo>
                    <a:cubicBezTo>
                      <a:pt x="10" y="1"/>
                      <a:pt x="12" y="4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4" name="Freeform 969"/>
              <p:cNvSpPr>
                <a:spLocks/>
              </p:cNvSpPr>
              <p:nvPr/>
            </p:nvSpPr>
            <p:spPr bwMode="auto">
              <a:xfrm>
                <a:off x="3974" y="4545"/>
                <a:ext cx="17" cy="16"/>
              </a:xfrm>
              <a:custGeom>
                <a:avLst/>
                <a:gdLst>
                  <a:gd name="T0" fmla="*/ 18 w 18"/>
                  <a:gd name="T1" fmla="*/ 8 h 16"/>
                  <a:gd name="T2" fmla="*/ 9 w 18"/>
                  <a:gd name="T3" fmla="*/ 14 h 16"/>
                  <a:gd name="T4" fmla="*/ 1 w 18"/>
                  <a:gd name="T5" fmla="*/ 7 h 16"/>
                  <a:gd name="T6" fmla="*/ 9 w 18"/>
                  <a:gd name="T7" fmla="*/ 1 h 16"/>
                  <a:gd name="T8" fmla="*/ 18 w 18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8"/>
                    </a:moveTo>
                    <a:cubicBezTo>
                      <a:pt x="14" y="11"/>
                      <a:pt x="12" y="14"/>
                      <a:pt x="9" y="14"/>
                    </a:cubicBezTo>
                    <a:cubicBezTo>
                      <a:pt x="5" y="16"/>
                      <a:pt x="0" y="11"/>
                      <a:pt x="1" y="7"/>
                    </a:cubicBezTo>
                    <a:cubicBezTo>
                      <a:pt x="2" y="3"/>
                      <a:pt x="5" y="0"/>
                      <a:pt x="9" y="1"/>
                    </a:cubicBezTo>
                    <a:cubicBezTo>
                      <a:pt x="12" y="2"/>
                      <a:pt x="14" y="5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5" name="Freeform 970"/>
              <p:cNvSpPr>
                <a:spLocks/>
              </p:cNvSpPr>
              <p:nvPr/>
            </p:nvSpPr>
            <p:spPr bwMode="auto">
              <a:xfrm>
                <a:off x="6353" y="4528"/>
                <a:ext cx="14" cy="17"/>
              </a:xfrm>
              <a:custGeom>
                <a:avLst/>
                <a:gdLst>
                  <a:gd name="T0" fmla="*/ 8 w 14"/>
                  <a:gd name="T1" fmla="*/ 17 h 17"/>
                  <a:gd name="T2" fmla="*/ 1 w 14"/>
                  <a:gd name="T3" fmla="*/ 8 h 17"/>
                  <a:gd name="T4" fmla="*/ 7 w 14"/>
                  <a:gd name="T5" fmla="*/ 1 h 17"/>
                  <a:gd name="T6" fmla="*/ 14 w 14"/>
                  <a:gd name="T7" fmla="*/ 7 h 17"/>
                  <a:gd name="T8" fmla="*/ 8 w 1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8" y="17"/>
                    </a:moveTo>
                    <a:cubicBezTo>
                      <a:pt x="5" y="13"/>
                      <a:pt x="1" y="11"/>
                      <a:pt x="1" y="8"/>
                    </a:cubicBezTo>
                    <a:cubicBezTo>
                      <a:pt x="0" y="4"/>
                      <a:pt x="2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10"/>
                      <a:pt x="11" y="12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6" name="Freeform 971"/>
              <p:cNvSpPr>
                <a:spLocks/>
              </p:cNvSpPr>
              <p:nvPr/>
            </p:nvSpPr>
            <p:spPr bwMode="auto">
              <a:xfrm>
                <a:off x="6740" y="4255"/>
                <a:ext cx="12" cy="15"/>
              </a:xfrm>
              <a:custGeom>
                <a:avLst/>
                <a:gdLst>
                  <a:gd name="T0" fmla="*/ 6 w 12"/>
                  <a:gd name="T1" fmla="*/ 0 h 15"/>
                  <a:gd name="T2" fmla="*/ 12 w 12"/>
                  <a:gd name="T3" fmla="*/ 10 h 15"/>
                  <a:gd name="T4" fmla="*/ 6 w 12"/>
                  <a:gd name="T5" fmla="*/ 15 h 15"/>
                  <a:gd name="T6" fmla="*/ 0 w 12"/>
                  <a:gd name="T7" fmla="*/ 10 h 15"/>
                  <a:gd name="T8" fmla="*/ 6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6" y="0"/>
                    </a:moveTo>
                    <a:cubicBezTo>
                      <a:pt x="9" y="5"/>
                      <a:pt x="12" y="7"/>
                      <a:pt x="12" y="10"/>
                    </a:cubicBezTo>
                    <a:cubicBezTo>
                      <a:pt x="12" y="12"/>
                      <a:pt x="8" y="15"/>
                      <a:pt x="6" y="15"/>
                    </a:cubicBezTo>
                    <a:cubicBezTo>
                      <a:pt x="4" y="15"/>
                      <a:pt x="0" y="12"/>
                      <a:pt x="0" y="10"/>
                    </a:cubicBezTo>
                    <a:cubicBezTo>
                      <a:pt x="1" y="7"/>
                      <a:pt x="3" y="5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7" name="Freeform 972"/>
              <p:cNvSpPr>
                <a:spLocks/>
              </p:cNvSpPr>
              <p:nvPr/>
            </p:nvSpPr>
            <p:spPr bwMode="auto">
              <a:xfrm>
                <a:off x="6619" y="4317"/>
                <a:ext cx="15" cy="16"/>
              </a:xfrm>
              <a:custGeom>
                <a:avLst/>
                <a:gdLst>
                  <a:gd name="T0" fmla="*/ 8 w 15"/>
                  <a:gd name="T1" fmla="*/ 0 h 16"/>
                  <a:gd name="T2" fmla="*/ 14 w 15"/>
                  <a:gd name="T3" fmla="*/ 9 h 16"/>
                  <a:gd name="T4" fmla="*/ 8 w 15"/>
                  <a:gd name="T5" fmla="*/ 16 h 16"/>
                  <a:gd name="T6" fmla="*/ 1 w 15"/>
                  <a:gd name="T7" fmla="*/ 9 h 16"/>
                  <a:gd name="T8" fmla="*/ 8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11" y="4"/>
                      <a:pt x="14" y="6"/>
                      <a:pt x="14" y="9"/>
                    </a:cubicBezTo>
                    <a:cubicBezTo>
                      <a:pt x="15" y="13"/>
                      <a:pt x="12" y="16"/>
                      <a:pt x="8" y="16"/>
                    </a:cubicBezTo>
                    <a:cubicBezTo>
                      <a:pt x="3" y="16"/>
                      <a:pt x="0" y="13"/>
                      <a:pt x="1" y="9"/>
                    </a:cubicBezTo>
                    <a:cubicBezTo>
                      <a:pt x="1" y="6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8" name="Freeform 973"/>
              <p:cNvSpPr>
                <a:spLocks/>
              </p:cNvSpPr>
              <p:nvPr/>
            </p:nvSpPr>
            <p:spPr bwMode="auto">
              <a:xfrm>
                <a:off x="6658" y="1451"/>
                <a:ext cx="15" cy="17"/>
              </a:xfrm>
              <a:custGeom>
                <a:avLst/>
                <a:gdLst>
                  <a:gd name="T0" fmla="*/ 9 w 15"/>
                  <a:gd name="T1" fmla="*/ 0 h 17"/>
                  <a:gd name="T2" fmla="*/ 15 w 15"/>
                  <a:gd name="T3" fmla="*/ 10 h 17"/>
                  <a:gd name="T4" fmla="*/ 7 w 15"/>
                  <a:gd name="T5" fmla="*/ 16 h 17"/>
                  <a:gd name="T6" fmla="*/ 2 w 15"/>
                  <a:gd name="T7" fmla="*/ 8 h 17"/>
                  <a:gd name="T8" fmla="*/ 9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9" y="0"/>
                    </a:moveTo>
                    <a:cubicBezTo>
                      <a:pt x="12" y="4"/>
                      <a:pt x="15" y="7"/>
                      <a:pt x="15" y="10"/>
                    </a:cubicBezTo>
                    <a:cubicBezTo>
                      <a:pt x="15" y="14"/>
                      <a:pt x="12" y="17"/>
                      <a:pt x="7" y="16"/>
                    </a:cubicBezTo>
                    <a:cubicBezTo>
                      <a:pt x="3" y="16"/>
                      <a:pt x="0" y="12"/>
                      <a:pt x="2" y="8"/>
                    </a:cubicBezTo>
                    <a:cubicBezTo>
                      <a:pt x="2" y="6"/>
                      <a:pt x="6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9" name="Freeform 974"/>
              <p:cNvSpPr>
                <a:spLocks/>
              </p:cNvSpPr>
              <p:nvPr/>
            </p:nvSpPr>
            <p:spPr bwMode="auto">
              <a:xfrm>
                <a:off x="3713" y="1384"/>
                <a:ext cx="15" cy="14"/>
              </a:xfrm>
              <a:custGeom>
                <a:avLst/>
                <a:gdLst>
                  <a:gd name="T0" fmla="*/ 0 w 15"/>
                  <a:gd name="T1" fmla="*/ 9 h 14"/>
                  <a:gd name="T2" fmla="*/ 6 w 15"/>
                  <a:gd name="T3" fmla="*/ 2 h 14"/>
                  <a:gd name="T4" fmla="*/ 15 w 15"/>
                  <a:gd name="T5" fmla="*/ 6 h 14"/>
                  <a:gd name="T6" fmla="*/ 8 w 15"/>
                  <a:gd name="T7" fmla="*/ 14 h 14"/>
                  <a:gd name="T8" fmla="*/ 0 w 15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0" y="9"/>
                    </a:moveTo>
                    <a:cubicBezTo>
                      <a:pt x="3" y="6"/>
                      <a:pt x="4" y="3"/>
                      <a:pt x="6" y="2"/>
                    </a:cubicBezTo>
                    <a:cubicBezTo>
                      <a:pt x="9" y="0"/>
                      <a:pt x="14" y="3"/>
                      <a:pt x="15" y="6"/>
                    </a:cubicBezTo>
                    <a:cubicBezTo>
                      <a:pt x="15" y="10"/>
                      <a:pt x="12" y="14"/>
                      <a:pt x="8" y="14"/>
                    </a:cubicBezTo>
                    <a:cubicBezTo>
                      <a:pt x="6" y="13"/>
                      <a:pt x="4" y="11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0" name="Freeform 975"/>
              <p:cNvSpPr>
                <a:spLocks/>
              </p:cNvSpPr>
              <p:nvPr/>
            </p:nvSpPr>
            <p:spPr bwMode="auto">
              <a:xfrm>
                <a:off x="3980" y="1173"/>
                <a:ext cx="13" cy="16"/>
              </a:xfrm>
              <a:custGeom>
                <a:avLst/>
                <a:gdLst>
                  <a:gd name="T0" fmla="*/ 8 w 14"/>
                  <a:gd name="T1" fmla="*/ 0 h 16"/>
                  <a:gd name="T2" fmla="*/ 13 w 14"/>
                  <a:gd name="T3" fmla="*/ 10 h 16"/>
                  <a:gd name="T4" fmla="*/ 7 w 14"/>
                  <a:gd name="T5" fmla="*/ 15 h 16"/>
                  <a:gd name="T6" fmla="*/ 2 w 14"/>
                  <a:gd name="T7" fmla="*/ 8 h 16"/>
                  <a:gd name="T8" fmla="*/ 8 w 1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8" y="0"/>
                    </a:moveTo>
                    <a:cubicBezTo>
                      <a:pt x="10" y="4"/>
                      <a:pt x="13" y="7"/>
                      <a:pt x="13" y="10"/>
                    </a:cubicBezTo>
                    <a:cubicBezTo>
                      <a:pt x="14" y="11"/>
                      <a:pt x="10" y="14"/>
                      <a:pt x="7" y="15"/>
                    </a:cubicBezTo>
                    <a:cubicBezTo>
                      <a:pt x="4" y="16"/>
                      <a:pt x="0" y="12"/>
                      <a:pt x="2" y="8"/>
                    </a:cubicBezTo>
                    <a:cubicBezTo>
                      <a:pt x="3" y="5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1" name="Freeform 976"/>
              <p:cNvSpPr>
                <a:spLocks/>
              </p:cNvSpPr>
              <p:nvPr/>
            </p:nvSpPr>
            <p:spPr bwMode="auto">
              <a:xfrm>
                <a:off x="6563" y="4499"/>
                <a:ext cx="13" cy="11"/>
              </a:xfrm>
              <a:custGeom>
                <a:avLst/>
                <a:gdLst>
                  <a:gd name="T0" fmla="*/ 13 w 13"/>
                  <a:gd name="T1" fmla="*/ 5 h 11"/>
                  <a:gd name="T2" fmla="*/ 6 w 13"/>
                  <a:gd name="T3" fmla="*/ 11 h 11"/>
                  <a:gd name="T4" fmla="*/ 0 w 13"/>
                  <a:gd name="T5" fmla="*/ 5 h 11"/>
                  <a:gd name="T6" fmla="*/ 6 w 13"/>
                  <a:gd name="T7" fmla="*/ 0 h 11"/>
                  <a:gd name="T8" fmla="*/ 13 w 13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3" y="5"/>
                    </a:moveTo>
                    <a:cubicBezTo>
                      <a:pt x="10" y="8"/>
                      <a:pt x="8" y="11"/>
                      <a:pt x="6" y="11"/>
                    </a:cubicBezTo>
                    <a:cubicBezTo>
                      <a:pt x="3" y="11"/>
                      <a:pt x="0" y="7"/>
                      <a:pt x="0" y="5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8" y="0"/>
                      <a:pt x="10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2" name="Freeform 977"/>
              <p:cNvSpPr>
                <a:spLocks/>
              </p:cNvSpPr>
              <p:nvPr/>
            </p:nvSpPr>
            <p:spPr bwMode="auto">
              <a:xfrm>
                <a:off x="6747" y="1484"/>
                <a:ext cx="17" cy="13"/>
              </a:xfrm>
              <a:custGeom>
                <a:avLst/>
                <a:gdLst>
                  <a:gd name="T0" fmla="*/ 17 w 17"/>
                  <a:gd name="T1" fmla="*/ 7 h 13"/>
                  <a:gd name="T2" fmla="*/ 7 w 17"/>
                  <a:gd name="T3" fmla="*/ 13 h 13"/>
                  <a:gd name="T4" fmla="*/ 2 w 17"/>
                  <a:gd name="T5" fmla="*/ 5 h 13"/>
                  <a:gd name="T6" fmla="*/ 8 w 17"/>
                  <a:gd name="T7" fmla="*/ 0 h 13"/>
                  <a:gd name="T8" fmla="*/ 17 w 17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7" y="7"/>
                    </a:moveTo>
                    <a:cubicBezTo>
                      <a:pt x="12" y="10"/>
                      <a:pt x="10" y="12"/>
                      <a:pt x="7" y="13"/>
                    </a:cubicBezTo>
                    <a:cubicBezTo>
                      <a:pt x="3" y="13"/>
                      <a:pt x="0" y="8"/>
                      <a:pt x="2" y="5"/>
                    </a:cubicBezTo>
                    <a:cubicBezTo>
                      <a:pt x="3" y="3"/>
                      <a:pt x="6" y="0"/>
                      <a:pt x="8" y="0"/>
                    </a:cubicBezTo>
                    <a:cubicBezTo>
                      <a:pt x="11" y="1"/>
                      <a:pt x="13" y="4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3" name="Freeform 978"/>
              <p:cNvSpPr>
                <a:spLocks/>
              </p:cNvSpPr>
              <p:nvPr/>
            </p:nvSpPr>
            <p:spPr bwMode="auto">
              <a:xfrm>
                <a:off x="3587" y="4221"/>
                <a:ext cx="16" cy="12"/>
              </a:xfrm>
              <a:custGeom>
                <a:avLst/>
                <a:gdLst>
                  <a:gd name="T0" fmla="*/ 16 w 16"/>
                  <a:gd name="T1" fmla="*/ 6 h 12"/>
                  <a:gd name="T2" fmla="*/ 5 w 16"/>
                  <a:gd name="T3" fmla="*/ 12 h 12"/>
                  <a:gd name="T4" fmla="*/ 0 w 16"/>
                  <a:gd name="T5" fmla="*/ 6 h 12"/>
                  <a:gd name="T6" fmla="*/ 5 w 16"/>
                  <a:gd name="T7" fmla="*/ 0 h 12"/>
                  <a:gd name="T8" fmla="*/ 16 w 16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6" y="6"/>
                    </a:moveTo>
                    <a:cubicBezTo>
                      <a:pt x="11" y="9"/>
                      <a:pt x="8" y="12"/>
                      <a:pt x="5" y="12"/>
                    </a:cubicBezTo>
                    <a:cubicBezTo>
                      <a:pt x="3" y="12"/>
                      <a:pt x="0" y="8"/>
                      <a:pt x="0" y="6"/>
                    </a:cubicBezTo>
                    <a:cubicBezTo>
                      <a:pt x="0" y="4"/>
                      <a:pt x="3" y="0"/>
                      <a:pt x="5" y="0"/>
                    </a:cubicBezTo>
                    <a:cubicBezTo>
                      <a:pt x="8" y="1"/>
                      <a:pt x="11" y="3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" name="Freeform 979"/>
              <p:cNvSpPr>
                <a:spLocks/>
              </p:cNvSpPr>
              <p:nvPr/>
            </p:nvSpPr>
            <p:spPr bwMode="auto">
              <a:xfrm>
                <a:off x="6598" y="1334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8 w 15"/>
                  <a:gd name="T3" fmla="*/ 13 h 15"/>
                  <a:gd name="T4" fmla="*/ 0 w 15"/>
                  <a:gd name="T5" fmla="*/ 8 h 15"/>
                  <a:gd name="T6" fmla="*/ 8 w 15"/>
                  <a:gd name="T7" fmla="*/ 2 h 15"/>
                  <a:gd name="T8" fmla="*/ 15 w 15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cubicBezTo>
                      <a:pt x="12" y="10"/>
                      <a:pt x="10" y="13"/>
                      <a:pt x="8" y="13"/>
                    </a:cubicBezTo>
                    <a:cubicBezTo>
                      <a:pt x="4" y="15"/>
                      <a:pt x="0" y="11"/>
                      <a:pt x="0" y="8"/>
                    </a:cubicBezTo>
                    <a:cubicBezTo>
                      <a:pt x="0" y="4"/>
                      <a:pt x="4" y="0"/>
                      <a:pt x="8" y="2"/>
                    </a:cubicBezTo>
                    <a:cubicBezTo>
                      <a:pt x="10" y="2"/>
                      <a:pt x="12" y="5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" name="Freeform 980"/>
              <p:cNvSpPr>
                <a:spLocks/>
              </p:cNvSpPr>
              <p:nvPr/>
            </p:nvSpPr>
            <p:spPr bwMode="auto">
              <a:xfrm>
                <a:off x="3863" y="1233"/>
                <a:ext cx="12" cy="17"/>
              </a:xfrm>
              <a:custGeom>
                <a:avLst/>
                <a:gdLst>
                  <a:gd name="T0" fmla="*/ 8 w 13"/>
                  <a:gd name="T1" fmla="*/ 0 h 17"/>
                  <a:gd name="T2" fmla="*/ 13 w 13"/>
                  <a:gd name="T3" fmla="*/ 9 h 17"/>
                  <a:gd name="T4" fmla="*/ 5 w 13"/>
                  <a:gd name="T5" fmla="*/ 15 h 17"/>
                  <a:gd name="T6" fmla="*/ 0 w 13"/>
                  <a:gd name="T7" fmla="*/ 9 h 17"/>
                  <a:gd name="T8" fmla="*/ 8 w 1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8" y="0"/>
                    </a:moveTo>
                    <a:cubicBezTo>
                      <a:pt x="10" y="5"/>
                      <a:pt x="12" y="7"/>
                      <a:pt x="13" y="9"/>
                    </a:cubicBezTo>
                    <a:cubicBezTo>
                      <a:pt x="13" y="13"/>
                      <a:pt x="8" y="17"/>
                      <a:pt x="5" y="15"/>
                    </a:cubicBezTo>
                    <a:cubicBezTo>
                      <a:pt x="3" y="14"/>
                      <a:pt x="0" y="11"/>
                      <a:pt x="0" y="9"/>
                    </a:cubicBezTo>
                    <a:cubicBezTo>
                      <a:pt x="1" y="6"/>
                      <a:pt x="4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" name="Freeform 981"/>
              <p:cNvSpPr>
                <a:spLocks/>
              </p:cNvSpPr>
              <p:nvPr/>
            </p:nvSpPr>
            <p:spPr bwMode="auto">
              <a:xfrm>
                <a:off x="3567" y="1536"/>
                <a:ext cx="14" cy="13"/>
              </a:xfrm>
              <a:custGeom>
                <a:avLst/>
                <a:gdLst>
                  <a:gd name="T0" fmla="*/ 14 w 14"/>
                  <a:gd name="T1" fmla="*/ 5 h 13"/>
                  <a:gd name="T2" fmla="*/ 5 w 14"/>
                  <a:gd name="T3" fmla="*/ 12 h 13"/>
                  <a:gd name="T4" fmla="*/ 2 w 14"/>
                  <a:gd name="T5" fmla="*/ 5 h 13"/>
                  <a:gd name="T6" fmla="*/ 7 w 14"/>
                  <a:gd name="T7" fmla="*/ 0 h 13"/>
                  <a:gd name="T8" fmla="*/ 14 w 14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4" y="5"/>
                    </a:moveTo>
                    <a:cubicBezTo>
                      <a:pt x="13" y="11"/>
                      <a:pt x="9" y="13"/>
                      <a:pt x="5" y="12"/>
                    </a:cubicBezTo>
                    <a:cubicBezTo>
                      <a:pt x="2" y="11"/>
                      <a:pt x="0" y="8"/>
                      <a:pt x="2" y="5"/>
                    </a:cubicBezTo>
                    <a:cubicBezTo>
                      <a:pt x="3" y="3"/>
                      <a:pt x="6" y="0"/>
                      <a:pt x="7" y="0"/>
                    </a:cubicBezTo>
                    <a:cubicBezTo>
                      <a:pt x="10" y="1"/>
                      <a:pt x="12" y="4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7" name="Freeform 982"/>
              <p:cNvSpPr>
                <a:spLocks/>
              </p:cNvSpPr>
              <p:nvPr/>
            </p:nvSpPr>
            <p:spPr bwMode="auto">
              <a:xfrm>
                <a:off x="6808" y="1602"/>
                <a:ext cx="16" cy="14"/>
              </a:xfrm>
              <a:custGeom>
                <a:avLst/>
                <a:gdLst>
                  <a:gd name="T0" fmla="*/ 0 w 16"/>
                  <a:gd name="T1" fmla="*/ 8 h 14"/>
                  <a:gd name="T2" fmla="*/ 8 w 16"/>
                  <a:gd name="T3" fmla="*/ 1 h 14"/>
                  <a:gd name="T4" fmla="*/ 14 w 16"/>
                  <a:gd name="T5" fmla="*/ 6 h 14"/>
                  <a:gd name="T6" fmla="*/ 8 w 16"/>
                  <a:gd name="T7" fmla="*/ 13 h 14"/>
                  <a:gd name="T8" fmla="*/ 0 w 16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0" y="8"/>
                    </a:moveTo>
                    <a:cubicBezTo>
                      <a:pt x="4" y="5"/>
                      <a:pt x="6" y="2"/>
                      <a:pt x="8" y="1"/>
                    </a:cubicBezTo>
                    <a:cubicBezTo>
                      <a:pt x="10" y="0"/>
                      <a:pt x="13" y="4"/>
                      <a:pt x="14" y="6"/>
                    </a:cubicBezTo>
                    <a:cubicBezTo>
                      <a:pt x="16" y="9"/>
                      <a:pt x="12" y="14"/>
                      <a:pt x="8" y="13"/>
                    </a:cubicBezTo>
                    <a:cubicBezTo>
                      <a:pt x="6" y="13"/>
                      <a:pt x="4" y="11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8" name="Freeform 983"/>
              <p:cNvSpPr>
                <a:spLocks/>
              </p:cNvSpPr>
              <p:nvPr/>
            </p:nvSpPr>
            <p:spPr bwMode="auto">
              <a:xfrm>
                <a:off x="3736" y="4369"/>
                <a:ext cx="15" cy="14"/>
              </a:xfrm>
              <a:custGeom>
                <a:avLst/>
                <a:gdLst>
                  <a:gd name="T0" fmla="*/ 16 w 16"/>
                  <a:gd name="T1" fmla="*/ 6 h 14"/>
                  <a:gd name="T2" fmla="*/ 8 w 16"/>
                  <a:gd name="T3" fmla="*/ 13 h 14"/>
                  <a:gd name="T4" fmla="*/ 1 w 16"/>
                  <a:gd name="T5" fmla="*/ 7 h 14"/>
                  <a:gd name="T6" fmla="*/ 6 w 16"/>
                  <a:gd name="T7" fmla="*/ 1 h 14"/>
                  <a:gd name="T8" fmla="*/ 16 w 16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6" y="6"/>
                    </a:moveTo>
                    <a:cubicBezTo>
                      <a:pt x="12" y="9"/>
                      <a:pt x="11" y="12"/>
                      <a:pt x="8" y="13"/>
                    </a:cubicBezTo>
                    <a:cubicBezTo>
                      <a:pt x="5" y="14"/>
                      <a:pt x="0" y="10"/>
                      <a:pt x="1" y="7"/>
                    </a:cubicBezTo>
                    <a:cubicBezTo>
                      <a:pt x="2" y="4"/>
                      <a:pt x="4" y="0"/>
                      <a:pt x="6" y="1"/>
                    </a:cubicBezTo>
                    <a:cubicBezTo>
                      <a:pt x="9" y="1"/>
                      <a:pt x="12" y="4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9" name="Freeform 984"/>
              <p:cNvSpPr>
                <a:spLocks/>
              </p:cNvSpPr>
              <p:nvPr/>
            </p:nvSpPr>
            <p:spPr bwMode="auto">
              <a:xfrm>
                <a:off x="6592" y="4406"/>
                <a:ext cx="12" cy="14"/>
              </a:xfrm>
              <a:custGeom>
                <a:avLst/>
                <a:gdLst>
                  <a:gd name="T0" fmla="*/ 12 w 12"/>
                  <a:gd name="T1" fmla="*/ 9 h 14"/>
                  <a:gd name="T2" fmla="*/ 6 w 12"/>
                  <a:gd name="T3" fmla="*/ 14 h 14"/>
                  <a:gd name="T4" fmla="*/ 0 w 12"/>
                  <a:gd name="T5" fmla="*/ 9 h 14"/>
                  <a:gd name="T6" fmla="*/ 4 w 12"/>
                  <a:gd name="T7" fmla="*/ 2 h 14"/>
                  <a:gd name="T8" fmla="*/ 12 w 12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9"/>
                    </a:moveTo>
                    <a:cubicBezTo>
                      <a:pt x="11" y="10"/>
                      <a:pt x="9" y="13"/>
                      <a:pt x="6" y="14"/>
                    </a:cubicBezTo>
                    <a:cubicBezTo>
                      <a:pt x="5" y="14"/>
                      <a:pt x="1" y="11"/>
                      <a:pt x="0" y="9"/>
                    </a:cubicBezTo>
                    <a:cubicBezTo>
                      <a:pt x="0" y="7"/>
                      <a:pt x="2" y="4"/>
                      <a:pt x="4" y="2"/>
                    </a:cubicBezTo>
                    <a:cubicBezTo>
                      <a:pt x="7" y="0"/>
                      <a:pt x="12" y="3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0" name="Freeform 985"/>
              <p:cNvSpPr>
                <a:spLocks/>
              </p:cNvSpPr>
              <p:nvPr/>
            </p:nvSpPr>
            <p:spPr bwMode="auto">
              <a:xfrm>
                <a:off x="3649" y="4339"/>
                <a:ext cx="11" cy="14"/>
              </a:xfrm>
              <a:custGeom>
                <a:avLst/>
                <a:gdLst>
                  <a:gd name="T0" fmla="*/ 5 w 11"/>
                  <a:gd name="T1" fmla="*/ 0 h 14"/>
                  <a:gd name="T2" fmla="*/ 11 w 11"/>
                  <a:gd name="T3" fmla="*/ 8 h 14"/>
                  <a:gd name="T4" fmla="*/ 5 w 11"/>
                  <a:gd name="T5" fmla="*/ 14 h 14"/>
                  <a:gd name="T6" fmla="*/ 0 w 11"/>
                  <a:gd name="T7" fmla="*/ 8 h 14"/>
                  <a:gd name="T8" fmla="*/ 5 w 1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0"/>
                    </a:moveTo>
                    <a:cubicBezTo>
                      <a:pt x="8" y="4"/>
                      <a:pt x="11" y="6"/>
                      <a:pt x="11" y="8"/>
                    </a:cubicBezTo>
                    <a:cubicBezTo>
                      <a:pt x="11" y="10"/>
                      <a:pt x="7" y="12"/>
                      <a:pt x="5" y="14"/>
                    </a:cubicBezTo>
                    <a:cubicBezTo>
                      <a:pt x="4" y="12"/>
                      <a:pt x="1" y="10"/>
                      <a:pt x="0" y="8"/>
                    </a:cubicBezTo>
                    <a:cubicBezTo>
                      <a:pt x="0" y="6"/>
                      <a:pt x="3" y="4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1" name="Freeform 986"/>
              <p:cNvSpPr>
                <a:spLocks/>
              </p:cNvSpPr>
              <p:nvPr/>
            </p:nvSpPr>
            <p:spPr bwMode="auto">
              <a:xfrm>
                <a:off x="3449" y="1598"/>
                <a:ext cx="14" cy="11"/>
              </a:xfrm>
              <a:custGeom>
                <a:avLst/>
                <a:gdLst>
                  <a:gd name="T0" fmla="*/ 14 w 14"/>
                  <a:gd name="T1" fmla="*/ 7 h 11"/>
                  <a:gd name="T2" fmla="*/ 5 w 14"/>
                  <a:gd name="T3" fmla="*/ 11 h 11"/>
                  <a:gd name="T4" fmla="*/ 1 w 14"/>
                  <a:gd name="T5" fmla="*/ 5 h 11"/>
                  <a:gd name="T6" fmla="*/ 6 w 14"/>
                  <a:gd name="T7" fmla="*/ 0 h 11"/>
                  <a:gd name="T8" fmla="*/ 14 w 14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7"/>
                    </a:moveTo>
                    <a:cubicBezTo>
                      <a:pt x="10" y="9"/>
                      <a:pt x="7" y="11"/>
                      <a:pt x="5" y="11"/>
                    </a:cubicBezTo>
                    <a:cubicBezTo>
                      <a:pt x="3" y="11"/>
                      <a:pt x="1" y="7"/>
                      <a:pt x="1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1"/>
                      <a:pt x="10" y="4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2" name="Freeform 987"/>
              <p:cNvSpPr>
                <a:spLocks/>
              </p:cNvSpPr>
              <p:nvPr/>
            </p:nvSpPr>
            <p:spPr bwMode="auto">
              <a:xfrm>
                <a:off x="3438" y="4075"/>
                <a:ext cx="10" cy="14"/>
              </a:xfrm>
              <a:custGeom>
                <a:avLst/>
                <a:gdLst>
                  <a:gd name="T0" fmla="*/ 5 w 11"/>
                  <a:gd name="T1" fmla="*/ 14 h 14"/>
                  <a:gd name="T2" fmla="*/ 1 w 11"/>
                  <a:gd name="T3" fmla="*/ 5 h 14"/>
                  <a:gd name="T4" fmla="*/ 7 w 11"/>
                  <a:gd name="T5" fmla="*/ 1 h 14"/>
                  <a:gd name="T6" fmla="*/ 11 w 11"/>
                  <a:gd name="T7" fmla="*/ 6 h 14"/>
                  <a:gd name="T8" fmla="*/ 5 w 1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14"/>
                    </a:moveTo>
                    <a:cubicBezTo>
                      <a:pt x="3" y="10"/>
                      <a:pt x="0" y="7"/>
                      <a:pt x="1" y="5"/>
                    </a:cubicBezTo>
                    <a:cubicBezTo>
                      <a:pt x="1" y="3"/>
                      <a:pt x="5" y="0"/>
                      <a:pt x="7" y="1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1" y="8"/>
                      <a:pt x="8" y="10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3" name="Freeform 988"/>
              <p:cNvSpPr>
                <a:spLocks/>
              </p:cNvSpPr>
              <p:nvPr/>
            </p:nvSpPr>
            <p:spPr bwMode="auto">
              <a:xfrm>
                <a:off x="6539" y="1216"/>
                <a:ext cx="14" cy="12"/>
              </a:xfrm>
              <a:custGeom>
                <a:avLst/>
                <a:gdLst>
                  <a:gd name="T0" fmla="*/ 14 w 14"/>
                  <a:gd name="T1" fmla="*/ 5 h 12"/>
                  <a:gd name="T2" fmla="*/ 6 w 14"/>
                  <a:gd name="T3" fmla="*/ 11 h 12"/>
                  <a:gd name="T4" fmla="*/ 1 w 14"/>
                  <a:gd name="T5" fmla="*/ 6 h 12"/>
                  <a:gd name="T6" fmla="*/ 5 w 14"/>
                  <a:gd name="T7" fmla="*/ 0 h 12"/>
                  <a:gd name="T8" fmla="*/ 14 w 14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4" y="5"/>
                    </a:moveTo>
                    <a:cubicBezTo>
                      <a:pt x="10" y="8"/>
                      <a:pt x="9" y="10"/>
                      <a:pt x="6" y="11"/>
                    </a:cubicBezTo>
                    <a:cubicBezTo>
                      <a:pt x="3" y="12"/>
                      <a:pt x="0" y="10"/>
                      <a:pt x="1" y="6"/>
                    </a:cubicBezTo>
                    <a:cubicBezTo>
                      <a:pt x="1" y="4"/>
                      <a:pt x="3" y="1"/>
                      <a:pt x="5" y="0"/>
                    </a:cubicBezTo>
                    <a:cubicBezTo>
                      <a:pt x="7" y="0"/>
                      <a:pt x="10" y="2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4" name="Freeform 989"/>
              <p:cNvSpPr>
                <a:spLocks/>
              </p:cNvSpPr>
              <p:nvPr/>
            </p:nvSpPr>
            <p:spPr bwMode="auto">
              <a:xfrm>
                <a:off x="3422" y="1686"/>
                <a:ext cx="13" cy="11"/>
              </a:xfrm>
              <a:custGeom>
                <a:avLst/>
                <a:gdLst>
                  <a:gd name="T0" fmla="*/ 13 w 13"/>
                  <a:gd name="T1" fmla="*/ 5 h 11"/>
                  <a:gd name="T2" fmla="*/ 6 w 13"/>
                  <a:gd name="T3" fmla="*/ 11 h 11"/>
                  <a:gd name="T4" fmla="*/ 0 w 13"/>
                  <a:gd name="T5" fmla="*/ 6 h 11"/>
                  <a:gd name="T6" fmla="*/ 4 w 13"/>
                  <a:gd name="T7" fmla="*/ 1 h 11"/>
                  <a:gd name="T8" fmla="*/ 13 w 13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3" y="5"/>
                    </a:moveTo>
                    <a:cubicBezTo>
                      <a:pt x="9" y="8"/>
                      <a:pt x="8" y="11"/>
                      <a:pt x="6" y="11"/>
                    </a:cubicBezTo>
                    <a:cubicBezTo>
                      <a:pt x="4" y="11"/>
                      <a:pt x="0" y="8"/>
                      <a:pt x="0" y="6"/>
                    </a:cubicBezTo>
                    <a:cubicBezTo>
                      <a:pt x="0" y="5"/>
                      <a:pt x="2" y="1"/>
                      <a:pt x="4" y="1"/>
                    </a:cubicBezTo>
                    <a:cubicBezTo>
                      <a:pt x="6" y="0"/>
                      <a:pt x="9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5" name="Freeform 990"/>
              <p:cNvSpPr>
                <a:spLocks/>
              </p:cNvSpPr>
              <p:nvPr/>
            </p:nvSpPr>
            <p:spPr bwMode="auto">
              <a:xfrm>
                <a:off x="6887" y="4108"/>
                <a:ext cx="13" cy="11"/>
              </a:xfrm>
              <a:custGeom>
                <a:avLst/>
                <a:gdLst>
                  <a:gd name="T0" fmla="*/ 14 w 14"/>
                  <a:gd name="T1" fmla="*/ 6 h 11"/>
                  <a:gd name="T2" fmla="*/ 6 w 14"/>
                  <a:gd name="T3" fmla="*/ 11 h 11"/>
                  <a:gd name="T4" fmla="*/ 0 w 14"/>
                  <a:gd name="T5" fmla="*/ 6 h 11"/>
                  <a:gd name="T6" fmla="*/ 6 w 14"/>
                  <a:gd name="T7" fmla="*/ 0 h 11"/>
                  <a:gd name="T8" fmla="*/ 14 w 14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6"/>
                    </a:moveTo>
                    <a:cubicBezTo>
                      <a:pt x="10" y="8"/>
                      <a:pt x="8" y="11"/>
                      <a:pt x="6" y="11"/>
                    </a:cubicBezTo>
                    <a:cubicBezTo>
                      <a:pt x="4" y="11"/>
                      <a:pt x="2" y="8"/>
                      <a:pt x="0" y="6"/>
                    </a:cubicBezTo>
                    <a:cubicBezTo>
                      <a:pt x="2" y="4"/>
                      <a:pt x="4" y="0"/>
                      <a:pt x="6" y="0"/>
                    </a:cubicBezTo>
                    <a:cubicBezTo>
                      <a:pt x="8" y="0"/>
                      <a:pt x="10" y="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6" name="Freeform 991"/>
              <p:cNvSpPr>
                <a:spLocks/>
              </p:cNvSpPr>
              <p:nvPr/>
            </p:nvSpPr>
            <p:spPr bwMode="auto">
              <a:xfrm>
                <a:off x="3597" y="1448"/>
                <a:ext cx="14" cy="11"/>
              </a:xfrm>
              <a:custGeom>
                <a:avLst/>
                <a:gdLst>
                  <a:gd name="T0" fmla="*/ 14 w 14"/>
                  <a:gd name="T1" fmla="*/ 6 h 11"/>
                  <a:gd name="T2" fmla="*/ 6 w 14"/>
                  <a:gd name="T3" fmla="*/ 10 h 11"/>
                  <a:gd name="T4" fmla="*/ 0 w 14"/>
                  <a:gd name="T5" fmla="*/ 5 h 11"/>
                  <a:gd name="T6" fmla="*/ 6 w 14"/>
                  <a:gd name="T7" fmla="*/ 0 h 11"/>
                  <a:gd name="T8" fmla="*/ 14 w 14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14" y="6"/>
                    </a:moveTo>
                    <a:cubicBezTo>
                      <a:pt x="10" y="8"/>
                      <a:pt x="8" y="11"/>
                      <a:pt x="6" y="10"/>
                    </a:cubicBezTo>
                    <a:cubicBezTo>
                      <a:pt x="4" y="10"/>
                      <a:pt x="2" y="7"/>
                      <a:pt x="0" y="5"/>
                    </a:cubicBezTo>
                    <a:cubicBezTo>
                      <a:pt x="2" y="3"/>
                      <a:pt x="4" y="0"/>
                      <a:pt x="6" y="0"/>
                    </a:cubicBezTo>
                    <a:cubicBezTo>
                      <a:pt x="8" y="0"/>
                      <a:pt x="10" y="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7" name="Freeform 992"/>
              <p:cNvSpPr>
                <a:spLocks/>
              </p:cNvSpPr>
              <p:nvPr/>
            </p:nvSpPr>
            <p:spPr bwMode="auto">
              <a:xfrm>
                <a:off x="3656" y="1268"/>
                <a:ext cx="11" cy="9"/>
              </a:xfrm>
              <a:custGeom>
                <a:avLst/>
                <a:gdLst>
                  <a:gd name="T0" fmla="*/ 11 w 11"/>
                  <a:gd name="T1" fmla="*/ 4 h 9"/>
                  <a:gd name="T2" fmla="*/ 7 w 11"/>
                  <a:gd name="T3" fmla="*/ 9 h 9"/>
                  <a:gd name="T4" fmla="*/ 1 w 11"/>
                  <a:gd name="T5" fmla="*/ 7 h 9"/>
                  <a:gd name="T6" fmla="*/ 5 w 11"/>
                  <a:gd name="T7" fmla="*/ 1 h 9"/>
                  <a:gd name="T8" fmla="*/ 11 w 1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4"/>
                    </a:moveTo>
                    <a:cubicBezTo>
                      <a:pt x="9" y="6"/>
                      <a:pt x="8" y="8"/>
                      <a:pt x="7" y="9"/>
                    </a:cubicBezTo>
                    <a:cubicBezTo>
                      <a:pt x="5" y="9"/>
                      <a:pt x="3" y="8"/>
                      <a:pt x="1" y="7"/>
                    </a:cubicBezTo>
                    <a:cubicBezTo>
                      <a:pt x="0" y="5"/>
                      <a:pt x="2" y="0"/>
                      <a:pt x="5" y="1"/>
                    </a:cubicBezTo>
                    <a:cubicBezTo>
                      <a:pt x="7" y="1"/>
                      <a:pt x="8" y="2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8" name="Freeform 993"/>
              <p:cNvSpPr>
                <a:spLocks/>
              </p:cNvSpPr>
              <p:nvPr/>
            </p:nvSpPr>
            <p:spPr bwMode="auto">
              <a:xfrm>
                <a:off x="6450" y="1189"/>
                <a:ext cx="13" cy="9"/>
              </a:xfrm>
              <a:custGeom>
                <a:avLst/>
                <a:gdLst>
                  <a:gd name="T0" fmla="*/ 13 w 13"/>
                  <a:gd name="T1" fmla="*/ 5 h 10"/>
                  <a:gd name="T2" fmla="*/ 5 w 13"/>
                  <a:gd name="T3" fmla="*/ 10 h 10"/>
                  <a:gd name="T4" fmla="*/ 1 w 13"/>
                  <a:gd name="T5" fmla="*/ 4 h 10"/>
                  <a:gd name="T6" fmla="*/ 5 w 13"/>
                  <a:gd name="T7" fmla="*/ 0 h 10"/>
                  <a:gd name="T8" fmla="*/ 13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5"/>
                    </a:moveTo>
                    <a:cubicBezTo>
                      <a:pt x="9" y="7"/>
                      <a:pt x="7" y="10"/>
                      <a:pt x="5" y="10"/>
                    </a:cubicBezTo>
                    <a:cubicBezTo>
                      <a:pt x="2" y="10"/>
                      <a:pt x="0" y="7"/>
                      <a:pt x="1" y="4"/>
                    </a:cubicBezTo>
                    <a:cubicBezTo>
                      <a:pt x="1" y="2"/>
                      <a:pt x="4" y="0"/>
                      <a:pt x="5" y="0"/>
                    </a:cubicBezTo>
                    <a:cubicBezTo>
                      <a:pt x="7" y="0"/>
                      <a:pt x="9" y="2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9" name="Freeform 994"/>
              <p:cNvSpPr>
                <a:spLocks/>
              </p:cNvSpPr>
              <p:nvPr/>
            </p:nvSpPr>
            <p:spPr bwMode="auto">
              <a:xfrm>
                <a:off x="3893" y="1147"/>
                <a:ext cx="14" cy="10"/>
              </a:xfrm>
              <a:custGeom>
                <a:avLst/>
                <a:gdLst>
                  <a:gd name="T0" fmla="*/ 14 w 14"/>
                  <a:gd name="T1" fmla="*/ 4 h 10"/>
                  <a:gd name="T2" fmla="*/ 6 w 14"/>
                  <a:gd name="T3" fmla="*/ 9 h 10"/>
                  <a:gd name="T4" fmla="*/ 1 w 14"/>
                  <a:gd name="T5" fmla="*/ 6 h 10"/>
                  <a:gd name="T6" fmla="*/ 5 w 14"/>
                  <a:gd name="T7" fmla="*/ 0 h 10"/>
                  <a:gd name="T8" fmla="*/ 14 w 14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4" y="4"/>
                    </a:moveTo>
                    <a:cubicBezTo>
                      <a:pt x="10" y="7"/>
                      <a:pt x="8" y="9"/>
                      <a:pt x="6" y="9"/>
                    </a:cubicBezTo>
                    <a:cubicBezTo>
                      <a:pt x="4" y="10"/>
                      <a:pt x="1" y="8"/>
                      <a:pt x="1" y="6"/>
                    </a:cubicBezTo>
                    <a:cubicBezTo>
                      <a:pt x="0" y="3"/>
                      <a:pt x="1" y="0"/>
                      <a:pt x="5" y="0"/>
                    </a:cubicBezTo>
                    <a:cubicBezTo>
                      <a:pt x="7" y="0"/>
                      <a:pt x="9" y="2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0" name="Freeform 995"/>
              <p:cNvSpPr>
                <a:spLocks/>
              </p:cNvSpPr>
              <p:nvPr/>
            </p:nvSpPr>
            <p:spPr bwMode="auto">
              <a:xfrm>
                <a:off x="3561" y="4312"/>
                <a:ext cx="7" cy="11"/>
              </a:xfrm>
              <a:custGeom>
                <a:avLst/>
                <a:gdLst>
                  <a:gd name="T0" fmla="*/ 3 w 8"/>
                  <a:gd name="T1" fmla="*/ 0 h 11"/>
                  <a:gd name="T2" fmla="*/ 8 w 8"/>
                  <a:gd name="T3" fmla="*/ 4 h 11"/>
                  <a:gd name="T4" fmla="*/ 6 w 8"/>
                  <a:gd name="T5" fmla="*/ 9 h 11"/>
                  <a:gd name="T6" fmla="*/ 0 w 8"/>
                  <a:gd name="T7" fmla="*/ 6 h 11"/>
                  <a:gd name="T8" fmla="*/ 3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3" y="0"/>
                    </a:moveTo>
                    <a:cubicBezTo>
                      <a:pt x="5" y="2"/>
                      <a:pt x="8" y="3"/>
                      <a:pt x="8" y="4"/>
                    </a:cubicBezTo>
                    <a:cubicBezTo>
                      <a:pt x="8" y="6"/>
                      <a:pt x="7" y="8"/>
                      <a:pt x="6" y="9"/>
                    </a:cubicBezTo>
                    <a:cubicBezTo>
                      <a:pt x="4" y="11"/>
                      <a:pt x="0" y="9"/>
                      <a:pt x="0" y="6"/>
                    </a:cubicBezTo>
                    <a:cubicBezTo>
                      <a:pt x="0" y="4"/>
                      <a:pt x="2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1" name="Freeform 996"/>
              <p:cNvSpPr>
                <a:spLocks/>
              </p:cNvSpPr>
              <p:nvPr/>
            </p:nvSpPr>
            <p:spPr bwMode="auto">
              <a:xfrm>
                <a:off x="6710" y="4348"/>
                <a:ext cx="11" cy="14"/>
              </a:xfrm>
              <a:custGeom>
                <a:avLst/>
                <a:gdLst>
                  <a:gd name="T0" fmla="*/ 5 w 11"/>
                  <a:gd name="T1" fmla="*/ 14 h 14"/>
                  <a:gd name="T2" fmla="*/ 1 w 11"/>
                  <a:gd name="T3" fmla="*/ 5 h 14"/>
                  <a:gd name="T4" fmla="*/ 7 w 11"/>
                  <a:gd name="T5" fmla="*/ 0 h 14"/>
                  <a:gd name="T6" fmla="*/ 11 w 11"/>
                  <a:gd name="T7" fmla="*/ 7 h 14"/>
                  <a:gd name="T8" fmla="*/ 5 w 1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14"/>
                    </a:moveTo>
                    <a:cubicBezTo>
                      <a:pt x="3" y="10"/>
                      <a:pt x="0" y="7"/>
                      <a:pt x="1" y="5"/>
                    </a:cubicBezTo>
                    <a:cubicBezTo>
                      <a:pt x="1" y="3"/>
                      <a:pt x="5" y="2"/>
                      <a:pt x="7" y="0"/>
                    </a:cubicBezTo>
                    <a:cubicBezTo>
                      <a:pt x="8" y="2"/>
                      <a:pt x="11" y="4"/>
                      <a:pt x="11" y="7"/>
                    </a:cubicBezTo>
                    <a:cubicBezTo>
                      <a:pt x="11" y="8"/>
                      <a:pt x="8" y="10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2" name="Freeform 997"/>
              <p:cNvSpPr>
                <a:spLocks/>
              </p:cNvSpPr>
              <p:nvPr/>
            </p:nvSpPr>
            <p:spPr bwMode="auto">
              <a:xfrm>
                <a:off x="6684" y="4440"/>
                <a:ext cx="9" cy="8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6 h 8"/>
                  <a:gd name="T6" fmla="*/ 4 w 9"/>
                  <a:gd name="T7" fmla="*/ 0 h 8"/>
                  <a:gd name="T8" fmla="*/ 9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7" y="6"/>
                      <a:pt x="6" y="8"/>
                      <a:pt x="5" y="8"/>
                    </a:cubicBezTo>
                    <a:cubicBezTo>
                      <a:pt x="3" y="8"/>
                      <a:pt x="1" y="7"/>
                      <a:pt x="0" y="6"/>
                    </a:cubicBezTo>
                    <a:cubicBezTo>
                      <a:pt x="1" y="4"/>
                      <a:pt x="3" y="2"/>
                      <a:pt x="4" y="0"/>
                    </a:cubicBezTo>
                    <a:cubicBezTo>
                      <a:pt x="6" y="1"/>
                      <a:pt x="7" y="2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3" name="Freeform 998"/>
              <p:cNvSpPr>
                <a:spLocks/>
              </p:cNvSpPr>
              <p:nvPr/>
            </p:nvSpPr>
            <p:spPr bwMode="auto">
              <a:xfrm>
                <a:off x="3799" y="4489"/>
                <a:ext cx="12" cy="10"/>
              </a:xfrm>
              <a:custGeom>
                <a:avLst/>
                <a:gdLst>
                  <a:gd name="T0" fmla="*/ 13 w 13"/>
                  <a:gd name="T1" fmla="*/ 5 h 10"/>
                  <a:gd name="T2" fmla="*/ 5 w 13"/>
                  <a:gd name="T3" fmla="*/ 10 h 10"/>
                  <a:gd name="T4" fmla="*/ 1 w 13"/>
                  <a:gd name="T5" fmla="*/ 4 h 10"/>
                  <a:gd name="T6" fmla="*/ 5 w 13"/>
                  <a:gd name="T7" fmla="*/ 0 h 10"/>
                  <a:gd name="T8" fmla="*/ 13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5"/>
                    </a:moveTo>
                    <a:cubicBezTo>
                      <a:pt x="9" y="8"/>
                      <a:pt x="7" y="10"/>
                      <a:pt x="5" y="10"/>
                    </a:cubicBezTo>
                    <a:cubicBezTo>
                      <a:pt x="2" y="10"/>
                      <a:pt x="0" y="7"/>
                      <a:pt x="1" y="4"/>
                    </a:cubicBezTo>
                    <a:cubicBezTo>
                      <a:pt x="1" y="3"/>
                      <a:pt x="4" y="0"/>
                      <a:pt x="5" y="0"/>
                    </a:cubicBezTo>
                    <a:cubicBezTo>
                      <a:pt x="7" y="1"/>
                      <a:pt x="9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4" name="Freeform 999"/>
              <p:cNvSpPr>
                <a:spLocks/>
              </p:cNvSpPr>
              <p:nvPr/>
            </p:nvSpPr>
            <p:spPr bwMode="auto">
              <a:xfrm>
                <a:off x="6446" y="4559"/>
                <a:ext cx="10" cy="13"/>
              </a:xfrm>
              <a:custGeom>
                <a:avLst/>
                <a:gdLst>
                  <a:gd name="T0" fmla="*/ 6 w 10"/>
                  <a:gd name="T1" fmla="*/ 13 h 13"/>
                  <a:gd name="T2" fmla="*/ 0 w 10"/>
                  <a:gd name="T3" fmla="*/ 6 h 13"/>
                  <a:gd name="T4" fmla="*/ 5 w 10"/>
                  <a:gd name="T5" fmla="*/ 1 h 13"/>
                  <a:gd name="T6" fmla="*/ 9 w 10"/>
                  <a:gd name="T7" fmla="*/ 4 h 13"/>
                  <a:gd name="T8" fmla="*/ 6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6" y="13"/>
                    </a:moveTo>
                    <a:cubicBezTo>
                      <a:pt x="3" y="9"/>
                      <a:pt x="0" y="8"/>
                      <a:pt x="0" y="6"/>
                    </a:cubicBezTo>
                    <a:cubicBezTo>
                      <a:pt x="0" y="4"/>
                      <a:pt x="3" y="2"/>
                      <a:pt x="5" y="1"/>
                    </a:cubicBezTo>
                    <a:cubicBezTo>
                      <a:pt x="6" y="0"/>
                      <a:pt x="9" y="2"/>
                      <a:pt x="9" y="4"/>
                    </a:cubicBezTo>
                    <a:cubicBezTo>
                      <a:pt x="10" y="6"/>
                      <a:pt x="8" y="8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5" name="Freeform 1000"/>
              <p:cNvSpPr>
                <a:spLocks/>
              </p:cNvSpPr>
              <p:nvPr/>
            </p:nvSpPr>
            <p:spPr bwMode="auto">
              <a:xfrm>
                <a:off x="6899" y="1632"/>
                <a:ext cx="13" cy="10"/>
              </a:xfrm>
              <a:custGeom>
                <a:avLst/>
                <a:gdLst>
                  <a:gd name="T0" fmla="*/ 13 w 13"/>
                  <a:gd name="T1" fmla="*/ 4 h 10"/>
                  <a:gd name="T2" fmla="*/ 5 w 13"/>
                  <a:gd name="T3" fmla="*/ 10 h 10"/>
                  <a:gd name="T4" fmla="*/ 0 w 13"/>
                  <a:gd name="T5" fmla="*/ 7 h 10"/>
                  <a:gd name="T6" fmla="*/ 4 w 13"/>
                  <a:gd name="T7" fmla="*/ 0 h 10"/>
                  <a:gd name="T8" fmla="*/ 13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4"/>
                    </a:moveTo>
                    <a:cubicBezTo>
                      <a:pt x="9" y="7"/>
                      <a:pt x="7" y="9"/>
                      <a:pt x="5" y="10"/>
                    </a:cubicBezTo>
                    <a:cubicBezTo>
                      <a:pt x="3" y="10"/>
                      <a:pt x="0" y="7"/>
                      <a:pt x="0" y="7"/>
                    </a:cubicBezTo>
                    <a:cubicBezTo>
                      <a:pt x="0" y="4"/>
                      <a:pt x="2" y="1"/>
                      <a:pt x="4" y="0"/>
                    </a:cubicBezTo>
                    <a:cubicBezTo>
                      <a:pt x="5" y="0"/>
                      <a:pt x="8" y="2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6" name="Freeform 1001"/>
              <p:cNvSpPr>
                <a:spLocks/>
              </p:cNvSpPr>
              <p:nvPr/>
            </p:nvSpPr>
            <p:spPr bwMode="auto">
              <a:xfrm>
                <a:off x="3620" y="4429"/>
                <a:ext cx="8" cy="12"/>
              </a:xfrm>
              <a:custGeom>
                <a:avLst/>
                <a:gdLst>
                  <a:gd name="T0" fmla="*/ 4 w 9"/>
                  <a:gd name="T1" fmla="*/ 0 h 12"/>
                  <a:gd name="T2" fmla="*/ 9 w 9"/>
                  <a:gd name="T3" fmla="*/ 7 h 12"/>
                  <a:gd name="T4" fmla="*/ 6 w 9"/>
                  <a:gd name="T5" fmla="*/ 11 h 12"/>
                  <a:gd name="T6" fmla="*/ 1 w 9"/>
                  <a:gd name="T7" fmla="*/ 6 h 12"/>
                  <a:gd name="T8" fmla="*/ 4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4" y="0"/>
                    </a:moveTo>
                    <a:cubicBezTo>
                      <a:pt x="7" y="3"/>
                      <a:pt x="9" y="5"/>
                      <a:pt x="9" y="7"/>
                    </a:cubicBezTo>
                    <a:cubicBezTo>
                      <a:pt x="9" y="8"/>
                      <a:pt x="7" y="10"/>
                      <a:pt x="6" y="11"/>
                    </a:cubicBezTo>
                    <a:cubicBezTo>
                      <a:pt x="3" y="12"/>
                      <a:pt x="0" y="9"/>
                      <a:pt x="1" y="6"/>
                    </a:cubicBezTo>
                    <a:cubicBezTo>
                      <a:pt x="1" y="4"/>
                      <a:pt x="3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7" name="Freeform 1002"/>
              <p:cNvSpPr>
                <a:spLocks/>
              </p:cNvSpPr>
              <p:nvPr/>
            </p:nvSpPr>
            <p:spPr bwMode="auto">
              <a:xfrm>
                <a:off x="3627" y="1359"/>
                <a:ext cx="11" cy="10"/>
              </a:xfrm>
              <a:custGeom>
                <a:avLst/>
                <a:gdLst>
                  <a:gd name="T0" fmla="*/ 11 w 11"/>
                  <a:gd name="T1" fmla="*/ 4 h 10"/>
                  <a:gd name="T2" fmla="*/ 6 w 11"/>
                  <a:gd name="T3" fmla="*/ 9 h 10"/>
                  <a:gd name="T4" fmla="*/ 1 w 11"/>
                  <a:gd name="T5" fmla="*/ 4 h 10"/>
                  <a:gd name="T6" fmla="*/ 5 w 11"/>
                  <a:gd name="T7" fmla="*/ 0 h 10"/>
                  <a:gd name="T8" fmla="*/ 11 w 1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9" y="6"/>
                      <a:pt x="8" y="8"/>
                      <a:pt x="6" y="9"/>
                    </a:cubicBezTo>
                    <a:cubicBezTo>
                      <a:pt x="4" y="10"/>
                      <a:pt x="0" y="7"/>
                      <a:pt x="1" y="4"/>
                    </a:cubicBezTo>
                    <a:cubicBezTo>
                      <a:pt x="2" y="3"/>
                      <a:pt x="4" y="0"/>
                      <a:pt x="5" y="0"/>
                    </a:cubicBezTo>
                    <a:cubicBezTo>
                      <a:pt x="7" y="0"/>
                      <a:pt x="9" y="3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8" name="Freeform 1003"/>
              <p:cNvSpPr>
                <a:spLocks/>
              </p:cNvSpPr>
              <p:nvPr/>
            </p:nvSpPr>
            <p:spPr bwMode="auto">
              <a:xfrm>
                <a:off x="6629" y="1247"/>
                <a:ext cx="13" cy="9"/>
              </a:xfrm>
              <a:custGeom>
                <a:avLst/>
                <a:gdLst>
                  <a:gd name="T0" fmla="*/ 13 w 13"/>
                  <a:gd name="T1" fmla="*/ 6 h 10"/>
                  <a:gd name="T2" fmla="*/ 7 w 13"/>
                  <a:gd name="T3" fmla="*/ 10 h 10"/>
                  <a:gd name="T4" fmla="*/ 2 w 13"/>
                  <a:gd name="T5" fmla="*/ 4 h 10"/>
                  <a:gd name="T6" fmla="*/ 6 w 13"/>
                  <a:gd name="T7" fmla="*/ 1 h 10"/>
                  <a:gd name="T8" fmla="*/ 13 w 13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6"/>
                    </a:moveTo>
                    <a:cubicBezTo>
                      <a:pt x="10" y="7"/>
                      <a:pt x="9" y="9"/>
                      <a:pt x="7" y="10"/>
                    </a:cubicBezTo>
                    <a:cubicBezTo>
                      <a:pt x="4" y="10"/>
                      <a:pt x="0" y="7"/>
                      <a:pt x="2" y="4"/>
                    </a:cubicBezTo>
                    <a:cubicBezTo>
                      <a:pt x="2" y="3"/>
                      <a:pt x="5" y="0"/>
                      <a:pt x="6" y="1"/>
                    </a:cubicBezTo>
                    <a:cubicBezTo>
                      <a:pt x="8" y="1"/>
                      <a:pt x="10" y="3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9" name="Freeform 1004"/>
              <p:cNvSpPr>
                <a:spLocks/>
              </p:cNvSpPr>
              <p:nvPr/>
            </p:nvSpPr>
            <p:spPr bwMode="auto">
              <a:xfrm>
                <a:off x="6828" y="4288"/>
                <a:ext cx="10" cy="11"/>
              </a:xfrm>
              <a:custGeom>
                <a:avLst/>
                <a:gdLst>
                  <a:gd name="T0" fmla="*/ 6 w 10"/>
                  <a:gd name="T1" fmla="*/ 11 h 11"/>
                  <a:gd name="T2" fmla="*/ 1 w 10"/>
                  <a:gd name="T3" fmla="*/ 6 h 11"/>
                  <a:gd name="T4" fmla="*/ 6 w 10"/>
                  <a:gd name="T5" fmla="*/ 1 h 11"/>
                  <a:gd name="T6" fmla="*/ 10 w 10"/>
                  <a:gd name="T7" fmla="*/ 6 h 11"/>
                  <a:gd name="T8" fmla="*/ 6 w 10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4" y="9"/>
                      <a:pt x="2" y="8"/>
                      <a:pt x="1" y="6"/>
                    </a:cubicBezTo>
                    <a:cubicBezTo>
                      <a:pt x="0" y="4"/>
                      <a:pt x="4" y="0"/>
                      <a:pt x="6" y="1"/>
                    </a:cubicBezTo>
                    <a:cubicBezTo>
                      <a:pt x="8" y="2"/>
                      <a:pt x="10" y="4"/>
                      <a:pt x="10" y="6"/>
                    </a:cubicBezTo>
                    <a:cubicBezTo>
                      <a:pt x="10" y="7"/>
                      <a:pt x="8" y="9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0" name="Freeform 1005"/>
              <p:cNvSpPr>
                <a:spLocks/>
              </p:cNvSpPr>
              <p:nvPr/>
            </p:nvSpPr>
            <p:spPr bwMode="auto">
              <a:xfrm>
                <a:off x="3775" y="1209"/>
                <a:ext cx="9" cy="9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9 h 9"/>
                  <a:gd name="T4" fmla="*/ 0 w 9"/>
                  <a:gd name="T5" fmla="*/ 3 h 9"/>
                  <a:gd name="T6" fmla="*/ 5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7" y="6"/>
                      <a:pt x="6" y="7"/>
                      <a:pt x="4" y="9"/>
                    </a:cubicBezTo>
                    <a:cubicBezTo>
                      <a:pt x="3" y="7"/>
                      <a:pt x="1" y="5"/>
                      <a:pt x="0" y="3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6" y="1"/>
                      <a:pt x="7" y="3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1" name="Freeform 1006"/>
              <p:cNvSpPr>
                <a:spLocks/>
              </p:cNvSpPr>
              <p:nvPr/>
            </p:nvSpPr>
            <p:spPr bwMode="auto">
              <a:xfrm>
                <a:off x="6840" y="1513"/>
                <a:ext cx="10" cy="11"/>
              </a:xfrm>
              <a:custGeom>
                <a:avLst/>
                <a:gdLst>
                  <a:gd name="T0" fmla="*/ 3 w 10"/>
                  <a:gd name="T1" fmla="*/ 0 h 11"/>
                  <a:gd name="T2" fmla="*/ 8 w 10"/>
                  <a:gd name="T3" fmla="*/ 4 h 11"/>
                  <a:gd name="T4" fmla="*/ 4 w 10"/>
                  <a:gd name="T5" fmla="*/ 10 h 11"/>
                  <a:gd name="T6" fmla="*/ 0 w 10"/>
                  <a:gd name="T7" fmla="*/ 6 h 11"/>
                  <a:gd name="T8" fmla="*/ 3 w 1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3" y="0"/>
                    </a:moveTo>
                    <a:cubicBezTo>
                      <a:pt x="5" y="1"/>
                      <a:pt x="7" y="2"/>
                      <a:pt x="8" y="4"/>
                    </a:cubicBezTo>
                    <a:cubicBezTo>
                      <a:pt x="10" y="6"/>
                      <a:pt x="7" y="11"/>
                      <a:pt x="4" y="10"/>
                    </a:cubicBezTo>
                    <a:cubicBezTo>
                      <a:pt x="2" y="9"/>
                      <a:pt x="0" y="7"/>
                      <a:pt x="0" y="6"/>
                    </a:cubicBezTo>
                    <a:cubicBezTo>
                      <a:pt x="0" y="4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2" name="Freeform 1007"/>
              <p:cNvSpPr>
                <a:spLocks/>
              </p:cNvSpPr>
              <p:nvPr/>
            </p:nvSpPr>
            <p:spPr bwMode="auto">
              <a:xfrm>
                <a:off x="3711" y="4460"/>
                <a:ext cx="8" cy="9"/>
              </a:xfrm>
              <a:custGeom>
                <a:avLst/>
                <a:gdLst>
                  <a:gd name="T0" fmla="*/ 4 w 8"/>
                  <a:gd name="T1" fmla="*/ 0 h 9"/>
                  <a:gd name="T2" fmla="*/ 7 w 8"/>
                  <a:gd name="T3" fmla="*/ 6 h 9"/>
                  <a:gd name="T4" fmla="*/ 3 w 8"/>
                  <a:gd name="T5" fmla="*/ 9 h 9"/>
                  <a:gd name="T6" fmla="*/ 0 w 8"/>
                  <a:gd name="T7" fmla="*/ 5 h 9"/>
                  <a:gd name="T8" fmla="*/ 4 w 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0"/>
                    </a:moveTo>
                    <a:cubicBezTo>
                      <a:pt x="6" y="3"/>
                      <a:pt x="8" y="5"/>
                      <a:pt x="7" y="6"/>
                    </a:cubicBezTo>
                    <a:cubicBezTo>
                      <a:pt x="7" y="7"/>
                      <a:pt x="4" y="9"/>
                      <a:pt x="3" y="9"/>
                    </a:cubicBezTo>
                    <a:cubicBezTo>
                      <a:pt x="2" y="9"/>
                      <a:pt x="0" y="6"/>
                      <a:pt x="0" y="5"/>
                    </a:cubicBezTo>
                    <a:cubicBezTo>
                      <a:pt x="0" y="4"/>
                      <a:pt x="2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3" name="Freeform 1008"/>
              <p:cNvSpPr>
                <a:spLocks/>
              </p:cNvSpPr>
              <p:nvPr/>
            </p:nvSpPr>
            <p:spPr bwMode="auto">
              <a:xfrm>
                <a:off x="3411" y="4164"/>
                <a:ext cx="9" cy="8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1 h 8"/>
                  <a:gd name="T8" fmla="*/ 9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7" y="6"/>
                      <a:pt x="6" y="8"/>
                      <a:pt x="5" y="8"/>
                    </a:cubicBezTo>
                    <a:cubicBezTo>
                      <a:pt x="3" y="8"/>
                      <a:pt x="2" y="6"/>
                      <a:pt x="0" y="5"/>
                    </a:cubicBezTo>
                    <a:cubicBezTo>
                      <a:pt x="1" y="4"/>
                      <a:pt x="2" y="1"/>
                      <a:pt x="4" y="1"/>
                    </a:cubicBezTo>
                    <a:cubicBezTo>
                      <a:pt x="5" y="0"/>
                      <a:pt x="7" y="2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3" name="Freeform 1010"/>
            <p:cNvSpPr>
              <a:spLocks/>
            </p:cNvSpPr>
            <p:nvPr/>
          </p:nvSpPr>
          <p:spPr bwMode="auto">
            <a:xfrm>
              <a:off x="10433050" y="1795463"/>
              <a:ext cx="9525" cy="793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1 h 6"/>
                <a:gd name="T6" fmla="*/ 4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4"/>
                    <a:pt x="4" y="5"/>
                    <a:pt x="3" y="6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011"/>
            <p:cNvSpPr>
              <a:spLocks/>
            </p:cNvSpPr>
            <p:nvPr/>
          </p:nvSpPr>
          <p:spPr bwMode="auto">
            <a:xfrm>
              <a:off x="5846763" y="7227888"/>
              <a:ext cx="6350" cy="9525"/>
            </a:xfrm>
            <a:custGeom>
              <a:avLst/>
              <a:gdLst>
                <a:gd name="T0" fmla="*/ 5 w 5"/>
                <a:gd name="T1" fmla="*/ 4 h 6"/>
                <a:gd name="T2" fmla="*/ 1 w 5"/>
                <a:gd name="T3" fmla="*/ 6 h 6"/>
                <a:gd name="T4" fmla="*/ 0 w 5"/>
                <a:gd name="T5" fmla="*/ 1 h 6"/>
                <a:gd name="T6" fmla="*/ 3 w 5"/>
                <a:gd name="T7" fmla="*/ 0 h 6"/>
                <a:gd name="T8" fmla="*/ 5 w 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cubicBezTo>
                    <a:pt x="4" y="5"/>
                    <a:pt x="3" y="5"/>
                    <a:pt x="1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1"/>
                    <a:pt x="3" y="0"/>
                    <a:pt x="3" y="0"/>
                  </a:cubicBezTo>
                  <a:cubicBezTo>
                    <a:pt x="4" y="1"/>
                    <a:pt x="5" y="3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012"/>
            <p:cNvSpPr>
              <a:spLocks/>
            </p:cNvSpPr>
            <p:nvPr/>
          </p:nvSpPr>
          <p:spPr bwMode="auto">
            <a:xfrm>
              <a:off x="10620375" y="2168525"/>
              <a:ext cx="17463" cy="15875"/>
            </a:xfrm>
            <a:custGeom>
              <a:avLst/>
              <a:gdLst>
                <a:gd name="T0" fmla="*/ 11 w 11"/>
                <a:gd name="T1" fmla="*/ 3 h 10"/>
                <a:gd name="T2" fmla="*/ 6 w 11"/>
                <a:gd name="T3" fmla="*/ 9 h 10"/>
                <a:gd name="T4" fmla="*/ 0 w 11"/>
                <a:gd name="T5" fmla="*/ 5 h 10"/>
                <a:gd name="T6" fmla="*/ 3 w 11"/>
                <a:gd name="T7" fmla="*/ 0 h 10"/>
                <a:gd name="T8" fmla="*/ 11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3"/>
                  </a:moveTo>
                  <a:cubicBezTo>
                    <a:pt x="9" y="6"/>
                    <a:pt x="8" y="8"/>
                    <a:pt x="6" y="9"/>
                  </a:cubicBezTo>
                  <a:cubicBezTo>
                    <a:pt x="3" y="10"/>
                    <a:pt x="0" y="9"/>
                    <a:pt x="0" y="5"/>
                  </a:cubicBezTo>
                  <a:cubicBezTo>
                    <a:pt x="1" y="3"/>
                    <a:pt x="2" y="0"/>
                    <a:pt x="3" y="0"/>
                  </a:cubicBezTo>
                  <a:cubicBezTo>
                    <a:pt x="6" y="0"/>
                    <a:pt x="8" y="2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013"/>
            <p:cNvSpPr>
              <a:spLocks/>
            </p:cNvSpPr>
            <p:nvPr/>
          </p:nvSpPr>
          <p:spPr bwMode="auto">
            <a:xfrm>
              <a:off x="10375900" y="7286625"/>
              <a:ext cx="19050" cy="12700"/>
            </a:xfrm>
            <a:custGeom>
              <a:avLst/>
              <a:gdLst>
                <a:gd name="T0" fmla="*/ 12 w 12"/>
                <a:gd name="T1" fmla="*/ 5 h 8"/>
                <a:gd name="T2" fmla="*/ 4 w 12"/>
                <a:gd name="T3" fmla="*/ 8 h 8"/>
                <a:gd name="T4" fmla="*/ 0 w 12"/>
                <a:gd name="T5" fmla="*/ 4 h 8"/>
                <a:gd name="T6" fmla="*/ 3 w 12"/>
                <a:gd name="T7" fmla="*/ 1 h 8"/>
                <a:gd name="T8" fmla="*/ 12 w 12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2" y="5"/>
                  </a:moveTo>
                  <a:cubicBezTo>
                    <a:pt x="8" y="7"/>
                    <a:pt x="6" y="8"/>
                    <a:pt x="4" y="8"/>
                  </a:cubicBezTo>
                  <a:cubicBezTo>
                    <a:pt x="3" y="8"/>
                    <a:pt x="0" y="6"/>
                    <a:pt x="0" y="4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5" y="0"/>
                    <a:pt x="6" y="2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014"/>
            <p:cNvSpPr>
              <a:spLocks/>
            </p:cNvSpPr>
            <p:nvPr/>
          </p:nvSpPr>
          <p:spPr bwMode="auto">
            <a:xfrm>
              <a:off x="5526088" y="2395538"/>
              <a:ext cx="14288" cy="12700"/>
            </a:xfrm>
            <a:custGeom>
              <a:avLst/>
              <a:gdLst>
                <a:gd name="T0" fmla="*/ 9 w 9"/>
                <a:gd name="T1" fmla="*/ 5 h 8"/>
                <a:gd name="T2" fmla="*/ 4 w 9"/>
                <a:gd name="T3" fmla="*/ 8 h 8"/>
                <a:gd name="T4" fmla="*/ 1 w 9"/>
                <a:gd name="T5" fmla="*/ 4 h 8"/>
                <a:gd name="T6" fmla="*/ 5 w 9"/>
                <a:gd name="T7" fmla="*/ 0 h 8"/>
                <a:gd name="T8" fmla="*/ 9 w 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9" y="5"/>
                  </a:moveTo>
                  <a:cubicBezTo>
                    <a:pt x="7" y="6"/>
                    <a:pt x="5" y="8"/>
                    <a:pt x="4" y="8"/>
                  </a:cubicBezTo>
                  <a:cubicBezTo>
                    <a:pt x="2" y="7"/>
                    <a:pt x="0" y="5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1"/>
                    <a:pt x="7" y="3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015"/>
            <p:cNvSpPr>
              <a:spLocks/>
            </p:cNvSpPr>
            <p:nvPr/>
          </p:nvSpPr>
          <p:spPr bwMode="auto">
            <a:xfrm>
              <a:off x="5946775" y="2060575"/>
              <a:ext cx="17463" cy="15875"/>
            </a:xfrm>
            <a:custGeom>
              <a:avLst/>
              <a:gdLst>
                <a:gd name="T0" fmla="*/ 11 w 11"/>
                <a:gd name="T1" fmla="*/ 8 h 10"/>
                <a:gd name="T2" fmla="*/ 3 w 11"/>
                <a:gd name="T3" fmla="*/ 10 h 10"/>
                <a:gd name="T4" fmla="*/ 0 w 11"/>
                <a:gd name="T5" fmla="*/ 5 h 10"/>
                <a:gd name="T6" fmla="*/ 6 w 11"/>
                <a:gd name="T7" fmla="*/ 1 h 10"/>
                <a:gd name="T8" fmla="*/ 11 w 1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8"/>
                  </a:moveTo>
                  <a:cubicBezTo>
                    <a:pt x="7" y="9"/>
                    <a:pt x="5" y="10"/>
                    <a:pt x="3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8" y="2"/>
                    <a:pt x="9" y="4"/>
                    <a:pt x="1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016"/>
            <p:cNvSpPr>
              <a:spLocks/>
            </p:cNvSpPr>
            <p:nvPr/>
          </p:nvSpPr>
          <p:spPr bwMode="auto">
            <a:xfrm>
              <a:off x="5619750" y="2112963"/>
              <a:ext cx="9525" cy="7938"/>
            </a:xfrm>
            <a:custGeom>
              <a:avLst/>
              <a:gdLst>
                <a:gd name="T0" fmla="*/ 3 w 6"/>
                <a:gd name="T1" fmla="*/ 5 h 5"/>
                <a:gd name="T2" fmla="*/ 0 w 6"/>
                <a:gd name="T3" fmla="*/ 2 h 5"/>
                <a:gd name="T4" fmla="*/ 5 w 6"/>
                <a:gd name="T5" fmla="*/ 0 h 5"/>
                <a:gd name="T6" fmla="*/ 6 w 6"/>
                <a:gd name="T7" fmla="*/ 3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2" y="4"/>
                    <a:pt x="1" y="3"/>
                    <a:pt x="0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" y="1"/>
                    <a:pt x="6" y="2"/>
                    <a:pt x="6" y="3"/>
                  </a:cubicBezTo>
                  <a:cubicBezTo>
                    <a:pt x="6" y="4"/>
                    <a:pt x="4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017"/>
            <p:cNvSpPr>
              <a:spLocks/>
            </p:cNvSpPr>
            <p:nvPr/>
          </p:nvSpPr>
          <p:spPr bwMode="auto">
            <a:xfrm>
              <a:off x="5465763" y="6943725"/>
              <a:ext cx="7938" cy="9525"/>
            </a:xfrm>
            <a:custGeom>
              <a:avLst/>
              <a:gdLst>
                <a:gd name="T0" fmla="*/ 6 w 6"/>
                <a:gd name="T1" fmla="*/ 5 h 6"/>
                <a:gd name="T2" fmla="*/ 2 w 6"/>
                <a:gd name="T3" fmla="*/ 6 h 6"/>
                <a:gd name="T4" fmla="*/ 0 w 6"/>
                <a:gd name="T5" fmla="*/ 2 h 6"/>
                <a:gd name="T6" fmla="*/ 4 w 6"/>
                <a:gd name="T7" fmla="*/ 1 h 6"/>
                <a:gd name="T8" fmla="*/ 6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5"/>
                  </a:moveTo>
                  <a:cubicBezTo>
                    <a:pt x="4" y="5"/>
                    <a:pt x="3" y="6"/>
                    <a:pt x="2" y="6"/>
                  </a:cubicBezTo>
                  <a:cubicBezTo>
                    <a:pt x="1" y="5"/>
                    <a:pt x="1" y="3"/>
                    <a:pt x="0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3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018"/>
            <p:cNvSpPr>
              <a:spLocks/>
            </p:cNvSpPr>
            <p:nvPr/>
          </p:nvSpPr>
          <p:spPr bwMode="auto">
            <a:xfrm>
              <a:off x="10763250" y="2217738"/>
              <a:ext cx="14288" cy="11113"/>
            </a:xfrm>
            <a:custGeom>
              <a:avLst/>
              <a:gdLst>
                <a:gd name="T0" fmla="*/ 9 w 9"/>
                <a:gd name="T1" fmla="*/ 4 h 7"/>
                <a:gd name="T2" fmla="*/ 4 w 9"/>
                <a:gd name="T3" fmla="*/ 7 h 7"/>
                <a:gd name="T4" fmla="*/ 0 w 9"/>
                <a:gd name="T5" fmla="*/ 3 h 7"/>
                <a:gd name="T6" fmla="*/ 5 w 9"/>
                <a:gd name="T7" fmla="*/ 0 h 7"/>
                <a:gd name="T8" fmla="*/ 9 w 9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9" y="4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6"/>
                    <a:pt x="1" y="4"/>
                    <a:pt x="0" y="3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6" y="0"/>
                    <a:pt x="7" y="2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019"/>
            <p:cNvSpPr>
              <a:spLocks/>
            </p:cNvSpPr>
            <p:nvPr/>
          </p:nvSpPr>
          <p:spPr bwMode="auto">
            <a:xfrm>
              <a:off x="10890250" y="6665913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8 w 8"/>
                <a:gd name="T3" fmla="*/ 5 h 9"/>
                <a:gd name="T4" fmla="*/ 5 w 8"/>
                <a:gd name="T5" fmla="*/ 9 h 9"/>
                <a:gd name="T6" fmla="*/ 0 w 8"/>
                <a:gd name="T7" fmla="*/ 6 h 9"/>
                <a:gd name="T8" fmla="*/ 4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cubicBezTo>
                    <a:pt x="5" y="2"/>
                    <a:pt x="8" y="3"/>
                    <a:pt x="8" y="5"/>
                  </a:cubicBezTo>
                  <a:cubicBezTo>
                    <a:pt x="8" y="6"/>
                    <a:pt x="6" y="8"/>
                    <a:pt x="5" y="9"/>
                  </a:cubicBezTo>
                  <a:cubicBezTo>
                    <a:pt x="3" y="8"/>
                    <a:pt x="1" y="7"/>
                    <a:pt x="0" y="6"/>
                  </a:cubicBezTo>
                  <a:cubicBezTo>
                    <a:pt x="0" y="4"/>
                    <a:pt x="2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020"/>
            <p:cNvSpPr>
              <a:spLocks/>
            </p:cNvSpPr>
            <p:nvPr/>
          </p:nvSpPr>
          <p:spPr bwMode="auto">
            <a:xfrm>
              <a:off x="5553075" y="6657975"/>
              <a:ext cx="14288" cy="15875"/>
            </a:xfrm>
            <a:custGeom>
              <a:avLst/>
              <a:gdLst>
                <a:gd name="T0" fmla="*/ 0 w 10"/>
                <a:gd name="T1" fmla="*/ 7 h 10"/>
                <a:gd name="T2" fmla="*/ 4 w 10"/>
                <a:gd name="T3" fmla="*/ 1 h 10"/>
                <a:gd name="T4" fmla="*/ 10 w 10"/>
                <a:gd name="T5" fmla="*/ 4 h 10"/>
                <a:gd name="T6" fmla="*/ 8 w 10"/>
                <a:gd name="T7" fmla="*/ 10 h 10"/>
                <a:gd name="T8" fmla="*/ 0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7"/>
                  </a:moveTo>
                  <a:cubicBezTo>
                    <a:pt x="2" y="4"/>
                    <a:pt x="2" y="1"/>
                    <a:pt x="4" y="1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10" y="6"/>
                    <a:pt x="9" y="9"/>
                    <a:pt x="8" y="10"/>
                  </a:cubicBezTo>
                  <a:cubicBezTo>
                    <a:pt x="5" y="10"/>
                    <a:pt x="3" y="8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021"/>
            <p:cNvSpPr>
              <a:spLocks/>
            </p:cNvSpPr>
            <p:nvPr/>
          </p:nvSpPr>
          <p:spPr bwMode="auto">
            <a:xfrm>
              <a:off x="5511800" y="6804025"/>
              <a:ext cx="9525" cy="9525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2 h 6"/>
                <a:gd name="T4" fmla="*/ 2 w 6"/>
                <a:gd name="T5" fmla="*/ 6 h 6"/>
                <a:gd name="T6" fmla="*/ 0 w 6"/>
                <a:gd name="T7" fmla="*/ 2 h 6"/>
                <a:gd name="T8" fmla="*/ 3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022"/>
            <p:cNvSpPr>
              <a:spLocks/>
            </p:cNvSpPr>
            <p:nvPr/>
          </p:nvSpPr>
          <p:spPr bwMode="auto">
            <a:xfrm>
              <a:off x="10810875" y="2076450"/>
              <a:ext cx="9525" cy="7938"/>
            </a:xfrm>
            <a:custGeom>
              <a:avLst/>
              <a:gdLst>
                <a:gd name="T0" fmla="*/ 2 w 6"/>
                <a:gd name="T1" fmla="*/ 0 h 5"/>
                <a:gd name="T2" fmla="*/ 6 w 6"/>
                <a:gd name="T3" fmla="*/ 1 h 5"/>
                <a:gd name="T4" fmla="*/ 4 w 6"/>
                <a:gd name="T5" fmla="*/ 5 h 5"/>
                <a:gd name="T6" fmla="*/ 0 w 6"/>
                <a:gd name="T7" fmla="*/ 3 h 5"/>
                <a:gd name="T8" fmla="*/ 2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cubicBezTo>
                    <a:pt x="3" y="0"/>
                    <a:pt x="4" y="1"/>
                    <a:pt x="6" y="1"/>
                  </a:cubicBezTo>
                  <a:cubicBezTo>
                    <a:pt x="5" y="3"/>
                    <a:pt x="5" y="5"/>
                    <a:pt x="4" y="5"/>
                  </a:cubicBezTo>
                  <a:cubicBezTo>
                    <a:pt x="3" y="5"/>
                    <a:pt x="1" y="4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023"/>
            <p:cNvSpPr>
              <a:spLocks/>
            </p:cNvSpPr>
            <p:nvPr/>
          </p:nvSpPr>
          <p:spPr bwMode="auto">
            <a:xfrm>
              <a:off x="5607050" y="6991350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3 w 6"/>
                <a:gd name="T3" fmla="*/ 6 h 6"/>
                <a:gd name="T4" fmla="*/ 0 w 6"/>
                <a:gd name="T5" fmla="*/ 1 h 6"/>
                <a:gd name="T6" fmla="*/ 4 w 6"/>
                <a:gd name="T7" fmla="*/ 0 h 6"/>
                <a:gd name="T8" fmla="*/ 6 w 6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5" y="5"/>
                    <a:pt x="4" y="5"/>
                    <a:pt x="3" y="6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1"/>
                    <a:pt x="5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024"/>
            <p:cNvSpPr>
              <a:spLocks/>
            </p:cNvSpPr>
            <p:nvPr/>
          </p:nvSpPr>
          <p:spPr bwMode="auto">
            <a:xfrm>
              <a:off x="10564813" y="7192963"/>
              <a:ext cx="7938" cy="9525"/>
            </a:xfrm>
            <a:custGeom>
              <a:avLst/>
              <a:gdLst>
                <a:gd name="T0" fmla="*/ 3 w 5"/>
                <a:gd name="T1" fmla="*/ 0 h 6"/>
                <a:gd name="T2" fmla="*/ 5 w 5"/>
                <a:gd name="T3" fmla="*/ 3 h 6"/>
                <a:gd name="T4" fmla="*/ 1 w 5"/>
                <a:gd name="T5" fmla="*/ 6 h 6"/>
                <a:gd name="T6" fmla="*/ 0 w 5"/>
                <a:gd name="T7" fmla="*/ 2 h 6"/>
                <a:gd name="T8" fmla="*/ 3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3" y="5"/>
                    <a:pt x="1" y="6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025"/>
            <p:cNvSpPr>
              <a:spLocks/>
            </p:cNvSpPr>
            <p:nvPr/>
          </p:nvSpPr>
          <p:spPr bwMode="auto">
            <a:xfrm>
              <a:off x="10572750" y="1839913"/>
              <a:ext cx="9525" cy="9525"/>
            </a:xfrm>
            <a:custGeom>
              <a:avLst/>
              <a:gdLst>
                <a:gd name="T0" fmla="*/ 2 w 6"/>
                <a:gd name="T1" fmla="*/ 6 h 6"/>
                <a:gd name="T2" fmla="*/ 0 w 6"/>
                <a:gd name="T3" fmla="*/ 2 h 6"/>
                <a:gd name="T4" fmla="*/ 4 w 6"/>
                <a:gd name="T5" fmla="*/ 0 h 6"/>
                <a:gd name="T6" fmla="*/ 6 w 6"/>
                <a:gd name="T7" fmla="*/ 4 h 6"/>
                <a:gd name="T8" fmla="*/ 2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5" y="2"/>
                    <a:pt x="6" y="4"/>
                    <a:pt x="6" y="4"/>
                  </a:cubicBezTo>
                  <a:cubicBezTo>
                    <a:pt x="5" y="5"/>
                    <a:pt x="3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026"/>
            <p:cNvSpPr>
              <a:spLocks/>
            </p:cNvSpPr>
            <p:nvPr/>
          </p:nvSpPr>
          <p:spPr bwMode="auto">
            <a:xfrm>
              <a:off x="5429250" y="2209800"/>
              <a:ext cx="11113" cy="7938"/>
            </a:xfrm>
            <a:custGeom>
              <a:avLst/>
              <a:gdLst>
                <a:gd name="T0" fmla="*/ 4 w 7"/>
                <a:gd name="T1" fmla="*/ 0 h 5"/>
                <a:gd name="T2" fmla="*/ 7 w 7"/>
                <a:gd name="T3" fmla="*/ 3 h 5"/>
                <a:gd name="T4" fmla="*/ 2 w 7"/>
                <a:gd name="T5" fmla="*/ 5 h 5"/>
                <a:gd name="T6" fmla="*/ 0 w 7"/>
                <a:gd name="T7" fmla="*/ 2 h 5"/>
                <a:gd name="T8" fmla="*/ 4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5" y="1"/>
                    <a:pt x="6" y="2"/>
                    <a:pt x="7" y="3"/>
                  </a:cubicBezTo>
                  <a:cubicBezTo>
                    <a:pt x="5" y="3"/>
                    <a:pt x="4" y="4"/>
                    <a:pt x="2" y="5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027"/>
            <p:cNvSpPr>
              <a:spLocks/>
            </p:cNvSpPr>
            <p:nvPr/>
          </p:nvSpPr>
          <p:spPr bwMode="auto">
            <a:xfrm>
              <a:off x="5573713" y="2255838"/>
              <a:ext cx="7938" cy="9525"/>
            </a:xfrm>
            <a:custGeom>
              <a:avLst/>
              <a:gdLst>
                <a:gd name="T0" fmla="*/ 5 w 5"/>
                <a:gd name="T1" fmla="*/ 3 h 6"/>
                <a:gd name="T2" fmla="*/ 2 w 5"/>
                <a:gd name="T3" fmla="*/ 6 h 6"/>
                <a:gd name="T4" fmla="*/ 0 w 5"/>
                <a:gd name="T5" fmla="*/ 1 h 6"/>
                <a:gd name="T6" fmla="*/ 3 w 5"/>
                <a:gd name="T7" fmla="*/ 0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4" y="4"/>
                    <a:pt x="3" y="5"/>
                    <a:pt x="2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4" y="2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028"/>
            <p:cNvSpPr>
              <a:spLocks/>
            </p:cNvSpPr>
            <p:nvPr/>
          </p:nvSpPr>
          <p:spPr bwMode="auto">
            <a:xfrm>
              <a:off x="10752138" y="7094538"/>
              <a:ext cx="7938" cy="9525"/>
            </a:xfrm>
            <a:custGeom>
              <a:avLst/>
              <a:gdLst>
                <a:gd name="T0" fmla="*/ 3 w 5"/>
                <a:gd name="T1" fmla="*/ 0 h 6"/>
                <a:gd name="T2" fmla="*/ 5 w 5"/>
                <a:gd name="T3" fmla="*/ 3 h 6"/>
                <a:gd name="T4" fmla="*/ 2 w 5"/>
                <a:gd name="T5" fmla="*/ 6 h 6"/>
                <a:gd name="T6" fmla="*/ 0 w 5"/>
                <a:gd name="T7" fmla="*/ 3 h 6"/>
                <a:gd name="T8" fmla="*/ 3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029"/>
            <p:cNvSpPr>
              <a:spLocks/>
            </p:cNvSpPr>
            <p:nvPr/>
          </p:nvSpPr>
          <p:spPr bwMode="auto">
            <a:xfrm>
              <a:off x="10909300" y="2263775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2 w 5"/>
                <a:gd name="T3" fmla="*/ 6 h 6"/>
                <a:gd name="T4" fmla="*/ 0 w 5"/>
                <a:gd name="T5" fmla="*/ 1 h 6"/>
                <a:gd name="T6" fmla="*/ 4 w 5"/>
                <a:gd name="T7" fmla="*/ 0 h 6"/>
                <a:gd name="T8" fmla="*/ 5 w 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cubicBezTo>
                    <a:pt x="4" y="4"/>
                    <a:pt x="3" y="5"/>
                    <a:pt x="2" y="6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4" y="1"/>
                    <a:pt x="5" y="2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030"/>
            <p:cNvSpPr>
              <a:spLocks/>
            </p:cNvSpPr>
            <p:nvPr/>
          </p:nvSpPr>
          <p:spPr bwMode="auto">
            <a:xfrm>
              <a:off x="10669588" y="2027238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4 w 6"/>
                <a:gd name="T3" fmla="*/ 6 h 6"/>
                <a:gd name="T4" fmla="*/ 0 w 6"/>
                <a:gd name="T5" fmla="*/ 2 h 6"/>
                <a:gd name="T6" fmla="*/ 4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2" y="5"/>
                    <a:pt x="1" y="3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0"/>
                    <a:pt x="5" y="2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031"/>
            <p:cNvSpPr>
              <a:spLocks/>
            </p:cNvSpPr>
            <p:nvPr/>
          </p:nvSpPr>
          <p:spPr bwMode="auto">
            <a:xfrm>
              <a:off x="5988050" y="7273925"/>
              <a:ext cx="7938" cy="6350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1 h 4"/>
                <a:gd name="T4" fmla="*/ 3 w 5"/>
                <a:gd name="T5" fmla="*/ 4 h 4"/>
                <a:gd name="T6" fmla="*/ 0 w 5"/>
                <a:gd name="T7" fmla="*/ 2 h 4"/>
                <a:gd name="T8" fmla="*/ 2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3" y="0"/>
                    <a:pt x="4" y="1"/>
                    <a:pt x="5" y="1"/>
                  </a:cubicBezTo>
                  <a:cubicBezTo>
                    <a:pt x="4" y="2"/>
                    <a:pt x="4" y="4"/>
                    <a:pt x="3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032"/>
            <p:cNvSpPr>
              <a:spLocks/>
            </p:cNvSpPr>
            <p:nvPr/>
          </p:nvSpPr>
          <p:spPr bwMode="auto">
            <a:xfrm>
              <a:off x="5856288" y="1873250"/>
              <a:ext cx="6350" cy="11113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4 h 7"/>
                <a:gd name="T4" fmla="*/ 2 w 4"/>
                <a:gd name="T5" fmla="*/ 7 h 7"/>
                <a:gd name="T6" fmla="*/ 0 w 4"/>
                <a:gd name="T7" fmla="*/ 4 h 7"/>
                <a:gd name="T8" fmla="*/ 2 w 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3" y="1"/>
                    <a:pt x="4" y="3"/>
                    <a:pt x="4" y="4"/>
                  </a:cubicBezTo>
                  <a:cubicBezTo>
                    <a:pt x="4" y="5"/>
                    <a:pt x="2" y="6"/>
                    <a:pt x="2" y="7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033"/>
            <p:cNvSpPr>
              <a:spLocks/>
            </p:cNvSpPr>
            <p:nvPr/>
          </p:nvSpPr>
          <p:spPr bwMode="auto">
            <a:xfrm>
              <a:off x="5705475" y="7180263"/>
              <a:ext cx="7938" cy="7938"/>
            </a:xfrm>
            <a:custGeom>
              <a:avLst/>
              <a:gdLst>
                <a:gd name="T0" fmla="*/ 5 w 5"/>
                <a:gd name="T1" fmla="*/ 2 h 5"/>
                <a:gd name="T2" fmla="*/ 3 w 5"/>
                <a:gd name="T3" fmla="*/ 5 h 5"/>
                <a:gd name="T4" fmla="*/ 0 w 5"/>
                <a:gd name="T5" fmla="*/ 3 h 5"/>
                <a:gd name="T6" fmla="*/ 2 w 5"/>
                <a:gd name="T7" fmla="*/ 1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4" y="3"/>
                    <a:pt x="4" y="5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034"/>
            <p:cNvSpPr>
              <a:spLocks/>
            </p:cNvSpPr>
            <p:nvPr/>
          </p:nvSpPr>
          <p:spPr bwMode="auto">
            <a:xfrm>
              <a:off x="10710863" y="72421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035"/>
            <p:cNvSpPr>
              <a:spLocks/>
            </p:cNvSpPr>
            <p:nvPr/>
          </p:nvSpPr>
          <p:spPr bwMode="auto">
            <a:xfrm>
              <a:off x="10906125" y="1793875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036"/>
            <p:cNvSpPr>
              <a:spLocks/>
            </p:cNvSpPr>
            <p:nvPr/>
          </p:nvSpPr>
          <p:spPr bwMode="auto">
            <a:xfrm>
              <a:off x="10799763" y="6956425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4 w 6"/>
                <a:gd name="T3" fmla="*/ 0 h 4"/>
                <a:gd name="T4" fmla="*/ 6 w 6"/>
                <a:gd name="T5" fmla="*/ 3 h 4"/>
                <a:gd name="T6" fmla="*/ 2 w 6"/>
                <a:gd name="T7" fmla="*/ 4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5" y="2"/>
                    <a:pt x="6" y="3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037"/>
            <p:cNvSpPr>
              <a:spLocks/>
            </p:cNvSpPr>
            <p:nvPr/>
          </p:nvSpPr>
          <p:spPr bwMode="auto">
            <a:xfrm>
              <a:off x="6042025" y="1779588"/>
              <a:ext cx="9525" cy="6350"/>
            </a:xfrm>
            <a:custGeom>
              <a:avLst/>
              <a:gdLst>
                <a:gd name="T0" fmla="*/ 7 w 7"/>
                <a:gd name="T1" fmla="*/ 3 h 4"/>
                <a:gd name="T2" fmla="*/ 4 w 7"/>
                <a:gd name="T3" fmla="*/ 4 h 4"/>
                <a:gd name="T4" fmla="*/ 0 w 7"/>
                <a:gd name="T5" fmla="*/ 2 h 4"/>
                <a:gd name="T6" fmla="*/ 4 w 7"/>
                <a:gd name="T7" fmla="*/ 0 h 4"/>
                <a:gd name="T8" fmla="*/ 7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6" y="3"/>
                    <a:pt x="5" y="4"/>
                    <a:pt x="4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6" y="2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038"/>
            <p:cNvSpPr>
              <a:spLocks/>
            </p:cNvSpPr>
            <p:nvPr/>
          </p:nvSpPr>
          <p:spPr bwMode="auto">
            <a:xfrm>
              <a:off x="5665788" y="1971675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4 w 4"/>
                <a:gd name="T3" fmla="*/ 3 h 6"/>
                <a:gd name="T4" fmla="*/ 2 w 4"/>
                <a:gd name="T5" fmla="*/ 6 h 6"/>
                <a:gd name="T6" fmla="*/ 0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039"/>
            <p:cNvSpPr>
              <a:spLocks/>
            </p:cNvSpPr>
            <p:nvPr/>
          </p:nvSpPr>
          <p:spPr bwMode="auto">
            <a:xfrm>
              <a:off x="6854825" y="4171950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2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040"/>
            <p:cNvSpPr>
              <a:spLocks/>
            </p:cNvSpPr>
            <p:nvPr/>
          </p:nvSpPr>
          <p:spPr bwMode="auto">
            <a:xfrm>
              <a:off x="9296400" y="3614738"/>
              <a:ext cx="1588" cy="476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0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25" y="1259933"/>
            <a:ext cx="6126459" cy="43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12192000" cy="14732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57951" y="6356350"/>
            <a:ext cx="482852" cy="365125"/>
          </a:xfrm>
        </p:spPr>
        <p:txBody>
          <a:bodyPr wrap="none"/>
          <a:lstStyle>
            <a:lvl1pPr algn="r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33509E8-EDB3-4BFB-9C63-B01D176D435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253752"/>
            <a:ext cx="4045979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32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57951" y="6356350"/>
            <a:ext cx="482852" cy="365125"/>
          </a:xfrm>
        </p:spPr>
        <p:txBody>
          <a:bodyPr wrap="none"/>
          <a:lstStyle>
            <a:lvl1pPr algn="r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33509E8-EDB3-4BFB-9C63-B01D176D435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직사각형 2"/>
          <p:cNvSpPr/>
          <p:nvPr userDrawn="1"/>
        </p:nvSpPr>
        <p:spPr>
          <a:xfrm>
            <a:off x="0" y="0"/>
            <a:ext cx="12192000" cy="14732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253752"/>
            <a:ext cx="4045979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95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09E8-EDB3-4BFB-9C63-B01D176D43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2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1" r:id="rId4"/>
    <p:sldLayoutId id="2147483667" r:id="rId5"/>
    <p:sldLayoutId id="2147483664" r:id="rId6"/>
    <p:sldLayoutId id="2147483668" r:id="rId7"/>
    <p:sldLayoutId id="2147483652" r:id="rId8"/>
    <p:sldLayoutId id="2147483665" r:id="rId9"/>
    <p:sldLayoutId id="2147483653" r:id="rId10"/>
    <p:sldLayoutId id="2147483669" r:id="rId11"/>
    <p:sldLayoutId id="2147483663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3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6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jpg"/><Relationship Id="rId5" Type="http://schemas.openxmlformats.org/officeDocument/2006/relationships/image" Target="../media/image83.gif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26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notesSlide" Target="../notesSlides/notesSlide33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image" Target="../media/image92.png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5" Type="http://schemas.openxmlformats.org/officeDocument/2006/relationships/image" Target="../media/image94.png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image" Target="../media/image97.png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ttila.fekete@iqaconcepts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2 8"/>
          <p:cNvSpPr>
            <a:spLocks noChangeAspect="1"/>
          </p:cNvSpPr>
          <p:nvPr/>
        </p:nvSpPr>
        <p:spPr>
          <a:xfrm>
            <a:off x="128016" y="639673"/>
            <a:ext cx="6097865" cy="5808831"/>
          </a:xfrm>
          <a:prstGeom prst="irregularSeal2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그룹 6"/>
          <p:cNvGrpSpPr/>
          <p:nvPr/>
        </p:nvGrpSpPr>
        <p:grpSpPr>
          <a:xfrm>
            <a:off x="7221414" y="4121883"/>
            <a:ext cx="3503278" cy="307730"/>
            <a:chOff x="6619875" y="4029808"/>
            <a:chExt cx="4891088" cy="3077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직사각형 5"/>
            <p:cNvSpPr/>
            <p:nvPr/>
          </p:nvSpPr>
          <p:spPr>
            <a:xfrm>
              <a:off x="6619875" y="4029808"/>
              <a:ext cx="4891088" cy="307730"/>
            </a:xfrm>
            <a:prstGeom prst="rect">
              <a:avLst/>
            </a:prstGeom>
            <a:solidFill>
              <a:srgbClr val="324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Rectangle 3"/>
            <p:cNvSpPr txBox="1">
              <a:spLocks noChangeArrowheads="1"/>
            </p:cNvSpPr>
            <p:nvPr/>
          </p:nvSpPr>
          <p:spPr bwMode="auto">
            <a:xfrm>
              <a:off x="6760569" y="4047904"/>
              <a:ext cx="4609700" cy="276999"/>
            </a:xfrm>
            <a:prstGeom prst="rect">
              <a:avLst/>
            </a:prstGeom>
            <a:noFill/>
            <a:extLst/>
          </p:spPr>
          <p:txBody>
            <a:bodyPr wrap="square" lIns="0" tIns="0" rIns="0" bIns="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pPr algn="dist" latinLnBrk="0"/>
              <a:r>
                <a:rPr lang="en-US" altLang="ko-KR" sz="1800" b="0" dirty="0">
                  <a:effectLst/>
                  <a:latin typeface="Calibri" panose="020F0502020204030204" pitchFamily="34" charset="0"/>
                </a:rPr>
                <a:t>BY ATTILA FEKETE</a:t>
              </a: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326653" y="2284267"/>
            <a:ext cx="5239265" cy="1698927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TO BREAK</a:t>
            </a:r>
          </a:p>
          <a:p>
            <a:pPr algn="dist" latinLnBrk="0">
              <a:lnSpc>
                <a:spcPct val="80000"/>
              </a:lnSpc>
            </a:pPr>
            <a:r>
              <a:rPr lang="en-US" sz="68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SOFTWARE</a:t>
            </a:r>
          </a:p>
        </p:txBody>
      </p:sp>
      <p:pic>
        <p:nvPicPr>
          <p:cNvPr id="1028" name="Picture 4" descr="Képtalálat a következőre: „hulk comic transparent background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95" y="1054443"/>
            <a:ext cx="4346432" cy="5022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C56868-4FFD-4901-BB90-857FC6EBFA4A}"/>
              </a:ext>
            </a:extLst>
          </p:cNvPr>
          <p:cNvGrpSpPr/>
          <p:nvPr/>
        </p:nvGrpSpPr>
        <p:grpSpPr>
          <a:xfrm>
            <a:off x="7129408" y="4835198"/>
            <a:ext cx="3730005" cy="1698927"/>
            <a:chOff x="6994687" y="5052767"/>
            <a:chExt cx="3730005" cy="16989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6994687" y="5052767"/>
              <a:ext cx="3730005" cy="1698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drawing of a face&#10;&#10;Description automatically generated">
              <a:extLst>
                <a:ext uri="{FF2B5EF4-FFF2-40B4-BE49-F238E27FC236}">
                  <a16:creationId xmlns:a16="http://schemas.microsoft.com/office/drawing/2014/main" id="{16B9A43A-C4EA-4588-8868-B111A4FD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456" y="5278448"/>
              <a:ext cx="2450071" cy="1290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9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5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5BE63E46-66AC-4E5B-A64E-43700D883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66830" r="57069" b="256"/>
          <a:stretch/>
        </p:blipFill>
        <p:spPr>
          <a:xfrm>
            <a:off x="-5" y="1682426"/>
            <a:ext cx="5508000" cy="1908000"/>
          </a:xfrm>
          <a:prstGeom prst="rect">
            <a:avLst/>
          </a:prstGeom>
        </p:spPr>
      </p:pic>
      <p:pic>
        <p:nvPicPr>
          <p:cNvPr id="13" name="Picture 12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157EC879-2AA0-41EA-9586-68B70FE51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66830" r="57069" b="256"/>
          <a:stretch/>
        </p:blipFill>
        <p:spPr>
          <a:xfrm>
            <a:off x="-5" y="0"/>
            <a:ext cx="5508000" cy="190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343149" y="233119"/>
            <a:ext cx="7543801" cy="855757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KNOW THE DOMAIN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KapcsolÃ³dÃ³ kÃ©p">
            <a:extLst>
              <a:ext uri="{FF2B5EF4-FFF2-40B4-BE49-F238E27FC236}">
                <a16:creationId xmlns:a16="http://schemas.microsoft.com/office/drawing/2014/main" id="{32DEA544-AE1A-48D9-AA88-148A3C7D6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5350" b="-294"/>
          <a:stretch/>
        </p:blipFill>
        <p:spPr bwMode="auto">
          <a:xfrm>
            <a:off x="-38105" y="3571377"/>
            <a:ext cx="12374484" cy="331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Ã©ptalÃ¡lat a kÃ¶vetkezÅre: âcartoon bank robber transparentâ">
            <a:extLst>
              <a:ext uri="{FF2B5EF4-FFF2-40B4-BE49-F238E27FC236}">
                <a16:creationId xmlns:a16="http://schemas.microsoft.com/office/drawing/2014/main" id="{5E54CDAF-0691-4F3C-8F03-97F95E8A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569" y="850313"/>
            <a:ext cx="2350864" cy="33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Ã©ptalÃ¡lat a kÃ¶vetkezÅre: âcartoon man with mobile transparentâ">
            <a:extLst>
              <a:ext uri="{FF2B5EF4-FFF2-40B4-BE49-F238E27FC236}">
                <a16:creationId xmlns:a16="http://schemas.microsoft.com/office/drawing/2014/main" id="{E744E4D4-21A6-42F7-8706-CD13A19A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646" y="2243233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pcsolÃ³dÃ³ kÃ©p">
            <a:extLst>
              <a:ext uri="{FF2B5EF4-FFF2-40B4-BE49-F238E27FC236}">
                <a16:creationId xmlns:a16="http://schemas.microsoft.com/office/drawing/2014/main" id="{3DBEA4BB-C348-4BC8-AA8A-7017513A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3623" y="1451973"/>
            <a:ext cx="10277061" cy="578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6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69961 -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3414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0.62305 0.011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46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9E8FF-668E-427E-9AC3-C9B33A80D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93" y="-711177"/>
            <a:ext cx="2414977" cy="3596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943101" y="233119"/>
            <a:ext cx="8401050" cy="925241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KNOW THE TECHNOLOGY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KapcsolÃ³dÃ³ kÃ©p">
            <a:extLst>
              <a:ext uri="{FF2B5EF4-FFF2-40B4-BE49-F238E27FC236}">
                <a16:creationId xmlns:a16="http://schemas.microsoft.com/office/drawing/2014/main" id="{32DEA544-AE1A-48D9-AA88-148A3C7D6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5350" b="-294"/>
          <a:stretch/>
        </p:blipFill>
        <p:spPr bwMode="auto">
          <a:xfrm>
            <a:off x="-216131" y="3571377"/>
            <a:ext cx="12418026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CFCE40-AF98-4140-B460-94D0E7B4B07D}"/>
              </a:ext>
            </a:extLst>
          </p:cNvPr>
          <p:cNvSpPr/>
          <p:nvPr/>
        </p:nvSpPr>
        <p:spPr>
          <a:xfrm>
            <a:off x="4706493" y="2799354"/>
            <a:ext cx="2414977" cy="7720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KapcsolÃ³dÃ³ kÃ©p">
            <a:extLst>
              <a:ext uri="{FF2B5EF4-FFF2-40B4-BE49-F238E27FC236}">
                <a16:creationId xmlns:a16="http://schemas.microsoft.com/office/drawing/2014/main" id="{2BE8517B-66CB-4A88-9844-31E8DD35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32" y="1362896"/>
            <a:ext cx="5013840" cy="501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pcsolÃ³dÃ³ kÃ©p">
            <a:extLst>
              <a:ext uri="{FF2B5EF4-FFF2-40B4-BE49-F238E27FC236}">
                <a16:creationId xmlns:a16="http://schemas.microsoft.com/office/drawing/2014/main" id="{5229CC12-BF41-4075-AC7F-314FAB4B4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4726" y="-365640"/>
            <a:ext cx="609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Ã©ptalÃ¡lat a kÃ¶vetkezÅre: âcartoon air balloon transparent backgroundâ">
            <a:extLst>
              <a:ext uri="{FF2B5EF4-FFF2-40B4-BE49-F238E27FC236}">
                <a16:creationId xmlns:a16="http://schemas.microsoft.com/office/drawing/2014/main" id="{656A5E81-C6DA-4335-9B6E-977071A6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47" y="-382937"/>
            <a:ext cx="2147464" cy="28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Ã©ptalÃ¡lat a kÃ¶vetkezÅre: âcartoon turtle transparent backgroundâ">
            <a:extLst>
              <a:ext uri="{FF2B5EF4-FFF2-40B4-BE49-F238E27FC236}">
                <a16:creationId xmlns:a16="http://schemas.microsoft.com/office/drawing/2014/main" id="{1B037273-3F02-48BA-BF88-03C238152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3808" y="3954191"/>
            <a:ext cx="3952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Ã©ptalÃ¡lat a kÃ¶vetkezÅre: âcartoon pc transparent backgroundâ">
            <a:extLst>
              <a:ext uri="{FF2B5EF4-FFF2-40B4-BE49-F238E27FC236}">
                <a16:creationId xmlns:a16="http://schemas.microsoft.com/office/drawing/2014/main" id="{E6F48DC4-A2B8-4CB5-83F6-0C1EBD0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238" y="306335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8FFE455-1DED-44D2-A3B8-9479357436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5" y="3118696"/>
            <a:ext cx="5366667" cy="28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649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1.45183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9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1.48148E-6 L 1.5474 -1.48148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7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8.33333E-7 -1.11111E-6 L -1.54245 0.0141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122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91667E-6 -3.7037E-6 L 1.43659 0.0162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2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KÃ©ptalÃ¡lat a kÃ¶vetkezÅre: âcartoon caveâ">
            <a:extLst>
              <a:ext uri="{FF2B5EF4-FFF2-40B4-BE49-F238E27FC236}">
                <a16:creationId xmlns:a16="http://schemas.microsoft.com/office/drawing/2014/main" id="{B4A59243-C295-4116-99AE-FC4C8F6B7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15903"/>
          <a:stretch/>
        </p:blipFill>
        <p:spPr bwMode="auto">
          <a:xfrm>
            <a:off x="-6" y="36000"/>
            <a:ext cx="12192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588168" y="233119"/>
            <a:ext cx="9047747" cy="633155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KNOW THE ARCHITECTURE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251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KÃ©ptalÃ¡lat a kÃ¶vetkezÅre: âcartoon caveâ">
            <a:extLst>
              <a:ext uri="{FF2B5EF4-FFF2-40B4-BE49-F238E27FC236}">
                <a16:creationId xmlns:a16="http://schemas.microsoft.com/office/drawing/2014/main" id="{B4A59243-C295-4116-99AE-FC4C8F6B7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15903"/>
          <a:stretch/>
        </p:blipFill>
        <p:spPr bwMode="auto">
          <a:xfrm>
            <a:off x="-6" y="36000"/>
            <a:ext cx="12192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007896" y="233119"/>
            <a:ext cx="6232358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KNOW THE USERS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C9D4E9-EDD8-44D0-BBF0-B6334F73D513}"/>
              </a:ext>
            </a:extLst>
          </p:cNvPr>
          <p:cNvGrpSpPr/>
          <p:nvPr/>
        </p:nvGrpSpPr>
        <p:grpSpPr>
          <a:xfrm>
            <a:off x="1948299" y="2100989"/>
            <a:ext cx="8430052" cy="5074134"/>
            <a:chOff x="1948299" y="2100989"/>
            <a:chExt cx="8430052" cy="5074134"/>
          </a:xfrm>
        </p:grpSpPr>
        <p:pic>
          <p:nvPicPr>
            <p:cNvPr id="1026" name="Picture 2" descr="KapcsolÃ³dÃ³ kÃ©p">
              <a:extLst>
                <a:ext uri="{FF2B5EF4-FFF2-40B4-BE49-F238E27FC236}">
                  <a16:creationId xmlns:a16="http://schemas.microsoft.com/office/drawing/2014/main" id="{E0065562-0A4D-4B8F-8F33-9710907CB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015" y="2100989"/>
              <a:ext cx="5523958" cy="388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KapcsolÃ³dÃ³ kÃ©p">
              <a:extLst>
                <a:ext uri="{FF2B5EF4-FFF2-40B4-BE49-F238E27FC236}">
                  <a16:creationId xmlns:a16="http://schemas.microsoft.com/office/drawing/2014/main" id="{3B9DA1D7-C5B1-4D62-893D-9934DF9ED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451" y="2459550"/>
              <a:ext cx="3771900" cy="436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KapcsolÃ³dÃ³ kÃ©p">
              <a:extLst>
                <a:ext uri="{FF2B5EF4-FFF2-40B4-BE49-F238E27FC236}">
                  <a16:creationId xmlns:a16="http://schemas.microsoft.com/office/drawing/2014/main" id="{527D2611-7BE2-4D80-AE4F-85D8EB820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299" y="2649055"/>
              <a:ext cx="2844509" cy="4526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93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11" b="36911"/>
          <a:stretch/>
        </p:blipFill>
        <p:spPr>
          <a:xfrm>
            <a:off x="-3" y="4716000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790215" y="233119"/>
            <a:ext cx="8220451" cy="1723549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INFORMATION SOURCES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15581" y="1915128"/>
            <a:ext cx="4948283" cy="1445698"/>
            <a:chOff x="3615581" y="1915128"/>
            <a:chExt cx="4948283" cy="1445698"/>
          </a:xfrm>
        </p:grpSpPr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6694441" y="1924620"/>
              <a:ext cx="1869423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Software</a:t>
              </a:r>
            </a:p>
          </p:txBody>
        </p:sp>
        <p:pic>
          <p:nvPicPr>
            <p:cNvPr id="41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1365">
              <a:off x="4399079" y="1131630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723809" y="2337092"/>
            <a:ext cx="4604666" cy="1445698"/>
            <a:chOff x="3723809" y="2337092"/>
            <a:chExt cx="4604666" cy="1445698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699824" y="2632073"/>
              <a:ext cx="1628651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Domain</a:t>
              </a:r>
            </a:p>
          </p:txBody>
        </p:sp>
        <p:pic>
          <p:nvPicPr>
            <p:cNvPr id="42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25850">
              <a:off x="4507307" y="1553594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789826" y="2872782"/>
            <a:ext cx="5332328" cy="1445698"/>
            <a:chOff x="3789826" y="2872782"/>
            <a:chExt cx="5332328" cy="1445698"/>
          </a:xfrm>
        </p:grpSpPr>
        <p:sp>
          <p:nvSpPr>
            <p:cNvPr id="26" name="Rectangle 3"/>
            <p:cNvSpPr txBox="1">
              <a:spLocks noChangeArrowheads="1"/>
            </p:cNvSpPr>
            <p:nvPr/>
          </p:nvSpPr>
          <p:spPr bwMode="auto">
            <a:xfrm>
              <a:off x="6691104" y="3386675"/>
              <a:ext cx="2431050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Technology</a:t>
              </a:r>
            </a:p>
          </p:txBody>
        </p:sp>
        <p:pic>
          <p:nvPicPr>
            <p:cNvPr id="43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10413">
              <a:off x="4573324" y="2089284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767935" y="3393285"/>
            <a:ext cx="5586462" cy="1445698"/>
            <a:chOff x="3767935" y="3393285"/>
            <a:chExt cx="5586462" cy="1445698"/>
          </a:xfrm>
        </p:grpSpPr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6699824" y="4146723"/>
              <a:ext cx="2654573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Architecture</a:t>
              </a:r>
            </a:p>
          </p:txBody>
        </p:sp>
        <p:pic>
          <p:nvPicPr>
            <p:cNvPr id="44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02837">
              <a:off x="4551433" y="2609787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68413" y="3848658"/>
            <a:ext cx="5414820" cy="1668637"/>
            <a:chOff x="3668413" y="3848658"/>
            <a:chExt cx="5414820" cy="1668637"/>
          </a:xfrm>
        </p:grpSpPr>
        <p:sp>
          <p:nvSpPr>
            <p:cNvPr id="37" name="Rectangle 3"/>
            <p:cNvSpPr txBox="1">
              <a:spLocks noChangeArrowheads="1"/>
            </p:cNvSpPr>
            <p:nvPr/>
          </p:nvSpPr>
          <p:spPr bwMode="auto">
            <a:xfrm>
              <a:off x="6699824" y="4901742"/>
              <a:ext cx="2383409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User Group</a:t>
              </a:r>
            </a:p>
          </p:txBody>
        </p:sp>
        <p:pic>
          <p:nvPicPr>
            <p:cNvPr id="45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54760">
              <a:off x="4451911" y="3065160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4" descr="Képtalálat a következőre: „comic iron man transparent background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7" y="998053"/>
            <a:ext cx="4034043" cy="55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FAULT MODEL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736600" y="1663452"/>
            <a:ext cx="1279196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6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</a:rPr>
              <a:t>02</a:t>
            </a:r>
            <a:endParaRPr lang="en-US" altLang="en-US" sz="96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F3D27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736600" y="4210783"/>
            <a:ext cx="2445512" cy="307730"/>
            <a:chOff x="6548211" y="4121883"/>
            <a:chExt cx="4891088" cy="307730"/>
          </a:xfrm>
        </p:grpSpPr>
        <p:sp>
          <p:nvSpPr>
            <p:cNvPr id="7" name="직사각형 6"/>
            <p:cNvSpPr/>
            <p:nvPr/>
          </p:nvSpPr>
          <p:spPr>
            <a:xfrm>
              <a:off x="6548211" y="4121883"/>
              <a:ext cx="4891088" cy="307730"/>
            </a:xfrm>
            <a:prstGeom prst="rect">
              <a:avLst/>
            </a:prstGeom>
            <a:solidFill>
              <a:srgbClr val="324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6688905" y="4139979"/>
              <a:ext cx="4609700" cy="276999"/>
            </a:xfrm>
            <a:prstGeom prst="rect">
              <a:avLst/>
            </a:prstGeom>
            <a:noFill/>
            <a:extLst/>
          </p:spPr>
          <p:txBody>
            <a:bodyPr wrap="square" lIns="0" tIns="0" rIns="0" bIns="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pPr algn="dist" latinLnBrk="0"/>
              <a:r>
                <a:rPr lang="en-US" altLang="ko-KR" sz="1800" b="0" dirty="0">
                  <a:effectLst/>
                  <a:latin typeface="Calibri" panose="020F0502020204030204" pitchFamily="34" charset="0"/>
                </a:rPr>
                <a:t>3 PERSPECTIVES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0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pic>
        <p:nvPicPr>
          <p:cNvPr id="16" name="Picture 2" descr="H2B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66" y="1533567"/>
            <a:ext cx="8638869" cy="5005345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éptalálat a következőre: „comic arrow transparent background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84" y="4036239"/>
            <a:ext cx="2261960" cy="15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comic arrow transparent background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2080">
            <a:off x="7325847" y="4370058"/>
            <a:ext cx="2261804" cy="15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4" descr="Képtalálat a következőre: „comic arrow transparent background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2080">
            <a:off x="7253785" y="1545225"/>
            <a:ext cx="2261804" cy="15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2" descr="Képtalálat a következőre: „comic arrow transparent background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8244">
            <a:off x="1506884" y="2459558"/>
            <a:ext cx="2261960" cy="15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88450" y="245556"/>
            <a:ext cx="4968300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FAULT MODEL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9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283669" y="2982438"/>
            <a:ext cx="4305102" cy="923330"/>
          </a:xfrm>
        </p:spPr>
        <p:txBody>
          <a:bodyPr wrap="square"/>
          <a:lstStyle/>
          <a:p>
            <a:pPr algn="r"/>
            <a: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OPERATIONAL ENVIRONMENT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9291179" y="1663452"/>
            <a:ext cx="2236190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96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1B1D5"/>
                </a:solidFill>
              </a:rPr>
              <a:t>02/1</a:t>
            </a:r>
          </a:p>
        </p:txBody>
      </p:sp>
    </p:spTree>
    <p:extLst>
      <p:ext uri="{BB962C8B-B14F-4D97-AF65-F5344CB8AC3E}">
        <p14:creationId xmlns:p14="http://schemas.microsoft.com/office/powerpoint/2010/main" val="42309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8971" y="241011"/>
            <a:ext cx="4179435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DIVERSITY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" y="1156999"/>
            <a:ext cx="3996022" cy="39198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42" r="56342"/>
          <a:stretch/>
        </p:blipFill>
        <p:spPr>
          <a:xfrm>
            <a:off x="-5148000" y="2724904"/>
            <a:ext cx="9144019" cy="41330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3996019" y="1158360"/>
            <a:ext cx="10260" cy="5699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3627" y="1329632"/>
            <a:ext cx="2998638" cy="1787762"/>
            <a:chOff x="393627" y="1329632"/>
            <a:chExt cx="2998638" cy="1787762"/>
          </a:xfrm>
        </p:grpSpPr>
        <p:sp>
          <p:nvSpPr>
            <p:cNvPr id="3" name="5-Point Star 2"/>
            <p:cNvSpPr>
              <a:spLocks noChangeAspect="1"/>
            </p:cNvSpPr>
            <p:nvPr/>
          </p:nvSpPr>
          <p:spPr>
            <a:xfrm>
              <a:off x="529768" y="148988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>
              <a:spLocks noChangeAspect="1"/>
            </p:cNvSpPr>
            <p:nvPr/>
          </p:nvSpPr>
          <p:spPr>
            <a:xfrm>
              <a:off x="1484926" y="1596213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>
              <a:spLocks noChangeAspect="1"/>
            </p:cNvSpPr>
            <p:nvPr/>
          </p:nvSpPr>
          <p:spPr>
            <a:xfrm>
              <a:off x="393627" y="239965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>
              <a:spLocks noChangeAspect="1"/>
            </p:cNvSpPr>
            <p:nvPr/>
          </p:nvSpPr>
          <p:spPr>
            <a:xfrm>
              <a:off x="2049923" y="1812381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>
              <a:spLocks noChangeAspect="1"/>
            </p:cNvSpPr>
            <p:nvPr/>
          </p:nvSpPr>
          <p:spPr>
            <a:xfrm>
              <a:off x="2614920" y="132963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>
              <a:spLocks noChangeAspect="1"/>
            </p:cNvSpPr>
            <p:nvPr/>
          </p:nvSpPr>
          <p:spPr>
            <a:xfrm>
              <a:off x="1291768" y="225188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>
              <a:spLocks noChangeAspect="1"/>
            </p:cNvSpPr>
            <p:nvPr/>
          </p:nvSpPr>
          <p:spPr>
            <a:xfrm>
              <a:off x="3305470" y="303473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>
              <a:spLocks noChangeAspect="1"/>
            </p:cNvSpPr>
            <p:nvPr/>
          </p:nvSpPr>
          <p:spPr>
            <a:xfrm>
              <a:off x="3305470" y="1759218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>
              <a:spLocks noChangeAspect="1"/>
            </p:cNvSpPr>
            <p:nvPr/>
          </p:nvSpPr>
          <p:spPr>
            <a:xfrm>
              <a:off x="2503278" y="2287051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>
              <a:spLocks noChangeAspect="1"/>
            </p:cNvSpPr>
            <p:nvPr/>
          </p:nvSpPr>
          <p:spPr>
            <a:xfrm>
              <a:off x="1818207" y="283862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99" y="2219489"/>
            <a:ext cx="2038350" cy="3962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519736" y="2842233"/>
            <a:ext cx="914400" cy="1151793"/>
          </a:xfrm>
          <a:prstGeom prst="straightConnector1">
            <a:avLst/>
          </a:prstGeom>
          <a:ln w="889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253989" y="2340768"/>
            <a:ext cx="2741640" cy="2438400"/>
            <a:chOff x="4278053" y="2136227"/>
            <a:chExt cx="2741640" cy="2438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053" y="2136227"/>
              <a:ext cx="2438400" cy="2438400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 flipV="1">
              <a:off x="6044629" y="3195817"/>
              <a:ext cx="975064" cy="7883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057107" y="1484140"/>
            <a:ext cx="3728993" cy="69708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16898" y="1311128"/>
            <a:ext cx="7592537" cy="5191294"/>
            <a:chOff x="4116898" y="1311128"/>
            <a:chExt cx="7592537" cy="51912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198" y="1311128"/>
              <a:ext cx="2435237" cy="10025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0021" y="5465485"/>
              <a:ext cx="2063557" cy="103693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508" y="5441425"/>
              <a:ext cx="2410079" cy="106099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898" y="3242374"/>
              <a:ext cx="2525152" cy="1262576"/>
            </a:xfrm>
            <a:prstGeom prst="rect">
              <a:avLst/>
            </a:prstGeom>
          </p:spPr>
        </p:pic>
        <p:sp>
          <p:nvSpPr>
            <p:cNvPr id="33" name="Text Placeholder 1"/>
            <p:cNvSpPr txBox="1">
              <a:spLocks/>
            </p:cNvSpPr>
            <p:nvPr/>
          </p:nvSpPr>
          <p:spPr>
            <a:xfrm>
              <a:off x="5177369" y="1611815"/>
              <a:ext cx="1344044" cy="5909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4800" b="0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Impact" panose="020B0806030902050204" pitchFamily="34" charset="0"/>
                  <a:ea typeface="+mn-ea"/>
                  <a:cs typeface="Tahoma" panose="020B0604030504040204" pitchFamily="34" charset="0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latinLnBrk="0">
                <a:lnSpc>
                  <a:spcPct val="80000"/>
                </a:lnSpc>
              </a:pPr>
              <a:r>
                <a:rPr lang="en-US" dirty="0">
                  <a:ln w="19050">
                    <a:noFill/>
                  </a:ln>
                  <a:solidFill>
                    <a:schemeClr val="tx1"/>
                  </a:solidFill>
                  <a:latin typeface="Calibri" panose="020F0502020204030204" pitchFamily="34" charset="0"/>
                </a:rPr>
                <a:t>Hello</a:t>
              </a:r>
            </a:p>
          </p:txBody>
        </p:sp>
        <p:sp>
          <p:nvSpPr>
            <p:cNvPr id="34" name="Text Placeholder 1"/>
            <p:cNvSpPr txBox="1">
              <a:spLocks/>
            </p:cNvSpPr>
            <p:nvPr/>
          </p:nvSpPr>
          <p:spPr>
            <a:xfrm>
              <a:off x="9433675" y="3638089"/>
              <a:ext cx="1075726" cy="60567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4800" b="0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Impact" panose="020B0806030902050204" pitchFamily="34" charset="0"/>
                  <a:ea typeface="+mn-ea"/>
                  <a:cs typeface="Tahoma" panose="020B0604030504040204" pitchFamily="34" charset="0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latinLnBrk="0">
                <a:lnSpc>
                  <a:spcPct val="80000"/>
                </a:lnSpc>
              </a:pPr>
              <a:r>
                <a:rPr lang="en-US" dirty="0" err="1">
                  <a:ln w="19050">
                    <a:noFill/>
                  </a:ln>
                  <a:solidFill>
                    <a:schemeClr val="tx1"/>
                  </a:solidFill>
                  <a:latin typeface="Calibri" panose="020F0502020204030204" pitchFamily="34" charset="0"/>
                </a:rPr>
                <a:t>Szia</a:t>
              </a:r>
              <a:endParaRPr lang="en-US" dirty="0">
                <a:ln w="1905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913290" y="2153572"/>
            <a:ext cx="2840972" cy="2710826"/>
            <a:chOff x="8913290" y="2153572"/>
            <a:chExt cx="2840972" cy="2710826"/>
          </a:xfrm>
        </p:grpSpPr>
        <p:grpSp>
          <p:nvGrpSpPr>
            <p:cNvPr id="28" name="Group 27"/>
            <p:cNvGrpSpPr/>
            <p:nvPr/>
          </p:nvGrpSpPr>
          <p:grpSpPr>
            <a:xfrm>
              <a:off x="8913290" y="2153572"/>
              <a:ext cx="2840972" cy="2353440"/>
              <a:chOff x="8937354" y="1949031"/>
              <a:chExt cx="2840972" cy="235344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886" y="1949031"/>
                <a:ext cx="2353440" cy="2353440"/>
              </a:xfrm>
              <a:prstGeom prst="rect">
                <a:avLst/>
              </a:prstGeom>
            </p:spPr>
          </p:pic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8937354" y="3216215"/>
                <a:ext cx="975064" cy="7883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9656750" y="4218067"/>
              <a:ext cx="1958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Android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8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8971" y="241011"/>
            <a:ext cx="4179435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DIVERSITY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074" name="Picture 2" descr="KÃ©ptalÃ¡lat a kÃ¶vetkezÅre: âmobile phone transparent backgroundâ">
            <a:extLst>
              <a:ext uri="{FF2B5EF4-FFF2-40B4-BE49-F238E27FC236}">
                <a16:creationId xmlns:a16="http://schemas.microsoft.com/office/drawing/2014/main" id="{7FDBF20E-2476-4E9D-8D71-8E08C61E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2758" y="2860271"/>
            <a:ext cx="6270457" cy="627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Ã©ptalÃ¡lat a kÃ¶vetkezÅre: âsamsung mobile phone transparent backgroundâ">
            <a:extLst>
              <a:ext uri="{FF2B5EF4-FFF2-40B4-BE49-F238E27FC236}">
                <a16:creationId xmlns:a16="http://schemas.microsoft.com/office/drawing/2014/main" id="{D62BCAFF-C080-4347-A853-51CDE24B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5" y="2440100"/>
            <a:ext cx="6082843" cy="608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Ã©ptalÃ¡lat a kÃ¶vetkezÅre: âblackberry mobile phone transparent backgroundâ">
            <a:extLst>
              <a:ext uri="{FF2B5EF4-FFF2-40B4-BE49-F238E27FC236}">
                <a16:creationId xmlns:a16="http://schemas.microsoft.com/office/drawing/2014/main" id="{3FB22E1C-81B1-4D38-ADA7-5D9BD0C3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77" y="2935704"/>
            <a:ext cx="4164051" cy="707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Ã©ptalÃ¡lat a kÃ¶vetkezÅre: âhuawei mobile phone transparent backgroundâ">
            <a:extLst>
              <a:ext uri="{FF2B5EF4-FFF2-40B4-BE49-F238E27FC236}">
                <a16:creationId xmlns:a16="http://schemas.microsoft.com/office/drawing/2014/main" id="{ABE8A3C5-6ACC-43BC-B8CF-39E11E3C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64" y="2073000"/>
            <a:ext cx="67627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Ã©ptalÃ¡lat a kÃ¶vetkezÅre: âhtc mobile phone transparent backgroundâ">
            <a:extLst>
              <a:ext uri="{FF2B5EF4-FFF2-40B4-BE49-F238E27FC236}">
                <a16:creationId xmlns:a16="http://schemas.microsoft.com/office/drawing/2014/main" id="{049BC7E6-0A94-4063-8FCC-F71DB93E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78" y="1568055"/>
            <a:ext cx="4186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9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107951"/>
            <a:ext cx="3321050" cy="2133599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>
          <a:xfrm>
            <a:off x="195210" y="97441"/>
            <a:ext cx="8282040" cy="2133599"/>
          </a:xfrm>
          <a:prstGeom prst="rect">
            <a:avLst/>
          </a:prstGeom>
          <a:blipFill dpi="0" rotWithShape="1">
            <a:blip r:embed="rId5"/>
            <a:srcRect/>
            <a:stretch>
              <a:fillRect t="-23000" b="-69000"/>
            </a:stretch>
          </a:blip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Callout 42"/>
          <p:cNvSpPr/>
          <p:nvPr/>
        </p:nvSpPr>
        <p:spPr>
          <a:xfrm>
            <a:off x="6502400" y="466725"/>
            <a:ext cx="2089150" cy="1419225"/>
          </a:xfrm>
          <a:prstGeom prst="wedgeEllipseCallout">
            <a:avLst>
              <a:gd name="adj1" fmla="val 127450"/>
              <a:gd name="adj2" fmla="val -26578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Impact" panose="020B0806030902050204" pitchFamily="34" charset="0"/>
              </a:rPr>
              <a:t>20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143500" y="4610101"/>
            <a:ext cx="3324225" cy="214312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apcsolódó ké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0" y="4626880"/>
            <a:ext cx="4734141" cy="21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" y="3148466"/>
            <a:ext cx="3346776" cy="1360567"/>
          </a:xfrm>
          <a:prstGeom prst="rect">
            <a:avLst/>
          </a:prstGeom>
        </p:spPr>
      </p:pic>
      <p:sp>
        <p:nvSpPr>
          <p:cNvPr id="47" name="Explosion 1 46"/>
          <p:cNvSpPr/>
          <p:nvPr/>
        </p:nvSpPr>
        <p:spPr>
          <a:xfrm>
            <a:off x="384175" y="1714500"/>
            <a:ext cx="3562350" cy="3200400"/>
          </a:xfrm>
          <a:prstGeom prst="irregularSeal1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mpact" panose="020B0806030902050204" pitchFamily="34" charset="0"/>
              </a:rPr>
              <a:t>Financial</a:t>
            </a:r>
          </a:p>
        </p:txBody>
      </p:sp>
      <p:sp>
        <p:nvSpPr>
          <p:cNvPr id="3" name="Explosion 2 2"/>
          <p:cNvSpPr/>
          <p:nvPr/>
        </p:nvSpPr>
        <p:spPr>
          <a:xfrm>
            <a:off x="4250121" y="5034420"/>
            <a:ext cx="1786758" cy="1660715"/>
          </a:xfrm>
          <a:prstGeom prst="irregularSeal2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49" y="5177672"/>
            <a:ext cx="1426986" cy="107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60854" y="4610102"/>
            <a:ext cx="3334296" cy="2143126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FA0542-5AFA-4179-AAF8-9B412FD63E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11" y="2478768"/>
            <a:ext cx="1411047" cy="1900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2DC6B9-3723-4EF3-A47C-98C39FA4B1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36" y="2470338"/>
            <a:ext cx="1411047" cy="1900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BA791-18A3-40C9-9A12-2427A9E709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2478768"/>
            <a:ext cx="1411047" cy="19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66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8971" y="241011"/>
            <a:ext cx="4179435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DIVERSITY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1A5429-31A3-4C3F-95BB-A40F948E3645}"/>
              </a:ext>
            </a:extLst>
          </p:cNvPr>
          <p:cNvGrpSpPr/>
          <p:nvPr/>
        </p:nvGrpSpPr>
        <p:grpSpPr>
          <a:xfrm>
            <a:off x="-4" y="1326382"/>
            <a:ext cx="12192002" cy="5381010"/>
            <a:chOff x="-4" y="1326382"/>
            <a:chExt cx="12192002" cy="5381010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C7E687EE-EC44-4F2A-B036-8AC3AA03EDE4}"/>
                </a:ext>
              </a:extLst>
            </p:cNvPr>
            <p:cNvSpPr/>
            <p:nvPr/>
          </p:nvSpPr>
          <p:spPr>
            <a:xfrm rot="5400000">
              <a:off x="89256" y="1254537"/>
              <a:ext cx="5363595" cy="5542115"/>
            </a:xfrm>
            <a:prstGeom prst="trapezoid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672AB5-0D05-40C9-BDA4-CBB177D25F6A}"/>
                </a:ext>
              </a:extLst>
            </p:cNvPr>
            <p:cNvSpPr/>
            <p:nvPr/>
          </p:nvSpPr>
          <p:spPr>
            <a:xfrm>
              <a:off x="176152" y="1881835"/>
              <a:ext cx="4018547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3200" dirty="0">
                  <a:latin typeface="Impact" panose="020B0806030902050204" pitchFamily="34" charset="0"/>
                </a:rPr>
                <a:t>5.0 Lollipop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5.1 Lollipop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6.0 </a:t>
              </a:r>
              <a:r>
                <a:rPr lang="hu-HU" sz="3200" dirty="0" err="1">
                  <a:latin typeface="Impact" panose="020B0806030902050204" pitchFamily="34" charset="0"/>
                </a:rPr>
                <a:t>Marshmallow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6.1 </a:t>
              </a:r>
              <a:r>
                <a:rPr lang="hu-HU" sz="3200" dirty="0" err="1">
                  <a:latin typeface="Impact" panose="020B0806030902050204" pitchFamily="34" charset="0"/>
                </a:rPr>
                <a:t>Marshmallow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7.0 </a:t>
              </a:r>
              <a:r>
                <a:rPr lang="hu-HU" sz="3200" dirty="0" err="1">
                  <a:latin typeface="Impact" panose="020B0806030902050204" pitchFamily="34" charset="0"/>
                </a:rPr>
                <a:t>Nougat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7.1 </a:t>
              </a:r>
              <a:r>
                <a:rPr lang="hu-HU" sz="3200" dirty="0" err="1">
                  <a:latin typeface="Impact" panose="020B0806030902050204" pitchFamily="34" charset="0"/>
                </a:rPr>
                <a:t>Nougat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8.0 </a:t>
              </a:r>
              <a:r>
                <a:rPr lang="hu-HU" sz="3200" dirty="0" err="1">
                  <a:latin typeface="Impact" panose="020B0806030902050204" pitchFamily="34" charset="0"/>
                </a:rPr>
                <a:t>Oreo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8.1 </a:t>
              </a:r>
              <a:r>
                <a:rPr lang="hu-HU" sz="3200" dirty="0" err="1">
                  <a:latin typeface="Impact" panose="020B0806030902050204" pitchFamily="34" charset="0"/>
                </a:rPr>
                <a:t>Oreo</a:t>
              </a:r>
              <a:endParaRPr lang="en-GB" sz="3200" dirty="0">
                <a:latin typeface="Impact" panose="020B0806030902050204" pitchFamily="34" charset="0"/>
              </a:endParaRPr>
            </a:p>
            <a:p>
              <a:r>
                <a:rPr lang="hu-HU" sz="3200" dirty="0">
                  <a:latin typeface="Impact" panose="020B0806030902050204" pitchFamily="34" charset="0"/>
                </a:rPr>
                <a:t>9.0 </a:t>
              </a:r>
              <a:r>
                <a:rPr lang="hu-HU" sz="3200" dirty="0" err="1">
                  <a:latin typeface="Impact" panose="020B0806030902050204" pitchFamily="34" charset="0"/>
                </a:rPr>
                <a:t>Pie</a:t>
              </a:r>
              <a:endParaRPr lang="en-GB" sz="3200" dirty="0">
                <a:latin typeface="Impact" panose="020B0806030902050204" pitchFamily="34" charset="0"/>
              </a:endParaRPr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8904B51A-F0EC-42B2-9001-A0E2A30B6F0A}"/>
                </a:ext>
              </a:extLst>
            </p:cNvPr>
            <p:cNvSpPr/>
            <p:nvPr/>
          </p:nvSpPr>
          <p:spPr>
            <a:xfrm rot="16200000">
              <a:off x="6739143" y="1237122"/>
              <a:ext cx="5363595" cy="5542115"/>
            </a:xfrm>
            <a:prstGeom prst="trapezoid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4C32BD-3A32-486F-877D-535A7D48A7B6}"/>
                </a:ext>
              </a:extLst>
            </p:cNvPr>
            <p:cNvSpPr/>
            <p:nvPr/>
          </p:nvSpPr>
          <p:spPr>
            <a:xfrm>
              <a:off x="7090919" y="1903124"/>
              <a:ext cx="4940971" cy="4031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2.0 </a:t>
              </a:r>
              <a:r>
                <a:rPr lang="hu-HU" sz="3200" dirty="0" err="1">
                  <a:latin typeface="Impact" panose="020B0806030902050204" pitchFamily="34" charset="0"/>
                </a:rPr>
                <a:t>Eclair</a:t>
              </a:r>
              <a:endParaRPr lang="en-GB" sz="3200" dirty="0">
                <a:latin typeface="Impact" panose="020B0806030902050204" pitchFamily="34" charset="0"/>
              </a:endParaRP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2.2 </a:t>
              </a:r>
              <a:r>
                <a:rPr lang="hu-HU" sz="3200" dirty="0" err="1">
                  <a:latin typeface="Impact" panose="020B0806030902050204" pitchFamily="34" charset="0"/>
                </a:rPr>
                <a:t>Froyo</a:t>
              </a:r>
              <a:r>
                <a:rPr lang="hu-HU" sz="3200" dirty="0">
                  <a:latin typeface="Impact" panose="020B0806030902050204" pitchFamily="34" charset="0"/>
                </a:rPr>
                <a:t> </a:t>
              </a: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2.3 </a:t>
              </a:r>
              <a:r>
                <a:rPr lang="hu-HU" sz="3200" dirty="0" err="1">
                  <a:latin typeface="Impact" panose="020B0806030902050204" pitchFamily="34" charset="0"/>
                </a:rPr>
                <a:t>Gingerbread</a:t>
              </a:r>
              <a:endParaRPr lang="en-GB" sz="3200" dirty="0">
                <a:latin typeface="Impact" panose="020B0806030902050204" pitchFamily="34" charset="0"/>
              </a:endParaRP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4.0 </a:t>
              </a:r>
              <a:r>
                <a:rPr lang="hu-HU" sz="3200" dirty="0" err="1">
                  <a:latin typeface="Impact" panose="020B0806030902050204" pitchFamily="34" charset="0"/>
                </a:rPr>
                <a:t>Ice</a:t>
              </a:r>
              <a:r>
                <a:rPr lang="hu-HU" sz="3200" dirty="0">
                  <a:latin typeface="Impact" panose="020B0806030902050204" pitchFamily="34" charset="0"/>
                </a:rPr>
                <a:t> </a:t>
              </a:r>
              <a:r>
                <a:rPr lang="hu-HU" sz="3200" dirty="0" err="1">
                  <a:latin typeface="Impact" panose="020B0806030902050204" pitchFamily="34" charset="0"/>
                </a:rPr>
                <a:t>Cream</a:t>
              </a:r>
              <a:endParaRPr lang="en-GB" sz="3200" dirty="0">
                <a:latin typeface="Impact" panose="020B0806030902050204" pitchFamily="34" charset="0"/>
              </a:endParaRP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4.2 </a:t>
              </a:r>
              <a:r>
                <a:rPr lang="hu-HU" sz="3200" dirty="0" err="1">
                  <a:latin typeface="Impact" panose="020B0806030902050204" pitchFamily="34" charset="0"/>
                </a:rPr>
                <a:t>Jelly</a:t>
              </a:r>
              <a:r>
                <a:rPr lang="hu-HU" sz="3200" dirty="0">
                  <a:latin typeface="Impact" panose="020B0806030902050204" pitchFamily="34" charset="0"/>
                </a:rPr>
                <a:t> </a:t>
              </a:r>
              <a:r>
                <a:rPr lang="hu-HU" sz="3200" dirty="0" err="1">
                  <a:latin typeface="Impact" panose="020B0806030902050204" pitchFamily="34" charset="0"/>
                </a:rPr>
                <a:t>Bean</a:t>
              </a:r>
              <a:endParaRPr lang="en-GB" sz="3200" dirty="0">
                <a:latin typeface="Impact" panose="020B0806030902050204" pitchFamily="34" charset="0"/>
              </a:endParaRP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4.1 </a:t>
              </a:r>
              <a:r>
                <a:rPr lang="hu-HU" sz="3200" dirty="0" err="1">
                  <a:latin typeface="Impact" panose="020B0806030902050204" pitchFamily="34" charset="0"/>
                </a:rPr>
                <a:t>Jelly</a:t>
              </a:r>
              <a:r>
                <a:rPr lang="hu-HU" sz="3200" dirty="0">
                  <a:latin typeface="Impact" panose="020B0806030902050204" pitchFamily="34" charset="0"/>
                </a:rPr>
                <a:t> </a:t>
              </a:r>
              <a:r>
                <a:rPr lang="hu-HU" sz="3200" dirty="0" err="1">
                  <a:latin typeface="Impact" panose="020B0806030902050204" pitchFamily="34" charset="0"/>
                </a:rPr>
                <a:t>Bean</a:t>
              </a:r>
              <a:endParaRPr lang="en-GB" sz="3200" dirty="0">
                <a:latin typeface="Impact" panose="020B0806030902050204" pitchFamily="34" charset="0"/>
              </a:endParaRP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4.3 </a:t>
              </a:r>
              <a:r>
                <a:rPr lang="hu-HU" sz="3200" dirty="0" err="1">
                  <a:latin typeface="Impact" panose="020B0806030902050204" pitchFamily="34" charset="0"/>
                </a:rPr>
                <a:t>Jelly</a:t>
              </a:r>
              <a:r>
                <a:rPr lang="hu-HU" sz="3200" dirty="0">
                  <a:latin typeface="Impact" panose="020B0806030902050204" pitchFamily="34" charset="0"/>
                </a:rPr>
                <a:t> </a:t>
              </a:r>
              <a:r>
                <a:rPr lang="hu-HU" sz="3200" dirty="0" err="1">
                  <a:latin typeface="Impact" panose="020B0806030902050204" pitchFamily="34" charset="0"/>
                </a:rPr>
                <a:t>Bean</a:t>
              </a:r>
              <a:endParaRPr lang="en-GB" sz="3200" dirty="0">
                <a:latin typeface="Impact" panose="020B0806030902050204" pitchFamily="34" charset="0"/>
              </a:endParaRPr>
            </a:p>
            <a:p>
              <a:pPr algn="r"/>
              <a:r>
                <a:rPr lang="hu-HU" sz="3200" dirty="0">
                  <a:latin typeface="Impact" panose="020B0806030902050204" pitchFamily="34" charset="0"/>
                </a:rPr>
                <a:t>4.4 KitKat</a:t>
              </a:r>
              <a:endParaRPr lang="en-GB" sz="32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61D2C7-BC05-4B67-B3BF-1808849997C5}"/>
              </a:ext>
            </a:extLst>
          </p:cNvPr>
          <p:cNvGrpSpPr/>
          <p:nvPr/>
        </p:nvGrpSpPr>
        <p:grpSpPr>
          <a:xfrm>
            <a:off x="3043118" y="1462197"/>
            <a:ext cx="5866124" cy="5363593"/>
            <a:chOff x="3043118" y="1462197"/>
            <a:chExt cx="5866124" cy="5363593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5E14700A-08D1-46B9-9DC2-C65BE7728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118" y="1462197"/>
              <a:ext cx="5866124" cy="536359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297DD48-F0A9-4965-9EDB-D5CF9E8EAADC}"/>
                </a:ext>
              </a:extLst>
            </p:cNvPr>
            <p:cNvGrpSpPr/>
            <p:nvPr/>
          </p:nvGrpSpPr>
          <p:grpSpPr>
            <a:xfrm>
              <a:off x="4801968" y="2652767"/>
              <a:ext cx="2353440" cy="2710826"/>
              <a:chOff x="9400822" y="2153572"/>
              <a:chExt cx="2353440" cy="271082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5017AA4-10B5-42E0-A5CF-71373FD7D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822" y="2153572"/>
                <a:ext cx="2353440" cy="235344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C71795-0BE0-40FB-BA09-FDFFE9680C68}"/>
                  </a:ext>
                </a:extLst>
              </p:cNvPr>
              <p:cNvSpPr txBox="1"/>
              <p:nvPr/>
            </p:nvSpPr>
            <p:spPr>
              <a:xfrm>
                <a:off x="9656750" y="4218067"/>
                <a:ext cx="1958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/>
                  <a:t>Android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70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8971" y="241011"/>
            <a:ext cx="4179435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DIVERSITY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" y="1156999"/>
            <a:ext cx="3996022" cy="39198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42" r="56342"/>
          <a:stretch/>
        </p:blipFill>
        <p:spPr>
          <a:xfrm>
            <a:off x="-5148000" y="2724904"/>
            <a:ext cx="9144019" cy="41330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3996019" y="1158360"/>
            <a:ext cx="10260" cy="5699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3627" y="1329632"/>
            <a:ext cx="2998638" cy="1787762"/>
            <a:chOff x="393627" y="1329632"/>
            <a:chExt cx="2998638" cy="1787762"/>
          </a:xfrm>
        </p:grpSpPr>
        <p:sp>
          <p:nvSpPr>
            <p:cNvPr id="3" name="5-Point Star 2"/>
            <p:cNvSpPr>
              <a:spLocks noChangeAspect="1"/>
            </p:cNvSpPr>
            <p:nvPr/>
          </p:nvSpPr>
          <p:spPr>
            <a:xfrm>
              <a:off x="529768" y="148988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>
              <a:spLocks noChangeAspect="1"/>
            </p:cNvSpPr>
            <p:nvPr/>
          </p:nvSpPr>
          <p:spPr>
            <a:xfrm>
              <a:off x="1484926" y="1596213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>
              <a:spLocks noChangeAspect="1"/>
            </p:cNvSpPr>
            <p:nvPr/>
          </p:nvSpPr>
          <p:spPr>
            <a:xfrm>
              <a:off x="393627" y="239965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>
              <a:spLocks noChangeAspect="1"/>
            </p:cNvSpPr>
            <p:nvPr/>
          </p:nvSpPr>
          <p:spPr>
            <a:xfrm>
              <a:off x="2049923" y="1812381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>
              <a:spLocks noChangeAspect="1"/>
            </p:cNvSpPr>
            <p:nvPr/>
          </p:nvSpPr>
          <p:spPr>
            <a:xfrm>
              <a:off x="2614920" y="132963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>
              <a:spLocks noChangeAspect="1"/>
            </p:cNvSpPr>
            <p:nvPr/>
          </p:nvSpPr>
          <p:spPr>
            <a:xfrm>
              <a:off x="1291768" y="225188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>
              <a:spLocks noChangeAspect="1"/>
            </p:cNvSpPr>
            <p:nvPr/>
          </p:nvSpPr>
          <p:spPr>
            <a:xfrm>
              <a:off x="3305470" y="303473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>
              <a:spLocks noChangeAspect="1"/>
            </p:cNvSpPr>
            <p:nvPr/>
          </p:nvSpPr>
          <p:spPr>
            <a:xfrm>
              <a:off x="3305470" y="1759218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>
              <a:spLocks noChangeAspect="1"/>
            </p:cNvSpPr>
            <p:nvPr/>
          </p:nvSpPr>
          <p:spPr>
            <a:xfrm>
              <a:off x="2503278" y="2287051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>
              <a:spLocks noChangeAspect="1"/>
            </p:cNvSpPr>
            <p:nvPr/>
          </p:nvSpPr>
          <p:spPr>
            <a:xfrm>
              <a:off x="1818207" y="283862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" r="-114" b="-158"/>
          <a:stretch/>
        </p:blipFill>
        <p:spPr>
          <a:xfrm>
            <a:off x="4817700" y="2113700"/>
            <a:ext cx="6732000" cy="381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40028" y="4865644"/>
            <a:ext cx="1140903" cy="1593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68406" y="4791452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/>
              <a:t>User</a:t>
            </a:r>
            <a:r>
              <a:rPr lang="hu-HU" sz="1400" b="1" dirty="0"/>
              <a:t> </a:t>
            </a:r>
            <a:r>
              <a:rPr lang="hu-HU" sz="1400" b="1" dirty="0" err="1"/>
              <a:t>name</a:t>
            </a:r>
            <a:endParaRPr lang="en-US" sz="1400" b="1" dirty="0"/>
          </a:p>
        </p:txBody>
      </p:sp>
      <p:sp>
        <p:nvSpPr>
          <p:cNvPr id="23" name="Rectangle 22"/>
          <p:cNvSpPr/>
          <p:nvPr/>
        </p:nvSpPr>
        <p:spPr>
          <a:xfrm>
            <a:off x="9140028" y="5173419"/>
            <a:ext cx="1140903" cy="1593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68406" y="5099229"/>
            <a:ext cx="98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/>
              <a:t>Password</a:t>
            </a:r>
            <a:endParaRPr lang="en-US" sz="1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8586216" y="5532120"/>
            <a:ext cx="1389888" cy="246888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/>
              <a:t>Login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211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8971" y="241011"/>
            <a:ext cx="4179435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DIVERSITY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" y="1156999"/>
            <a:ext cx="3996022" cy="39198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42" r="56342"/>
          <a:stretch/>
        </p:blipFill>
        <p:spPr>
          <a:xfrm>
            <a:off x="-5148000" y="2724904"/>
            <a:ext cx="9144019" cy="41330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3996019" y="1158360"/>
            <a:ext cx="10260" cy="5699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3627" y="1329632"/>
            <a:ext cx="2998638" cy="1787762"/>
            <a:chOff x="393627" y="1329632"/>
            <a:chExt cx="2998638" cy="1787762"/>
          </a:xfrm>
        </p:grpSpPr>
        <p:sp>
          <p:nvSpPr>
            <p:cNvPr id="3" name="5-Point Star 2"/>
            <p:cNvSpPr>
              <a:spLocks noChangeAspect="1"/>
            </p:cNvSpPr>
            <p:nvPr/>
          </p:nvSpPr>
          <p:spPr>
            <a:xfrm>
              <a:off x="529768" y="148988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>
              <a:spLocks noChangeAspect="1"/>
            </p:cNvSpPr>
            <p:nvPr/>
          </p:nvSpPr>
          <p:spPr>
            <a:xfrm>
              <a:off x="1484926" y="1596213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>
              <a:spLocks noChangeAspect="1"/>
            </p:cNvSpPr>
            <p:nvPr/>
          </p:nvSpPr>
          <p:spPr>
            <a:xfrm>
              <a:off x="393627" y="239965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>
              <a:spLocks noChangeAspect="1"/>
            </p:cNvSpPr>
            <p:nvPr/>
          </p:nvSpPr>
          <p:spPr>
            <a:xfrm>
              <a:off x="2049923" y="1812381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>
              <a:spLocks noChangeAspect="1"/>
            </p:cNvSpPr>
            <p:nvPr/>
          </p:nvSpPr>
          <p:spPr>
            <a:xfrm>
              <a:off x="2614920" y="132963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>
              <a:spLocks noChangeAspect="1"/>
            </p:cNvSpPr>
            <p:nvPr/>
          </p:nvSpPr>
          <p:spPr>
            <a:xfrm>
              <a:off x="1291768" y="225188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>
              <a:spLocks noChangeAspect="1"/>
            </p:cNvSpPr>
            <p:nvPr/>
          </p:nvSpPr>
          <p:spPr>
            <a:xfrm>
              <a:off x="3305470" y="3034732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>
              <a:spLocks noChangeAspect="1"/>
            </p:cNvSpPr>
            <p:nvPr/>
          </p:nvSpPr>
          <p:spPr>
            <a:xfrm>
              <a:off x="3305470" y="1759218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>
              <a:spLocks noChangeAspect="1"/>
            </p:cNvSpPr>
            <p:nvPr/>
          </p:nvSpPr>
          <p:spPr>
            <a:xfrm>
              <a:off x="2503278" y="2287051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>
              <a:spLocks noChangeAspect="1"/>
            </p:cNvSpPr>
            <p:nvPr/>
          </p:nvSpPr>
          <p:spPr>
            <a:xfrm>
              <a:off x="1818207" y="2838627"/>
              <a:ext cx="86795" cy="8266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286198" y="1439016"/>
            <a:ext cx="3714802" cy="221858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39099" y="4187482"/>
            <a:ext cx="3714802" cy="221858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39099" y="1433831"/>
            <a:ext cx="3714802" cy="221858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86198" y="4187482"/>
            <a:ext cx="3714802" cy="221858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Picture 7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43AF5CCB-4697-4B19-B65D-06F829A55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0" b="-91"/>
          <a:stretch/>
        </p:blipFill>
        <p:spPr>
          <a:xfrm>
            <a:off x="1" y="0"/>
            <a:ext cx="12191992" cy="687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474492" y="296585"/>
            <a:ext cx="7243009" cy="1723549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INTEROPERABILITY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KapcsolÃ³dÃ³ kÃ©p">
            <a:extLst>
              <a:ext uri="{FF2B5EF4-FFF2-40B4-BE49-F238E27FC236}">
                <a16:creationId xmlns:a16="http://schemas.microsoft.com/office/drawing/2014/main" id="{55BC2F9B-C8D5-441D-9A40-154FAD75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95" y="296585"/>
            <a:ext cx="7243009" cy="74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3D9D4C0-884A-421F-8297-EE30E1E39A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10" y="7974102"/>
            <a:ext cx="2054013" cy="3461820"/>
          </a:xfrm>
          <a:prstGeom prst="rect">
            <a:avLst/>
          </a:prstGeom>
        </p:spPr>
      </p:pic>
      <p:pic>
        <p:nvPicPr>
          <p:cNvPr id="6" name="Picture 5" descr="A sign at night&#10;&#10;Description automatically generated">
            <a:extLst>
              <a:ext uri="{FF2B5EF4-FFF2-40B4-BE49-F238E27FC236}">
                <a16:creationId xmlns:a16="http://schemas.microsoft.com/office/drawing/2014/main" id="{989641EA-58F9-4A31-9912-F62DD8E83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7545" y="8076979"/>
            <a:ext cx="2054013" cy="38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11511 -0.6449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1172 -0.6692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b="0" dirty="0">
                <a:solidFill>
                  <a:prstClr val="white"/>
                </a:solidFill>
                <a:latin typeface="Impact" panose="020B0806030902050204" pitchFamily="34" charset="0"/>
              </a:rPr>
              <a:t>- </a:t>
            </a:r>
            <a:fld id="{C33509E8-EDB3-4BFB-9C63-B01D176D4351}" type="slidenum">
              <a:rPr lang="ko-KR" altLang="en-US" b="0" smtClean="0">
                <a:solidFill>
                  <a:prstClr val="white"/>
                </a:solidFill>
                <a:latin typeface="Impact" panose="020B0806030902050204" pitchFamily="34" charset="0"/>
              </a:rPr>
              <a:pPr/>
              <a:t>24</a:t>
            </a:fld>
            <a:r>
              <a:rPr lang="ko-KR" altLang="en-US" b="0" dirty="0">
                <a:solidFill>
                  <a:prstClr val="white"/>
                </a:solidFill>
                <a:latin typeface="Impact" panose="020B0806030902050204" pitchFamily="34" charset="0"/>
              </a:rPr>
              <a:t> </a:t>
            </a:r>
            <a:r>
              <a:rPr lang="en-US" altLang="ko-KR" b="0" dirty="0">
                <a:solidFill>
                  <a:prstClr val="white"/>
                </a:solidFill>
                <a:latin typeface="Impact" panose="020B0806030902050204" pitchFamily="34" charset="0"/>
              </a:rPr>
              <a:t>-</a:t>
            </a:r>
            <a:endParaRPr lang="ko-KR" altLang="en-US" b="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 b="-220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99872" y="1069848"/>
            <a:ext cx="1808988" cy="5806152"/>
          </a:xfrm>
          <a:prstGeom prst="line">
            <a:avLst/>
          </a:prstGeom>
          <a:ln w="203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919472" y="148293"/>
            <a:ext cx="2404869" cy="1723549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USERS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203448" y="1105104"/>
            <a:ext cx="1808988" cy="5806152"/>
          </a:xfrm>
          <a:prstGeom prst="line">
            <a:avLst/>
          </a:prstGeom>
          <a:ln w="203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929884" y="1114104"/>
            <a:ext cx="1808988" cy="5806152"/>
          </a:xfrm>
          <a:prstGeom prst="line">
            <a:avLst/>
          </a:prstGeom>
          <a:ln w="203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646410" y="1114104"/>
            <a:ext cx="1808988" cy="5806152"/>
          </a:xfrm>
          <a:prstGeom prst="line">
            <a:avLst/>
          </a:prstGeom>
          <a:ln w="203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991799" y="241012"/>
            <a:ext cx="8150278" cy="84281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DEFINITION OF QUALITY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146" name="Picture 2" descr="KapcsolÃ³dÃ³ kÃ©p">
            <a:extLst>
              <a:ext uri="{FF2B5EF4-FFF2-40B4-BE49-F238E27FC236}">
                <a16:creationId xmlns:a16="http://schemas.microsoft.com/office/drawing/2014/main" id="{ABABDA02-756F-4001-ABA4-46401052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7" y="1455357"/>
            <a:ext cx="2164344" cy="521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Ã©ptalÃ¡lat a kÃ¶vetkezÅre: âhulk cartoon hero transparent backgroundâ">
            <a:extLst>
              <a:ext uri="{FF2B5EF4-FFF2-40B4-BE49-F238E27FC236}">
                <a16:creationId xmlns:a16="http://schemas.microsoft.com/office/drawing/2014/main" id="{9D468CFE-0E32-467E-9B9B-2C578411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34" y="1455357"/>
            <a:ext cx="3627136" cy="51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Ã©ptalÃ¡lat a kÃ¶vetkezÅre: ârumcÃ¡jszâ">
            <a:extLst>
              <a:ext uri="{FF2B5EF4-FFF2-40B4-BE49-F238E27FC236}">
                <a16:creationId xmlns:a16="http://schemas.microsoft.com/office/drawing/2014/main" id="{7D24D103-379A-4FEF-AC04-D1A3F9351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02" y="1511342"/>
            <a:ext cx="7339366" cy="51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4440" y="249905"/>
            <a:ext cx="4263113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RESOURCES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665" y="1446690"/>
            <a:ext cx="3115022" cy="5578835"/>
            <a:chOff x="210665" y="1446690"/>
            <a:chExt cx="3115022" cy="5578835"/>
          </a:xfrm>
        </p:grpSpPr>
        <p:sp>
          <p:nvSpPr>
            <p:cNvPr id="4" name="Flowchart: Manual Operation 3"/>
            <p:cNvSpPr/>
            <p:nvPr/>
          </p:nvSpPr>
          <p:spPr>
            <a:xfrm rot="20666753">
              <a:off x="954673" y="2009058"/>
              <a:ext cx="2371014" cy="5016467"/>
            </a:xfrm>
            <a:prstGeom prst="flowChartManualOperati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 rot="21185036">
              <a:off x="210665" y="1446690"/>
              <a:ext cx="2418696" cy="1222924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591606" y="1698807"/>
              <a:ext cx="1711687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Memory</a:t>
              </a:r>
              <a:endParaRPr lang="en-US" sz="3200" dirty="0">
                <a:latin typeface="Impact" panose="020B080603090205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45765" y="1937485"/>
            <a:ext cx="2689442" cy="5877891"/>
            <a:chOff x="3145765" y="1937485"/>
            <a:chExt cx="2689442" cy="5877891"/>
          </a:xfrm>
        </p:grpSpPr>
        <p:sp>
          <p:nvSpPr>
            <p:cNvPr id="48" name="Oval 47"/>
            <p:cNvSpPr/>
            <p:nvPr/>
          </p:nvSpPr>
          <p:spPr>
            <a:xfrm rot="21185036">
              <a:off x="3145765" y="1937485"/>
              <a:ext cx="2410401" cy="1478745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lowchart: Manual Operation 48"/>
            <p:cNvSpPr/>
            <p:nvPr/>
          </p:nvSpPr>
          <p:spPr>
            <a:xfrm rot="21202764">
              <a:off x="3456784" y="2798909"/>
              <a:ext cx="2378423" cy="5016467"/>
            </a:xfrm>
            <a:prstGeom prst="flowChartManualOperati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506654" y="2016292"/>
              <a:ext cx="1655903" cy="1231106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File</a:t>
              </a:r>
              <a:b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</a:br>
              <a: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Storage</a:t>
              </a:r>
              <a:endParaRPr lang="en-US" sz="4000" dirty="0">
                <a:latin typeface="Impact" panose="020B080603090205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36963" y="1259116"/>
            <a:ext cx="2410403" cy="5699640"/>
            <a:chOff x="6036963" y="1259116"/>
            <a:chExt cx="2410403" cy="5699640"/>
          </a:xfrm>
        </p:grpSpPr>
        <p:sp>
          <p:nvSpPr>
            <p:cNvPr id="50" name="Oval 49"/>
            <p:cNvSpPr/>
            <p:nvPr/>
          </p:nvSpPr>
          <p:spPr>
            <a:xfrm>
              <a:off x="6036965" y="1259116"/>
              <a:ext cx="2410401" cy="1478745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lowchart: Manual Operation 51"/>
            <p:cNvSpPr/>
            <p:nvPr/>
          </p:nvSpPr>
          <p:spPr>
            <a:xfrm>
              <a:off x="6036963" y="1942289"/>
              <a:ext cx="2410403" cy="5016467"/>
            </a:xfrm>
            <a:prstGeom prst="flowChartManualOperati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3"/>
            <p:cNvSpPr txBox="1">
              <a:spLocks noChangeArrowheads="1"/>
            </p:cNvSpPr>
            <p:nvPr/>
          </p:nvSpPr>
          <p:spPr bwMode="auto">
            <a:xfrm>
              <a:off x="6830994" y="1703533"/>
              <a:ext cx="822341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CPU</a:t>
              </a:r>
              <a:endParaRPr lang="en-US" sz="4000" dirty="0">
                <a:latin typeface="Impact" panose="020B080603090205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52855" y="1609344"/>
            <a:ext cx="3454666" cy="5940836"/>
            <a:chOff x="8552855" y="1609344"/>
            <a:chExt cx="3454666" cy="5940836"/>
          </a:xfrm>
        </p:grpSpPr>
        <p:sp>
          <p:nvSpPr>
            <p:cNvPr id="53" name="Oval 52"/>
            <p:cNvSpPr/>
            <p:nvPr/>
          </p:nvSpPr>
          <p:spPr>
            <a:xfrm>
              <a:off x="9144000" y="1609344"/>
              <a:ext cx="2863521" cy="1761873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lowchart: Manual Operation 53"/>
            <p:cNvSpPr/>
            <p:nvPr/>
          </p:nvSpPr>
          <p:spPr>
            <a:xfrm rot="774574">
              <a:off x="8552855" y="2533713"/>
              <a:ext cx="2788361" cy="5016467"/>
            </a:xfrm>
            <a:prstGeom prst="flowChartManualOperati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9463971" y="1797740"/>
              <a:ext cx="2253822" cy="1231106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Remote</a:t>
              </a:r>
              <a:b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</a:br>
              <a:r>
                <a:rPr lang="hu-HU" sz="4000" dirty="0"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Resources</a:t>
              </a:r>
              <a:endParaRPr lang="en-US" sz="4000" dirty="0">
                <a:latin typeface="Impact" panose="020B080603090205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11" b="36911"/>
          <a:stretch/>
        </p:blipFill>
        <p:spPr>
          <a:xfrm>
            <a:off x="-3" y="4728526"/>
            <a:ext cx="12192001" cy="21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11" b="36911"/>
          <a:stretch/>
        </p:blipFill>
        <p:spPr>
          <a:xfrm>
            <a:off x="-3" y="4728526"/>
            <a:ext cx="12192001" cy="21388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967246" y="1870276"/>
            <a:ext cx="2787204" cy="3357040"/>
            <a:chOff x="3967246" y="1870276"/>
            <a:chExt cx="2787204" cy="3357040"/>
          </a:xfrm>
        </p:grpSpPr>
        <p:pic>
          <p:nvPicPr>
            <p:cNvPr id="16" name="Picture 6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246" y="2996852"/>
              <a:ext cx="2230464" cy="223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Képtalálat a következőre: „memory module transparent background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786" y="1870276"/>
              <a:ext cx="2369664" cy="236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Kapcsolódó ké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" y="1634420"/>
            <a:ext cx="3536756" cy="46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209800" y="2495550"/>
            <a:ext cx="3261429" cy="1320920"/>
            <a:chOff x="2209800" y="2495550"/>
            <a:chExt cx="3261429" cy="132092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209800" y="2495550"/>
              <a:ext cx="2872678" cy="1000125"/>
            </a:xfrm>
            <a:prstGeom prst="line">
              <a:avLst/>
            </a:prstGeom>
            <a:ln w="857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596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xplosion 2 18"/>
            <p:cNvSpPr/>
            <p:nvPr/>
          </p:nvSpPr>
          <p:spPr>
            <a:xfrm>
              <a:off x="4852104" y="3237735"/>
              <a:ext cx="619125" cy="578735"/>
            </a:xfrm>
            <a:prstGeom prst="irregularSeal2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86842" y="331080"/>
            <a:ext cx="3879401" cy="3570342"/>
            <a:chOff x="7286842" y="331080"/>
            <a:chExt cx="3879401" cy="357034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500">
              <a:off x="7286842" y="331080"/>
              <a:ext cx="3879401" cy="35703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051691" y="1669158"/>
              <a:ext cx="25452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000" dirty="0">
                  <a:latin typeface="Impact" panose="020B0806030902050204" pitchFamily="34" charset="0"/>
                </a:rPr>
                <a:t>HW FAILURE</a:t>
              </a:r>
              <a:endParaRPr lang="en-GB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93235" y="3404892"/>
            <a:ext cx="3570342" cy="3879401"/>
            <a:chOff x="6893235" y="3404892"/>
            <a:chExt cx="3570342" cy="387940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82453">
              <a:off x="6738705" y="3559422"/>
              <a:ext cx="3879401" cy="357034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252931" y="4916734"/>
              <a:ext cx="10713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hu-HU" sz="4000" dirty="0">
                  <a:latin typeface="Impact" panose="020B0806030902050204" pitchFamily="34" charset="0"/>
                </a:rPr>
                <a:t>LOW</a:t>
              </a:r>
              <a:endParaRPr lang="en-GB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620652" y="249905"/>
            <a:ext cx="6240544" cy="1723549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MEMORY AND CPU</a:t>
            </a:r>
          </a:p>
        </p:txBody>
      </p:sp>
    </p:spTree>
    <p:extLst>
      <p:ext uri="{BB962C8B-B14F-4D97-AF65-F5344CB8AC3E}">
        <p14:creationId xmlns:p14="http://schemas.microsoft.com/office/powerpoint/2010/main" val="33384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667028" y="249905"/>
            <a:ext cx="4779388" cy="1723549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FILE STORAGE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11" b="36911"/>
          <a:stretch/>
        </p:blipFill>
        <p:spPr>
          <a:xfrm>
            <a:off x="-3" y="4728526"/>
            <a:ext cx="12192001" cy="2138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953">
            <a:off x="4170309" y="1378341"/>
            <a:ext cx="4567500" cy="21984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197" y="1424476"/>
            <a:ext cx="3714802" cy="221858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62681" y="1424476"/>
            <a:ext cx="3714802" cy="221858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5265">
            <a:off x="6934085" y="3713511"/>
            <a:ext cx="4567500" cy="21984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38595" y="3796813"/>
            <a:ext cx="3714802" cy="221858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507929" y="141401"/>
            <a:ext cx="7176142" cy="6858000"/>
            <a:chOff x="2507929" y="876694"/>
            <a:chExt cx="7176142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929" y="876694"/>
              <a:ext cx="7176142" cy="685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395" y="3438332"/>
              <a:ext cx="3308404" cy="17611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65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11" b="36911"/>
          <a:stretch/>
        </p:blipFill>
        <p:spPr>
          <a:xfrm>
            <a:off x="-3" y="4728526"/>
            <a:ext cx="12192001" cy="213885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27627" y="1694975"/>
            <a:ext cx="4800600" cy="3033346"/>
            <a:chOff x="272562" y="1872762"/>
            <a:chExt cx="4800600" cy="30333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ounded Rectangle 8"/>
            <p:cNvSpPr/>
            <p:nvPr/>
          </p:nvSpPr>
          <p:spPr>
            <a:xfrm>
              <a:off x="272562" y="1872762"/>
              <a:ext cx="4800600" cy="303334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39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87" y="2162175"/>
              <a:ext cx="4324350" cy="253365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 rot="9322303">
            <a:off x="-315779" y="3278301"/>
            <a:ext cx="3879401" cy="3570342"/>
            <a:chOff x="7286842" y="331080"/>
            <a:chExt cx="3879401" cy="357034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500">
              <a:off x="7286842" y="331080"/>
              <a:ext cx="3879401" cy="357034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2277697">
              <a:off x="7740068" y="1569595"/>
              <a:ext cx="280244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dirty="0">
                  <a:latin typeface="Impact" panose="020B0806030902050204" pitchFamily="34" charset="0"/>
                </a:rPr>
                <a:t>NOT</a:t>
              </a:r>
              <a:br>
                <a:rPr lang="en-US" sz="4000" dirty="0">
                  <a:latin typeface="Impact" panose="020B0806030902050204" pitchFamily="34" charset="0"/>
                </a:rPr>
              </a:br>
              <a:r>
                <a:rPr lang="en-US" sz="4000" dirty="0">
                  <a:latin typeface="Impact" panose="020B0806030902050204" pitchFamily="34" charset="0"/>
                </a:rPr>
                <a:t>RESPONDING</a:t>
              </a:r>
              <a:endParaRPr lang="en-GB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270075" y="249905"/>
            <a:ext cx="3879401" cy="3570342"/>
            <a:chOff x="7286842" y="331080"/>
            <a:chExt cx="3879401" cy="357034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500">
              <a:off x="7286842" y="331080"/>
              <a:ext cx="3879401" cy="35703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788625" y="1669158"/>
              <a:ext cx="10713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000" dirty="0">
                  <a:latin typeface="Impact" panose="020B0806030902050204" pitchFamily="34" charset="0"/>
                </a:rPr>
                <a:t>LOW</a:t>
              </a:r>
              <a:endParaRPr lang="en-GB" sz="40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081350" y="3429000"/>
            <a:ext cx="3570342" cy="3879401"/>
            <a:chOff x="6893235" y="3404892"/>
            <a:chExt cx="3570342" cy="387940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82453">
              <a:off x="6738705" y="3559422"/>
              <a:ext cx="3879401" cy="357034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386387" y="4558332"/>
              <a:ext cx="28527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dirty="0">
                  <a:latin typeface="Impact" panose="020B0806030902050204" pitchFamily="34" charset="0"/>
                </a:rPr>
                <a:t>DELAYED</a:t>
              </a:r>
              <a:br>
                <a:rPr lang="en-US" sz="4000" dirty="0">
                  <a:latin typeface="Impact" panose="020B0806030902050204" pitchFamily="34" charset="0"/>
                </a:rPr>
              </a:br>
              <a:r>
                <a:rPr lang="en-US" sz="4000" dirty="0">
                  <a:latin typeface="Impact" panose="020B0806030902050204" pitchFamily="34" charset="0"/>
                </a:rPr>
                <a:t>RESPONSE</a:t>
              </a:r>
              <a:endParaRPr lang="en-GB" sz="4000" dirty="0">
                <a:latin typeface="Impact" panose="020B0806030902050204" pitchFamily="34" charset="0"/>
              </a:endParaRPr>
            </a:p>
          </p:txBody>
        </p:sp>
      </p:grpSp>
      <p:sp>
        <p:nvSpPr>
          <p:cNvPr id="25" name="Text Placeholder 1"/>
          <p:cNvSpPr txBox="1">
            <a:spLocks/>
          </p:cNvSpPr>
          <p:nvPr/>
        </p:nvSpPr>
        <p:spPr>
          <a:xfrm>
            <a:off x="2399071" y="249905"/>
            <a:ext cx="705956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REMOTE </a:t>
            </a: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RESOURCES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2 8"/>
          <p:cNvSpPr>
            <a:spLocks noChangeAspect="1"/>
          </p:cNvSpPr>
          <p:nvPr/>
        </p:nvSpPr>
        <p:spPr>
          <a:xfrm>
            <a:off x="128016" y="639673"/>
            <a:ext cx="6097865" cy="5808831"/>
          </a:xfrm>
          <a:prstGeom prst="irregularSeal2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그룹 6"/>
          <p:cNvGrpSpPr/>
          <p:nvPr/>
        </p:nvGrpSpPr>
        <p:grpSpPr>
          <a:xfrm>
            <a:off x="7221414" y="4121883"/>
            <a:ext cx="3503278" cy="307730"/>
            <a:chOff x="6619875" y="4029808"/>
            <a:chExt cx="4891088" cy="3077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직사각형 5"/>
            <p:cNvSpPr/>
            <p:nvPr/>
          </p:nvSpPr>
          <p:spPr>
            <a:xfrm>
              <a:off x="6619875" y="4029808"/>
              <a:ext cx="4891088" cy="307730"/>
            </a:xfrm>
            <a:prstGeom prst="rect">
              <a:avLst/>
            </a:prstGeom>
            <a:solidFill>
              <a:srgbClr val="324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Rectangle 3"/>
            <p:cNvSpPr txBox="1">
              <a:spLocks noChangeArrowheads="1"/>
            </p:cNvSpPr>
            <p:nvPr/>
          </p:nvSpPr>
          <p:spPr bwMode="auto">
            <a:xfrm>
              <a:off x="6760569" y="4047904"/>
              <a:ext cx="4609700" cy="276999"/>
            </a:xfrm>
            <a:prstGeom prst="rect">
              <a:avLst/>
            </a:prstGeom>
            <a:noFill/>
            <a:extLst/>
          </p:spPr>
          <p:txBody>
            <a:bodyPr wrap="square" lIns="0" tIns="0" rIns="0" bIns="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pPr algn="dist" latinLnBrk="0"/>
              <a:r>
                <a:rPr lang="en-US" altLang="ko-KR" sz="1800" b="0" dirty="0">
                  <a:effectLst/>
                  <a:latin typeface="Calibri" panose="020F0502020204030204" pitchFamily="34" charset="0"/>
                </a:rPr>
                <a:t>BY ATTILA FEKETE</a:t>
              </a: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326653" y="2284267"/>
            <a:ext cx="5239265" cy="1698927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TO BREAK</a:t>
            </a:r>
          </a:p>
          <a:p>
            <a:pPr algn="dist" latinLnBrk="0">
              <a:lnSpc>
                <a:spcPct val="80000"/>
              </a:lnSpc>
            </a:pPr>
            <a:r>
              <a:rPr lang="en-US" sz="68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SOFTWARE</a:t>
            </a:r>
          </a:p>
        </p:txBody>
      </p:sp>
      <p:pic>
        <p:nvPicPr>
          <p:cNvPr id="1028" name="Picture 4" descr="Képtalálat a következőre: „hulk comic transparent background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95" y="1054443"/>
            <a:ext cx="4346432" cy="5022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B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pic>
        <p:nvPicPr>
          <p:cNvPr id="16" name="Picture 2" descr="H2B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66" y="1533567"/>
            <a:ext cx="8638869" cy="5005345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88450" y="245556"/>
            <a:ext cx="4968300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FAULT MODEL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CAPABILITIES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736600" y="1663452"/>
            <a:ext cx="2385268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6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</a:rPr>
              <a:t>02/2</a:t>
            </a:r>
          </a:p>
        </p:txBody>
      </p:sp>
    </p:spTree>
    <p:extLst>
      <p:ext uri="{BB962C8B-B14F-4D97-AF65-F5344CB8AC3E}">
        <p14:creationId xmlns:p14="http://schemas.microsoft.com/office/powerpoint/2010/main" val="19396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"/>
          <p:cNvSpPr/>
          <p:nvPr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b="0" dirty="0">
                <a:solidFill>
                  <a:prstClr val="white"/>
                </a:solidFill>
                <a:latin typeface="Impact" panose="020B0806030902050204" pitchFamily="34" charset="0"/>
              </a:rPr>
              <a:t>- </a:t>
            </a:r>
            <a:fld id="{C33509E8-EDB3-4BFB-9C63-B01D176D4351}" type="slidenum">
              <a:rPr lang="ko-KR" altLang="en-US" b="0" smtClean="0">
                <a:solidFill>
                  <a:prstClr val="white"/>
                </a:solidFill>
                <a:latin typeface="Impact" panose="020B0806030902050204" pitchFamily="34" charset="0"/>
              </a:rPr>
              <a:pPr/>
              <a:t>32</a:t>
            </a:fld>
            <a:r>
              <a:rPr lang="ko-KR" altLang="en-US" b="0" dirty="0">
                <a:solidFill>
                  <a:prstClr val="white"/>
                </a:solidFill>
                <a:latin typeface="Impact" panose="020B0806030902050204" pitchFamily="34" charset="0"/>
              </a:rPr>
              <a:t> </a:t>
            </a:r>
            <a:r>
              <a:rPr lang="en-US" altLang="ko-KR" b="0" dirty="0">
                <a:solidFill>
                  <a:prstClr val="white"/>
                </a:solidFill>
                <a:latin typeface="Impact" panose="020B0806030902050204" pitchFamily="34" charset="0"/>
              </a:rPr>
              <a:t>-</a:t>
            </a:r>
            <a:endParaRPr lang="ko-KR" altLang="en-US" b="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506654" y="249905"/>
            <a:ext cx="4720899" cy="826127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CAPABILITIES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14994" y="1379077"/>
            <a:ext cx="9344296" cy="5241374"/>
            <a:chOff x="1314994" y="1379077"/>
            <a:chExt cx="9344296" cy="52413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ular Callout 13"/>
            <p:cNvSpPr/>
            <p:nvPr/>
          </p:nvSpPr>
          <p:spPr>
            <a:xfrm>
              <a:off x="6944497" y="1395906"/>
              <a:ext cx="2791686" cy="1466335"/>
            </a:xfrm>
            <a:prstGeom prst="wedgeRectCallout">
              <a:avLst>
                <a:gd name="adj1" fmla="val -53997"/>
                <a:gd name="adj2" fmla="val 109820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NON-</a:t>
              </a:r>
              <a:b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</a:br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FUNCTIONAL</a:t>
              </a:r>
              <a:endParaRPr lang="en-GB" sz="4000" dirty="0">
                <a:ln>
                  <a:solidFill>
                    <a:schemeClr val="accent5"/>
                  </a:solidFill>
                </a:ln>
                <a:latin typeface="Impact" panose="020B0806030902050204" pitchFamily="34" charset="0"/>
              </a:endParaRPr>
            </a:p>
          </p:txBody>
        </p:sp>
        <p:sp>
          <p:nvSpPr>
            <p:cNvPr id="27" name="Rectangular Callout 26"/>
            <p:cNvSpPr/>
            <p:nvPr/>
          </p:nvSpPr>
          <p:spPr>
            <a:xfrm>
              <a:off x="7767457" y="3275011"/>
              <a:ext cx="2891833" cy="1466335"/>
            </a:xfrm>
            <a:prstGeom prst="wedgeRectCallout">
              <a:avLst>
                <a:gd name="adj1" fmla="val -90132"/>
                <a:gd name="adj2" fmla="val 4699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PRODUCES</a:t>
              </a:r>
              <a:b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</a:br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OUTPUT</a:t>
              </a:r>
              <a:endParaRPr lang="en-GB" sz="4000" dirty="0">
                <a:ln>
                  <a:solidFill>
                    <a:schemeClr val="accent5"/>
                  </a:solidFill>
                </a:ln>
                <a:latin typeface="Impact" panose="020B0806030902050204" pitchFamily="34" charset="0"/>
              </a:endParaRPr>
            </a:p>
          </p:txBody>
        </p:sp>
        <p:sp>
          <p:nvSpPr>
            <p:cNvPr id="28" name="Rectangular Callout 27"/>
            <p:cNvSpPr/>
            <p:nvPr/>
          </p:nvSpPr>
          <p:spPr>
            <a:xfrm>
              <a:off x="6944497" y="5154116"/>
              <a:ext cx="2791685" cy="1466335"/>
            </a:xfrm>
            <a:prstGeom prst="wedgeRectCallout">
              <a:avLst>
                <a:gd name="adj1" fmla="val -52844"/>
                <a:gd name="adj2" fmla="val -99827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STORES / </a:t>
              </a:r>
              <a:b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</a:br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USE DATA</a:t>
              </a:r>
              <a:endParaRPr lang="en-GB" sz="4000" dirty="0">
                <a:ln>
                  <a:solidFill>
                    <a:schemeClr val="accent5"/>
                  </a:solidFill>
                </a:ln>
                <a:latin typeface="Impact" panose="020B0806030902050204" pitchFamily="34" charset="0"/>
              </a:endParaRPr>
            </a:p>
          </p:txBody>
        </p:sp>
        <p:sp>
          <p:nvSpPr>
            <p:cNvPr id="29" name="Rectangular Callout 28"/>
            <p:cNvSpPr/>
            <p:nvPr/>
          </p:nvSpPr>
          <p:spPr>
            <a:xfrm>
              <a:off x="2264230" y="5154116"/>
              <a:ext cx="2645522" cy="1466335"/>
            </a:xfrm>
            <a:prstGeom prst="wedgeRectCallout">
              <a:avLst>
                <a:gd name="adj1" fmla="val 50564"/>
                <a:gd name="adj2" fmla="val -98640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COMPUTE</a:t>
              </a:r>
              <a:endParaRPr lang="en-GB" sz="4000" dirty="0">
                <a:ln>
                  <a:solidFill>
                    <a:schemeClr val="accent5"/>
                  </a:solidFill>
                </a:ln>
                <a:latin typeface="Impact" panose="020B0806030902050204" pitchFamily="34" charset="0"/>
              </a:endParaRPr>
            </a:p>
          </p:txBody>
        </p:sp>
        <p:sp>
          <p:nvSpPr>
            <p:cNvPr id="30" name="Rectangular Callout 29"/>
            <p:cNvSpPr/>
            <p:nvPr/>
          </p:nvSpPr>
          <p:spPr>
            <a:xfrm>
              <a:off x="1314994" y="3275012"/>
              <a:ext cx="2778034" cy="1466335"/>
            </a:xfrm>
            <a:prstGeom prst="wedgeRectCallout">
              <a:avLst>
                <a:gd name="adj1" fmla="val 92257"/>
                <a:gd name="adj2" fmla="val 3511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ACCEPT</a:t>
              </a:r>
              <a:b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</a:br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INPUT</a:t>
              </a:r>
              <a:endParaRPr lang="en-GB" sz="4000" dirty="0">
                <a:ln>
                  <a:solidFill>
                    <a:schemeClr val="accent5"/>
                  </a:solidFill>
                </a:ln>
                <a:latin typeface="Impact" panose="020B0806030902050204" pitchFamily="34" charset="0"/>
              </a:endParaRPr>
            </a:p>
          </p:txBody>
        </p:sp>
        <p:sp>
          <p:nvSpPr>
            <p:cNvPr id="32" name="Rectangular Callout 31"/>
            <p:cNvSpPr/>
            <p:nvPr/>
          </p:nvSpPr>
          <p:spPr>
            <a:xfrm>
              <a:off x="2264229" y="1379077"/>
              <a:ext cx="2645523" cy="1466335"/>
            </a:xfrm>
            <a:prstGeom prst="wedgeRectCallout">
              <a:avLst>
                <a:gd name="adj1" fmla="val 48257"/>
                <a:gd name="adj2" fmla="val 102388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ln>
                    <a:solidFill>
                      <a:schemeClr val="accent5"/>
                    </a:solidFill>
                  </a:ln>
                  <a:latin typeface="Impact" panose="020B0806030902050204" pitchFamily="34" charset="0"/>
                </a:rPr>
                <a:t>FUNCTIONAL</a:t>
              </a:r>
              <a:endParaRPr lang="en-GB" sz="4000" dirty="0">
                <a:ln>
                  <a:solidFill>
                    <a:schemeClr val="accent5"/>
                  </a:solidFill>
                </a:ln>
                <a:latin typeface="Impact" panose="020B080603090205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599" y="2978522"/>
              <a:ext cx="2853471" cy="2025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0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Diagram 3"/>
          <p:cNvGraphicFramePr>
            <a:graphicFrameLocks noChangeAspect="1"/>
          </p:cNvGraphicFramePr>
          <p:nvPr>
            <p:extLst/>
          </p:nvPr>
        </p:nvGraphicFramePr>
        <p:xfrm>
          <a:off x="2269744" y="3483917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>
            <a:graphicFrameLocks noChangeAspect="1"/>
          </p:cNvGraphicFramePr>
          <p:nvPr>
            <p:extLst/>
          </p:nvPr>
        </p:nvGraphicFramePr>
        <p:xfrm>
          <a:off x="7388606" y="3429000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 Placeholder 1"/>
          <p:cNvSpPr txBox="1">
            <a:spLocks/>
          </p:cNvSpPr>
          <p:nvPr/>
        </p:nvSpPr>
        <p:spPr>
          <a:xfrm>
            <a:off x="3506654" y="249905"/>
            <a:ext cx="4720899" cy="826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latinLnBrk="0">
              <a:lnSpc>
                <a:spcPct val="80000"/>
              </a:lnSpc>
            </a:pPr>
            <a:r>
              <a:rPr lang="hu-HU" sz="70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CAPABILITIES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6" y="1246168"/>
            <a:ext cx="4194934" cy="2590541"/>
            <a:chOff x="2269744" y="1533566"/>
            <a:chExt cx="7495793" cy="5005345"/>
          </a:xfrm>
        </p:grpSpPr>
        <p:sp>
          <p:nvSpPr>
            <p:cNvPr id="15" name="Rectangle 14"/>
            <p:cNvSpPr/>
            <p:nvPr/>
          </p:nvSpPr>
          <p:spPr>
            <a:xfrm>
              <a:off x="2428993" y="1533566"/>
              <a:ext cx="7087215" cy="5005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mpact" panose="020B0806030902050204" pitchFamily="34" charset="0"/>
                </a:rPr>
                <a:t>INPUT </a:t>
              </a:r>
              <a:r>
                <a:rPr lang="hu-HU" sz="3200" dirty="0">
                  <a:solidFill>
                    <a:schemeClr val="tx1"/>
                  </a:solidFill>
                  <a:latin typeface="Impact" panose="020B080603090205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24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Impact" panose="020B0806030902050204" pitchFamily="34" charset="0"/>
                  <a:sym typeface="Wingdings" panose="05000000000000000000" pitchFamily="2" charset="2"/>
                </a:rPr>
                <a:t>COMPUTE</a:t>
              </a:r>
              <a:r>
                <a:rPr lang="en-US" sz="2400" dirty="0">
                  <a:solidFill>
                    <a:schemeClr val="tx1"/>
                  </a:solidFill>
                  <a:latin typeface="Impact" panose="020B080603090205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  <a:latin typeface="Impact" panose="020B080603090205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2400" dirty="0">
                  <a:solidFill>
                    <a:schemeClr val="tx1"/>
                  </a:solidFill>
                  <a:latin typeface="Impact" panose="020B0806030902050204" pitchFamily="34" charset="0"/>
                  <a:sym typeface="Wingdings" panose="05000000000000000000" pitchFamily="2" charset="2"/>
                </a:rPr>
                <a:t>OUTPUT</a:t>
              </a:r>
              <a:endParaRPr lang="en-US" sz="3200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  <p:graphicFrame>
          <p:nvGraphicFramePr>
            <p:cNvPr id="16" name="Diagram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2204343"/>
                </p:ext>
              </p:extLst>
            </p:nvPr>
          </p:nvGraphicFramePr>
          <p:xfrm>
            <a:off x="3338070" y="2523744"/>
            <a:ext cx="4777230" cy="31848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graphicFrame>
          <p:nvGraphicFramePr>
            <p:cNvPr id="17" name="Diagram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5683061"/>
                </p:ext>
              </p:extLst>
            </p:nvPr>
          </p:nvGraphicFramePr>
          <p:xfrm>
            <a:off x="2269744" y="3483917"/>
            <a:ext cx="2376931" cy="15846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graphicFrame>
          <p:nvGraphicFramePr>
            <p:cNvPr id="18" name="Diagram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8558653"/>
                </p:ext>
              </p:extLst>
            </p:nvPr>
          </p:nvGraphicFramePr>
          <p:xfrm>
            <a:off x="7388606" y="3429000"/>
            <a:ext cx="2376931" cy="15846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4" r:lo="rId25" r:qs="rId26" r:cs="rId27"/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99" y="1621944"/>
            <a:ext cx="7907627" cy="480641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5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Diagram 3"/>
          <p:cNvGraphicFramePr>
            <a:graphicFrameLocks noChangeAspect="1"/>
          </p:cNvGraphicFramePr>
          <p:nvPr>
            <p:extLst/>
          </p:nvPr>
        </p:nvGraphicFramePr>
        <p:xfrm>
          <a:off x="2269744" y="3483917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>
            <a:graphicFrameLocks noChangeAspect="1"/>
          </p:cNvGraphicFramePr>
          <p:nvPr>
            <p:extLst/>
          </p:nvPr>
        </p:nvGraphicFramePr>
        <p:xfrm>
          <a:off x="7388606" y="3429000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 Placeholder 1"/>
          <p:cNvSpPr txBox="1">
            <a:spLocks/>
          </p:cNvSpPr>
          <p:nvPr/>
        </p:nvSpPr>
        <p:spPr>
          <a:xfrm>
            <a:off x="2976831" y="227875"/>
            <a:ext cx="623833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ACCESS FEATURE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B8682-2E42-4E12-A4E5-BBF464D85D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1185" y="1303834"/>
            <a:ext cx="10073179" cy="536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2F4F59-90DF-4677-9613-6329D1E9C7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5938" y="2237094"/>
            <a:ext cx="2821785" cy="35019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69EFBB-D6BB-415B-8A95-D83C3FA7FA68}"/>
              </a:ext>
            </a:extLst>
          </p:cNvPr>
          <p:cNvGrpSpPr/>
          <p:nvPr/>
        </p:nvGrpSpPr>
        <p:grpSpPr>
          <a:xfrm>
            <a:off x="4682562" y="3507980"/>
            <a:ext cx="3944469" cy="646331"/>
            <a:chOff x="4682562" y="3507980"/>
            <a:chExt cx="3944469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B91C5-5B2E-48E7-98C3-FE242103A575}"/>
                </a:ext>
              </a:extLst>
            </p:cNvPr>
            <p:cNvSpPr txBox="1"/>
            <p:nvPr/>
          </p:nvSpPr>
          <p:spPr>
            <a:xfrm flipH="1">
              <a:off x="6167774" y="3507980"/>
              <a:ext cx="245925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CTRL + V</a:t>
              </a:r>
              <a:endParaRPr lang="hu-HU" sz="3600" b="1" dirty="0"/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1823015D-057D-46E3-9F0B-F06BAA49DAC6}"/>
                </a:ext>
              </a:extLst>
            </p:cNvPr>
            <p:cNvSpPr/>
            <p:nvPr/>
          </p:nvSpPr>
          <p:spPr>
            <a:xfrm>
              <a:off x="4682562" y="3689683"/>
              <a:ext cx="1449325" cy="358997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439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Diagram 3"/>
          <p:cNvGraphicFramePr>
            <a:graphicFrameLocks noChangeAspect="1"/>
          </p:cNvGraphicFramePr>
          <p:nvPr>
            <p:extLst/>
          </p:nvPr>
        </p:nvGraphicFramePr>
        <p:xfrm>
          <a:off x="2269744" y="3483917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>
            <a:graphicFrameLocks noChangeAspect="1"/>
          </p:cNvGraphicFramePr>
          <p:nvPr>
            <p:extLst/>
          </p:nvPr>
        </p:nvGraphicFramePr>
        <p:xfrm>
          <a:off x="7388606" y="3429000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 Placeholder 1"/>
          <p:cNvSpPr txBox="1">
            <a:spLocks/>
          </p:cNvSpPr>
          <p:nvPr/>
        </p:nvSpPr>
        <p:spPr>
          <a:xfrm>
            <a:off x="2976831" y="227875"/>
            <a:ext cx="623833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INTERWORKING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098" name="Picture 2" descr="KapcsolÃ³dÃ³ kÃ©p">
            <a:extLst>
              <a:ext uri="{FF2B5EF4-FFF2-40B4-BE49-F238E27FC236}">
                <a16:creationId xmlns:a16="http://schemas.microsoft.com/office/drawing/2014/main" id="{487491D3-0B10-4D51-A26A-E9C8F42C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75" y="4350268"/>
            <a:ext cx="2962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C349069-4E5B-47DC-9B9E-32003CA0F02B}"/>
              </a:ext>
            </a:extLst>
          </p:cNvPr>
          <p:cNvGrpSpPr/>
          <p:nvPr/>
        </p:nvGrpSpPr>
        <p:grpSpPr>
          <a:xfrm>
            <a:off x="1018050" y="907661"/>
            <a:ext cx="4533518" cy="3693306"/>
            <a:chOff x="1018050" y="907661"/>
            <a:chExt cx="4533518" cy="369330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6EDAD098-EF0E-478A-8A2E-95D7DB635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050" y="907661"/>
              <a:ext cx="4533518" cy="36933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C50F81-5653-4A8D-963C-449B62F5080D}"/>
                </a:ext>
              </a:extLst>
            </p:cNvPr>
            <p:cNvSpPr txBox="1"/>
            <p:nvPr/>
          </p:nvSpPr>
          <p:spPr>
            <a:xfrm>
              <a:off x="1789848" y="1848451"/>
              <a:ext cx="29899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>
                  <a:latin typeface="Impact" panose="020B0806030902050204" pitchFamily="34" charset="0"/>
                </a:rPr>
                <a:t>Shared Data</a:t>
              </a:r>
              <a:endParaRPr lang="hu-HU" sz="4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CD73FE-E2A1-40CC-A496-670B3097CF58}"/>
              </a:ext>
            </a:extLst>
          </p:cNvPr>
          <p:cNvGrpSpPr/>
          <p:nvPr/>
        </p:nvGrpSpPr>
        <p:grpSpPr>
          <a:xfrm>
            <a:off x="6095997" y="1047545"/>
            <a:ext cx="4459510" cy="3633014"/>
            <a:chOff x="6095997" y="1047545"/>
            <a:chExt cx="4459510" cy="3633014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E8E581AB-B4F2-4F62-ADCB-D5737BAA9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7" y="1047545"/>
              <a:ext cx="4459510" cy="36330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975E64-CC00-462C-B9CC-FF41FF54A79A}"/>
                </a:ext>
              </a:extLst>
            </p:cNvPr>
            <p:cNvSpPr txBox="1"/>
            <p:nvPr/>
          </p:nvSpPr>
          <p:spPr>
            <a:xfrm>
              <a:off x="7246770" y="1848451"/>
              <a:ext cx="2004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>
                  <a:latin typeface="Impact" panose="020B0806030902050204" pitchFamily="34" charset="0"/>
                </a:rPr>
                <a:t>Stateful</a:t>
              </a:r>
              <a:endParaRPr lang="hu-HU" sz="4400" dirty="0"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27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Diagram 3"/>
          <p:cNvGraphicFramePr>
            <a:graphicFrameLocks noChangeAspect="1"/>
          </p:cNvGraphicFramePr>
          <p:nvPr>
            <p:extLst/>
          </p:nvPr>
        </p:nvGraphicFramePr>
        <p:xfrm>
          <a:off x="2269744" y="3483917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>
            <a:graphicFrameLocks noChangeAspect="1"/>
          </p:cNvGraphicFramePr>
          <p:nvPr>
            <p:extLst/>
          </p:nvPr>
        </p:nvGraphicFramePr>
        <p:xfrm>
          <a:off x="7388606" y="3429000"/>
          <a:ext cx="2376931" cy="15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 Placeholder 1"/>
          <p:cNvSpPr txBox="1">
            <a:spLocks/>
          </p:cNvSpPr>
          <p:nvPr/>
        </p:nvSpPr>
        <p:spPr>
          <a:xfrm>
            <a:off x="2129418" y="271665"/>
            <a:ext cx="798116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COMPLEX ALGORYTHM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EEFC3EB-4A0D-4EDF-85F2-69B618138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20" y="618011"/>
            <a:ext cx="8352617" cy="7390428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9B5DED36-78A1-4E8A-8536-2CC63C0853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34" y="1856482"/>
            <a:ext cx="7283126" cy="38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wrap="square"/>
          <a:lstStyle/>
          <a:p>
            <a:pPr algn="r"/>
            <a: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SOFTWARE</a:t>
            </a:r>
            <a:b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</a:br>
            <a: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ARCHITECTURE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9108437" y="1663452"/>
            <a:ext cx="2418932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60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11B1D5"/>
                </a:solidFill>
              </a:rPr>
              <a:t>02/3</a:t>
            </a:r>
          </a:p>
        </p:txBody>
      </p:sp>
    </p:spTree>
    <p:extLst>
      <p:ext uri="{BB962C8B-B14F-4D97-AF65-F5344CB8AC3E}">
        <p14:creationId xmlns:p14="http://schemas.microsoft.com/office/powerpoint/2010/main" val="24082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993" y="1533567"/>
            <a:ext cx="7087215" cy="500534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7832" y="245556"/>
            <a:ext cx="5349240" cy="845093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ARCHITECTURE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62" y="2584621"/>
            <a:ext cx="875004" cy="844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70" y="2380794"/>
            <a:ext cx="875004" cy="844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4944193"/>
            <a:ext cx="875004" cy="844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93" y="3431848"/>
            <a:ext cx="875004" cy="844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30" y="4651434"/>
            <a:ext cx="875004" cy="844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6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7832" y="245556"/>
            <a:ext cx="5349240" cy="845093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28993" y="1533566"/>
            <a:ext cx="7087215" cy="50053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SW Upgrade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49028" y="2404925"/>
            <a:ext cx="1680851" cy="3578013"/>
            <a:chOff x="3949028" y="2404925"/>
            <a:chExt cx="1680851" cy="35780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/>
            <p:nvPr/>
          </p:nvSpPr>
          <p:spPr>
            <a:xfrm>
              <a:off x="3949028" y="2404925"/>
              <a:ext cx="1680851" cy="3578013"/>
            </a:xfrm>
            <a:custGeom>
              <a:avLst/>
              <a:gdLst>
                <a:gd name="connsiteX0" fmla="*/ 0 w 1680851"/>
                <a:gd name="connsiteY0" fmla="*/ 168085 h 3578013"/>
                <a:gd name="connsiteX1" fmla="*/ 168085 w 1680851"/>
                <a:gd name="connsiteY1" fmla="*/ 0 h 3578013"/>
                <a:gd name="connsiteX2" fmla="*/ 1512766 w 1680851"/>
                <a:gd name="connsiteY2" fmla="*/ 0 h 3578013"/>
                <a:gd name="connsiteX3" fmla="*/ 1680851 w 1680851"/>
                <a:gd name="connsiteY3" fmla="*/ 168085 h 3578013"/>
                <a:gd name="connsiteX4" fmla="*/ 1680851 w 1680851"/>
                <a:gd name="connsiteY4" fmla="*/ 3409928 h 3578013"/>
                <a:gd name="connsiteX5" fmla="*/ 1512766 w 1680851"/>
                <a:gd name="connsiteY5" fmla="*/ 3578013 h 3578013"/>
                <a:gd name="connsiteX6" fmla="*/ 168085 w 1680851"/>
                <a:gd name="connsiteY6" fmla="*/ 3578013 h 3578013"/>
                <a:gd name="connsiteX7" fmla="*/ 0 w 1680851"/>
                <a:gd name="connsiteY7" fmla="*/ 3409928 h 3578013"/>
                <a:gd name="connsiteX8" fmla="*/ 0 w 1680851"/>
                <a:gd name="connsiteY8" fmla="*/ 168085 h 357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0851" h="3578013">
                  <a:moveTo>
                    <a:pt x="0" y="168085"/>
                  </a:moveTo>
                  <a:cubicBezTo>
                    <a:pt x="0" y="75254"/>
                    <a:pt x="75254" y="0"/>
                    <a:pt x="168085" y="0"/>
                  </a:cubicBezTo>
                  <a:lnTo>
                    <a:pt x="1512766" y="0"/>
                  </a:lnTo>
                  <a:cubicBezTo>
                    <a:pt x="1605597" y="0"/>
                    <a:pt x="1680851" y="75254"/>
                    <a:pt x="1680851" y="168085"/>
                  </a:cubicBezTo>
                  <a:lnTo>
                    <a:pt x="1680851" y="3409928"/>
                  </a:lnTo>
                  <a:cubicBezTo>
                    <a:pt x="1680851" y="3502759"/>
                    <a:pt x="1605597" y="3578013"/>
                    <a:pt x="1512766" y="3578013"/>
                  </a:cubicBezTo>
                  <a:lnTo>
                    <a:pt x="168085" y="3578013"/>
                  </a:lnTo>
                  <a:cubicBezTo>
                    <a:pt x="75254" y="3578013"/>
                    <a:pt x="0" y="3502759"/>
                    <a:pt x="0" y="3409928"/>
                  </a:cubicBezTo>
                  <a:lnTo>
                    <a:pt x="0" y="1680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480" tIns="1715685" rIns="284480" bIns="1000083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/>
                <a:t>OLD</a:t>
              </a:r>
            </a:p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/>
                <a:t>SW</a:t>
              </a:r>
              <a:endParaRPr lang="en-US" sz="4000" kern="12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193715" y="2619605"/>
              <a:ext cx="1191478" cy="11914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6" name="Group 15"/>
          <p:cNvGrpSpPr/>
          <p:nvPr/>
        </p:nvGrpSpPr>
        <p:grpSpPr>
          <a:xfrm>
            <a:off x="6319647" y="2404925"/>
            <a:ext cx="1730387" cy="3578013"/>
            <a:chOff x="6319647" y="2404925"/>
            <a:chExt cx="1730387" cy="35780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Freeform 9"/>
            <p:cNvSpPr/>
            <p:nvPr/>
          </p:nvSpPr>
          <p:spPr>
            <a:xfrm>
              <a:off x="6319647" y="2404925"/>
              <a:ext cx="1730387" cy="3578013"/>
            </a:xfrm>
            <a:custGeom>
              <a:avLst/>
              <a:gdLst>
                <a:gd name="connsiteX0" fmla="*/ 0 w 1730387"/>
                <a:gd name="connsiteY0" fmla="*/ 173039 h 3578013"/>
                <a:gd name="connsiteX1" fmla="*/ 173039 w 1730387"/>
                <a:gd name="connsiteY1" fmla="*/ 0 h 3578013"/>
                <a:gd name="connsiteX2" fmla="*/ 1557348 w 1730387"/>
                <a:gd name="connsiteY2" fmla="*/ 0 h 3578013"/>
                <a:gd name="connsiteX3" fmla="*/ 1730387 w 1730387"/>
                <a:gd name="connsiteY3" fmla="*/ 173039 h 3578013"/>
                <a:gd name="connsiteX4" fmla="*/ 1730387 w 1730387"/>
                <a:gd name="connsiteY4" fmla="*/ 3404974 h 3578013"/>
                <a:gd name="connsiteX5" fmla="*/ 1557348 w 1730387"/>
                <a:gd name="connsiteY5" fmla="*/ 3578013 h 3578013"/>
                <a:gd name="connsiteX6" fmla="*/ 173039 w 1730387"/>
                <a:gd name="connsiteY6" fmla="*/ 3578013 h 3578013"/>
                <a:gd name="connsiteX7" fmla="*/ 0 w 1730387"/>
                <a:gd name="connsiteY7" fmla="*/ 3404974 h 3578013"/>
                <a:gd name="connsiteX8" fmla="*/ 0 w 1730387"/>
                <a:gd name="connsiteY8" fmla="*/ 173039 h 357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387" h="3578013">
                  <a:moveTo>
                    <a:pt x="0" y="173039"/>
                  </a:moveTo>
                  <a:cubicBezTo>
                    <a:pt x="0" y="77472"/>
                    <a:pt x="77472" y="0"/>
                    <a:pt x="173039" y="0"/>
                  </a:cubicBezTo>
                  <a:lnTo>
                    <a:pt x="1557348" y="0"/>
                  </a:lnTo>
                  <a:cubicBezTo>
                    <a:pt x="1652915" y="0"/>
                    <a:pt x="1730387" y="77472"/>
                    <a:pt x="1730387" y="173039"/>
                  </a:cubicBezTo>
                  <a:lnTo>
                    <a:pt x="1730387" y="3404974"/>
                  </a:lnTo>
                  <a:cubicBezTo>
                    <a:pt x="1730387" y="3500541"/>
                    <a:pt x="1652915" y="3578013"/>
                    <a:pt x="1557348" y="3578013"/>
                  </a:cubicBezTo>
                  <a:lnTo>
                    <a:pt x="173039" y="3578013"/>
                  </a:lnTo>
                  <a:cubicBezTo>
                    <a:pt x="77472" y="3578013"/>
                    <a:pt x="0" y="3500541"/>
                    <a:pt x="0" y="3404974"/>
                  </a:cubicBezTo>
                  <a:lnTo>
                    <a:pt x="0" y="1730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480" tIns="1715685" rIns="284480" bIns="1000083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/>
                <a:t>NEW SW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608370" y="2619605"/>
              <a:ext cx="1191478" cy="11914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Left-Right Arrow 13"/>
          <p:cNvSpPr/>
          <p:nvPr/>
        </p:nvSpPr>
        <p:spPr>
          <a:xfrm>
            <a:off x="4398509" y="5194025"/>
            <a:ext cx="3221352" cy="724745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GB" b="1" dirty="0"/>
              <a:t>TRANSFER DATA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4809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09400" y="6356350"/>
            <a:ext cx="482600" cy="365125"/>
          </a:xfrm>
        </p:spPr>
        <p:txBody>
          <a:bodyPr/>
          <a:lstStyle/>
          <a:p>
            <a:fld id="{C33509E8-EDB3-4BFB-9C63-B01D176D4351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5" name="Parallelogram 4"/>
          <p:cNvSpPr/>
          <p:nvPr/>
        </p:nvSpPr>
        <p:spPr>
          <a:xfrm>
            <a:off x="-1601575" y="0"/>
            <a:ext cx="6134611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5000" r="-5000"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/>
        </p:nvSpPr>
        <p:spPr>
          <a:xfrm>
            <a:off x="3080086" y="0"/>
            <a:ext cx="6026442" cy="6858000"/>
          </a:xfrm>
          <a:prstGeom prst="parallelogram">
            <a:avLst/>
          </a:prstGeom>
          <a:blipFill>
            <a:blip r:embed="rId4"/>
            <a:stretch>
              <a:fillRect l="-5000" r="-5000"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7640054" y="0"/>
            <a:ext cx="6148135" cy="6858000"/>
          </a:xfrm>
          <a:prstGeom prst="parallelogram">
            <a:avLst/>
          </a:prstGeom>
          <a:blipFill>
            <a:blip r:embed="rId5"/>
            <a:stretch>
              <a:fillRect l="-5000" r="-5000"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5638" y="5424480"/>
            <a:ext cx="1918283" cy="929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dist" latinLnBrk="0">
              <a:lnSpc>
                <a:spcPct val="80000"/>
              </a:lnSpc>
            </a:pPr>
            <a:r>
              <a:rPr lang="en-US" sz="6800" dirty="0">
                <a:ln w="317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mpact" panose="020B0806030902050204" pitchFamily="34" charset="0"/>
                <a:cs typeface="Tahoma" panose="020B0604030504040204" pitchFamily="34" charset="0"/>
              </a:rPr>
              <a:t>FAST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9629724" y="5447052"/>
            <a:ext cx="1370306" cy="929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dist" latinLnBrk="0">
              <a:lnSpc>
                <a:spcPct val="80000"/>
              </a:lnSpc>
            </a:pPr>
            <a:r>
              <a:rPr lang="en-US" sz="6800" dirty="0">
                <a:ln w="317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mpact" panose="020B0806030902050204" pitchFamily="34" charset="0"/>
                <a:cs typeface="Tahoma" panose="020B0604030504040204" pitchFamily="34" charset="0"/>
              </a:rPr>
              <a:t>FLY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0109" y="5451822"/>
            <a:ext cx="2946749" cy="929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dist" latinLnBrk="0">
              <a:lnSpc>
                <a:spcPct val="80000"/>
              </a:lnSpc>
            </a:pPr>
            <a:r>
              <a:rPr lang="en-US" sz="6800" dirty="0">
                <a:ln w="317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mpact" panose="020B0806030902050204" pitchFamily="34" charset="0"/>
                <a:cs typeface="Tahoma" panose="020B0604030504040204" pitchFamily="34" charset="0"/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194600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7832" y="245556"/>
            <a:ext cx="5349240" cy="845093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28993" y="1533566"/>
            <a:ext cx="7087215" cy="50053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Impact" panose="020B0806030902050204" pitchFamily="34" charset="0"/>
              </a:rPr>
              <a:t>SYSTEM PROCESSES</a:t>
            </a:r>
          </a:p>
        </p:txBody>
      </p:sp>
      <p:sp>
        <p:nvSpPr>
          <p:cNvPr id="6" name="Freeform 5"/>
          <p:cNvSpPr/>
          <p:nvPr/>
        </p:nvSpPr>
        <p:spPr>
          <a:xfrm>
            <a:off x="3949028" y="2194561"/>
            <a:ext cx="1680851" cy="4056610"/>
          </a:xfrm>
          <a:custGeom>
            <a:avLst/>
            <a:gdLst>
              <a:gd name="connsiteX0" fmla="*/ 0 w 1680851"/>
              <a:gd name="connsiteY0" fmla="*/ 168085 h 3578013"/>
              <a:gd name="connsiteX1" fmla="*/ 168085 w 1680851"/>
              <a:gd name="connsiteY1" fmla="*/ 0 h 3578013"/>
              <a:gd name="connsiteX2" fmla="*/ 1512766 w 1680851"/>
              <a:gd name="connsiteY2" fmla="*/ 0 h 3578013"/>
              <a:gd name="connsiteX3" fmla="*/ 1680851 w 1680851"/>
              <a:gd name="connsiteY3" fmla="*/ 168085 h 3578013"/>
              <a:gd name="connsiteX4" fmla="*/ 1680851 w 1680851"/>
              <a:gd name="connsiteY4" fmla="*/ 3409928 h 3578013"/>
              <a:gd name="connsiteX5" fmla="*/ 1512766 w 1680851"/>
              <a:gd name="connsiteY5" fmla="*/ 3578013 h 3578013"/>
              <a:gd name="connsiteX6" fmla="*/ 168085 w 1680851"/>
              <a:gd name="connsiteY6" fmla="*/ 3578013 h 3578013"/>
              <a:gd name="connsiteX7" fmla="*/ 0 w 1680851"/>
              <a:gd name="connsiteY7" fmla="*/ 3409928 h 3578013"/>
              <a:gd name="connsiteX8" fmla="*/ 0 w 1680851"/>
              <a:gd name="connsiteY8" fmla="*/ 168085 h 35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0851" h="3578013">
                <a:moveTo>
                  <a:pt x="0" y="168085"/>
                </a:moveTo>
                <a:cubicBezTo>
                  <a:pt x="0" y="75254"/>
                  <a:pt x="75254" y="0"/>
                  <a:pt x="168085" y="0"/>
                </a:cubicBezTo>
                <a:lnTo>
                  <a:pt x="1512766" y="0"/>
                </a:lnTo>
                <a:cubicBezTo>
                  <a:pt x="1605597" y="0"/>
                  <a:pt x="1680851" y="75254"/>
                  <a:pt x="1680851" y="168085"/>
                </a:cubicBezTo>
                <a:lnTo>
                  <a:pt x="1680851" y="3409928"/>
                </a:lnTo>
                <a:cubicBezTo>
                  <a:pt x="1680851" y="3502759"/>
                  <a:pt x="1605597" y="3578013"/>
                  <a:pt x="1512766" y="3578013"/>
                </a:cubicBezTo>
                <a:lnTo>
                  <a:pt x="168085" y="3578013"/>
                </a:lnTo>
                <a:cubicBezTo>
                  <a:pt x="75254" y="3578013"/>
                  <a:pt x="0" y="3502759"/>
                  <a:pt x="0" y="3409928"/>
                </a:cubicBezTo>
                <a:lnTo>
                  <a:pt x="0" y="1680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1715685" rIns="284480" bIns="100008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kern="1200" dirty="0"/>
          </a:p>
        </p:txBody>
      </p:sp>
      <p:sp>
        <p:nvSpPr>
          <p:cNvPr id="9" name="Oval 8"/>
          <p:cNvSpPr/>
          <p:nvPr/>
        </p:nvSpPr>
        <p:spPr>
          <a:xfrm>
            <a:off x="4193715" y="2303730"/>
            <a:ext cx="1191478" cy="119147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GB" sz="2000" b="1" dirty="0"/>
              <a:t>Front End</a:t>
            </a:r>
            <a:endParaRPr lang="hu-HU" sz="2000" b="1" dirty="0"/>
          </a:p>
        </p:txBody>
      </p:sp>
      <p:sp>
        <p:nvSpPr>
          <p:cNvPr id="10" name="Freeform 9"/>
          <p:cNvSpPr/>
          <p:nvPr/>
        </p:nvSpPr>
        <p:spPr>
          <a:xfrm>
            <a:off x="6319647" y="2194561"/>
            <a:ext cx="1730387" cy="4056610"/>
          </a:xfrm>
          <a:custGeom>
            <a:avLst/>
            <a:gdLst>
              <a:gd name="connsiteX0" fmla="*/ 0 w 1730387"/>
              <a:gd name="connsiteY0" fmla="*/ 173039 h 3578013"/>
              <a:gd name="connsiteX1" fmla="*/ 173039 w 1730387"/>
              <a:gd name="connsiteY1" fmla="*/ 0 h 3578013"/>
              <a:gd name="connsiteX2" fmla="*/ 1557348 w 1730387"/>
              <a:gd name="connsiteY2" fmla="*/ 0 h 3578013"/>
              <a:gd name="connsiteX3" fmla="*/ 1730387 w 1730387"/>
              <a:gd name="connsiteY3" fmla="*/ 173039 h 3578013"/>
              <a:gd name="connsiteX4" fmla="*/ 1730387 w 1730387"/>
              <a:gd name="connsiteY4" fmla="*/ 3404974 h 3578013"/>
              <a:gd name="connsiteX5" fmla="*/ 1557348 w 1730387"/>
              <a:gd name="connsiteY5" fmla="*/ 3578013 h 3578013"/>
              <a:gd name="connsiteX6" fmla="*/ 173039 w 1730387"/>
              <a:gd name="connsiteY6" fmla="*/ 3578013 h 3578013"/>
              <a:gd name="connsiteX7" fmla="*/ 0 w 1730387"/>
              <a:gd name="connsiteY7" fmla="*/ 3404974 h 3578013"/>
              <a:gd name="connsiteX8" fmla="*/ 0 w 1730387"/>
              <a:gd name="connsiteY8" fmla="*/ 173039 h 35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0387" h="3578013">
                <a:moveTo>
                  <a:pt x="0" y="173039"/>
                </a:moveTo>
                <a:cubicBezTo>
                  <a:pt x="0" y="77472"/>
                  <a:pt x="77472" y="0"/>
                  <a:pt x="173039" y="0"/>
                </a:cubicBezTo>
                <a:lnTo>
                  <a:pt x="1557348" y="0"/>
                </a:lnTo>
                <a:cubicBezTo>
                  <a:pt x="1652915" y="0"/>
                  <a:pt x="1730387" y="77472"/>
                  <a:pt x="1730387" y="173039"/>
                </a:cubicBezTo>
                <a:lnTo>
                  <a:pt x="1730387" y="3404974"/>
                </a:lnTo>
                <a:cubicBezTo>
                  <a:pt x="1730387" y="3500541"/>
                  <a:pt x="1652915" y="3578013"/>
                  <a:pt x="1557348" y="3578013"/>
                </a:cubicBezTo>
                <a:lnTo>
                  <a:pt x="173039" y="3578013"/>
                </a:lnTo>
                <a:cubicBezTo>
                  <a:pt x="77472" y="3578013"/>
                  <a:pt x="0" y="3500541"/>
                  <a:pt x="0" y="3404974"/>
                </a:cubicBezTo>
                <a:lnTo>
                  <a:pt x="0" y="17303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1715685" rIns="284480" bIns="1000083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kern="1200" dirty="0"/>
          </a:p>
        </p:txBody>
      </p:sp>
      <p:sp>
        <p:nvSpPr>
          <p:cNvPr id="13" name="Oval 12"/>
          <p:cNvSpPr/>
          <p:nvPr/>
        </p:nvSpPr>
        <p:spPr>
          <a:xfrm>
            <a:off x="6608370" y="2303730"/>
            <a:ext cx="1191478" cy="119147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GB" sz="2000" b="1" dirty="0"/>
              <a:t>Front End</a:t>
            </a:r>
            <a:endParaRPr lang="hu-HU" sz="20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595347-6576-49E0-A251-12E5E703DF65}"/>
              </a:ext>
            </a:extLst>
          </p:cNvPr>
          <p:cNvSpPr/>
          <p:nvPr/>
        </p:nvSpPr>
        <p:spPr>
          <a:xfrm>
            <a:off x="4193715" y="3647241"/>
            <a:ext cx="1191478" cy="119147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GB" sz="2000" b="1" dirty="0"/>
              <a:t>Back End</a:t>
            </a:r>
            <a:endParaRPr lang="hu-HU" sz="20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6783FC-6F8B-4C34-A472-4DEB1F07ABA0}"/>
              </a:ext>
            </a:extLst>
          </p:cNvPr>
          <p:cNvSpPr/>
          <p:nvPr/>
        </p:nvSpPr>
        <p:spPr>
          <a:xfrm>
            <a:off x="6622708" y="3647241"/>
            <a:ext cx="1191478" cy="119147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GB" sz="2000" b="1" dirty="0"/>
              <a:t>Back End</a:t>
            </a:r>
            <a:endParaRPr lang="hu-HU" sz="2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8C6251-2E19-46FB-87D8-0C27EDBFA28B}"/>
              </a:ext>
            </a:extLst>
          </p:cNvPr>
          <p:cNvSpPr/>
          <p:nvPr/>
        </p:nvSpPr>
        <p:spPr>
          <a:xfrm>
            <a:off x="4187546" y="4965831"/>
            <a:ext cx="1191478" cy="119147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GB" sz="2000" b="1" dirty="0"/>
              <a:t>OAM</a:t>
            </a:r>
            <a:endParaRPr lang="hu-HU" sz="2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70B9B0-B04A-4F50-B7ED-12CAC7B612AE}"/>
              </a:ext>
            </a:extLst>
          </p:cNvPr>
          <p:cNvSpPr/>
          <p:nvPr/>
        </p:nvSpPr>
        <p:spPr>
          <a:xfrm>
            <a:off x="2807368" y="2255603"/>
            <a:ext cx="6368716" cy="2662101"/>
          </a:xfrm>
          <a:prstGeom prst="rect">
            <a:avLst/>
          </a:prstGeom>
          <a:noFill/>
          <a:ln>
            <a:solidFill>
              <a:srgbClr val="21242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C3D1D-266D-45FE-A4CF-43F83990F686}"/>
              </a:ext>
            </a:extLst>
          </p:cNvPr>
          <p:cNvSpPr txBox="1"/>
          <p:nvPr/>
        </p:nvSpPr>
        <p:spPr>
          <a:xfrm rot="16200000">
            <a:off x="2163325" y="3192003"/>
            <a:ext cx="2499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Communication</a:t>
            </a:r>
          </a:p>
          <a:p>
            <a:pPr algn="ctr"/>
            <a:r>
              <a:rPr lang="en-GB" sz="2400" b="1" dirty="0"/>
              <a:t>Protocol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4257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258101" y="245556"/>
            <a:ext cx="3739486" cy="861774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US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331184" y="1684671"/>
            <a:ext cx="7529625" cy="830997"/>
          </a:xfrm>
          <a:prstGeom prst="rect">
            <a:avLst/>
          </a:prstGeom>
          <a:noFill/>
          <a:effectLst/>
          <a:extLst/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spcBef>
                <a:spcPts val="0"/>
              </a:spcBef>
              <a:buClr>
                <a:srgbClr val="11B1D5"/>
              </a:buClr>
              <a:tabLst>
                <a:tab pos="363538" algn="l"/>
              </a:tabLst>
            </a:pPr>
            <a:r>
              <a:rPr lang="en-US" altLang="ko-KR" sz="5400" b="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n-ea"/>
              </a:rPr>
              <a:t>INFORMATION SOURCES</a:t>
            </a:r>
            <a:endParaRPr lang="en-US" altLang="ko-KR" sz="4000" b="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F3D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32083" y="2650703"/>
            <a:ext cx="5906814" cy="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>
            <a:extLst>
              <a:ext uri="{FF2B5EF4-FFF2-40B4-BE49-F238E27FC236}">
                <a16:creationId xmlns:a16="http://schemas.microsoft.com/office/drawing/2014/main" id="{D68BF6E3-2FD6-46EA-ABE7-8999B1E0E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32" y="2796859"/>
            <a:ext cx="1869423" cy="615553"/>
          </a:xfrm>
          <a:prstGeom prst="rect">
            <a:avLst/>
          </a:prstGeom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Tahoma" pitchFamily="34" charset="0"/>
                <a:cs typeface="Tahoma" pitchFamily="34" charset="0"/>
              </a:rPr>
              <a:t>Software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28D88D3-F9C0-44EE-BAA6-001ACB12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517" y="3488279"/>
            <a:ext cx="1628651" cy="615553"/>
          </a:xfrm>
          <a:prstGeom prst="rect">
            <a:avLst/>
          </a:prstGeom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Tahoma" pitchFamily="34" charset="0"/>
                <a:cs typeface="Tahoma" pitchFamily="34" charset="0"/>
              </a:rPr>
              <a:t>Domain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B4618E12-8E50-4128-84D2-D1533A719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256" y="4254936"/>
            <a:ext cx="2431050" cy="615553"/>
          </a:xfrm>
          <a:prstGeom prst="rect">
            <a:avLst/>
          </a:prstGeom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Tahoma" pitchFamily="34" charset="0"/>
                <a:cs typeface="Tahoma" pitchFamily="34" charset="0"/>
              </a:rPr>
              <a:t>Technology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5B38779A-9E52-47E7-9C21-3C4310C8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494" y="5039980"/>
            <a:ext cx="2654573" cy="615553"/>
          </a:xfrm>
          <a:prstGeom prst="rect">
            <a:avLst/>
          </a:prstGeom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Tahoma" pitchFamily="34" charset="0"/>
                <a:cs typeface="Tahoma" pitchFamily="34" charset="0"/>
              </a:rPr>
              <a:t>Architecture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F5D1C80B-8C01-41A7-88FB-5D2FB1B4D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075" y="5729454"/>
            <a:ext cx="2383409" cy="615553"/>
          </a:xfrm>
          <a:prstGeom prst="rect">
            <a:avLst/>
          </a:prstGeom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Tahoma" pitchFamily="34" charset="0"/>
                <a:cs typeface="Tahoma" pitchFamily="34" charset="0"/>
              </a:rPr>
              <a:t>User Group</a:t>
            </a:r>
          </a:p>
        </p:txBody>
      </p:sp>
    </p:spTree>
    <p:extLst>
      <p:ext uri="{BB962C8B-B14F-4D97-AF65-F5344CB8AC3E}">
        <p14:creationId xmlns:p14="http://schemas.microsoft.com/office/powerpoint/2010/main" val="17280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  <p:bldP spid="26" grpId="0"/>
      <p:bldP spid="29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719145"/>
            <a:ext cx="12192001" cy="2138855"/>
          </a:xfrm>
          <a:prstGeom prst="rect">
            <a:avLst/>
          </a:prstGeom>
        </p:spPr>
      </p:pic>
      <p:pic>
        <p:nvPicPr>
          <p:cNvPr id="16" name="Picture 2" descr="H2B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6" y="1662605"/>
            <a:ext cx="7370417" cy="427040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7E144D-B9E4-4C45-9AD1-ACBA32DECF7D}"/>
              </a:ext>
            </a:extLst>
          </p:cNvPr>
          <p:cNvSpPr txBox="1">
            <a:spLocks/>
          </p:cNvSpPr>
          <p:nvPr/>
        </p:nvSpPr>
        <p:spPr>
          <a:xfrm>
            <a:off x="4258101" y="245556"/>
            <a:ext cx="37394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latinLnBrk="0">
              <a:lnSpc>
                <a:spcPct val="80000"/>
              </a:lnSpc>
            </a:pPr>
            <a:r>
              <a:rPr lang="en-US" sz="70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SUMMARY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3181BA7-19C3-4DC1-AD74-AA30BF60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882" y="1373624"/>
            <a:ext cx="4599319" cy="1107996"/>
          </a:xfrm>
          <a:prstGeom prst="rect">
            <a:avLst/>
          </a:prstGeom>
          <a:noFill/>
          <a:extLst/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spcBef>
                <a:spcPts val="0"/>
              </a:spcBef>
              <a:buClr>
                <a:srgbClr val="11B1D5"/>
              </a:buClr>
              <a:tabLst>
                <a:tab pos="363538" algn="l"/>
              </a:tabLst>
            </a:pPr>
            <a:r>
              <a:rPr lang="en-US" altLang="ko-KR" sz="3600" b="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n-ea"/>
              </a:rPr>
              <a:t>OPERATIONAL ENVIRONMENT</a:t>
            </a:r>
            <a:endParaRPr lang="en-US" altLang="ko-KR" sz="2400" b="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F3D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+mn-ea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4FEC6087-6D04-4285-B4E0-219E8D8C2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638" y="2875002"/>
            <a:ext cx="3939512" cy="553998"/>
          </a:xfrm>
          <a:prstGeom prst="rect">
            <a:avLst/>
          </a:prstGeom>
          <a:noFill/>
          <a:extLst/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spcBef>
                <a:spcPts val="0"/>
              </a:spcBef>
              <a:buClr>
                <a:srgbClr val="11B1D5"/>
              </a:buClr>
              <a:tabLst>
                <a:tab pos="363538" algn="l"/>
              </a:tabLst>
            </a:pPr>
            <a:r>
              <a:rPr lang="en-US" altLang="ko-KR" sz="3600" b="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n-ea"/>
              </a:rPr>
              <a:t>CAPABILITIES</a:t>
            </a:r>
            <a:endParaRPr lang="en-US" altLang="ko-KR" sz="2400" b="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F3D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+mn-ea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5D211CD-B1E7-46C0-BA87-1A5DF342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886" y="3943864"/>
            <a:ext cx="4062484" cy="553998"/>
          </a:xfrm>
          <a:prstGeom prst="rect">
            <a:avLst/>
          </a:prstGeom>
          <a:noFill/>
          <a:extLst/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spcBef>
                <a:spcPts val="0"/>
              </a:spcBef>
              <a:buClr>
                <a:srgbClr val="11B1D5"/>
              </a:buClr>
              <a:tabLst>
                <a:tab pos="363538" algn="l"/>
              </a:tabLst>
            </a:pPr>
            <a:r>
              <a:rPr lang="en-US" altLang="ko-KR" sz="3600" b="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3D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n-ea"/>
              </a:rPr>
              <a:t>ARCHITECTURE</a:t>
            </a:r>
            <a:endParaRPr lang="en-US" altLang="ko-KR" sz="2400" b="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F3D2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B49368-404D-4657-86A1-2353DA68C2A5}"/>
              </a:ext>
            </a:extLst>
          </p:cNvPr>
          <p:cNvCxnSpPr/>
          <p:nvPr/>
        </p:nvCxnSpPr>
        <p:spPr>
          <a:xfrm>
            <a:off x="8115957" y="2602760"/>
            <a:ext cx="3247696" cy="628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2FE640-042D-47D9-8E81-64A5B8CE579E}"/>
              </a:ext>
            </a:extLst>
          </p:cNvPr>
          <p:cNvCxnSpPr/>
          <p:nvPr/>
        </p:nvCxnSpPr>
        <p:spPr>
          <a:xfrm>
            <a:off x="8115957" y="3712633"/>
            <a:ext cx="3247696" cy="994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09400" y="6356350"/>
            <a:ext cx="482600" cy="365125"/>
          </a:xfrm>
        </p:spPr>
        <p:txBody>
          <a:bodyPr/>
          <a:lstStyle/>
          <a:p>
            <a:fld id="{C33509E8-EDB3-4BFB-9C63-B01D176D4351}" type="slidenum">
              <a:rPr lang="ko-KR" altLang="en-US" smtClean="0"/>
              <a:pPr/>
              <a:t>43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21" y="-1187116"/>
            <a:ext cx="13171089" cy="90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085" y="-1302705"/>
            <a:ext cx="18483942" cy="138629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540000">
            <a:off x="3278176" y="2714472"/>
            <a:ext cx="468884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Attila </a:t>
            </a:r>
            <a:r>
              <a:rPr lang="en-US" sz="2800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Fekete</a:t>
            </a:r>
            <a:endParaRPr lang="en-US" sz="28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www.linkedin.com/in/attilafekete</a:t>
            </a:r>
          </a:p>
          <a:p>
            <a:r>
              <a:rPr lang="en-US" sz="2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attila.fekete@iqaconcepts.com</a:t>
            </a:r>
            <a:br>
              <a:rPr lang="en-US" sz="2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+36 30 210 9372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4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3176" y="0"/>
            <a:ext cx="12195176" cy="6858000"/>
            <a:chOff x="-3176" y="0"/>
            <a:chExt cx="12195176" cy="6858000"/>
          </a:xfrm>
        </p:grpSpPr>
        <p:sp>
          <p:nvSpPr>
            <p:cNvPr id="1053" name="직사각형 105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BA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1" name="그룹 1070"/>
            <p:cNvGrpSpPr/>
            <p:nvPr/>
          </p:nvGrpSpPr>
          <p:grpSpPr>
            <a:xfrm>
              <a:off x="-3176" y="0"/>
              <a:ext cx="12195176" cy="6854825"/>
              <a:chOff x="1587" y="3175"/>
              <a:chExt cx="12195176" cy="6854825"/>
            </a:xfrm>
            <a:solidFill>
              <a:schemeClr val="bg1">
                <a:alpha val="10000"/>
              </a:schemeClr>
            </a:solidFill>
          </p:grpSpPr>
          <p:sp>
            <p:nvSpPr>
              <p:cNvPr id="1060" name="Freeform 1044"/>
              <p:cNvSpPr>
                <a:spLocks/>
              </p:cNvSpPr>
              <p:nvPr/>
            </p:nvSpPr>
            <p:spPr bwMode="auto">
              <a:xfrm>
                <a:off x="1587" y="738188"/>
                <a:ext cx="12195176" cy="2528888"/>
              </a:xfrm>
              <a:custGeom>
                <a:avLst/>
                <a:gdLst>
                  <a:gd name="T0" fmla="*/ 7682 w 7682"/>
                  <a:gd name="T1" fmla="*/ 0 h 1593"/>
                  <a:gd name="T2" fmla="*/ 0 w 7682"/>
                  <a:gd name="T3" fmla="*/ 1037 h 1593"/>
                  <a:gd name="T4" fmla="*/ 0 w 7682"/>
                  <a:gd name="T5" fmla="*/ 1593 h 1593"/>
                  <a:gd name="T6" fmla="*/ 7682 w 7682"/>
                  <a:gd name="T7" fmla="*/ 203 h 1593"/>
                  <a:gd name="T8" fmla="*/ 7682 w 7682"/>
                  <a:gd name="T9" fmla="*/ 0 h 1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2" h="1593">
                    <a:moveTo>
                      <a:pt x="7682" y="0"/>
                    </a:moveTo>
                    <a:lnTo>
                      <a:pt x="0" y="1037"/>
                    </a:lnTo>
                    <a:lnTo>
                      <a:pt x="0" y="1593"/>
                    </a:lnTo>
                    <a:lnTo>
                      <a:pt x="7682" y="203"/>
                    </a:lnTo>
                    <a:lnTo>
                      <a:pt x="76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1" name="Freeform 1045"/>
              <p:cNvSpPr>
                <a:spLocks/>
              </p:cNvSpPr>
              <p:nvPr/>
            </p:nvSpPr>
            <p:spPr bwMode="auto">
              <a:xfrm>
                <a:off x="1587" y="738188"/>
                <a:ext cx="12195176" cy="2528888"/>
              </a:xfrm>
              <a:custGeom>
                <a:avLst/>
                <a:gdLst>
                  <a:gd name="T0" fmla="*/ 7682 w 7682"/>
                  <a:gd name="T1" fmla="*/ 0 h 1593"/>
                  <a:gd name="T2" fmla="*/ 0 w 7682"/>
                  <a:gd name="T3" fmla="*/ 1037 h 1593"/>
                  <a:gd name="T4" fmla="*/ 0 w 7682"/>
                  <a:gd name="T5" fmla="*/ 1593 h 1593"/>
                  <a:gd name="T6" fmla="*/ 7682 w 7682"/>
                  <a:gd name="T7" fmla="*/ 203 h 1593"/>
                  <a:gd name="T8" fmla="*/ 7682 w 7682"/>
                  <a:gd name="T9" fmla="*/ 0 h 1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2" h="1593">
                    <a:moveTo>
                      <a:pt x="7682" y="0"/>
                    </a:moveTo>
                    <a:lnTo>
                      <a:pt x="0" y="1037"/>
                    </a:lnTo>
                    <a:lnTo>
                      <a:pt x="0" y="1593"/>
                    </a:lnTo>
                    <a:lnTo>
                      <a:pt x="7682" y="203"/>
                    </a:lnTo>
                    <a:lnTo>
                      <a:pt x="768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2" name="Freeform 1046"/>
              <p:cNvSpPr>
                <a:spLocks/>
              </p:cNvSpPr>
              <p:nvPr/>
            </p:nvSpPr>
            <p:spPr bwMode="auto">
              <a:xfrm>
                <a:off x="1587" y="1844675"/>
                <a:ext cx="12195176" cy="2686050"/>
              </a:xfrm>
              <a:custGeom>
                <a:avLst/>
                <a:gdLst>
                  <a:gd name="T0" fmla="*/ 4419 w 4419"/>
                  <a:gd name="T1" fmla="*/ 0 h 1114"/>
                  <a:gd name="T2" fmla="*/ 0 w 4419"/>
                  <a:gd name="T3" fmla="*/ 926 h 1114"/>
                  <a:gd name="T4" fmla="*/ 0 w 4419"/>
                  <a:gd name="T5" fmla="*/ 1114 h 1114"/>
                  <a:gd name="T6" fmla="*/ 4419 w 4419"/>
                  <a:gd name="T7" fmla="*/ 105 h 1114"/>
                  <a:gd name="T8" fmla="*/ 4419 w 4419"/>
                  <a:gd name="T9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19" h="1114">
                    <a:moveTo>
                      <a:pt x="4419" y="0"/>
                    </a:moveTo>
                    <a:cubicBezTo>
                      <a:pt x="3414" y="211"/>
                      <a:pt x="1022" y="713"/>
                      <a:pt x="0" y="926"/>
                    </a:cubicBezTo>
                    <a:cubicBezTo>
                      <a:pt x="0" y="1114"/>
                      <a:pt x="0" y="1114"/>
                      <a:pt x="0" y="1114"/>
                    </a:cubicBezTo>
                    <a:cubicBezTo>
                      <a:pt x="4419" y="105"/>
                      <a:pt x="4419" y="105"/>
                      <a:pt x="4419" y="105"/>
                    </a:cubicBezTo>
                    <a:cubicBezTo>
                      <a:pt x="4419" y="0"/>
                      <a:pt x="4419" y="0"/>
                      <a:pt x="44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3" name="Freeform 1047"/>
              <p:cNvSpPr>
                <a:spLocks/>
              </p:cNvSpPr>
              <p:nvPr/>
            </p:nvSpPr>
            <p:spPr bwMode="auto">
              <a:xfrm>
                <a:off x="1587" y="2462213"/>
                <a:ext cx="12195176" cy="3095625"/>
              </a:xfrm>
              <a:custGeom>
                <a:avLst/>
                <a:gdLst>
                  <a:gd name="T0" fmla="*/ 4419 w 4419"/>
                  <a:gd name="T1" fmla="*/ 0 h 1284"/>
                  <a:gd name="T2" fmla="*/ 0 w 4419"/>
                  <a:gd name="T3" fmla="*/ 1053 h 1284"/>
                  <a:gd name="T4" fmla="*/ 0 w 4419"/>
                  <a:gd name="T5" fmla="*/ 1284 h 1284"/>
                  <a:gd name="T6" fmla="*/ 4419 w 4419"/>
                  <a:gd name="T7" fmla="*/ 243 h 1284"/>
                  <a:gd name="T8" fmla="*/ 4419 w 4419"/>
                  <a:gd name="T9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19" h="1284">
                    <a:moveTo>
                      <a:pt x="4419" y="0"/>
                    </a:moveTo>
                    <a:cubicBezTo>
                      <a:pt x="0" y="1053"/>
                      <a:pt x="0" y="1053"/>
                      <a:pt x="0" y="1053"/>
                    </a:cubicBezTo>
                    <a:cubicBezTo>
                      <a:pt x="0" y="1284"/>
                      <a:pt x="0" y="1284"/>
                      <a:pt x="0" y="1284"/>
                    </a:cubicBezTo>
                    <a:cubicBezTo>
                      <a:pt x="968" y="1050"/>
                      <a:pt x="3561" y="444"/>
                      <a:pt x="4419" y="243"/>
                    </a:cubicBezTo>
                    <a:cubicBezTo>
                      <a:pt x="4419" y="0"/>
                      <a:pt x="4419" y="0"/>
                      <a:pt x="44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4" name="Freeform 1048"/>
              <p:cNvSpPr>
                <a:spLocks/>
              </p:cNvSpPr>
              <p:nvPr/>
            </p:nvSpPr>
            <p:spPr bwMode="auto">
              <a:xfrm>
                <a:off x="1587" y="3786188"/>
                <a:ext cx="12195176" cy="2820988"/>
              </a:xfrm>
              <a:custGeom>
                <a:avLst/>
                <a:gdLst>
                  <a:gd name="T0" fmla="*/ 7682 w 7682"/>
                  <a:gd name="T1" fmla="*/ 0 h 1777"/>
                  <a:gd name="T2" fmla="*/ 0 w 7682"/>
                  <a:gd name="T3" fmla="*/ 1710 h 1777"/>
                  <a:gd name="T4" fmla="*/ 0 w 7682"/>
                  <a:gd name="T5" fmla="*/ 1777 h 1777"/>
                  <a:gd name="T6" fmla="*/ 7682 w 7682"/>
                  <a:gd name="T7" fmla="*/ 112 h 1777"/>
                  <a:gd name="T8" fmla="*/ 7682 w 7682"/>
                  <a:gd name="T9" fmla="*/ 0 h 1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2" h="1777">
                    <a:moveTo>
                      <a:pt x="7682" y="0"/>
                    </a:moveTo>
                    <a:lnTo>
                      <a:pt x="0" y="1710"/>
                    </a:lnTo>
                    <a:lnTo>
                      <a:pt x="0" y="1777"/>
                    </a:lnTo>
                    <a:lnTo>
                      <a:pt x="7682" y="112"/>
                    </a:lnTo>
                    <a:lnTo>
                      <a:pt x="76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5" name="Freeform 1049"/>
              <p:cNvSpPr>
                <a:spLocks/>
              </p:cNvSpPr>
              <p:nvPr/>
            </p:nvSpPr>
            <p:spPr bwMode="auto">
              <a:xfrm>
                <a:off x="1587" y="3786188"/>
                <a:ext cx="12195176" cy="2820988"/>
              </a:xfrm>
              <a:custGeom>
                <a:avLst/>
                <a:gdLst>
                  <a:gd name="T0" fmla="*/ 7682 w 7682"/>
                  <a:gd name="T1" fmla="*/ 0 h 1777"/>
                  <a:gd name="T2" fmla="*/ 0 w 7682"/>
                  <a:gd name="T3" fmla="*/ 1710 h 1777"/>
                  <a:gd name="T4" fmla="*/ 0 w 7682"/>
                  <a:gd name="T5" fmla="*/ 1777 h 1777"/>
                  <a:gd name="T6" fmla="*/ 7682 w 7682"/>
                  <a:gd name="T7" fmla="*/ 112 h 1777"/>
                  <a:gd name="T8" fmla="*/ 7682 w 7682"/>
                  <a:gd name="T9" fmla="*/ 0 h 1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2" h="1777">
                    <a:moveTo>
                      <a:pt x="7682" y="0"/>
                    </a:moveTo>
                    <a:lnTo>
                      <a:pt x="0" y="1710"/>
                    </a:lnTo>
                    <a:lnTo>
                      <a:pt x="0" y="1777"/>
                    </a:lnTo>
                    <a:lnTo>
                      <a:pt x="7682" y="112"/>
                    </a:lnTo>
                    <a:lnTo>
                      <a:pt x="768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6" name="Freeform 1050"/>
              <p:cNvSpPr>
                <a:spLocks/>
              </p:cNvSpPr>
              <p:nvPr/>
            </p:nvSpPr>
            <p:spPr bwMode="auto">
              <a:xfrm>
                <a:off x="1587" y="3175"/>
                <a:ext cx="12195176" cy="1387475"/>
              </a:xfrm>
              <a:custGeom>
                <a:avLst/>
                <a:gdLst>
                  <a:gd name="T0" fmla="*/ 7682 w 7682"/>
                  <a:gd name="T1" fmla="*/ 0 h 874"/>
                  <a:gd name="T2" fmla="*/ 0 w 7682"/>
                  <a:gd name="T3" fmla="*/ 715 h 874"/>
                  <a:gd name="T4" fmla="*/ 0 w 7682"/>
                  <a:gd name="T5" fmla="*/ 874 h 874"/>
                  <a:gd name="T6" fmla="*/ 7682 w 7682"/>
                  <a:gd name="T7" fmla="*/ 106 h 874"/>
                  <a:gd name="T8" fmla="*/ 7682 w 7682"/>
                  <a:gd name="T9" fmla="*/ 0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2" h="874">
                    <a:moveTo>
                      <a:pt x="7682" y="0"/>
                    </a:moveTo>
                    <a:lnTo>
                      <a:pt x="0" y="715"/>
                    </a:lnTo>
                    <a:lnTo>
                      <a:pt x="0" y="874"/>
                    </a:lnTo>
                    <a:lnTo>
                      <a:pt x="7682" y="106"/>
                    </a:lnTo>
                    <a:lnTo>
                      <a:pt x="76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7" name="Freeform 1051"/>
              <p:cNvSpPr>
                <a:spLocks/>
              </p:cNvSpPr>
              <p:nvPr/>
            </p:nvSpPr>
            <p:spPr bwMode="auto">
              <a:xfrm>
                <a:off x="1587" y="3175"/>
                <a:ext cx="12195176" cy="1387475"/>
              </a:xfrm>
              <a:custGeom>
                <a:avLst/>
                <a:gdLst>
                  <a:gd name="T0" fmla="*/ 7682 w 7682"/>
                  <a:gd name="T1" fmla="*/ 0 h 874"/>
                  <a:gd name="T2" fmla="*/ 0 w 7682"/>
                  <a:gd name="T3" fmla="*/ 715 h 874"/>
                  <a:gd name="T4" fmla="*/ 0 w 7682"/>
                  <a:gd name="T5" fmla="*/ 874 h 874"/>
                  <a:gd name="T6" fmla="*/ 7682 w 7682"/>
                  <a:gd name="T7" fmla="*/ 106 h 874"/>
                  <a:gd name="T8" fmla="*/ 7682 w 7682"/>
                  <a:gd name="T9" fmla="*/ 0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2" h="874">
                    <a:moveTo>
                      <a:pt x="7682" y="0"/>
                    </a:moveTo>
                    <a:lnTo>
                      <a:pt x="0" y="715"/>
                    </a:lnTo>
                    <a:lnTo>
                      <a:pt x="0" y="874"/>
                    </a:lnTo>
                    <a:lnTo>
                      <a:pt x="7682" y="106"/>
                    </a:lnTo>
                    <a:lnTo>
                      <a:pt x="768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8" name="Freeform 1052"/>
              <p:cNvSpPr>
                <a:spLocks/>
              </p:cNvSpPr>
              <p:nvPr/>
            </p:nvSpPr>
            <p:spPr bwMode="auto">
              <a:xfrm>
                <a:off x="3213100" y="4803775"/>
                <a:ext cx="8983663" cy="2054225"/>
              </a:xfrm>
              <a:custGeom>
                <a:avLst/>
                <a:gdLst>
                  <a:gd name="T0" fmla="*/ 5659 w 5659"/>
                  <a:gd name="T1" fmla="*/ 0 h 1294"/>
                  <a:gd name="T2" fmla="*/ 0 w 5659"/>
                  <a:gd name="T3" fmla="*/ 1294 h 1294"/>
                  <a:gd name="T4" fmla="*/ 1306 w 5659"/>
                  <a:gd name="T5" fmla="*/ 1294 h 1294"/>
                  <a:gd name="T6" fmla="*/ 5659 w 5659"/>
                  <a:gd name="T7" fmla="*/ 307 h 1294"/>
                  <a:gd name="T8" fmla="*/ 5659 w 5659"/>
                  <a:gd name="T9" fmla="*/ 0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59" h="1294">
                    <a:moveTo>
                      <a:pt x="5659" y="0"/>
                    </a:moveTo>
                    <a:lnTo>
                      <a:pt x="0" y="1294"/>
                    </a:lnTo>
                    <a:lnTo>
                      <a:pt x="1306" y="1294"/>
                    </a:lnTo>
                    <a:lnTo>
                      <a:pt x="5659" y="307"/>
                    </a:lnTo>
                    <a:lnTo>
                      <a:pt x="56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9" name="Freeform 1053"/>
              <p:cNvSpPr>
                <a:spLocks/>
              </p:cNvSpPr>
              <p:nvPr/>
            </p:nvSpPr>
            <p:spPr bwMode="auto">
              <a:xfrm>
                <a:off x="3213100" y="4803775"/>
                <a:ext cx="8983663" cy="2054225"/>
              </a:xfrm>
              <a:custGeom>
                <a:avLst/>
                <a:gdLst>
                  <a:gd name="T0" fmla="*/ 5659 w 5659"/>
                  <a:gd name="T1" fmla="*/ 0 h 1294"/>
                  <a:gd name="T2" fmla="*/ 0 w 5659"/>
                  <a:gd name="T3" fmla="*/ 1294 h 1294"/>
                  <a:gd name="T4" fmla="*/ 1306 w 5659"/>
                  <a:gd name="T5" fmla="*/ 1294 h 1294"/>
                  <a:gd name="T6" fmla="*/ 5659 w 5659"/>
                  <a:gd name="T7" fmla="*/ 307 h 1294"/>
                  <a:gd name="T8" fmla="*/ 5659 w 5659"/>
                  <a:gd name="T9" fmla="*/ 0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59" h="1294">
                    <a:moveTo>
                      <a:pt x="5659" y="0"/>
                    </a:moveTo>
                    <a:lnTo>
                      <a:pt x="0" y="1294"/>
                    </a:lnTo>
                    <a:lnTo>
                      <a:pt x="1306" y="1294"/>
                    </a:lnTo>
                    <a:lnTo>
                      <a:pt x="5659" y="307"/>
                    </a:lnTo>
                    <a:lnTo>
                      <a:pt x="565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42" y="93517"/>
            <a:ext cx="7394794" cy="6761307"/>
          </a:xfrm>
          <a:prstGeom prst="rect">
            <a:avLst/>
          </a:prstGeom>
        </p:spPr>
      </p:pic>
      <p:sp>
        <p:nvSpPr>
          <p:cNvPr id="1075" name="Rectangle 3"/>
          <p:cNvSpPr txBox="1">
            <a:spLocks noChangeArrowheads="1"/>
          </p:cNvSpPr>
          <p:nvPr/>
        </p:nvSpPr>
        <p:spPr bwMode="auto">
          <a:xfrm>
            <a:off x="3725496" y="2068496"/>
            <a:ext cx="4179085" cy="2492990"/>
          </a:xfrm>
          <a:prstGeom prst="rect">
            <a:avLst/>
          </a:prstGeom>
          <a:noFill/>
          <a:extLst/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ko-KR" sz="6000" b="0" spc="12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1B1D5"/>
                </a:solidFill>
                <a:effectLst/>
                <a:latin typeface="Impact" panose="020B0806030902050204" pitchFamily="34" charset="0"/>
                <a:ea typeface="+mn-ea"/>
              </a:rPr>
              <a:t>WE ALL</a:t>
            </a:r>
            <a:br>
              <a:rPr lang="en-US" altLang="ko-KR" sz="6000" b="0" spc="12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1B1D5"/>
                </a:solidFill>
                <a:effectLst/>
                <a:latin typeface="Impact" panose="020B0806030902050204" pitchFamily="34" charset="0"/>
                <a:ea typeface="+mn-ea"/>
              </a:rPr>
            </a:br>
            <a:r>
              <a:rPr lang="en-US" altLang="ko-KR" sz="6000" b="0" spc="12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1B1D5"/>
                </a:solidFill>
                <a:effectLst/>
                <a:latin typeface="Impact" panose="020B0806030902050204" pitchFamily="34" charset="0"/>
                <a:ea typeface="+mn-ea"/>
              </a:rPr>
              <a:t>HAVE SUPER POWER</a:t>
            </a:r>
          </a:p>
        </p:txBody>
      </p:sp>
    </p:spTree>
    <p:extLst>
      <p:ext uri="{BB962C8B-B14F-4D97-AF65-F5344CB8AC3E}">
        <p14:creationId xmlns:p14="http://schemas.microsoft.com/office/powerpoint/2010/main" val="23661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9400"/>
            <a:ext cx="1219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INFORMATION SOURCES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0397251" y="1663452"/>
            <a:ext cx="1130118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ko-KR" altLang="en-US" sz="6000" b="0" kern="1200" baseline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  <a:ea typeface="+mn-ea"/>
                <a:cs typeface="Tahoma" panose="020B060403050404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96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1B1D5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438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11" b="36911"/>
          <a:stretch/>
        </p:blipFill>
        <p:spPr>
          <a:xfrm>
            <a:off x="-3" y="4716000"/>
            <a:ext cx="12192001" cy="2138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790215" y="233119"/>
            <a:ext cx="8220451" cy="1723549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hu-HU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INFORMATION SOURCES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15581" y="1915128"/>
            <a:ext cx="4948283" cy="1445698"/>
            <a:chOff x="3615581" y="1915128"/>
            <a:chExt cx="4948283" cy="1445698"/>
          </a:xfrm>
        </p:grpSpPr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6694441" y="1924620"/>
              <a:ext cx="1869423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Software</a:t>
              </a:r>
            </a:p>
          </p:txBody>
        </p:sp>
        <p:pic>
          <p:nvPicPr>
            <p:cNvPr id="41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1365">
              <a:off x="4399079" y="1131630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723809" y="2337092"/>
            <a:ext cx="4604666" cy="1445698"/>
            <a:chOff x="3723809" y="2337092"/>
            <a:chExt cx="4604666" cy="1445698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699824" y="2632073"/>
              <a:ext cx="1628651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Domain</a:t>
              </a:r>
            </a:p>
          </p:txBody>
        </p:sp>
        <p:pic>
          <p:nvPicPr>
            <p:cNvPr id="42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25850">
              <a:off x="4507307" y="1553594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789826" y="2872782"/>
            <a:ext cx="5332328" cy="1445698"/>
            <a:chOff x="3789826" y="2872782"/>
            <a:chExt cx="5332328" cy="1445698"/>
          </a:xfrm>
        </p:grpSpPr>
        <p:sp>
          <p:nvSpPr>
            <p:cNvPr id="26" name="Rectangle 3"/>
            <p:cNvSpPr txBox="1">
              <a:spLocks noChangeArrowheads="1"/>
            </p:cNvSpPr>
            <p:nvPr/>
          </p:nvSpPr>
          <p:spPr bwMode="auto">
            <a:xfrm>
              <a:off x="6691104" y="3386675"/>
              <a:ext cx="2431050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Technology</a:t>
              </a:r>
            </a:p>
          </p:txBody>
        </p:sp>
        <p:pic>
          <p:nvPicPr>
            <p:cNvPr id="43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10413">
              <a:off x="4573324" y="2089284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767935" y="3393285"/>
            <a:ext cx="5586462" cy="1445698"/>
            <a:chOff x="3767935" y="3393285"/>
            <a:chExt cx="5586462" cy="1445698"/>
          </a:xfrm>
        </p:grpSpPr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6699824" y="4146723"/>
              <a:ext cx="2654573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Architecture</a:t>
              </a:r>
            </a:p>
          </p:txBody>
        </p:sp>
        <p:pic>
          <p:nvPicPr>
            <p:cNvPr id="44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02837">
              <a:off x="4551433" y="2609787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68413" y="3848658"/>
            <a:ext cx="5414820" cy="1668637"/>
            <a:chOff x="3668413" y="3848658"/>
            <a:chExt cx="5414820" cy="1668637"/>
          </a:xfrm>
        </p:grpSpPr>
        <p:sp>
          <p:nvSpPr>
            <p:cNvPr id="37" name="Rectangle 3"/>
            <p:cNvSpPr txBox="1">
              <a:spLocks noChangeArrowheads="1"/>
            </p:cNvSpPr>
            <p:nvPr/>
          </p:nvSpPr>
          <p:spPr bwMode="auto">
            <a:xfrm>
              <a:off x="6699824" y="4901742"/>
              <a:ext cx="2383409" cy="61555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defRPr/>
              </a:pPr>
              <a:r>
                <a:rPr lang="en-US" sz="40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Tahoma" pitchFamily="34" charset="0"/>
                  <a:cs typeface="Tahoma" pitchFamily="34" charset="0"/>
                </a:rPr>
                <a:t>User Group</a:t>
              </a:r>
            </a:p>
          </p:txBody>
        </p:sp>
        <p:pic>
          <p:nvPicPr>
            <p:cNvPr id="45" name="Picture 2" descr="Kapcsolódó ké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54760">
              <a:off x="4451911" y="3065160"/>
              <a:ext cx="1445698" cy="3012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4" descr="Képtalálat a következőre: „comic iron man transparent background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7" y="998053"/>
            <a:ext cx="4034043" cy="55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-3" y="0"/>
            <a:ext cx="12192001" cy="11583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09800" y="233119"/>
            <a:ext cx="7600950" cy="855757"/>
          </a:xfrm>
        </p:spPr>
        <p:txBody>
          <a:bodyPr wrap="square"/>
          <a:lstStyle/>
          <a:p>
            <a:pPr algn="dist" latinLnBrk="0">
              <a:lnSpc>
                <a:spcPct val="80000"/>
              </a:lnSpc>
            </a:pPr>
            <a:r>
              <a:rPr lang="en-GB" sz="7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KNOW THE SOFTWARE</a:t>
            </a:r>
            <a:endParaRPr lang="en-US" sz="70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Picture 12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157EC879-2AA0-41EA-9586-68B70FE51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1" r="57069" b="34178"/>
          <a:stretch/>
        </p:blipFill>
        <p:spPr>
          <a:xfrm>
            <a:off x="-3" y="3056165"/>
            <a:ext cx="5508000" cy="3816000"/>
          </a:xfrm>
          <a:prstGeom prst="rect">
            <a:avLst/>
          </a:prstGeom>
        </p:spPr>
      </p:pic>
      <p:pic>
        <p:nvPicPr>
          <p:cNvPr id="6" name="Picture 4" descr="Kapcsolódó kép">
            <a:extLst>
              <a:ext uri="{FF2B5EF4-FFF2-40B4-BE49-F238E27FC236}">
                <a16:creationId xmlns:a16="http://schemas.microsoft.com/office/drawing/2014/main" id="{4A383AA1-CD02-4225-9666-F5AB50E3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54" y="3093989"/>
            <a:ext cx="2134796" cy="160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E4F5239-1E1A-48C1-BCD5-10980D7442B6}"/>
              </a:ext>
            </a:extLst>
          </p:cNvPr>
          <p:cNvGrpSpPr/>
          <p:nvPr/>
        </p:nvGrpSpPr>
        <p:grpSpPr>
          <a:xfrm>
            <a:off x="8062633" y="-17205"/>
            <a:ext cx="4717127" cy="4588192"/>
            <a:chOff x="7850955" y="375973"/>
            <a:chExt cx="4717127" cy="4588192"/>
          </a:xfrm>
        </p:grpSpPr>
        <p:pic>
          <p:nvPicPr>
            <p:cNvPr id="10" name="Picture 9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9264FCC4-BBC5-41EA-AF9E-CF4855D7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955" y="375973"/>
              <a:ext cx="4717127" cy="45881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921652-E77F-4572-8042-2B11EE15DE13}"/>
                </a:ext>
              </a:extLst>
            </p:cNvPr>
            <p:cNvSpPr txBox="1"/>
            <p:nvPr/>
          </p:nvSpPr>
          <p:spPr>
            <a:xfrm>
              <a:off x="8428785" y="1644656"/>
              <a:ext cx="35614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/>
                <a:t>Areas with lot of bugs</a:t>
              </a:r>
              <a:endParaRPr lang="hu-HU" sz="3600" b="1" dirty="0"/>
            </a:p>
          </p:txBody>
        </p:sp>
      </p:grpSp>
      <p:pic>
        <p:nvPicPr>
          <p:cNvPr id="9" name="Picture 2" descr="KÃ©ptalÃ¡lat a kÃ¶vetkezÅre: âcartoon magic trick transparent backgroundâ">
            <a:extLst>
              <a:ext uri="{FF2B5EF4-FFF2-40B4-BE49-F238E27FC236}">
                <a16:creationId xmlns:a16="http://schemas.microsoft.com/office/drawing/2014/main" id="{D61D393D-6129-4E8F-B411-72172658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35" y="4646774"/>
            <a:ext cx="1649458" cy="214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F5EAAF5-DC0D-4031-9C2A-4A5D433409F3}"/>
              </a:ext>
            </a:extLst>
          </p:cNvPr>
          <p:cNvGrpSpPr/>
          <p:nvPr/>
        </p:nvGrpSpPr>
        <p:grpSpPr>
          <a:xfrm>
            <a:off x="1330108" y="1800542"/>
            <a:ext cx="5754422" cy="3946010"/>
            <a:chOff x="1330108" y="1800542"/>
            <a:chExt cx="5754422" cy="3946010"/>
          </a:xfrm>
        </p:grpSpPr>
        <p:pic>
          <p:nvPicPr>
            <p:cNvPr id="14" name="Picture 13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444FB7E6-0C4B-4F76-8A19-CDFF3EB9B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30108" y="1800542"/>
              <a:ext cx="5754422" cy="394601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0E3AAF-0D57-4F4F-A4D5-6E9590105470}"/>
                </a:ext>
              </a:extLst>
            </p:cNvPr>
            <p:cNvSpPr txBox="1"/>
            <p:nvPr/>
          </p:nvSpPr>
          <p:spPr>
            <a:xfrm>
              <a:off x="2050501" y="3127216"/>
              <a:ext cx="4313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/>
                <a:t>Tricky interactions</a:t>
              </a:r>
              <a:endParaRPr lang="hu-HU" sz="36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642D9-72E0-4D37-A862-A1AEDA673142}"/>
              </a:ext>
            </a:extLst>
          </p:cNvPr>
          <p:cNvGrpSpPr/>
          <p:nvPr/>
        </p:nvGrpSpPr>
        <p:grpSpPr>
          <a:xfrm rot="18578436">
            <a:off x="7711190" y="3651163"/>
            <a:ext cx="4442633" cy="3580194"/>
            <a:chOff x="7055663" y="2665056"/>
            <a:chExt cx="5754424" cy="4191095"/>
          </a:xfrm>
        </p:grpSpPr>
        <p:pic>
          <p:nvPicPr>
            <p:cNvPr id="19" name="Picture 18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7D18EFAB-2702-421F-A359-59BEE9957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5663" y="2665056"/>
              <a:ext cx="5754424" cy="39460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569FE7-F003-4263-89D7-65CB7684A79B}"/>
                </a:ext>
              </a:extLst>
            </p:cNvPr>
            <p:cNvSpPr txBox="1"/>
            <p:nvPr/>
          </p:nvSpPr>
          <p:spPr>
            <a:xfrm rot="3021564">
              <a:off x="7700593" y="4129500"/>
              <a:ext cx="3898548" cy="155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/>
                <a:t>Project</a:t>
              </a:r>
            </a:p>
            <a:p>
              <a:pPr algn="ctr"/>
              <a:r>
                <a:rPr lang="en-GB" sz="3600" b="1" dirty="0"/>
                <a:t>issues</a:t>
              </a:r>
              <a:endParaRPr lang="hu-HU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22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54058</TotalTime>
  <Words>289</Words>
  <Application>Microsoft Office PowerPoint</Application>
  <PresentationFormat>Widescreen</PresentationFormat>
  <Paragraphs>184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맑은 고딕</vt:lpstr>
      <vt:lpstr>Arial</vt:lpstr>
      <vt:lpstr>Calibri</vt:lpstr>
      <vt:lpstr>Comic Sans MS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pello</dc:creator>
  <cp:lastModifiedBy>Attila Fekete</cp:lastModifiedBy>
  <cp:revision>608</cp:revision>
  <dcterms:created xsi:type="dcterms:W3CDTF">2015-12-02T02:04:02Z</dcterms:created>
  <dcterms:modified xsi:type="dcterms:W3CDTF">2019-03-22T21:25:54Z</dcterms:modified>
</cp:coreProperties>
</file>