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5" r:id="rId2"/>
    <p:sldMasterId id="2147483694" r:id="rId3"/>
    <p:sldMasterId id="2147483667" r:id="rId4"/>
    <p:sldMasterId id="2147483660" r:id="rId5"/>
    <p:sldMasterId id="2147483700" r:id="rId6"/>
  </p:sldMasterIdLst>
  <p:notesMasterIdLst>
    <p:notesMasterId r:id="rId19"/>
  </p:notesMasterIdLst>
  <p:sldIdLst>
    <p:sldId id="257" r:id="rId7"/>
    <p:sldId id="264" r:id="rId8"/>
    <p:sldId id="275" r:id="rId9"/>
    <p:sldId id="260" r:id="rId10"/>
    <p:sldId id="284" r:id="rId11"/>
    <p:sldId id="276" r:id="rId12"/>
    <p:sldId id="281" r:id="rId13"/>
    <p:sldId id="283" r:id="rId14"/>
    <p:sldId id="277" r:id="rId15"/>
    <p:sldId id="279" r:id="rId16"/>
    <p:sldId id="278" r:id="rId17"/>
    <p:sldId id="282" r:id="rId18"/>
  </p:sldIdLst>
  <p:sldSz cx="9144000" cy="6858000" type="screen4x3"/>
  <p:notesSz cx="6858000" cy="9144000"/>
  <p:defaultTextStyle>
    <a:defPPr marL="0" marR="0" indent="0" algn="l" defTabSz="642915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3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160729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321457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482186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642915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803643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964372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125101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285829" algn="ctr" defTabSz="41075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5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Standardabschnitt" id="{35B494CA-8AA8-47C9-8D95-F71C997999F6}">
          <p14:sldIdLst>
            <p14:sldId id="257"/>
            <p14:sldId id="264"/>
            <p14:sldId id="275"/>
            <p14:sldId id="260"/>
            <p14:sldId id="284"/>
            <p14:sldId id="276"/>
            <p14:sldId id="281"/>
            <p14:sldId id="283"/>
            <p14:sldId id="277"/>
            <p14:sldId id="279"/>
            <p14:sldId id="278"/>
            <p14:sldId id="282"/>
          </p14:sldIdLst>
        </p14:section>
        <p14:section name="Symbole / Logos" id="{1CE31944-02B3-4866-A642-7D35A59DC046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0C53C"/>
    <a:srgbClr val="E6D064"/>
    <a:srgbClr val="EBC447"/>
    <a:srgbClr val="385723"/>
    <a:srgbClr val="C6E2B4"/>
    <a:srgbClr val="70AD47"/>
    <a:srgbClr val="CDE7EC"/>
    <a:srgbClr val="545A60"/>
    <a:srgbClr val="686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41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191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3992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21457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1pPr>
    <a:lvl2pPr indent="160729" defTabSz="321457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2pPr>
    <a:lvl3pPr indent="321457" defTabSz="321457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3pPr>
    <a:lvl4pPr indent="482186" defTabSz="321457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4pPr>
    <a:lvl5pPr indent="642915" defTabSz="321457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5pPr>
    <a:lvl6pPr indent="803643" defTabSz="321457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6pPr>
    <a:lvl7pPr indent="964372" defTabSz="321457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7pPr>
    <a:lvl8pPr indent="1125101" defTabSz="321457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8pPr>
    <a:lvl9pPr indent="1285829" defTabSz="321457" latinLnBrk="0">
      <a:lnSpc>
        <a:spcPct val="117999"/>
      </a:lnSpc>
      <a:defRPr sz="15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517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142485" y="1624013"/>
            <a:ext cx="6858000" cy="2236787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142485" y="4005263"/>
            <a:ext cx="6858000" cy="1655340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 sz="20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22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13"/>
          <p:cNvSpPr>
            <a:spLocks noGrp="1"/>
          </p:cNvSpPr>
          <p:nvPr>
            <p:ph sz="quarter" idx="12"/>
          </p:nvPr>
        </p:nvSpPr>
        <p:spPr>
          <a:xfrm>
            <a:off x="3276600" y="1628775"/>
            <a:ext cx="2590800" cy="4680591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334" h="4691285">
                <a:moveTo>
                  <a:pt x="5" y="2162764"/>
                </a:moveTo>
                <a:cubicBezTo>
                  <a:pt x="2655" y="1380886"/>
                  <a:pt x="958137" y="-3968"/>
                  <a:pt x="1439191" y="8"/>
                </a:cubicBezTo>
                <a:cubicBezTo>
                  <a:pt x="1920245" y="3984"/>
                  <a:pt x="2888979" y="1404740"/>
                  <a:pt x="2886329" y="2186618"/>
                </a:cubicBezTo>
                <a:cubicBezTo>
                  <a:pt x="2883679" y="2968496"/>
                  <a:pt x="1904343" y="4695255"/>
                  <a:pt x="1423289" y="4691279"/>
                </a:cubicBezTo>
                <a:cubicBezTo>
                  <a:pt x="942235" y="4687303"/>
                  <a:pt x="-2645" y="2944642"/>
                  <a:pt x="5" y="2162764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51626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Inhaltsplatzhalter 13"/>
          <p:cNvSpPr>
            <a:spLocks noGrp="1"/>
          </p:cNvSpPr>
          <p:nvPr>
            <p:ph sz="quarter" idx="13"/>
          </p:nvPr>
        </p:nvSpPr>
        <p:spPr>
          <a:xfrm>
            <a:off x="539750" y="1655636"/>
            <a:ext cx="2484108" cy="2174878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02FD7454-E77F-44D9-AD30-3B258AB516D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17338" y="4005263"/>
            <a:ext cx="2484108" cy="2179847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44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5162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Inhaltsplatzhalter 13"/>
          <p:cNvSpPr>
            <a:spLocks noGrp="1"/>
          </p:cNvSpPr>
          <p:nvPr>
            <p:ph sz="quarter" idx="13"/>
          </p:nvPr>
        </p:nvSpPr>
        <p:spPr>
          <a:xfrm>
            <a:off x="553261" y="1628775"/>
            <a:ext cx="3947302" cy="2179847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AA02625D-A65E-4D19-BC57-1AB18A86FAA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43438" y="1628775"/>
            <a:ext cx="3960812" cy="2179847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F30E82C0-9392-4A96-B36C-E3374989896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53260" y="4026591"/>
            <a:ext cx="3947302" cy="2179847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065AED70-DE8B-4822-93C2-A45123CD6C8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43438" y="4026590"/>
            <a:ext cx="3960812" cy="2179847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05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89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142485" y="1624013"/>
            <a:ext cx="6858000" cy="2236787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1135171" y="4005263"/>
            <a:ext cx="6858000" cy="1704552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 sz="20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024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13">
            <a:extLst>
              <a:ext uri="{FF2B5EF4-FFF2-40B4-BE49-F238E27FC236}">
                <a16:creationId xmlns:a16="http://schemas.microsoft.com/office/drawing/2014/main" id="{70C92AD0-B5CD-42FD-8AEF-6E1F5D9538B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7991475" cy="468153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 defTabSz="358775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spcAft>
                <a:spcPts val="1000"/>
              </a:spcAft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750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823635C9-D5F0-4B84-9B63-1EBF0B5FF77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628775"/>
            <a:ext cx="3960812" cy="4572794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82563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DA12BEA1-9A41-499E-BF83-CA0ABB5C1E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3438" y="1628775"/>
            <a:ext cx="3960812" cy="460851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82563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73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2"/>
          <p:cNvSpPr>
            <a:spLocks noGrp="1"/>
          </p:cNvSpPr>
          <p:nvPr>
            <p:ph type="pic" idx="13"/>
          </p:nvPr>
        </p:nvSpPr>
        <p:spPr>
          <a:xfrm>
            <a:off x="1312245" y="1624013"/>
            <a:ext cx="6489416" cy="5742760"/>
          </a:xfrm>
          <a:prstGeom prst="flowChartConnector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8431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02"/>
          <p:cNvSpPr>
            <a:spLocks noGrp="1"/>
          </p:cNvSpPr>
          <p:nvPr>
            <p:ph type="pic" idx="13"/>
          </p:nvPr>
        </p:nvSpPr>
        <p:spPr>
          <a:xfrm>
            <a:off x="592403" y="3065107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7" name="Shape 102"/>
          <p:cNvSpPr>
            <a:spLocks noGrp="1"/>
          </p:cNvSpPr>
          <p:nvPr>
            <p:ph type="pic" idx="14"/>
          </p:nvPr>
        </p:nvSpPr>
        <p:spPr>
          <a:xfrm>
            <a:off x="2531608" y="4102762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467194AF-C68B-4D0F-8FE2-29272A45366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28775"/>
            <a:ext cx="4848497" cy="222617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257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2"/>
          <p:cNvSpPr>
            <a:spLocks noGrp="1"/>
          </p:cNvSpPr>
          <p:nvPr>
            <p:ph type="pic" idx="13"/>
          </p:nvPr>
        </p:nvSpPr>
        <p:spPr>
          <a:xfrm>
            <a:off x="-990730" y="3240157"/>
            <a:ext cx="6608328" cy="4010607"/>
          </a:xfrm>
          <a:prstGeom prst="ellips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9" name="Inhaltsplatzhalter 13"/>
          <p:cNvSpPr>
            <a:spLocks noGrp="1"/>
          </p:cNvSpPr>
          <p:nvPr>
            <p:ph sz="quarter" idx="12"/>
          </p:nvPr>
        </p:nvSpPr>
        <p:spPr>
          <a:xfrm>
            <a:off x="3276600" y="1628775"/>
            <a:ext cx="5327650" cy="2243138"/>
          </a:xfrm>
          <a:prstGeom prst="rect">
            <a:avLst/>
          </a:prstGeom>
        </p:spPr>
        <p:txBody>
          <a:bodyPr lIns="0" tIns="0" rIns="0" bIns="0"/>
          <a:lstStyle>
            <a:lvl1pPr marL="0" indent="179388">
              <a:spcBef>
                <a:spcPts val="0"/>
              </a:spcBef>
              <a:buSzPct val="100000"/>
              <a:defRPr sz="1600"/>
            </a:lvl1pPr>
            <a:lvl2pPr marL="358775" indent="179388">
              <a:spcBef>
                <a:spcPts val="0"/>
              </a:spcBef>
              <a:buSzPct val="100000"/>
              <a:defRPr sz="1600"/>
            </a:lvl2pPr>
            <a:lvl3pPr marL="715963" indent="179388">
              <a:spcBef>
                <a:spcPts val="0"/>
              </a:spcBef>
              <a:buSzPct val="100000"/>
              <a:defRPr sz="1600"/>
            </a:lvl3pPr>
            <a:lvl4pPr marL="1077913" indent="179388">
              <a:spcBef>
                <a:spcPts val="0"/>
              </a:spcBef>
              <a:buSzPct val="100000"/>
              <a:defRPr sz="1600"/>
            </a:lvl4pPr>
            <a:lvl5pPr marL="1436688" indent="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9066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13"/>
          <p:cNvSpPr>
            <a:spLocks noGrp="1"/>
          </p:cNvSpPr>
          <p:nvPr>
            <p:ph sz="quarter" idx="12" hasCustomPrompt="1"/>
          </p:nvPr>
        </p:nvSpPr>
        <p:spPr>
          <a:xfrm>
            <a:off x="3276600" y="1640290"/>
            <a:ext cx="3959225" cy="4596998"/>
          </a:xfrm>
          <a:prstGeom prst="rect">
            <a:avLst/>
          </a:prstGeom>
        </p:spPr>
        <p:txBody>
          <a:bodyPr lIns="0" tIns="0" rIns="0" bIns="0"/>
          <a:lstStyle>
            <a:lvl1pPr marL="0" indent="179388">
              <a:spcBef>
                <a:spcPts val="0"/>
              </a:spcBef>
              <a:buSzPct val="100000"/>
              <a:defRPr sz="1600"/>
            </a:lvl1pPr>
            <a:lvl2pPr marL="358775" indent="179388">
              <a:spcBef>
                <a:spcPts val="0"/>
              </a:spcBef>
              <a:buSzPct val="100000"/>
              <a:defRPr sz="1600"/>
            </a:lvl2pPr>
            <a:lvl3pPr marL="715963" indent="179388">
              <a:spcBef>
                <a:spcPts val="0"/>
              </a:spcBef>
              <a:buSzPct val="100000"/>
              <a:defRPr sz="1600"/>
            </a:lvl3pPr>
            <a:lvl4pPr marL="1077913" indent="179388">
              <a:spcBef>
                <a:spcPts val="0"/>
              </a:spcBef>
              <a:buSzPct val="100000"/>
              <a:defRPr sz="1600"/>
            </a:lvl4pPr>
            <a:lvl5pPr marL="1436688" indent="180000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	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2674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1" y="333375"/>
            <a:ext cx="6583362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064499" cy="468630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 defTabSz="358775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spcAft>
                <a:spcPts val="1000"/>
              </a:spcAft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618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/>
          <p:cNvSpPr>
            <a:spLocks noGrp="1"/>
          </p:cNvSpPr>
          <p:nvPr>
            <p:ph type="pic" idx="13"/>
          </p:nvPr>
        </p:nvSpPr>
        <p:spPr>
          <a:xfrm>
            <a:off x="628427" y="1624013"/>
            <a:ext cx="3856261" cy="5801156"/>
          </a:xfrm>
          <a:custGeom>
            <a:avLst/>
            <a:gdLst>
              <a:gd name="connsiteX0" fmla="*/ 0 w 9578447"/>
              <a:gd name="connsiteY0" fmla="*/ 4265780 h 8531560"/>
              <a:gd name="connsiteX1" fmla="*/ 4789224 w 9578447"/>
              <a:gd name="connsiteY1" fmla="*/ 0 h 8531560"/>
              <a:gd name="connsiteX2" fmla="*/ 9578448 w 9578447"/>
              <a:gd name="connsiteY2" fmla="*/ 4265780 h 8531560"/>
              <a:gd name="connsiteX3" fmla="*/ 4789224 w 9578447"/>
              <a:gd name="connsiteY3" fmla="*/ 8531560 h 8531560"/>
              <a:gd name="connsiteX4" fmla="*/ 0 w 9578447"/>
              <a:gd name="connsiteY4" fmla="*/ 4265780 h 8531560"/>
              <a:gd name="connsiteX0" fmla="*/ 0 w 7844898"/>
              <a:gd name="connsiteY0" fmla="*/ 4266423 h 8532937"/>
              <a:gd name="connsiteX1" fmla="*/ 4789224 w 7844898"/>
              <a:gd name="connsiteY1" fmla="*/ 643 h 8532937"/>
              <a:gd name="connsiteX2" fmla="*/ 7844898 w 7844898"/>
              <a:gd name="connsiteY2" fmla="*/ 4514073 h 8532937"/>
              <a:gd name="connsiteX3" fmla="*/ 4789224 w 7844898"/>
              <a:gd name="connsiteY3" fmla="*/ 8532203 h 8532937"/>
              <a:gd name="connsiteX4" fmla="*/ 0 w 7844898"/>
              <a:gd name="connsiteY4" fmla="*/ 4266423 h 8532937"/>
              <a:gd name="connsiteX0" fmla="*/ 0 w 5844648"/>
              <a:gd name="connsiteY0" fmla="*/ 4332791 h 8532292"/>
              <a:gd name="connsiteX1" fmla="*/ 2788974 w 5844648"/>
              <a:gd name="connsiteY1" fmla="*/ 336 h 8532292"/>
              <a:gd name="connsiteX2" fmla="*/ 5844648 w 5844648"/>
              <a:gd name="connsiteY2" fmla="*/ 4513766 h 8532292"/>
              <a:gd name="connsiteX3" fmla="*/ 2788974 w 5844648"/>
              <a:gd name="connsiteY3" fmla="*/ 8531896 h 8532292"/>
              <a:gd name="connsiteX4" fmla="*/ 0 w 5844648"/>
              <a:gd name="connsiteY4" fmla="*/ 4332791 h 8532292"/>
              <a:gd name="connsiteX0" fmla="*/ 0 w 5958948"/>
              <a:gd name="connsiteY0" fmla="*/ 4332791 h 8532292"/>
              <a:gd name="connsiteX1" fmla="*/ 2903274 w 5958948"/>
              <a:gd name="connsiteY1" fmla="*/ 336 h 8532292"/>
              <a:gd name="connsiteX2" fmla="*/ 5958948 w 5958948"/>
              <a:gd name="connsiteY2" fmla="*/ 4513766 h 8532292"/>
              <a:gd name="connsiteX3" fmla="*/ 2903274 w 5958948"/>
              <a:gd name="connsiteY3" fmla="*/ 8531896 h 8532292"/>
              <a:gd name="connsiteX4" fmla="*/ 0 w 5958948"/>
              <a:gd name="connsiteY4" fmla="*/ 4332791 h 8532292"/>
              <a:gd name="connsiteX0" fmla="*/ 0 w 5958948"/>
              <a:gd name="connsiteY0" fmla="*/ 4266015 h 8465516"/>
              <a:gd name="connsiteX1" fmla="*/ 2912799 w 5958948"/>
              <a:gd name="connsiteY1" fmla="*/ 235 h 8465516"/>
              <a:gd name="connsiteX2" fmla="*/ 5958948 w 5958948"/>
              <a:gd name="connsiteY2" fmla="*/ 4446990 h 8465516"/>
              <a:gd name="connsiteX3" fmla="*/ 2903274 w 5958948"/>
              <a:gd name="connsiteY3" fmla="*/ 8465120 h 8465516"/>
              <a:gd name="connsiteX4" fmla="*/ 0 w 5958948"/>
              <a:gd name="connsiteY4" fmla="*/ 4266015 h 8465516"/>
              <a:gd name="connsiteX0" fmla="*/ 0 w 5958948"/>
              <a:gd name="connsiteY0" fmla="*/ 4268105 h 8467606"/>
              <a:gd name="connsiteX1" fmla="*/ 2912799 w 5958948"/>
              <a:gd name="connsiteY1" fmla="*/ 2325 h 8467606"/>
              <a:gd name="connsiteX2" fmla="*/ 5958948 w 5958948"/>
              <a:gd name="connsiteY2" fmla="*/ 4449080 h 8467606"/>
              <a:gd name="connsiteX3" fmla="*/ 2903274 w 5958948"/>
              <a:gd name="connsiteY3" fmla="*/ 8467210 h 8467606"/>
              <a:gd name="connsiteX4" fmla="*/ 0 w 5958948"/>
              <a:gd name="connsiteY4" fmla="*/ 4268105 h 846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8" h="8467606">
                <a:moveTo>
                  <a:pt x="0" y="4268105"/>
                </a:moveTo>
                <a:cubicBezTo>
                  <a:pt x="1587" y="2857291"/>
                  <a:pt x="1757716" y="-94513"/>
                  <a:pt x="2912799" y="2325"/>
                </a:cubicBezTo>
                <a:cubicBezTo>
                  <a:pt x="4067882" y="99163"/>
                  <a:pt x="5958948" y="2093155"/>
                  <a:pt x="5958948" y="4449080"/>
                </a:cubicBezTo>
                <a:cubicBezTo>
                  <a:pt x="5958948" y="6805005"/>
                  <a:pt x="3896432" y="8497373"/>
                  <a:pt x="2903274" y="8467210"/>
                </a:cubicBezTo>
                <a:cubicBezTo>
                  <a:pt x="1910116" y="8437048"/>
                  <a:pt x="-1587" y="5678919"/>
                  <a:pt x="0" y="426810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Flussdiagramm: Verbindungsstelle 11"/>
          <p:cNvSpPr/>
          <p:nvPr userDrawn="1"/>
        </p:nvSpPr>
        <p:spPr>
          <a:xfrm>
            <a:off x="6353511" y="2820367"/>
            <a:ext cx="1912793" cy="1805377"/>
          </a:xfrm>
          <a:prstGeom prst="flowChartConnector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353511" y="2820367"/>
            <a:ext cx="1871418" cy="1805378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Adresse</a:t>
            </a:r>
          </a:p>
        </p:txBody>
      </p:sp>
      <p:sp>
        <p:nvSpPr>
          <p:cNvPr id="15" name="Flussdiagramm: Verbindungsstelle 14"/>
          <p:cNvSpPr/>
          <p:nvPr userDrawn="1"/>
        </p:nvSpPr>
        <p:spPr>
          <a:xfrm>
            <a:off x="4767778" y="3943444"/>
            <a:ext cx="1852716" cy="1733240"/>
          </a:xfrm>
          <a:prstGeom prst="flowChartConnector">
            <a:avLst/>
          </a:prstGeom>
          <a:solidFill>
            <a:schemeClr val="accent1">
              <a:alpha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4603206" y="1678261"/>
            <a:ext cx="2017288" cy="1789334"/>
          </a:xfrm>
          <a:prstGeom prst="ellipse">
            <a:avLst/>
          </a:prstGeom>
          <a:solidFill>
            <a:srgbClr val="E0C53C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4767777" y="3961321"/>
            <a:ext cx="1852717" cy="1715363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Sonstiges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4611052" y="2171987"/>
            <a:ext cx="1958767" cy="779674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accent3">
                    <a:lumMod val="50000"/>
                  </a:schemeClr>
                </a:solidFill>
                <a:latin typeface="BradleyHand ITC" panose="02000803030000020004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7185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5"/>
          <p:cNvSpPr>
            <a:spLocks noGrp="1"/>
          </p:cNvSpPr>
          <p:nvPr>
            <p:ph sz="quarter" idx="10"/>
          </p:nvPr>
        </p:nvSpPr>
        <p:spPr>
          <a:xfrm>
            <a:off x="593678" y="1628775"/>
            <a:ext cx="7956644" cy="5569476"/>
          </a:xfrm>
          <a:custGeom>
            <a:avLst/>
            <a:gdLst>
              <a:gd name="connsiteX0" fmla="*/ 0 w 7362825"/>
              <a:gd name="connsiteY0" fmla="*/ 0 h 6086475"/>
              <a:gd name="connsiteX1" fmla="*/ 7362825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7362825"/>
              <a:gd name="connsiteY0" fmla="*/ 0 h 6086475"/>
              <a:gd name="connsiteX1" fmla="*/ 7353300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8277832"/>
              <a:gd name="connsiteY0" fmla="*/ 0 h 6086475"/>
              <a:gd name="connsiteX1" fmla="*/ 7353300 w 8277832"/>
              <a:gd name="connsiteY1" fmla="*/ 0 h 6086475"/>
              <a:gd name="connsiteX2" fmla="*/ 7362825 w 8277832"/>
              <a:gd name="connsiteY2" fmla="*/ 6086475 h 6086475"/>
              <a:gd name="connsiteX3" fmla="*/ 0 w 8277832"/>
              <a:gd name="connsiteY3" fmla="*/ 6086475 h 6086475"/>
              <a:gd name="connsiteX4" fmla="*/ 0 w 8277832"/>
              <a:gd name="connsiteY4" fmla="*/ 0 h 6086475"/>
              <a:gd name="connsiteX0" fmla="*/ 919758 w 9197590"/>
              <a:gd name="connsiteY0" fmla="*/ 0 h 6086475"/>
              <a:gd name="connsiteX1" fmla="*/ 8273058 w 9197590"/>
              <a:gd name="connsiteY1" fmla="*/ 0 h 6086475"/>
              <a:gd name="connsiteX2" fmla="*/ 8282583 w 9197590"/>
              <a:gd name="connsiteY2" fmla="*/ 6086475 h 6086475"/>
              <a:gd name="connsiteX3" fmla="*/ 919758 w 9197590"/>
              <a:gd name="connsiteY3" fmla="*/ 6086475 h 6086475"/>
              <a:gd name="connsiteX4" fmla="*/ 919758 w 9197590"/>
              <a:gd name="connsiteY4" fmla="*/ 0 h 6086475"/>
              <a:gd name="connsiteX0" fmla="*/ 919758 w 9197590"/>
              <a:gd name="connsiteY0" fmla="*/ 760809 h 6847284"/>
              <a:gd name="connsiteX1" fmla="*/ 8273058 w 9197590"/>
              <a:gd name="connsiteY1" fmla="*/ 760809 h 6847284"/>
              <a:gd name="connsiteX2" fmla="*/ 8282583 w 9197590"/>
              <a:gd name="connsiteY2" fmla="*/ 6847284 h 6847284"/>
              <a:gd name="connsiteX3" fmla="*/ 919758 w 9197590"/>
              <a:gd name="connsiteY3" fmla="*/ 6847284 h 6847284"/>
              <a:gd name="connsiteX4" fmla="*/ 919758 w 9197590"/>
              <a:gd name="connsiteY4" fmla="*/ 760809 h 6847284"/>
              <a:gd name="connsiteX0" fmla="*/ 919758 w 9197590"/>
              <a:gd name="connsiteY0" fmla="*/ 760809 h 7608093"/>
              <a:gd name="connsiteX1" fmla="*/ 8273058 w 9197590"/>
              <a:gd name="connsiteY1" fmla="*/ 760809 h 7608093"/>
              <a:gd name="connsiteX2" fmla="*/ 8282583 w 9197590"/>
              <a:gd name="connsiteY2" fmla="*/ 6847284 h 7608093"/>
              <a:gd name="connsiteX3" fmla="*/ 919758 w 9197590"/>
              <a:gd name="connsiteY3" fmla="*/ 6847284 h 7608093"/>
              <a:gd name="connsiteX4" fmla="*/ 919758 w 9197590"/>
              <a:gd name="connsiteY4" fmla="*/ 760809 h 760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7590" h="7608093">
                <a:moveTo>
                  <a:pt x="919758" y="760809"/>
                </a:moveTo>
                <a:cubicBezTo>
                  <a:pt x="2145308" y="-253603"/>
                  <a:pt x="7045920" y="-253604"/>
                  <a:pt x="8273058" y="760809"/>
                </a:cubicBezTo>
                <a:cubicBezTo>
                  <a:pt x="9500196" y="1775222"/>
                  <a:pt x="9508133" y="5832872"/>
                  <a:pt x="8282583" y="6847284"/>
                </a:cubicBezTo>
                <a:cubicBezTo>
                  <a:pt x="7057033" y="7861696"/>
                  <a:pt x="2146896" y="7861697"/>
                  <a:pt x="919758" y="6847284"/>
                </a:cubicBezTo>
                <a:cubicBezTo>
                  <a:pt x="-307380" y="5832871"/>
                  <a:pt x="-305792" y="1775221"/>
                  <a:pt x="919758" y="760809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0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358775" indent="180000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715963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077913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436688" indent="180000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93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45796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DCC3591C-A808-4DE2-B260-9AEA7C7C255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76600" y="1628775"/>
            <a:ext cx="2590799" cy="4680591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334" h="4691285">
                <a:moveTo>
                  <a:pt x="5" y="2162764"/>
                </a:moveTo>
                <a:cubicBezTo>
                  <a:pt x="2655" y="1380886"/>
                  <a:pt x="958137" y="-3968"/>
                  <a:pt x="1439191" y="8"/>
                </a:cubicBezTo>
                <a:cubicBezTo>
                  <a:pt x="1920245" y="3984"/>
                  <a:pt x="2888979" y="1404740"/>
                  <a:pt x="2886329" y="2186618"/>
                </a:cubicBezTo>
                <a:cubicBezTo>
                  <a:pt x="2883679" y="2968496"/>
                  <a:pt x="1904343" y="4695255"/>
                  <a:pt x="1423289" y="4691279"/>
                </a:cubicBezTo>
                <a:cubicBezTo>
                  <a:pt x="942235" y="4687303"/>
                  <a:pt x="-2645" y="2944642"/>
                  <a:pt x="5" y="2162764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1208DEBF-79EB-4EB6-A900-03A1D8E29BD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628775"/>
            <a:ext cx="2618418" cy="2232025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13">
            <a:extLst>
              <a:ext uri="{FF2B5EF4-FFF2-40B4-BE49-F238E27FC236}">
                <a16:creationId xmlns:a16="http://schemas.microsoft.com/office/drawing/2014/main" id="{B66ED85D-745C-4A7C-A022-F62E4185376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11862" y="4005263"/>
            <a:ext cx="2592388" cy="2232025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84517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E521A4E1-9635-4BB6-9234-907120163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33374"/>
            <a:ext cx="6696075" cy="129540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22FC2298-3277-409E-A9AA-3F987851FD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628775"/>
            <a:ext cx="3869247" cy="2207729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6272C9B5-4FF7-4C58-87FA-BDD6816F5EC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43438" y="1656655"/>
            <a:ext cx="3960812" cy="2179849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13">
            <a:extLst>
              <a:ext uri="{FF2B5EF4-FFF2-40B4-BE49-F238E27FC236}">
                <a16:creationId xmlns:a16="http://schemas.microsoft.com/office/drawing/2014/main" id="{9083045F-049E-4082-8CA7-5DB4B039D52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0" y="4005265"/>
            <a:ext cx="3960813" cy="2229056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13">
            <a:extLst>
              <a:ext uri="{FF2B5EF4-FFF2-40B4-BE49-F238E27FC236}">
                <a16:creationId xmlns:a16="http://schemas.microsoft.com/office/drawing/2014/main" id="{6537532B-CC9F-4AFA-A94A-3F65D950368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43438" y="4005264"/>
            <a:ext cx="3960812" cy="2229056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330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608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1142485" y="1624013"/>
            <a:ext cx="6858000" cy="2247900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Untertitel 2"/>
          <p:cNvSpPr>
            <a:spLocks noGrp="1"/>
          </p:cNvSpPr>
          <p:nvPr>
            <p:ph type="subTitle" idx="1"/>
          </p:nvPr>
        </p:nvSpPr>
        <p:spPr>
          <a:xfrm>
            <a:off x="1135171" y="4005263"/>
            <a:ext cx="6858000" cy="1704552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 sz="20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31047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499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2A24706B-6A46-415F-B960-DEE14B97BEC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064499" cy="453707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 defTabSz="358775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spcAft>
                <a:spcPts val="1000"/>
              </a:spcAft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515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0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81463C07-0DF7-4F5E-9BD8-158B1C48DC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1974" y="1628775"/>
            <a:ext cx="3996378" cy="453707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82563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A3CA250D-9E86-48AF-AD04-A9547097D0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3438" y="1628775"/>
            <a:ext cx="3960812" cy="453707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82563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7298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/>
          <p:cNvSpPr>
            <a:spLocks noGrp="1"/>
          </p:cNvSpPr>
          <p:nvPr>
            <p:ph type="pic" idx="13"/>
          </p:nvPr>
        </p:nvSpPr>
        <p:spPr>
          <a:xfrm>
            <a:off x="1312245" y="1624013"/>
            <a:ext cx="6489416" cy="5742760"/>
          </a:xfrm>
          <a:prstGeom prst="flowChartConnector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499" cy="1290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5788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2"/>
          <p:cNvSpPr>
            <a:spLocks noGrp="1"/>
          </p:cNvSpPr>
          <p:nvPr>
            <p:ph type="pic" idx="13"/>
          </p:nvPr>
        </p:nvSpPr>
        <p:spPr>
          <a:xfrm>
            <a:off x="592403" y="3065107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8" name="Shape 102"/>
          <p:cNvSpPr>
            <a:spLocks noGrp="1"/>
          </p:cNvSpPr>
          <p:nvPr>
            <p:ph type="pic" idx="14"/>
          </p:nvPr>
        </p:nvSpPr>
        <p:spPr>
          <a:xfrm>
            <a:off x="2531608" y="4102762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499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47582EC9-92D8-4FD5-A847-4C03EC4AEBE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28774"/>
            <a:ext cx="5327649" cy="223202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1836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583362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Inhaltsplatzhalter 13"/>
          <p:cNvSpPr>
            <a:spLocks noGrp="1"/>
          </p:cNvSpPr>
          <p:nvPr>
            <p:ph sz="quarter" idx="12"/>
          </p:nvPr>
        </p:nvSpPr>
        <p:spPr>
          <a:xfrm>
            <a:off x="539749" y="1628775"/>
            <a:ext cx="3960814" cy="4703266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1429F61C-4258-41E1-B99E-A466C4EB38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3438" y="1628775"/>
            <a:ext cx="3960812" cy="4703266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791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2"/>
          <p:cNvSpPr>
            <a:spLocks noGrp="1"/>
          </p:cNvSpPr>
          <p:nvPr>
            <p:ph type="pic" idx="13"/>
          </p:nvPr>
        </p:nvSpPr>
        <p:spPr>
          <a:xfrm>
            <a:off x="-990730" y="3240157"/>
            <a:ext cx="6608328" cy="4010607"/>
          </a:xfrm>
          <a:prstGeom prst="ellips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A3EB955F-FCFF-4DB5-9D4D-AAAC47B40F1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28775"/>
            <a:ext cx="5327650" cy="223202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9664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13">
            <a:extLst>
              <a:ext uri="{FF2B5EF4-FFF2-40B4-BE49-F238E27FC236}">
                <a16:creationId xmlns:a16="http://schemas.microsoft.com/office/drawing/2014/main" id="{460F7067-44AC-4F25-9A90-EF55D8C2F7D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28775"/>
            <a:ext cx="5327650" cy="453707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157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/>
          <p:cNvSpPr>
            <a:spLocks noGrp="1"/>
          </p:cNvSpPr>
          <p:nvPr>
            <p:ph type="pic" idx="13"/>
          </p:nvPr>
        </p:nvSpPr>
        <p:spPr>
          <a:xfrm>
            <a:off x="628427" y="1624013"/>
            <a:ext cx="3856261" cy="5801156"/>
          </a:xfrm>
          <a:custGeom>
            <a:avLst/>
            <a:gdLst>
              <a:gd name="connsiteX0" fmla="*/ 0 w 9578447"/>
              <a:gd name="connsiteY0" fmla="*/ 4265780 h 8531560"/>
              <a:gd name="connsiteX1" fmla="*/ 4789224 w 9578447"/>
              <a:gd name="connsiteY1" fmla="*/ 0 h 8531560"/>
              <a:gd name="connsiteX2" fmla="*/ 9578448 w 9578447"/>
              <a:gd name="connsiteY2" fmla="*/ 4265780 h 8531560"/>
              <a:gd name="connsiteX3" fmla="*/ 4789224 w 9578447"/>
              <a:gd name="connsiteY3" fmla="*/ 8531560 h 8531560"/>
              <a:gd name="connsiteX4" fmla="*/ 0 w 9578447"/>
              <a:gd name="connsiteY4" fmla="*/ 4265780 h 8531560"/>
              <a:gd name="connsiteX0" fmla="*/ 0 w 7844898"/>
              <a:gd name="connsiteY0" fmla="*/ 4266423 h 8532937"/>
              <a:gd name="connsiteX1" fmla="*/ 4789224 w 7844898"/>
              <a:gd name="connsiteY1" fmla="*/ 643 h 8532937"/>
              <a:gd name="connsiteX2" fmla="*/ 7844898 w 7844898"/>
              <a:gd name="connsiteY2" fmla="*/ 4514073 h 8532937"/>
              <a:gd name="connsiteX3" fmla="*/ 4789224 w 7844898"/>
              <a:gd name="connsiteY3" fmla="*/ 8532203 h 8532937"/>
              <a:gd name="connsiteX4" fmla="*/ 0 w 7844898"/>
              <a:gd name="connsiteY4" fmla="*/ 4266423 h 8532937"/>
              <a:gd name="connsiteX0" fmla="*/ 0 w 5844648"/>
              <a:gd name="connsiteY0" fmla="*/ 4332791 h 8532292"/>
              <a:gd name="connsiteX1" fmla="*/ 2788974 w 5844648"/>
              <a:gd name="connsiteY1" fmla="*/ 336 h 8532292"/>
              <a:gd name="connsiteX2" fmla="*/ 5844648 w 5844648"/>
              <a:gd name="connsiteY2" fmla="*/ 4513766 h 8532292"/>
              <a:gd name="connsiteX3" fmla="*/ 2788974 w 5844648"/>
              <a:gd name="connsiteY3" fmla="*/ 8531896 h 8532292"/>
              <a:gd name="connsiteX4" fmla="*/ 0 w 5844648"/>
              <a:gd name="connsiteY4" fmla="*/ 4332791 h 8532292"/>
              <a:gd name="connsiteX0" fmla="*/ 0 w 5958948"/>
              <a:gd name="connsiteY0" fmla="*/ 4332791 h 8532292"/>
              <a:gd name="connsiteX1" fmla="*/ 2903274 w 5958948"/>
              <a:gd name="connsiteY1" fmla="*/ 336 h 8532292"/>
              <a:gd name="connsiteX2" fmla="*/ 5958948 w 5958948"/>
              <a:gd name="connsiteY2" fmla="*/ 4513766 h 8532292"/>
              <a:gd name="connsiteX3" fmla="*/ 2903274 w 5958948"/>
              <a:gd name="connsiteY3" fmla="*/ 8531896 h 8532292"/>
              <a:gd name="connsiteX4" fmla="*/ 0 w 5958948"/>
              <a:gd name="connsiteY4" fmla="*/ 4332791 h 8532292"/>
              <a:gd name="connsiteX0" fmla="*/ 0 w 5958948"/>
              <a:gd name="connsiteY0" fmla="*/ 4266015 h 8465516"/>
              <a:gd name="connsiteX1" fmla="*/ 2912799 w 5958948"/>
              <a:gd name="connsiteY1" fmla="*/ 235 h 8465516"/>
              <a:gd name="connsiteX2" fmla="*/ 5958948 w 5958948"/>
              <a:gd name="connsiteY2" fmla="*/ 4446990 h 8465516"/>
              <a:gd name="connsiteX3" fmla="*/ 2903274 w 5958948"/>
              <a:gd name="connsiteY3" fmla="*/ 8465120 h 8465516"/>
              <a:gd name="connsiteX4" fmla="*/ 0 w 5958948"/>
              <a:gd name="connsiteY4" fmla="*/ 4266015 h 8465516"/>
              <a:gd name="connsiteX0" fmla="*/ 0 w 5958948"/>
              <a:gd name="connsiteY0" fmla="*/ 4268105 h 8467606"/>
              <a:gd name="connsiteX1" fmla="*/ 2912799 w 5958948"/>
              <a:gd name="connsiteY1" fmla="*/ 2325 h 8467606"/>
              <a:gd name="connsiteX2" fmla="*/ 5958948 w 5958948"/>
              <a:gd name="connsiteY2" fmla="*/ 4449080 h 8467606"/>
              <a:gd name="connsiteX3" fmla="*/ 2903274 w 5958948"/>
              <a:gd name="connsiteY3" fmla="*/ 8467210 h 8467606"/>
              <a:gd name="connsiteX4" fmla="*/ 0 w 5958948"/>
              <a:gd name="connsiteY4" fmla="*/ 4268105 h 846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8" h="8467606">
                <a:moveTo>
                  <a:pt x="0" y="4268105"/>
                </a:moveTo>
                <a:cubicBezTo>
                  <a:pt x="1587" y="2857291"/>
                  <a:pt x="1757716" y="-94513"/>
                  <a:pt x="2912799" y="2325"/>
                </a:cubicBezTo>
                <a:cubicBezTo>
                  <a:pt x="4067882" y="99163"/>
                  <a:pt x="5958948" y="2093155"/>
                  <a:pt x="5958948" y="4449080"/>
                </a:cubicBezTo>
                <a:cubicBezTo>
                  <a:pt x="5958948" y="6805005"/>
                  <a:pt x="3896432" y="8497373"/>
                  <a:pt x="2903274" y="8467210"/>
                </a:cubicBezTo>
                <a:cubicBezTo>
                  <a:pt x="1910116" y="8437048"/>
                  <a:pt x="-1587" y="5678919"/>
                  <a:pt x="0" y="426810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0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Flussdiagramm: Verbindungsstelle 11"/>
          <p:cNvSpPr/>
          <p:nvPr userDrawn="1"/>
        </p:nvSpPr>
        <p:spPr>
          <a:xfrm>
            <a:off x="6353511" y="2820367"/>
            <a:ext cx="1912793" cy="1805377"/>
          </a:xfrm>
          <a:prstGeom prst="flowChartConnector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353510" y="2872854"/>
            <a:ext cx="1912793" cy="1736847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Adresse</a:t>
            </a:r>
          </a:p>
        </p:txBody>
      </p:sp>
      <p:sp>
        <p:nvSpPr>
          <p:cNvPr id="15" name="Flussdiagramm: Verbindungsstelle 14"/>
          <p:cNvSpPr/>
          <p:nvPr userDrawn="1"/>
        </p:nvSpPr>
        <p:spPr>
          <a:xfrm>
            <a:off x="4767778" y="3943444"/>
            <a:ext cx="1852716" cy="1733240"/>
          </a:xfrm>
          <a:prstGeom prst="flowChartConnector">
            <a:avLst/>
          </a:prstGeom>
          <a:solidFill>
            <a:schemeClr val="tx2">
              <a:lumMod val="60000"/>
              <a:lumOff val="40000"/>
              <a:alpha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4603206" y="1678261"/>
            <a:ext cx="2017288" cy="1789334"/>
          </a:xfrm>
          <a:prstGeom prst="ellipse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4831307" y="3943444"/>
            <a:ext cx="1789188" cy="1733240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Sonstiges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4632554" y="2175756"/>
            <a:ext cx="1958767" cy="779674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rgbClr val="FFFFFF"/>
                </a:solidFill>
                <a:latin typeface="BradleyHand ITC" panose="02000803030000020004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7185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DDF9CCC2-1401-4852-8521-4176DC3634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064500" cy="5522652"/>
          </a:xfrm>
          <a:custGeom>
            <a:avLst/>
            <a:gdLst>
              <a:gd name="connsiteX0" fmla="*/ 0 w 7362825"/>
              <a:gd name="connsiteY0" fmla="*/ 0 h 6086475"/>
              <a:gd name="connsiteX1" fmla="*/ 7362825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7362825"/>
              <a:gd name="connsiteY0" fmla="*/ 0 h 6086475"/>
              <a:gd name="connsiteX1" fmla="*/ 7353300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8277832"/>
              <a:gd name="connsiteY0" fmla="*/ 0 h 6086475"/>
              <a:gd name="connsiteX1" fmla="*/ 7353300 w 8277832"/>
              <a:gd name="connsiteY1" fmla="*/ 0 h 6086475"/>
              <a:gd name="connsiteX2" fmla="*/ 7362825 w 8277832"/>
              <a:gd name="connsiteY2" fmla="*/ 6086475 h 6086475"/>
              <a:gd name="connsiteX3" fmla="*/ 0 w 8277832"/>
              <a:gd name="connsiteY3" fmla="*/ 6086475 h 6086475"/>
              <a:gd name="connsiteX4" fmla="*/ 0 w 8277832"/>
              <a:gd name="connsiteY4" fmla="*/ 0 h 6086475"/>
              <a:gd name="connsiteX0" fmla="*/ 919758 w 9197590"/>
              <a:gd name="connsiteY0" fmla="*/ 0 h 6086475"/>
              <a:gd name="connsiteX1" fmla="*/ 8273058 w 9197590"/>
              <a:gd name="connsiteY1" fmla="*/ 0 h 6086475"/>
              <a:gd name="connsiteX2" fmla="*/ 8282583 w 9197590"/>
              <a:gd name="connsiteY2" fmla="*/ 6086475 h 6086475"/>
              <a:gd name="connsiteX3" fmla="*/ 919758 w 9197590"/>
              <a:gd name="connsiteY3" fmla="*/ 6086475 h 6086475"/>
              <a:gd name="connsiteX4" fmla="*/ 919758 w 9197590"/>
              <a:gd name="connsiteY4" fmla="*/ 0 h 6086475"/>
              <a:gd name="connsiteX0" fmla="*/ 919758 w 9197590"/>
              <a:gd name="connsiteY0" fmla="*/ 760809 h 6847284"/>
              <a:gd name="connsiteX1" fmla="*/ 8273058 w 9197590"/>
              <a:gd name="connsiteY1" fmla="*/ 760809 h 6847284"/>
              <a:gd name="connsiteX2" fmla="*/ 8282583 w 9197590"/>
              <a:gd name="connsiteY2" fmla="*/ 6847284 h 6847284"/>
              <a:gd name="connsiteX3" fmla="*/ 919758 w 9197590"/>
              <a:gd name="connsiteY3" fmla="*/ 6847284 h 6847284"/>
              <a:gd name="connsiteX4" fmla="*/ 919758 w 9197590"/>
              <a:gd name="connsiteY4" fmla="*/ 760809 h 6847284"/>
              <a:gd name="connsiteX0" fmla="*/ 919758 w 9197590"/>
              <a:gd name="connsiteY0" fmla="*/ 760809 h 7608093"/>
              <a:gd name="connsiteX1" fmla="*/ 8273058 w 9197590"/>
              <a:gd name="connsiteY1" fmla="*/ 760809 h 7608093"/>
              <a:gd name="connsiteX2" fmla="*/ 8282583 w 9197590"/>
              <a:gd name="connsiteY2" fmla="*/ 6847284 h 7608093"/>
              <a:gd name="connsiteX3" fmla="*/ 919758 w 9197590"/>
              <a:gd name="connsiteY3" fmla="*/ 6847284 h 7608093"/>
              <a:gd name="connsiteX4" fmla="*/ 919758 w 9197590"/>
              <a:gd name="connsiteY4" fmla="*/ 760809 h 760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7590" h="7608093">
                <a:moveTo>
                  <a:pt x="919758" y="760809"/>
                </a:moveTo>
                <a:cubicBezTo>
                  <a:pt x="2145308" y="-253603"/>
                  <a:pt x="7045920" y="-253604"/>
                  <a:pt x="8273058" y="760809"/>
                </a:cubicBezTo>
                <a:cubicBezTo>
                  <a:pt x="9500196" y="1775222"/>
                  <a:pt x="9508133" y="5832872"/>
                  <a:pt x="8282583" y="6847284"/>
                </a:cubicBezTo>
                <a:cubicBezTo>
                  <a:pt x="7057033" y="7861696"/>
                  <a:pt x="2146896" y="7861697"/>
                  <a:pt x="919758" y="6847284"/>
                </a:cubicBezTo>
                <a:cubicBezTo>
                  <a:pt x="-307380" y="5832871"/>
                  <a:pt x="-305792" y="1775221"/>
                  <a:pt x="919758" y="760809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0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358775" indent="180000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715963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077913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436688" indent="180000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2946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86CD5816-E6A9-47EC-A6CD-48253B0623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06763" y="1628775"/>
            <a:ext cx="2560637" cy="4680591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334" h="4691285">
                <a:moveTo>
                  <a:pt x="5" y="2162764"/>
                </a:moveTo>
                <a:cubicBezTo>
                  <a:pt x="2655" y="1380886"/>
                  <a:pt x="958137" y="-3968"/>
                  <a:pt x="1439191" y="8"/>
                </a:cubicBezTo>
                <a:cubicBezTo>
                  <a:pt x="1920245" y="3984"/>
                  <a:pt x="2888979" y="1404740"/>
                  <a:pt x="2886329" y="2186618"/>
                </a:cubicBezTo>
                <a:cubicBezTo>
                  <a:pt x="2883679" y="2968496"/>
                  <a:pt x="1904343" y="4695255"/>
                  <a:pt x="1423289" y="4691279"/>
                </a:cubicBezTo>
                <a:cubicBezTo>
                  <a:pt x="942235" y="4687303"/>
                  <a:pt x="-2645" y="2944642"/>
                  <a:pt x="5" y="2162764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7DFD7DFA-4CD0-4077-8962-BC0321D63EE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628775"/>
            <a:ext cx="2592388" cy="2207729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D66CFCD5-8741-415D-B983-2AC0376B688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42024" y="4005263"/>
            <a:ext cx="2562226" cy="2160587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307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5768354F-2B96-41F1-B868-94163785D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FB6C7FD1-B2D6-4394-91A6-0A38EB28EC0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656657"/>
            <a:ext cx="3960813" cy="2204143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F79C1F01-14A9-4898-893E-F05659B04D2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43438" y="1628775"/>
            <a:ext cx="3960812" cy="2232025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3">
            <a:extLst>
              <a:ext uri="{FF2B5EF4-FFF2-40B4-BE49-F238E27FC236}">
                <a16:creationId xmlns:a16="http://schemas.microsoft.com/office/drawing/2014/main" id="{5FFFE20F-17CC-4C66-A0F2-305CF04E4BFE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49" y="4005265"/>
            <a:ext cx="3960813" cy="2160586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13">
            <a:extLst>
              <a:ext uri="{FF2B5EF4-FFF2-40B4-BE49-F238E27FC236}">
                <a16:creationId xmlns:a16="http://schemas.microsoft.com/office/drawing/2014/main" id="{FE0BF2CA-A396-40A9-AF07-93A0AD398AD3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43438" y="4005264"/>
            <a:ext cx="3960812" cy="2160586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011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78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ctrTitle"/>
          </p:nvPr>
        </p:nvSpPr>
        <p:spPr>
          <a:xfrm>
            <a:off x="1142485" y="1624013"/>
            <a:ext cx="6858000" cy="2247900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135171" y="4005263"/>
            <a:ext cx="6858000" cy="1704552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 sz="2000"/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6302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57852DC7-81F6-4D5F-B623-2B0F5D0D330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064500" cy="460851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 defTabSz="358775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spcAft>
                <a:spcPts val="1000"/>
              </a:spcAft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8148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386C9D6D-E1E8-4F4A-9115-8F918788417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628775"/>
            <a:ext cx="3960812" cy="460851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82563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8ECAD894-AE9E-49D1-A2D3-F2B79C724C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3438" y="1628775"/>
            <a:ext cx="3960812" cy="460851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82563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857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/>
          <p:cNvSpPr>
            <a:spLocks noGrp="1"/>
          </p:cNvSpPr>
          <p:nvPr>
            <p:ph type="pic" idx="13"/>
          </p:nvPr>
        </p:nvSpPr>
        <p:spPr>
          <a:xfrm>
            <a:off x="1312245" y="1624013"/>
            <a:ext cx="6489416" cy="5742760"/>
          </a:xfrm>
          <a:prstGeom prst="flowChartConnector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539750" y="333376"/>
            <a:ext cx="6583362" cy="1290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910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/>
          <p:cNvSpPr>
            <a:spLocks noGrp="1"/>
          </p:cNvSpPr>
          <p:nvPr>
            <p:ph type="pic" idx="13"/>
          </p:nvPr>
        </p:nvSpPr>
        <p:spPr>
          <a:xfrm>
            <a:off x="1312245" y="1628775"/>
            <a:ext cx="6489416" cy="5737998"/>
          </a:xfrm>
          <a:prstGeom prst="flowChartConnector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solidFill>
                  <a:schemeClr val="bg1">
                    <a:lumMod val="10000"/>
                  </a:schemeClr>
                </a:solidFill>
              </a:defRPr>
            </a:lvl3pPr>
          </a:lstStyle>
          <a:p>
            <a:pPr lvl="2"/>
            <a:r>
              <a:rPr lang="de-DE" dirty="0"/>
              <a:t>Bild durch Klicken auf Symbol hinzufügen</a:t>
            </a:r>
            <a:endParaRPr dirty="0"/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7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2"/>
          <p:cNvSpPr>
            <a:spLocks noGrp="1"/>
          </p:cNvSpPr>
          <p:nvPr>
            <p:ph type="pic" idx="13"/>
          </p:nvPr>
        </p:nvSpPr>
        <p:spPr>
          <a:xfrm>
            <a:off x="592403" y="3065107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solidFill>
                  <a:schemeClr val="bg1">
                    <a:lumMod val="10000"/>
                  </a:schemeClr>
                </a:solidFill>
              </a:defRPr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8" name="Shape 102"/>
          <p:cNvSpPr>
            <a:spLocks noGrp="1"/>
          </p:cNvSpPr>
          <p:nvPr>
            <p:ph type="pic" idx="14"/>
          </p:nvPr>
        </p:nvSpPr>
        <p:spPr>
          <a:xfrm>
            <a:off x="2531608" y="4102762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solidFill>
                  <a:schemeClr val="bg1">
                    <a:lumMod val="10000"/>
                  </a:schemeClr>
                </a:solidFill>
              </a:defRPr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D18BBF78-0548-445E-BC8C-16951FA64A7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11524" y="1628775"/>
            <a:ext cx="5292725" cy="222617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6829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2"/>
          <p:cNvSpPr>
            <a:spLocks noGrp="1"/>
          </p:cNvSpPr>
          <p:nvPr>
            <p:ph type="pic" idx="13"/>
          </p:nvPr>
        </p:nvSpPr>
        <p:spPr>
          <a:xfrm>
            <a:off x="-990730" y="3240157"/>
            <a:ext cx="6608328" cy="4010607"/>
          </a:xfrm>
          <a:prstGeom prst="ellips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solidFill>
                  <a:schemeClr val="bg1">
                    <a:lumMod val="10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13">
            <a:extLst>
              <a:ext uri="{FF2B5EF4-FFF2-40B4-BE49-F238E27FC236}">
                <a16:creationId xmlns:a16="http://schemas.microsoft.com/office/drawing/2014/main" id="{8905D250-AA8E-43A0-B027-DC629BA71F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11524" y="1628775"/>
            <a:ext cx="5292725" cy="222617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7706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4" name="Inhaltsplatzhalter 13">
            <a:extLst>
              <a:ext uri="{FF2B5EF4-FFF2-40B4-BE49-F238E27FC236}">
                <a16:creationId xmlns:a16="http://schemas.microsoft.com/office/drawing/2014/main" id="{B210B923-90E6-4186-83C8-F8DB34C93A3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311525" y="1628775"/>
            <a:ext cx="5292725" cy="4608514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7218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/>
          <p:cNvSpPr>
            <a:spLocks noGrp="1"/>
          </p:cNvSpPr>
          <p:nvPr>
            <p:ph type="pic" idx="13"/>
          </p:nvPr>
        </p:nvSpPr>
        <p:spPr>
          <a:xfrm>
            <a:off x="628427" y="1624013"/>
            <a:ext cx="3856261" cy="5801156"/>
          </a:xfrm>
          <a:custGeom>
            <a:avLst/>
            <a:gdLst>
              <a:gd name="connsiteX0" fmla="*/ 0 w 9578447"/>
              <a:gd name="connsiteY0" fmla="*/ 4265780 h 8531560"/>
              <a:gd name="connsiteX1" fmla="*/ 4789224 w 9578447"/>
              <a:gd name="connsiteY1" fmla="*/ 0 h 8531560"/>
              <a:gd name="connsiteX2" fmla="*/ 9578448 w 9578447"/>
              <a:gd name="connsiteY2" fmla="*/ 4265780 h 8531560"/>
              <a:gd name="connsiteX3" fmla="*/ 4789224 w 9578447"/>
              <a:gd name="connsiteY3" fmla="*/ 8531560 h 8531560"/>
              <a:gd name="connsiteX4" fmla="*/ 0 w 9578447"/>
              <a:gd name="connsiteY4" fmla="*/ 4265780 h 8531560"/>
              <a:gd name="connsiteX0" fmla="*/ 0 w 7844898"/>
              <a:gd name="connsiteY0" fmla="*/ 4266423 h 8532937"/>
              <a:gd name="connsiteX1" fmla="*/ 4789224 w 7844898"/>
              <a:gd name="connsiteY1" fmla="*/ 643 h 8532937"/>
              <a:gd name="connsiteX2" fmla="*/ 7844898 w 7844898"/>
              <a:gd name="connsiteY2" fmla="*/ 4514073 h 8532937"/>
              <a:gd name="connsiteX3" fmla="*/ 4789224 w 7844898"/>
              <a:gd name="connsiteY3" fmla="*/ 8532203 h 8532937"/>
              <a:gd name="connsiteX4" fmla="*/ 0 w 7844898"/>
              <a:gd name="connsiteY4" fmla="*/ 4266423 h 8532937"/>
              <a:gd name="connsiteX0" fmla="*/ 0 w 5844648"/>
              <a:gd name="connsiteY0" fmla="*/ 4332791 h 8532292"/>
              <a:gd name="connsiteX1" fmla="*/ 2788974 w 5844648"/>
              <a:gd name="connsiteY1" fmla="*/ 336 h 8532292"/>
              <a:gd name="connsiteX2" fmla="*/ 5844648 w 5844648"/>
              <a:gd name="connsiteY2" fmla="*/ 4513766 h 8532292"/>
              <a:gd name="connsiteX3" fmla="*/ 2788974 w 5844648"/>
              <a:gd name="connsiteY3" fmla="*/ 8531896 h 8532292"/>
              <a:gd name="connsiteX4" fmla="*/ 0 w 5844648"/>
              <a:gd name="connsiteY4" fmla="*/ 4332791 h 8532292"/>
              <a:gd name="connsiteX0" fmla="*/ 0 w 5958948"/>
              <a:gd name="connsiteY0" fmla="*/ 4332791 h 8532292"/>
              <a:gd name="connsiteX1" fmla="*/ 2903274 w 5958948"/>
              <a:gd name="connsiteY1" fmla="*/ 336 h 8532292"/>
              <a:gd name="connsiteX2" fmla="*/ 5958948 w 5958948"/>
              <a:gd name="connsiteY2" fmla="*/ 4513766 h 8532292"/>
              <a:gd name="connsiteX3" fmla="*/ 2903274 w 5958948"/>
              <a:gd name="connsiteY3" fmla="*/ 8531896 h 8532292"/>
              <a:gd name="connsiteX4" fmla="*/ 0 w 5958948"/>
              <a:gd name="connsiteY4" fmla="*/ 4332791 h 8532292"/>
              <a:gd name="connsiteX0" fmla="*/ 0 w 5958948"/>
              <a:gd name="connsiteY0" fmla="*/ 4266015 h 8465516"/>
              <a:gd name="connsiteX1" fmla="*/ 2912799 w 5958948"/>
              <a:gd name="connsiteY1" fmla="*/ 235 h 8465516"/>
              <a:gd name="connsiteX2" fmla="*/ 5958948 w 5958948"/>
              <a:gd name="connsiteY2" fmla="*/ 4446990 h 8465516"/>
              <a:gd name="connsiteX3" fmla="*/ 2903274 w 5958948"/>
              <a:gd name="connsiteY3" fmla="*/ 8465120 h 8465516"/>
              <a:gd name="connsiteX4" fmla="*/ 0 w 5958948"/>
              <a:gd name="connsiteY4" fmla="*/ 4266015 h 8465516"/>
              <a:gd name="connsiteX0" fmla="*/ 0 w 5958948"/>
              <a:gd name="connsiteY0" fmla="*/ 4268105 h 8467606"/>
              <a:gd name="connsiteX1" fmla="*/ 2912799 w 5958948"/>
              <a:gd name="connsiteY1" fmla="*/ 2325 h 8467606"/>
              <a:gd name="connsiteX2" fmla="*/ 5958948 w 5958948"/>
              <a:gd name="connsiteY2" fmla="*/ 4449080 h 8467606"/>
              <a:gd name="connsiteX3" fmla="*/ 2903274 w 5958948"/>
              <a:gd name="connsiteY3" fmla="*/ 8467210 h 8467606"/>
              <a:gd name="connsiteX4" fmla="*/ 0 w 5958948"/>
              <a:gd name="connsiteY4" fmla="*/ 4268105 h 846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8" h="8467606">
                <a:moveTo>
                  <a:pt x="0" y="4268105"/>
                </a:moveTo>
                <a:cubicBezTo>
                  <a:pt x="1587" y="2857291"/>
                  <a:pt x="1757716" y="-94513"/>
                  <a:pt x="2912799" y="2325"/>
                </a:cubicBezTo>
                <a:cubicBezTo>
                  <a:pt x="4067882" y="99163"/>
                  <a:pt x="5958948" y="2093155"/>
                  <a:pt x="5958948" y="4449080"/>
                </a:cubicBezTo>
                <a:cubicBezTo>
                  <a:pt x="5958948" y="6805005"/>
                  <a:pt x="3896432" y="8497373"/>
                  <a:pt x="2903274" y="8467210"/>
                </a:cubicBezTo>
                <a:cubicBezTo>
                  <a:pt x="1910116" y="8437048"/>
                  <a:pt x="-1587" y="5678919"/>
                  <a:pt x="0" y="426810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Flussdiagramm: Verbindungsstelle 11"/>
          <p:cNvSpPr/>
          <p:nvPr userDrawn="1"/>
        </p:nvSpPr>
        <p:spPr>
          <a:xfrm>
            <a:off x="6353511" y="2820367"/>
            <a:ext cx="1912793" cy="1805377"/>
          </a:xfrm>
          <a:prstGeom prst="flowChartConnector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353510" y="2820368"/>
            <a:ext cx="1912793" cy="1838819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Adresse</a:t>
            </a:r>
          </a:p>
        </p:txBody>
      </p:sp>
      <p:sp>
        <p:nvSpPr>
          <p:cNvPr id="15" name="Flussdiagramm: Verbindungsstelle 14"/>
          <p:cNvSpPr/>
          <p:nvPr userDrawn="1"/>
        </p:nvSpPr>
        <p:spPr>
          <a:xfrm>
            <a:off x="4767778" y="3943444"/>
            <a:ext cx="1852716" cy="1733240"/>
          </a:xfrm>
          <a:prstGeom prst="flowChartConnector">
            <a:avLst/>
          </a:prstGeom>
          <a:solidFill>
            <a:schemeClr val="accent5">
              <a:lumMod val="75000"/>
              <a:alpha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4603206" y="1678261"/>
            <a:ext cx="2017288" cy="178933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4767777" y="3943444"/>
            <a:ext cx="1852718" cy="1733240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Sonstiges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4603206" y="1678261"/>
            <a:ext cx="2035989" cy="1789334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accent3">
                    <a:lumMod val="50000"/>
                  </a:schemeClr>
                </a:solidFill>
                <a:latin typeface="BradleyHand ITC" panose="02000803030000020004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66754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3DC5E6EC-43AF-4ADC-9B7C-EEE2BBD99B3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49" y="1628775"/>
            <a:ext cx="8010574" cy="5569476"/>
          </a:xfrm>
          <a:custGeom>
            <a:avLst/>
            <a:gdLst>
              <a:gd name="connsiteX0" fmla="*/ 0 w 7362825"/>
              <a:gd name="connsiteY0" fmla="*/ 0 h 6086475"/>
              <a:gd name="connsiteX1" fmla="*/ 7362825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7362825"/>
              <a:gd name="connsiteY0" fmla="*/ 0 h 6086475"/>
              <a:gd name="connsiteX1" fmla="*/ 7353300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8277832"/>
              <a:gd name="connsiteY0" fmla="*/ 0 h 6086475"/>
              <a:gd name="connsiteX1" fmla="*/ 7353300 w 8277832"/>
              <a:gd name="connsiteY1" fmla="*/ 0 h 6086475"/>
              <a:gd name="connsiteX2" fmla="*/ 7362825 w 8277832"/>
              <a:gd name="connsiteY2" fmla="*/ 6086475 h 6086475"/>
              <a:gd name="connsiteX3" fmla="*/ 0 w 8277832"/>
              <a:gd name="connsiteY3" fmla="*/ 6086475 h 6086475"/>
              <a:gd name="connsiteX4" fmla="*/ 0 w 8277832"/>
              <a:gd name="connsiteY4" fmla="*/ 0 h 6086475"/>
              <a:gd name="connsiteX0" fmla="*/ 919758 w 9197590"/>
              <a:gd name="connsiteY0" fmla="*/ 0 h 6086475"/>
              <a:gd name="connsiteX1" fmla="*/ 8273058 w 9197590"/>
              <a:gd name="connsiteY1" fmla="*/ 0 h 6086475"/>
              <a:gd name="connsiteX2" fmla="*/ 8282583 w 9197590"/>
              <a:gd name="connsiteY2" fmla="*/ 6086475 h 6086475"/>
              <a:gd name="connsiteX3" fmla="*/ 919758 w 9197590"/>
              <a:gd name="connsiteY3" fmla="*/ 6086475 h 6086475"/>
              <a:gd name="connsiteX4" fmla="*/ 919758 w 9197590"/>
              <a:gd name="connsiteY4" fmla="*/ 0 h 6086475"/>
              <a:gd name="connsiteX0" fmla="*/ 919758 w 9197590"/>
              <a:gd name="connsiteY0" fmla="*/ 760809 h 6847284"/>
              <a:gd name="connsiteX1" fmla="*/ 8273058 w 9197590"/>
              <a:gd name="connsiteY1" fmla="*/ 760809 h 6847284"/>
              <a:gd name="connsiteX2" fmla="*/ 8282583 w 9197590"/>
              <a:gd name="connsiteY2" fmla="*/ 6847284 h 6847284"/>
              <a:gd name="connsiteX3" fmla="*/ 919758 w 9197590"/>
              <a:gd name="connsiteY3" fmla="*/ 6847284 h 6847284"/>
              <a:gd name="connsiteX4" fmla="*/ 919758 w 9197590"/>
              <a:gd name="connsiteY4" fmla="*/ 760809 h 6847284"/>
              <a:gd name="connsiteX0" fmla="*/ 919758 w 9197590"/>
              <a:gd name="connsiteY0" fmla="*/ 760809 h 7608093"/>
              <a:gd name="connsiteX1" fmla="*/ 8273058 w 9197590"/>
              <a:gd name="connsiteY1" fmla="*/ 760809 h 7608093"/>
              <a:gd name="connsiteX2" fmla="*/ 8282583 w 9197590"/>
              <a:gd name="connsiteY2" fmla="*/ 6847284 h 7608093"/>
              <a:gd name="connsiteX3" fmla="*/ 919758 w 9197590"/>
              <a:gd name="connsiteY3" fmla="*/ 6847284 h 7608093"/>
              <a:gd name="connsiteX4" fmla="*/ 919758 w 9197590"/>
              <a:gd name="connsiteY4" fmla="*/ 760809 h 760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7590" h="7608093">
                <a:moveTo>
                  <a:pt x="919758" y="760809"/>
                </a:moveTo>
                <a:cubicBezTo>
                  <a:pt x="2145308" y="-253603"/>
                  <a:pt x="7045920" y="-253604"/>
                  <a:pt x="8273058" y="760809"/>
                </a:cubicBezTo>
                <a:cubicBezTo>
                  <a:pt x="9500196" y="1775222"/>
                  <a:pt x="9508133" y="5832872"/>
                  <a:pt x="8282583" y="6847284"/>
                </a:cubicBezTo>
                <a:cubicBezTo>
                  <a:pt x="7057033" y="7861696"/>
                  <a:pt x="2146896" y="7861697"/>
                  <a:pt x="919758" y="6847284"/>
                </a:cubicBezTo>
                <a:cubicBezTo>
                  <a:pt x="-307380" y="5832871"/>
                  <a:pt x="-305792" y="1775221"/>
                  <a:pt x="919758" y="760809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0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358775" indent="180000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715963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077913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436688" indent="180000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1729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38973" cy="12847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01B7D64F-4C46-4299-B86C-C161C5BD97F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311525" y="1628775"/>
            <a:ext cx="2555875" cy="4680591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334" h="4691285">
                <a:moveTo>
                  <a:pt x="5" y="2162764"/>
                </a:moveTo>
                <a:cubicBezTo>
                  <a:pt x="2655" y="1380886"/>
                  <a:pt x="958137" y="-3968"/>
                  <a:pt x="1439191" y="8"/>
                </a:cubicBezTo>
                <a:cubicBezTo>
                  <a:pt x="1920245" y="3984"/>
                  <a:pt x="2888979" y="1404740"/>
                  <a:pt x="2886329" y="2186618"/>
                </a:cubicBezTo>
                <a:cubicBezTo>
                  <a:pt x="2883679" y="2968496"/>
                  <a:pt x="1904343" y="4695255"/>
                  <a:pt x="1423289" y="4691279"/>
                </a:cubicBezTo>
                <a:cubicBezTo>
                  <a:pt x="942235" y="4687303"/>
                  <a:pt x="-2645" y="2944642"/>
                  <a:pt x="5" y="2162764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BEB3FD74-0140-49C0-BCE7-C0D6EB641C7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628775"/>
            <a:ext cx="2592388" cy="2207729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3">
            <a:extLst>
              <a:ext uri="{FF2B5EF4-FFF2-40B4-BE49-F238E27FC236}">
                <a16:creationId xmlns:a16="http://schemas.microsoft.com/office/drawing/2014/main" id="{6EF13A42-9934-485D-AAC2-821034B6273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949322" y="4129519"/>
            <a:ext cx="2484108" cy="2179847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800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9C0AF1D5-8A98-4CCA-B770-A3F4EE9E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597E4EC7-7E7A-497E-8F04-1753AB5921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656657"/>
            <a:ext cx="3960813" cy="2204143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8DC14AE6-6FAC-4C2A-99B1-24104DED1A8E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43438" y="1656657"/>
            <a:ext cx="3960812" cy="2204143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3">
            <a:extLst>
              <a:ext uri="{FF2B5EF4-FFF2-40B4-BE49-F238E27FC236}">
                <a16:creationId xmlns:a16="http://schemas.microsoft.com/office/drawing/2014/main" id="{558888EF-1F73-4460-B35A-AB2F840708BD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1" y="4005263"/>
            <a:ext cx="3960812" cy="2232025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13">
            <a:extLst>
              <a:ext uri="{FF2B5EF4-FFF2-40B4-BE49-F238E27FC236}">
                <a16:creationId xmlns:a16="http://schemas.microsoft.com/office/drawing/2014/main" id="{E99558F0-3992-47B3-9A3C-3030C98948B7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43438" y="4005264"/>
            <a:ext cx="3566543" cy="2229056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3959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59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/>
          </p:nvPr>
        </p:nvSpPr>
        <p:spPr>
          <a:xfrm>
            <a:off x="1142485" y="1624013"/>
            <a:ext cx="6858000" cy="2247900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ctr">
              <a:defRPr sz="36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135171" y="4005263"/>
            <a:ext cx="6858000" cy="1704552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 sz="2000">
                <a:solidFill>
                  <a:schemeClr val="bg2">
                    <a:lumMod val="10000"/>
                  </a:schemeClr>
                </a:solidFill>
              </a:defRPr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1709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2"/>
          <p:cNvSpPr>
            <a:spLocks noGrp="1"/>
          </p:cNvSpPr>
          <p:nvPr>
            <p:ph type="pic" idx="13"/>
          </p:nvPr>
        </p:nvSpPr>
        <p:spPr>
          <a:xfrm>
            <a:off x="592403" y="3065107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8" name="Shape 102"/>
          <p:cNvSpPr>
            <a:spLocks noGrp="1"/>
          </p:cNvSpPr>
          <p:nvPr>
            <p:ph type="pic" idx="14"/>
          </p:nvPr>
        </p:nvSpPr>
        <p:spPr>
          <a:xfrm>
            <a:off x="2531608" y="4102762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51626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46A5BC3F-88A6-4B52-8662-CB358272B23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28775"/>
            <a:ext cx="5327650" cy="222617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57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F1C5BF2B-B6BA-481F-BB52-F40B7869A8B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064500" cy="460851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 defTabSz="358775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spcAft>
                <a:spcPts val="1000"/>
              </a:spcAft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227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38972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5BC0B60A-8318-4904-AD80-5755A84F72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628775"/>
            <a:ext cx="3960812" cy="460851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7925668B-F8C7-4580-8C10-5FF24C2E7E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3438" y="1628775"/>
            <a:ext cx="3960812" cy="460851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190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/>
          <p:cNvSpPr>
            <a:spLocks noGrp="1"/>
          </p:cNvSpPr>
          <p:nvPr>
            <p:ph type="pic" idx="13"/>
          </p:nvPr>
        </p:nvSpPr>
        <p:spPr>
          <a:xfrm>
            <a:off x="1312245" y="1624013"/>
            <a:ext cx="6489416" cy="5742760"/>
          </a:xfrm>
          <a:prstGeom prst="flowChartConnector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0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449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2"/>
          <p:cNvSpPr>
            <a:spLocks noGrp="1"/>
          </p:cNvSpPr>
          <p:nvPr>
            <p:ph type="pic" idx="13"/>
          </p:nvPr>
        </p:nvSpPr>
        <p:spPr>
          <a:xfrm>
            <a:off x="592403" y="3065107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8" name="Shape 102"/>
          <p:cNvSpPr>
            <a:spLocks noGrp="1"/>
          </p:cNvSpPr>
          <p:nvPr>
            <p:ph type="pic" idx="14"/>
          </p:nvPr>
        </p:nvSpPr>
        <p:spPr>
          <a:xfrm>
            <a:off x="2531608" y="4102762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45797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A6F394E7-6806-4B6D-9A34-0CCCEDB05ED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28774"/>
            <a:ext cx="5327650" cy="223202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2735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2"/>
          <p:cNvSpPr>
            <a:spLocks noGrp="1"/>
          </p:cNvSpPr>
          <p:nvPr>
            <p:ph type="pic" idx="13"/>
          </p:nvPr>
        </p:nvSpPr>
        <p:spPr>
          <a:xfrm>
            <a:off x="-990730" y="3240157"/>
            <a:ext cx="6608328" cy="4010607"/>
          </a:xfrm>
          <a:prstGeom prst="ellips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7367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13">
            <a:extLst>
              <a:ext uri="{FF2B5EF4-FFF2-40B4-BE49-F238E27FC236}">
                <a16:creationId xmlns:a16="http://schemas.microsoft.com/office/drawing/2014/main" id="{3827AFFF-34AF-4213-AD2D-0EE7119EF05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28775"/>
            <a:ext cx="5327650" cy="2301780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7930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7367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13">
            <a:extLst>
              <a:ext uri="{FF2B5EF4-FFF2-40B4-BE49-F238E27FC236}">
                <a16:creationId xmlns:a16="http://schemas.microsoft.com/office/drawing/2014/main" id="{78BF0D5C-30F8-4773-91BC-D3B2F624D19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28775"/>
            <a:ext cx="5327650" cy="4608514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5306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/>
          <p:cNvSpPr>
            <a:spLocks noGrp="1"/>
          </p:cNvSpPr>
          <p:nvPr>
            <p:ph type="pic" idx="13"/>
          </p:nvPr>
        </p:nvSpPr>
        <p:spPr>
          <a:xfrm>
            <a:off x="628427" y="1624013"/>
            <a:ext cx="3856261" cy="5801156"/>
          </a:xfrm>
          <a:custGeom>
            <a:avLst/>
            <a:gdLst>
              <a:gd name="connsiteX0" fmla="*/ 0 w 9578447"/>
              <a:gd name="connsiteY0" fmla="*/ 4265780 h 8531560"/>
              <a:gd name="connsiteX1" fmla="*/ 4789224 w 9578447"/>
              <a:gd name="connsiteY1" fmla="*/ 0 h 8531560"/>
              <a:gd name="connsiteX2" fmla="*/ 9578448 w 9578447"/>
              <a:gd name="connsiteY2" fmla="*/ 4265780 h 8531560"/>
              <a:gd name="connsiteX3" fmla="*/ 4789224 w 9578447"/>
              <a:gd name="connsiteY3" fmla="*/ 8531560 h 8531560"/>
              <a:gd name="connsiteX4" fmla="*/ 0 w 9578447"/>
              <a:gd name="connsiteY4" fmla="*/ 4265780 h 8531560"/>
              <a:gd name="connsiteX0" fmla="*/ 0 w 7844898"/>
              <a:gd name="connsiteY0" fmla="*/ 4266423 h 8532937"/>
              <a:gd name="connsiteX1" fmla="*/ 4789224 w 7844898"/>
              <a:gd name="connsiteY1" fmla="*/ 643 h 8532937"/>
              <a:gd name="connsiteX2" fmla="*/ 7844898 w 7844898"/>
              <a:gd name="connsiteY2" fmla="*/ 4514073 h 8532937"/>
              <a:gd name="connsiteX3" fmla="*/ 4789224 w 7844898"/>
              <a:gd name="connsiteY3" fmla="*/ 8532203 h 8532937"/>
              <a:gd name="connsiteX4" fmla="*/ 0 w 7844898"/>
              <a:gd name="connsiteY4" fmla="*/ 4266423 h 8532937"/>
              <a:gd name="connsiteX0" fmla="*/ 0 w 5844648"/>
              <a:gd name="connsiteY0" fmla="*/ 4332791 h 8532292"/>
              <a:gd name="connsiteX1" fmla="*/ 2788974 w 5844648"/>
              <a:gd name="connsiteY1" fmla="*/ 336 h 8532292"/>
              <a:gd name="connsiteX2" fmla="*/ 5844648 w 5844648"/>
              <a:gd name="connsiteY2" fmla="*/ 4513766 h 8532292"/>
              <a:gd name="connsiteX3" fmla="*/ 2788974 w 5844648"/>
              <a:gd name="connsiteY3" fmla="*/ 8531896 h 8532292"/>
              <a:gd name="connsiteX4" fmla="*/ 0 w 5844648"/>
              <a:gd name="connsiteY4" fmla="*/ 4332791 h 8532292"/>
              <a:gd name="connsiteX0" fmla="*/ 0 w 5958948"/>
              <a:gd name="connsiteY0" fmla="*/ 4332791 h 8532292"/>
              <a:gd name="connsiteX1" fmla="*/ 2903274 w 5958948"/>
              <a:gd name="connsiteY1" fmla="*/ 336 h 8532292"/>
              <a:gd name="connsiteX2" fmla="*/ 5958948 w 5958948"/>
              <a:gd name="connsiteY2" fmla="*/ 4513766 h 8532292"/>
              <a:gd name="connsiteX3" fmla="*/ 2903274 w 5958948"/>
              <a:gd name="connsiteY3" fmla="*/ 8531896 h 8532292"/>
              <a:gd name="connsiteX4" fmla="*/ 0 w 5958948"/>
              <a:gd name="connsiteY4" fmla="*/ 4332791 h 8532292"/>
              <a:gd name="connsiteX0" fmla="*/ 0 w 5958948"/>
              <a:gd name="connsiteY0" fmla="*/ 4266015 h 8465516"/>
              <a:gd name="connsiteX1" fmla="*/ 2912799 w 5958948"/>
              <a:gd name="connsiteY1" fmla="*/ 235 h 8465516"/>
              <a:gd name="connsiteX2" fmla="*/ 5958948 w 5958948"/>
              <a:gd name="connsiteY2" fmla="*/ 4446990 h 8465516"/>
              <a:gd name="connsiteX3" fmla="*/ 2903274 w 5958948"/>
              <a:gd name="connsiteY3" fmla="*/ 8465120 h 8465516"/>
              <a:gd name="connsiteX4" fmla="*/ 0 w 5958948"/>
              <a:gd name="connsiteY4" fmla="*/ 4266015 h 8465516"/>
              <a:gd name="connsiteX0" fmla="*/ 0 w 5958948"/>
              <a:gd name="connsiteY0" fmla="*/ 4268105 h 8467606"/>
              <a:gd name="connsiteX1" fmla="*/ 2912799 w 5958948"/>
              <a:gd name="connsiteY1" fmla="*/ 2325 h 8467606"/>
              <a:gd name="connsiteX2" fmla="*/ 5958948 w 5958948"/>
              <a:gd name="connsiteY2" fmla="*/ 4449080 h 8467606"/>
              <a:gd name="connsiteX3" fmla="*/ 2903274 w 5958948"/>
              <a:gd name="connsiteY3" fmla="*/ 8467210 h 8467606"/>
              <a:gd name="connsiteX4" fmla="*/ 0 w 5958948"/>
              <a:gd name="connsiteY4" fmla="*/ 4268105 h 846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8" h="8467606">
                <a:moveTo>
                  <a:pt x="0" y="4268105"/>
                </a:moveTo>
                <a:cubicBezTo>
                  <a:pt x="1587" y="2857291"/>
                  <a:pt x="1757716" y="-94513"/>
                  <a:pt x="2912799" y="2325"/>
                </a:cubicBezTo>
                <a:cubicBezTo>
                  <a:pt x="4067882" y="99163"/>
                  <a:pt x="5958948" y="2093155"/>
                  <a:pt x="5958948" y="4449080"/>
                </a:cubicBezTo>
                <a:cubicBezTo>
                  <a:pt x="5958948" y="6805005"/>
                  <a:pt x="3896432" y="8497373"/>
                  <a:pt x="2903274" y="8467210"/>
                </a:cubicBezTo>
                <a:cubicBezTo>
                  <a:pt x="1910116" y="8437048"/>
                  <a:pt x="-1587" y="5678919"/>
                  <a:pt x="0" y="426810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0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Flussdiagramm: Verbindungsstelle 11"/>
          <p:cNvSpPr/>
          <p:nvPr userDrawn="1"/>
        </p:nvSpPr>
        <p:spPr>
          <a:xfrm>
            <a:off x="6353511" y="2820367"/>
            <a:ext cx="1912793" cy="1805377"/>
          </a:xfrm>
          <a:prstGeom prst="flowChartConnector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353511" y="2820368"/>
            <a:ext cx="1892948" cy="1805376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Adresse</a:t>
            </a:r>
          </a:p>
        </p:txBody>
      </p:sp>
      <p:sp>
        <p:nvSpPr>
          <p:cNvPr id="15" name="Flussdiagramm: Verbindungsstelle 14"/>
          <p:cNvSpPr/>
          <p:nvPr userDrawn="1"/>
        </p:nvSpPr>
        <p:spPr>
          <a:xfrm>
            <a:off x="4767778" y="3943444"/>
            <a:ext cx="1852716" cy="1733240"/>
          </a:xfrm>
          <a:prstGeom prst="flowChartConnector">
            <a:avLst/>
          </a:prstGeom>
          <a:solidFill>
            <a:schemeClr val="tx1">
              <a:alpha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4643438" y="1651137"/>
            <a:ext cx="2017288" cy="178933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4767778" y="3943444"/>
            <a:ext cx="1892948" cy="1733240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Sonstiges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4632554" y="1624013"/>
            <a:ext cx="2006641" cy="1843582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accent3">
                    <a:lumMod val="50000"/>
                  </a:schemeClr>
                </a:solidFill>
                <a:latin typeface="BradleyHand ITC" panose="02000803030000020004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189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F515D4F7-BB07-4D69-AE33-BA18BF060E3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064500" cy="5569476"/>
          </a:xfrm>
          <a:custGeom>
            <a:avLst/>
            <a:gdLst>
              <a:gd name="connsiteX0" fmla="*/ 0 w 7362825"/>
              <a:gd name="connsiteY0" fmla="*/ 0 h 6086475"/>
              <a:gd name="connsiteX1" fmla="*/ 7362825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7362825"/>
              <a:gd name="connsiteY0" fmla="*/ 0 h 6086475"/>
              <a:gd name="connsiteX1" fmla="*/ 7353300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8277832"/>
              <a:gd name="connsiteY0" fmla="*/ 0 h 6086475"/>
              <a:gd name="connsiteX1" fmla="*/ 7353300 w 8277832"/>
              <a:gd name="connsiteY1" fmla="*/ 0 h 6086475"/>
              <a:gd name="connsiteX2" fmla="*/ 7362825 w 8277832"/>
              <a:gd name="connsiteY2" fmla="*/ 6086475 h 6086475"/>
              <a:gd name="connsiteX3" fmla="*/ 0 w 8277832"/>
              <a:gd name="connsiteY3" fmla="*/ 6086475 h 6086475"/>
              <a:gd name="connsiteX4" fmla="*/ 0 w 8277832"/>
              <a:gd name="connsiteY4" fmla="*/ 0 h 6086475"/>
              <a:gd name="connsiteX0" fmla="*/ 919758 w 9197590"/>
              <a:gd name="connsiteY0" fmla="*/ 0 h 6086475"/>
              <a:gd name="connsiteX1" fmla="*/ 8273058 w 9197590"/>
              <a:gd name="connsiteY1" fmla="*/ 0 h 6086475"/>
              <a:gd name="connsiteX2" fmla="*/ 8282583 w 9197590"/>
              <a:gd name="connsiteY2" fmla="*/ 6086475 h 6086475"/>
              <a:gd name="connsiteX3" fmla="*/ 919758 w 9197590"/>
              <a:gd name="connsiteY3" fmla="*/ 6086475 h 6086475"/>
              <a:gd name="connsiteX4" fmla="*/ 919758 w 9197590"/>
              <a:gd name="connsiteY4" fmla="*/ 0 h 6086475"/>
              <a:gd name="connsiteX0" fmla="*/ 919758 w 9197590"/>
              <a:gd name="connsiteY0" fmla="*/ 760809 h 6847284"/>
              <a:gd name="connsiteX1" fmla="*/ 8273058 w 9197590"/>
              <a:gd name="connsiteY1" fmla="*/ 760809 h 6847284"/>
              <a:gd name="connsiteX2" fmla="*/ 8282583 w 9197590"/>
              <a:gd name="connsiteY2" fmla="*/ 6847284 h 6847284"/>
              <a:gd name="connsiteX3" fmla="*/ 919758 w 9197590"/>
              <a:gd name="connsiteY3" fmla="*/ 6847284 h 6847284"/>
              <a:gd name="connsiteX4" fmla="*/ 919758 w 9197590"/>
              <a:gd name="connsiteY4" fmla="*/ 760809 h 6847284"/>
              <a:gd name="connsiteX0" fmla="*/ 919758 w 9197590"/>
              <a:gd name="connsiteY0" fmla="*/ 760809 h 7608093"/>
              <a:gd name="connsiteX1" fmla="*/ 8273058 w 9197590"/>
              <a:gd name="connsiteY1" fmla="*/ 760809 h 7608093"/>
              <a:gd name="connsiteX2" fmla="*/ 8282583 w 9197590"/>
              <a:gd name="connsiteY2" fmla="*/ 6847284 h 7608093"/>
              <a:gd name="connsiteX3" fmla="*/ 919758 w 9197590"/>
              <a:gd name="connsiteY3" fmla="*/ 6847284 h 7608093"/>
              <a:gd name="connsiteX4" fmla="*/ 919758 w 9197590"/>
              <a:gd name="connsiteY4" fmla="*/ 760809 h 760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7590" h="7608093">
                <a:moveTo>
                  <a:pt x="919758" y="760809"/>
                </a:moveTo>
                <a:cubicBezTo>
                  <a:pt x="2145308" y="-253603"/>
                  <a:pt x="7045920" y="-253604"/>
                  <a:pt x="8273058" y="760809"/>
                </a:cubicBezTo>
                <a:cubicBezTo>
                  <a:pt x="9500196" y="1775222"/>
                  <a:pt x="9508133" y="5832872"/>
                  <a:pt x="8282583" y="6847284"/>
                </a:cubicBezTo>
                <a:cubicBezTo>
                  <a:pt x="7057033" y="7861696"/>
                  <a:pt x="2146896" y="7861697"/>
                  <a:pt x="919758" y="6847284"/>
                </a:cubicBezTo>
                <a:cubicBezTo>
                  <a:pt x="-307380" y="5832871"/>
                  <a:pt x="-305792" y="1775221"/>
                  <a:pt x="919758" y="760809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0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358775" indent="180000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715963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077913" indent="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436688" indent="180000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33326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E366E111-53BD-431B-89DF-115CF5801A2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76600" y="1628775"/>
            <a:ext cx="2590799" cy="4608513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334" h="4691285">
                <a:moveTo>
                  <a:pt x="5" y="2162764"/>
                </a:moveTo>
                <a:cubicBezTo>
                  <a:pt x="2655" y="1380886"/>
                  <a:pt x="958137" y="-3968"/>
                  <a:pt x="1439191" y="8"/>
                </a:cubicBezTo>
                <a:cubicBezTo>
                  <a:pt x="1920245" y="3984"/>
                  <a:pt x="2888979" y="1404740"/>
                  <a:pt x="2886329" y="2186618"/>
                </a:cubicBezTo>
                <a:cubicBezTo>
                  <a:pt x="2883679" y="2968496"/>
                  <a:pt x="1904343" y="4695255"/>
                  <a:pt x="1423289" y="4691279"/>
                </a:cubicBezTo>
                <a:cubicBezTo>
                  <a:pt x="942235" y="4687303"/>
                  <a:pt x="-2645" y="2944642"/>
                  <a:pt x="5" y="2162764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DAA9E880-BDE7-4C3B-8030-A0B61A15EA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49" y="1628775"/>
            <a:ext cx="2552372" cy="2207729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7D059B2C-2290-45B3-A263-7A8FBF99A0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11862" y="4046207"/>
            <a:ext cx="2592388" cy="2183997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830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2588164F-7874-40E9-AF87-E244D68C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B4614BFB-0693-44E8-B640-69A1814DDA3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49" y="1656657"/>
            <a:ext cx="3960814" cy="2179847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7F960BF7-9DF4-40DA-9857-3CA09182EC7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43438" y="1656657"/>
            <a:ext cx="3960812" cy="2204143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3">
            <a:extLst>
              <a:ext uri="{FF2B5EF4-FFF2-40B4-BE49-F238E27FC236}">
                <a16:creationId xmlns:a16="http://schemas.microsoft.com/office/drawing/2014/main" id="{A24D6F54-1C85-4E20-8612-327403127D18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1" y="4005264"/>
            <a:ext cx="3960812" cy="2229056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13">
            <a:extLst>
              <a:ext uri="{FF2B5EF4-FFF2-40B4-BE49-F238E27FC236}">
                <a16:creationId xmlns:a16="http://schemas.microsoft.com/office/drawing/2014/main" id="{F3B0DB1A-6110-4D21-9F4B-7477A2FE9B06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43438" y="4005264"/>
            <a:ext cx="3960812" cy="2229056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815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2"/>
          <p:cNvSpPr>
            <a:spLocks noGrp="1"/>
          </p:cNvSpPr>
          <p:nvPr>
            <p:ph type="pic" idx="13"/>
          </p:nvPr>
        </p:nvSpPr>
        <p:spPr>
          <a:xfrm>
            <a:off x="-990730" y="3240157"/>
            <a:ext cx="6608328" cy="4010607"/>
          </a:xfrm>
          <a:prstGeom prst="ellips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latin typeface="Roboto Light" panose="02000000000000000000" pitchFamily="2" charset="0"/>
                <a:ea typeface="Roboto Light" panose="02000000000000000000" pitchFamily="2" charset="0"/>
              </a:defRPr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51626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300F732A-CA81-4884-B045-00DB594D763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28775"/>
            <a:ext cx="5327650" cy="2226172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34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891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1142485" y="1624013"/>
            <a:ext cx="6858000" cy="2247900"/>
          </a:xfrm>
          <a:prstGeom prst="rect">
            <a:avLst/>
          </a:prstGeom>
        </p:spPr>
        <p:txBody>
          <a:bodyPr lIns="64291" tIns="32146" rIns="64291" bIns="32146" anchor="b"/>
          <a:lstStyle>
            <a:lvl1pPr algn="ctr">
              <a:defRPr sz="36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0" name="Untertitel 2"/>
          <p:cNvSpPr>
            <a:spLocks noGrp="1"/>
          </p:cNvSpPr>
          <p:nvPr>
            <p:ph type="subTitle" idx="1"/>
          </p:nvPr>
        </p:nvSpPr>
        <p:spPr>
          <a:xfrm>
            <a:off x="1135171" y="4054475"/>
            <a:ext cx="6858000" cy="1655340"/>
          </a:xfrm>
          <a:prstGeom prst="rect">
            <a:avLst/>
          </a:prstGeom>
        </p:spPr>
        <p:txBody>
          <a:bodyPr lIns="64291" tIns="32146" rIns="64291" bIns="32146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321457" indent="0" algn="ctr">
              <a:buNone/>
              <a:defRPr sz="1400"/>
            </a:lvl2pPr>
            <a:lvl3pPr marL="642915" indent="0" algn="ctr">
              <a:buNone/>
              <a:defRPr sz="1300"/>
            </a:lvl3pPr>
            <a:lvl4pPr marL="964372" indent="0" algn="ctr">
              <a:buNone/>
              <a:defRPr sz="1100"/>
            </a:lvl4pPr>
            <a:lvl5pPr marL="1285829" indent="0" algn="ctr">
              <a:buNone/>
              <a:defRPr sz="1100"/>
            </a:lvl5pPr>
            <a:lvl6pPr marL="1607287" indent="0" algn="ctr">
              <a:buNone/>
              <a:defRPr sz="1100"/>
            </a:lvl6pPr>
            <a:lvl7pPr marL="1928744" indent="0" algn="ctr">
              <a:buNone/>
              <a:defRPr sz="1100"/>
            </a:lvl7pPr>
            <a:lvl8pPr marL="2250201" indent="0" algn="ctr">
              <a:buNone/>
              <a:defRPr sz="1100"/>
            </a:lvl8pPr>
            <a:lvl9pPr marL="2571659" indent="0" algn="ctr">
              <a:buNone/>
              <a:defRPr sz="11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08083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8BF91B92-D004-4B25-909A-1B0D1023754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064500" cy="468153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79388" defTabSz="358775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spcAft>
                <a:spcPts val="1000"/>
              </a:spcAft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36381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22605121-6CDC-43C5-9DE1-6B584468546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39751" y="1628775"/>
            <a:ext cx="3938588" cy="468153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02F03858-ABC1-4AE0-A007-463DEFB6F1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43438" y="1628775"/>
            <a:ext cx="3705225" cy="4681538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759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/>
          <p:cNvSpPr>
            <a:spLocks noGrp="1"/>
          </p:cNvSpPr>
          <p:nvPr>
            <p:ph type="pic" idx="13"/>
          </p:nvPr>
        </p:nvSpPr>
        <p:spPr>
          <a:xfrm>
            <a:off x="1312245" y="1624013"/>
            <a:ext cx="6489416" cy="5742760"/>
          </a:xfrm>
          <a:prstGeom prst="flowChartConnector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solidFill>
                  <a:srgbClr val="FFFFFF"/>
                </a:solidFill>
              </a:defRPr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2730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102"/>
          <p:cNvSpPr>
            <a:spLocks noGrp="1"/>
          </p:cNvSpPr>
          <p:nvPr>
            <p:ph type="pic" idx="13"/>
          </p:nvPr>
        </p:nvSpPr>
        <p:spPr>
          <a:xfrm>
            <a:off x="592403" y="3065107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solidFill>
                  <a:srgbClr val="FFFFFF"/>
                </a:solidFill>
              </a:defRPr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8" name="Shape 102"/>
          <p:cNvSpPr>
            <a:spLocks noGrp="1"/>
          </p:cNvSpPr>
          <p:nvPr>
            <p:ph type="pic" idx="14"/>
          </p:nvPr>
        </p:nvSpPr>
        <p:spPr>
          <a:xfrm>
            <a:off x="2531608" y="4102762"/>
            <a:ext cx="2387069" cy="2178441"/>
          </a:xfrm>
          <a:custGeom>
            <a:avLst/>
            <a:gdLst>
              <a:gd name="connsiteX0" fmla="*/ 0 w 7429910"/>
              <a:gd name="connsiteY0" fmla="*/ 0 h 6826045"/>
              <a:gd name="connsiteX1" fmla="*/ 7429910 w 7429910"/>
              <a:gd name="connsiteY1" fmla="*/ 0 h 6826045"/>
              <a:gd name="connsiteX2" fmla="*/ 7429910 w 7429910"/>
              <a:gd name="connsiteY2" fmla="*/ 6826045 h 6826045"/>
              <a:gd name="connsiteX3" fmla="*/ 0 w 7429910"/>
              <a:gd name="connsiteY3" fmla="*/ 6826045 h 6826045"/>
              <a:gd name="connsiteX4" fmla="*/ 0 w 7429910"/>
              <a:gd name="connsiteY4" fmla="*/ 0 h 6826045"/>
              <a:gd name="connsiteX0" fmla="*/ 0 w 9429135"/>
              <a:gd name="connsiteY0" fmla="*/ 0 h 6826045"/>
              <a:gd name="connsiteX1" fmla="*/ 7429910 w 9429135"/>
              <a:gd name="connsiteY1" fmla="*/ 0 h 6826045"/>
              <a:gd name="connsiteX2" fmla="*/ 7429910 w 9429135"/>
              <a:gd name="connsiteY2" fmla="*/ 6826045 h 6826045"/>
              <a:gd name="connsiteX3" fmla="*/ 0 w 9429135"/>
              <a:gd name="connsiteY3" fmla="*/ 6826045 h 6826045"/>
              <a:gd name="connsiteX4" fmla="*/ 0 w 9429135"/>
              <a:gd name="connsiteY4" fmla="*/ 0 h 6826045"/>
              <a:gd name="connsiteX0" fmla="*/ 0 w 8358648"/>
              <a:gd name="connsiteY0" fmla="*/ 853255 h 7679300"/>
              <a:gd name="connsiteX1" fmla="*/ 7429910 w 8358648"/>
              <a:gd name="connsiteY1" fmla="*/ 853255 h 7679300"/>
              <a:gd name="connsiteX2" fmla="*/ 7429910 w 8358648"/>
              <a:gd name="connsiteY2" fmla="*/ 7679300 h 7679300"/>
              <a:gd name="connsiteX3" fmla="*/ 0 w 8358648"/>
              <a:gd name="connsiteY3" fmla="*/ 7679300 h 7679300"/>
              <a:gd name="connsiteX4" fmla="*/ 0 w 8358648"/>
              <a:gd name="connsiteY4" fmla="*/ 853255 h 7679300"/>
              <a:gd name="connsiteX0" fmla="*/ 928738 w 9287386"/>
              <a:gd name="connsiteY0" fmla="*/ 853255 h 7679300"/>
              <a:gd name="connsiteX1" fmla="*/ 8358648 w 9287386"/>
              <a:gd name="connsiteY1" fmla="*/ 853255 h 7679300"/>
              <a:gd name="connsiteX2" fmla="*/ 8358648 w 9287386"/>
              <a:gd name="connsiteY2" fmla="*/ 7679300 h 7679300"/>
              <a:gd name="connsiteX3" fmla="*/ 928738 w 9287386"/>
              <a:gd name="connsiteY3" fmla="*/ 7679300 h 7679300"/>
              <a:gd name="connsiteX4" fmla="*/ 928738 w 9287386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459850"/>
              <a:gd name="connsiteY0" fmla="*/ 853255 h 7679300"/>
              <a:gd name="connsiteX1" fmla="*/ 8531112 w 9459850"/>
              <a:gd name="connsiteY1" fmla="*/ 853255 h 7679300"/>
              <a:gd name="connsiteX2" fmla="*/ 8531112 w 9459850"/>
              <a:gd name="connsiteY2" fmla="*/ 7679300 h 7679300"/>
              <a:gd name="connsiteX3" fmla="*/ 1101202 w 9459850"/>
              <a:gd name="connsiteY3" fmla="*/ 7679300 h 7679300"/>
              <a:gd name="connsiteX4" fmla="*/ 1101202 w 9459850"/>
              <a:gd name="connsiteY4" fmla="*/ 853255 h 7679300"/>
              <a:gd name="connsiteX0" fmla="*/ 1101202 w 9632314"/>
              <a:gd name="connsiteY0" fmla="*/ 853255 h 7679300"/>
              <a:gd name="connsiteX1" fmla="*/ 8531112 w 9632314"/>
              <a:gd name="connsiteY1" fmla="*/ 853255 h 7679300"/>
              <a:gd name="connsiteX2" fmla="*/ 8531112 w 9632314"/>
              <a:gd name="connsiteY2" fmla="*/ 7679300 h 7679300"/>
              <a:gd name="connsiteX3" fmla="*/ 1101202 w 9632314"/>
              <a:gd name="connsiteY3" fmla="*/ 7679300 h 7679300"/>
              <a:gd name="connsiteX4" fmla="*/ 1101202 w 9632314"/>
              <a:gd name="connsiteY4" fmla="*/ 853255 h 7679300"/>
              <a:gd name="connsiteX0" fmla="*/ 1101202 w 9559929"/>
              <a:gd name="connsiteY0" fmla="*/ 853255 h 8492100"/>
              <a:gd name="connsiteX1" fmla="*/ 8531112 w 9559929"/>
              <a:gd name="connsiteY1" fmla="*/ 853255 h 8492100"/>
              <a:gd name="connsiteX2" fmla="*/ 8531112 w 9559929"/>
              <a:gd name="connsiteY2" fmla="*/ 7679300 h 8492100"/>
              <a:gd name="connsiteX3" fmla="*/ 1101202 w 9559929"/>
              <a:gd name="connsiteY3" fmla="*/ 7679300 h 8492100"/>
              <a:gd name="connsiteX4" fmla="*/ 1101202 w 9559929"/>
              <a:gd name="connsiteY4" fmla="*/ 853255 h 8492100"/>
              <a:gd name="connsiteX0" fmla="*/ 964095 w 9422822"/>
              <a:gd name="connsiteY0" fmla="*/ 853255 h 8890636"/>
              <a:gd name="connsiteX1" fmla="*/ 8394005 w 9422822"/>
              <a:gd name="connsiteY1" fmla="*/ 853255 h 8890636"/>
              <a:gd name="connsiteX2" fmla="*/ 8394005 w 9422822"/>
              <a:gd name="connsiteY2" fmla="*/ 7679300 h 8890636"/>
              <a:gd name="connsiteX3" fmla="*/ 964095 w 9422822"/>
              <a:gd name="connsiteY3" fmla="*/ 7679300 h 8890636"/>
              <a:gd name="connsiteX4" fmla="*/ 964095 w 9422822"/>
              <a:gd name="connsiteY4" fmla="*/ 853255 h 8890636"/>
              <a:gd name="connsiteX0" fmla="*/ 1214462 w 9079814"/>
              <a:gd name="connsiteY0" fmla="*/ 1309143 h 8391956"/>
              <a:gd name="connsiteX1" fmla="*/ 8083934 w 9079814"/>
              <a:gd name="connsiteY1" fmla="*/ 483233 h 8391956"/>
              <a:gd name="connsiteX2" fmla="*/ 8083934 w 9079814"/>
              <a:gd name="connsiteY2" fmla="*/ 7309278 h 8391956"/>
              <a:gd name="connsiteX3" fmla="*/ 654024 w 9079814"/>
              <a:gd name="connsiteY3" fmla="*/ 7309278 h 8391956"/>
              <a:gd name="connsiteX4" fmla="*/ 1214462 w 9079814"/>
              <a:gd name="connsiteY4" fmla="*/ 1309143 h 8391956"/>
              <a:gd name="connsiteX0" fmla="*/ 1183779 w 8641033"/>
              <a:gd name="connsiteY0" fmla="*/ 382976 h 7080687"/>
              <a:gd name="connsiteX1" fmla="*/ 7389574 w 8641033"/>
              <a:gd name="connsiteY1" fmla="*/ 1238383 h 7080687"/>
              <a:gd name="connsiteX2" fmla="*/ 8053251 w 8641033"/>
              <a:gd name="connsiteY2" fmla="*/ 6383111 h 7080687"/>
              <a:gd name="connsiteX3" fmla="*/ 623341 w 8641033"/>
              <a:gd name="connsiteY3" fmla="*/ 6383111 h 7080687"/>
              <a:gd name="connsiteX4" fmla="*/ 1183779 w 8641033"/>
              <a:gd name="connsiteY4" fmla="*/ 382976 h 7080687"/>
              <a:gd name="connsiteX0" fmla="*/ 1451602 w 8478664"/>
              <a:gd name="connsiteY0" fmla="*/ 1516138 h 5896682"/>
              <a:gd name="connsiteX1" fmla="*/ 7244442 w 8478664"/>
              <a:gd name="connsiteY1" fmla="*/ 188784 h 5896682"/>
              <a:gd name="connsiteX2" fmla="*/ 7908119 w 8478664"/>
              <a:gd name="connsiteY2" fmla="*/ 5333512 h 5896682"/>
              <a:gd name="connsiteX3" fmla="*/ 478209 w 8478664"/>
              <a:gd name="connsiteY3" fmla="*/ 5333512 h 5896682"/>
              <a:gd name="connsiteX4" fmla="*/ 1451602 w 8478664"/>
              <a:gd name="connsiteY4" fmla="*/ 1516138 h 5896682"/>
              <a:gd name="connsiteX0" fmla="*/ 1437953 w 8332528"/>
              <a:gd name="connsiteY0" fmla="*/ 437049 h 4726996"/>
              <a:gd name="connsiteX1" fmla="*/ 6817839 w 8332528"/>
              <a:gd name="connsiteY1" fmla="*/ 510792 h 4726996"/>
              <a:gd name="connsiteX2" fmla="*/ 7894470 w 8332528"/>
              <a:gd name="connsiteY2" fmla="*/ 4254423 h 4726996"/>
              <a:gd name="connsiteX3" fmla="*/ 464560 w 8332528"/>
              <a:gd name="connsiteY3" fmla="*/ 4254423 h 4726996"/>
              <a:gd name="connsiteX4" fmla="*/ 1437953 w 8332528"/>
              <a:gd name="connsiteY4" fmla="*/ 437049 h 4726996"/>
              <a:gd name="connsiteX0" fmla="*/ 1437953 w 8360476"/>
              <a:gd name="connsiteY0" fmla="*/ 416316 h 4706263"/>
              <a:gd name="connsiteX1" fmla="*/ 6817839 w 8360476"/>
              <a:gd name="connsiteY1" fmla="*/ 490059 h 4706263"/>
              <a:gd name="connsiteX2" fmla="*/ 7894470 w 8360476"/>
              <a:gd name="connsiteY2" fmla="*/ 4233690 h 4706263"/>
              <a:gd name="connsiteX3" fmla="*/ 464560 w 8360476"/>
              <a:gd name="connsiteY3" fmla="*/ 4233690 h 4706263"/>
              <a:gd name="connsiteX4" fmla="*/ 1437953 w 8360476"/>
              <a:gd name="connsiteY4" fmla="*/ 416316 h 4706263"/>
              <a:gd name="connsiteX0" fmla="*/ 1441314 w 8395962"/>
              <a:gd name="connsiteY0" fmla="*/ 743499 h 5066076"/>
              <a:gd name="connsiteX1" fmla="*/ 6924438 w 8395962"/>
              <a:gd name="connsiteY1" fmla="*/ 301048 h 5066076"/>
              <a:gd name="connsiteX2" fmla="*/ 7897831 w 8395962"/>
              <a:gd name="connsiteY2" fmla="*/ 4560873 h 5066076"/>
              <a:gd name="connsiteX3" fmla="*/ 467921 w 8395962"/>
              <a:gd name="connsiteY3" fmla="*/ 4560873 h 5066076"/>
              <a:gd name="connsiteX4" fmla="*/ 1441314 w 8395962"/>
              <a:gd name="connsiteY4" fmla="*/ 743499 h 5066076"/>
              <a:gd name="connsiteX0" fmla="*/ 1121752 w 8045827"/>
              <a:gd name="connsiteY0" fmla="*/ 772556 h 5547063"/>
              <a:gd name="connsiteX1" fmla="*/ 6604876 w 8045827"/>
              <a:gd name="connsiteY1" fmla="*/ 330105 h 5547063"/>
              <a:gd name="connsiteX2" fmla="*/ 7578269 w 8045827"/>
              <a:gd name="connsiteY2" fmla="*/ 4589930 h 5547063"/>
              <a:gd name="connsiteX3" fmla="*/ 561314 w 8045827"/>
              <a:gd name="connsiteY3" fmla="*/ 5253607 h 5547063"/>
              <a:gd name="connsiteX4" fmla="*/ 1121752 w 8045827"/>
              <a:gd name="connsiteY4" fmla="*/ 772556 h 5547063"/>
              <a:gd name="connsiteX0" fmla="*/ 1120668 w 8002754"/>
              <a:gd name="connsiteY0" fmla="*/ 841640 h 5869224"/>
              <a:gd name="connsiteX1" fmla="*/ 6603792 w 8002754"/>
              <a:gd name="connsiteY1" fmla="*/ 399189 h 5869224"/>
              <a:gd name="connsiteX2" fmla="*/ 7562437 w 8002754"/>
              <a:gd name="connsiteY2" fmla="*/ 5248950 h 5869224"/>
              <a:gd name="connsiteX3" fmla="*/ 560230 w 8002754"/>
              <a:gd name="connsiteY3" fmla="*/ 5322691 h 5869224"/>
              <a:gd name="connsiteX4" fmla="*/ 1120668 w 8002754"/>
              <a:gd name="connsiteY4" fmla="*/ 841640 h 5869224"/>
              <a:gd name="connsiteX0" fmla="*/ 910522 w 8173652"/>
              <a:gd name="connsiteY0" fmla="*/ 1056452 h 5739067"/>
              <a:gd name="connsiteX1" fmla="*/ 6762356 w 8173652"/>
              <a:gd name="connsiteY1" fmla="*/ 289536 h 5739067"/>
              <a:gd name="connsiteX2" fmla="*/ 7721001 w 8173652"/>
              <a:gd name="connsiteY2" fmla="*/ 5139297 h 5739067"/>
              <a:gd name="connsiteX3" fmla="*/ 718794 w 8173652"/>
              <a:gd name="connsiteY3" fmla="*/ 5213038 h 5739067"/>
              <a:gd name="connsiteX4" fmla="*/ 910522 w 8173652"/>
              <a:gd name="connsiteY4" fmla="*/ 1056452 h 5739067"/>
              <a:gd name="connsiteX0" fmla="*/ 947363 w 8468729"/>
              <a:gd name="connsiteY0" fmla="*/ 557466 h 5197776"/>
              <a:gd name="connsiteX1" fmla="*/ 7462874 w 8468729"/>
              <a:gd name="connsiteY1" fmla="*/ 483724 h 5197776"/>
              <a:gd name="connsiteX2" fmla="*/ 7757842 w 8468729"/>
              <a:gd name="connsiteY2" fmla="*/ 4640311 h 5197776"/>
              <a:gd name="connsiteX3" fmla="*/ 755635 w 8468729"/>
              <a:gd name="connsiteY3" fmla="*/ 4714052 h 5197776"/>
              <a:gd name="connsiteX4" fmla="*/ 947363 w 8468729"/>
              <a:gd name="connsiteY4" fmla="*/ 557466 h 5197776"/>
              <a:gd name="connsiteX0" fmla="*/ 947363 w 8473504"/>
              <a:gd name="connsiteY0" fmla="*/ 611616 h 5251926"/>
              <a:gd name="connsiteX1" fmla="*/ 7462874 w 8473504"/>
              <a:gd name="connsiteY1" fmla="*/ 537874 h 5251926"/>
              <a:gd name="connsiteX2" fmla="*/ 7757842 w 8473504"/>
              <a:gd name="connsiteY2" fmla="*/ 4694461 h 5251926"/>
              <a:gd name="connsiteX3" fmla="*/ 755635 w 8473504"/>
              <a:gd name="connsiteY3" fmla="*/ 4768202 h 5251926"/>
              <a:gd name="connsiteX4" fmla="*/ 947363 w 8473504"/>
              <a:gd name="connsiteY4" fmla="*/ 611616 h 5251926"/>
              <a:gd name="connsiteX0" fmla="*/ 867097 w 8384082"/>
              <a:gd name="connsiteY0" fmla="*/ 639782 h 5615049"/>
              <a:gd name="connsiteX1" fmla="*/ 7382608 w 8384082"/>
              <a:gd name="connsiteY1" fmla="*/ 566040 h 5615049"/>
              <a:gd name="connsiteX2" fmla="*/ 7677576 w 8384082"/>
              <a:gd name="connsiteY2" fmla="*/ 4722627 h 5615049"/>
              <a:gd name="connsiteX3" fmla="*/ 808104 w 8384082"/>
              <a:gd name="connsiteY3" fmla="*/ 5283065 h 5615049"/>
              <a:gd name="connsiteX4" fmla="*/ 867097 w 8384082"/>
              <a:gd name="connsiteY4" fmla="*/ 639782 h 5615049"/>
              <a:gd name="connsiteX0" fmla="*/ 877606 w 8497711"/>
              <a:gd name="connsiteY0" fmla="*/ 604388 h 5687124"/>
              <a:gd name="connsiteX1" fmla="*/ 7393117 w 8497711"/>
              <a:gd name="connsiteY1" fmla="*/ 530646 h 5687124"/>
              <a:gd name="connsiteX2" fmla="*/ 7850317 w 8497711"/>
              <a:gd name="connsiteY2" fmla="*/ 4960078 h 5687124"/>
              <a:gd name="connsiteX3" fmla="*/ 818613 w 8497711"/>
              <a:gd name="connsiteY3" fmla="*/ 5247671 h 5687124"/>
              <a:gd name="connsiteX4" fmla="*/ 877606 w 8497711"/>
              <a:gd name="connsiteY4" fmla="*/ 604388 h 5687124"/>
              <a:gd name="connsiteX0" fmla="*/ 883057 w 8543904"/>
              <a:gd name="connsiteY0" fmla="*/ 659038 h 5746401"/>
              <a:gd name="connsiteX1" fmla="*/ 7489451 w 8543904"/>
              <a:gd name="connsiteY1" fmla="*/ 494329 h 5746401"/>
              <a:gd name="connsiteX2" fmla="*/ 7855768 w 8543904"/>
              <a:gd name="connsiteY2" fmla="*/ 5014728 h 5746401"/>
              <a:gd name="connsiteX3" fmla="*/ 824064 w 8543904"/>
              <a:gd name="connsiteY3" fmla="*/ 5302321 h 5746401"/>
              <a:gd name="connsiteX4" fmla="*/ 883057 w 8543904"/>
              <a:gd name="connsiteY4" fmla="*/ 659038 h 5746401"/>
              <a:gd name="connsiteX0" fmla="*/ 883057 w 8520622"/>
              <a:gd name="connsiteY0" fmla="*/ 706711 h 5794075"/>
              <a:gd name="connsiteX1" fmla="*/ 7489451 w 8520622"/>
              <a:gd name="connsiteY1" fmla="*/ 542002 h 5794075"/>
              <a:gd name="connsiteX2" fmla="*/ 7855768 w 8520622"/>
              <a:gd name="connsiteY2" fmla="*/ 5062401 h 5794075"/>
              <a:gd name="connsiteX3" fmla="*/ 824064 w 8520622"/>
              <a:gd name="connsiteY3" fmla="*/ 5349994 h 5794075"/>
              <a:gd name="connsiteX4" fmla="*/ 883057 w 8520622"/>
              <a:gd name="connsiteY4" fmla="*/ 706711 h 5794075"/>
              <a:gd name="connsiteX0" fmla="*/ 1092038 w 8329683"/>
              <a:gd name="connsiteY0" fmla="*/ 763405 h 5642087"/>
              <a:gd name="connsiteX1" fmla="*/ 7295946 w 8329683"/>
              <a:gd name="connsiteY1" fmla="*/ 403766 h 5642087"/>
              <a:gd name="connsiteX2" fmla="*/ 7662263 w 8329683"/>
              <a:gd name="connsiteY2" fmla="*/ 4924165 h 5642087"/>
              <a:gd name="connsiteX3" fmla="*/ 630559 w 8329683"/>
              <a:gd name="connsiteY3" fmla="*/ 5211758 h 5642087"/>
              <a:gd name="connsiteX4" fmla="*/ 1092038 w 8329683"/>
              <a:gd name="connsiteY4" fmla="*/ 763405 h 5642087"/>
              <a:gd name="connsiteX0" fmla="*/ 1087238 w 8324883"/>
              <a:gd name="connsiteY0" fmla="*/ 831592 h 5710274"/>
              <a:gd name="connsiteX1" fmla="*/ 7291146 w 8324883"/>
              <a:gd name="connsiteY1" fmla="*/ 471953 h 5710274"/>
              <a:gd name="connsiteX2" fmla="*/ 7657463 w 8324883"/>
              <a:gd name="connsiteY2" fmla="*/ 4992352 h 5710274"/>
              <a:gd name="connsiteX3" fmla="*/ 625759 w 8324883"/>
              <a:gd name="connsiteY3" fmla="*/ 5279945 h 5710274"/>
              <a:gd name="connsiteX4" fmla="*/ 1087238 w 8324883"/>
              <a:gd name="connsiteY4" fmla="*/ 831592 h 5710274"/>
              <a:gd name="connsiteX0" fmla="*/ 1065753 w 8093480"/>
              <a:gd name="connsiteY0" fmla="*/ 712662 h 5587521"/>
              <a:gd name="connsiteX1" fmla="*/ 6712373 w 8093480"/>
              <a:gd name="connsiteY1" fmla="*/ 427396 h 5587521"/>
              <a:gd name="connsiteX2" fmla="*/ 7635978 w 8093480"/>
              <a:gd name="connsiteY2" fmla="*/ 4873422 h 5587521"/>
              <a:gd name="connsiteX3" fmla="*/ 604274 w 8093480"/>
              <a:gd name="connsiteY3" fmla="*/ 5161015 h 5587521"/>
              <a:gd name="connsiteX4" fmla="*/ 1065753 w 8093480"/>
              <a:gd name="connsiteY4" fmla="*/ 712662 h 5587521"/>
              <a:gd name="connsiteX0" fmla="*/ 407206 w 7344328"/>
              <a:gd name="connsiteY0" fmla="*/ 757011 h 6284122"/>
              <a:gd name="connsiteX1" fmla="*/ 6053826 w 7344328"/>
              <a:gd name="connsiteY1" fmla="*/ 471745 h 6284122"/>
              <a:gd name="connsiteX2" fmla="*/ 6977431 w 7344328"/>
              <a:gd name="connsiteY2" fmla="*/ 4917771 h 6284122"/>
              <a:gd name="connsiteX3" fmla="*/ 1171761 w 7344328"/>
              <a:gd name="connsiteY3" fmla="*/ 6035862 h 6284122"/>
              <a:gd name="connsiteX4" fmla="*/ 407206 w 7344328"/>
              <a:gd name="connsiteY4" fmla="*/ 757011 h 6284122"/>
              <a:gd name="connsiteX0" fmla="*/ 403540 w 7325772"/>
              <a:gd name="connsiteY0" fmla="*/ 942677 h 6476318"/>
              <a:gd name="connsiteX1" fmla="*/ 6000623 w 7325772"/>
              <a:gd name="connsiteY1" fmla="*/ 384709 h 6476318"/>
              <a:gd name="connsiteX2" fmla="*/ 6973765 w 7325772"/>
              <a:gd name="connsiteY2" fmla="*/ 5103437 h 6476318"/>
              <a:gd name="connsiteX3" fmla="*/ 1168095 w 7325772"/>
              <a:gd name="connsiteY3" fmla="*/ 6221528 h 6476318"/>
              <a:gd name="connsiteX4" fmla="*/ 403540 w 7325772"/>
              <a:gd name="connsiteY4" fmla="*/ 942677 h 6476318"/>
              <a:gd name="connsiteX0" fmla="*/ 571793 w 6932181"/>
              <a:gd name="connsiteY0" fmla="*/ 1012663 h 6426845"/>
              <a:gd name="connsiteX1" fmla="*/ 5623971 w 6932181"/>
              <a:gd name="connsiteY1" fmla="*/ 343136 h 6426845"/>
              <a:gd name="connsiteX2" fmla="*/ 6597113 w 6932181"/>
              <a:gd name="connsiteY2" fmla="*/ 5061864 h 6426845"/>
              <a:gd name="connsiteX3" fmla="*/ 791443 w 6932181"/>
              <a:gd name="connsiteY3" fmla="*/ 6179955 h 6426845"/>
              <a:gd name="connsiteX4" fmla="*/ 571793 w 6932181"/>
              <a:gd name="connsiteY4" fmla="*/ 1012663 h 6426845"/>
              <a:gd name="connsiteX0" fmla="*/ 338503 w 6658176"/>
              <a:gd name="connsiteY0" fmla="*/ 995541 h 6042003"/>
              <a:gd name="connsiteX1" fmla="*/ 5390681 w 6658176"/>
              <a:gd name="connsiteY1" fmla="*/ 326014 h 6042003"/>
              <a:gd name="connsiteX2" fmla="*/ 6363823 w 6658176"/>
              <a:gd name="connsiteY2" fmla="*/ 5044742 h 6042003"/>
              <a:gd name="connsiteX3" fmla="*/ 1115441 w 6658176"/>
              <a:gd name="connsiteY3" fmla="*/ 5716595 h 6042003"/>
              <a:gd name="connsiteX4" fmla="*/ 338503 w 6658176"/>
              <a:gd name="connsiteY4" fmla="*/ 995541 h 6042003"/>
              <a:gd name="connsiteX0" fmla="*/ 337609 w 6636797"/>
              <a:gd name="connsiteY0" fmla="*/ 991869 h 6022172"/>
              <a:gd name="connsiteX1" fmla="*/ 5389787 w 6636797"/>
              <a:gd name="connsiteY1" fmla="*/ 322342 h 6022172"/>
              <a:gd name="connsiteX2" fmla="*/ 6338162 w 6636797"/>
              <a:gd name="connsiteY2" fmla="*/ 4991488 h 6022172"/>
              <a:gd name="connsiteX3" fmla="*/ 1114547 w 6636797"/>
              <a:gd name="connsiteY3" fmla="*/ 5712923 h 6022172"/>
              <a:gd name="connsiteX4" fmla="*/ 337609 w 6636797"/>
              <a:gd name="connsiteY4" fmla="*/ 991869 h 6022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36797" h="6022172">
                <a:moveTo>
                  <a:pt x="337609" y="991869"/>
                </a:moveTo>
                <a:cubicBezTo>
                  <a:pt x="1050149" y="93439"/>
                  <a:pt x="4389695" y="-344261"/>
                  <a:pt x="5389787" y="322342"/>
                </a:cubicBezTo>
                <a:cubicBezTo>
                  <a:pt x="6389879" y="988945"/>
                  <a:pt x="7050702" y="4093058"/>
                  <a:pt x="6338162" y="4991488"/>
                </a:cubicBezTo>
                <a:cubicBezTo>
                  <a:pt x="5625622" y="5889918"/>
                  <a:pt x="2114639" y="6379526"/>
                  <a:pt x="1114547" y="5712923"/>
                </a:cubicBezTo>
                <a:cubicBezTo>
                  <a:pt x="114455" y="5046320"/>
                  <a:pt x="-374931" y="1890299"/>
                  <a:pt x="337609" y="991869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solidFill>
                  <a:srgbClr val="FFFFFF"/>
                </a:solidFill>
              </a:defRPr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539750" y="333374"/>
            <a:ext cx="8064500" cy="129539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6" name="Inhaltsplatzhalter 13">
            <a:extLst>
              <a:ext uri="{FF2B5EF4-FFF2-40B4-BE49-F238E27FC236}">
                <a16:creationId xmlns:a16="http://schemas.microsoft.com/office/drawing/2014/main" id="{C4EC0AEF-C311-4431-894D-5AFBE72E23A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28774"/>
            <a:ext cx="5327650" cy="223202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99179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2"/>
          <p:cNvSpPr>
            <a:spLocks noGrp="1"/>
          </p:cNvSpPr>
          <p:nvPr>
            <p:ph type="pic" idx="13"/>
          </p:nvPr>
        </p:nvSpPr>
        <p:spPr>
          <a:xfrm>
            <a:off x="-990730" y="3240157"/>
            <a:ext cx="6608328" cy="4010607"/>
          </a:xfrm>
          <a:prstGeom prst="ellipse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>
                <a:solidFill>
                  <a:srgbClr val="FFFFFF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Inhaltsplatzhalter 13">
            <a:extLst>
              <a:ext uri="{FF2B5EF4-FFF2-40B4-BE49-F238E27FC236}">
                <a16:creationId xmlns:a16="http://schemas.microsoft.com/office/drawing/2014/main" id="{2E36D14B-CE0A-44FE-9E39-EA9146A2FBF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28774"/>
            <a:ext cx="5327650" cy="2232025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5321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13">
            <a:extLst>
              <a:ext uri="{FF2B5EF4-FFF2-40B4-BE49-F238E27FC236}">
                <a16:creationId xmlns:a16="http://schemas.microsoft.com/office/drawing/2014/main" id="{53B2A913-68D9-4329-A4C1-8042BE38C493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43438" y="1628775"/>
            <a:ext cx="3960812" cy="4608513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681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/>
          <p:cNvSpPr>
            <a:spLocks noGrp="1"/>
          </p:cNvSpPr>
          <p:nvPr>
            <p:ph type="pic" idx="13"/>
          </p:nvPr>
        </p:nvSpPr>
        <p:spPr>
          <a:xfrm>
            <a:off x="628427" y="1624013"/>
            <a:ext cx="3856261" cy="5801156"/>
          </a:xfrm>
          <a:custGeom>
            <a:avLst/>
            <a:gdLst>
              <a:gd name="connsiteX0" fmla="*/ 0 w 9578447"/>
              <a:gd name="connsiteY0" fmla="*/ 4265780 h 8531560"/>
              <a:gd name="connsiteX1" fmla="*/ 4789224 w 9578447"/>
              <a:gd name="connsiteY1" fmla="*/ 0 h 8531560"/>
              <a:gd name="connsiteX2" fmla="*/ 9578448 w 9578447"/>
              <a:gd name="connsiteY2" fmla="*/ 4265780 h 8531560"/>
              <a:gd name="connsiteX3" fmla="*/ 4789224 w 9578447"/>
              <a:gd name="connsiteY3" fmla="*/ 8531560 h 8531560"/>
              <a:gd name="connsiteX4" fmla="*/ 0 w 9578447"/>
              <a:gd name="connsiteY4" fmla="*/ 4265780 h 8531560"/>
              <a:gd name="connsiteX0" fmla="*/ 0 w 7844898"/>
              <a:gd name="connsiteY0" fmla="*/ 4266423 h 8532937"/>
              <a:gd name="connsiteX1" fmla="*/ 4789224 w 7844898"/>
              <a:gd name="connsiteY1" fmla="*/ 643 h 8532937"/>
              <a:gd name="connsiteX2" fmla="*/ 7844898 w 7844898"/>
              <a:gd name="connsiteY2" fmla="*/ 4514073 h 8532937"/>
              <a:gd name="connsiteX3" fmla="*/ 4789224 w 7844898"/>
              <a:gd name="connsiteY3" fmla="*/ 8532203 h 8532937"/>
              <a:gd name="connsiteX4" fmla="*/ 0 w 7844898"/>
              <a:gd name="connsiteY4" fmla="*/ 4266423 h 8532937"/>
              <a:gd name="connsiteX0" fmla="*/ 0 w 5844648"/>
              <a:gd name="connsiteY0" fmla="*/ 4332791 h 8532292"/>
              <a:gd name="connsiteX1" fmla="*/ 2788974 w 5844648"/>
              <a:gd name="connsiteY1" fmla="*/ 336 h 8532292"/>
              <a:gd name="connsiteX2" fmla="*/ 5844648 w 5844648"/>
              <a:gd name="connsiteY2" fmla="*/ 4513766 h 8532292"/>
              <a:gd name="connsiteX3" fmla="*/ 2788974 w 5844648"/>
              <a:gd name="connsiteY3" fmla="*/ 8531896 h 8532292"/>
              <a:gd name="connsiteX4" fmla="*/ 0 w 5844648"/>
              <a:gd name="connsiteY4" fmla="*/ 4332791 h 8532292"/>
              <a:gd name="connsiteX0" fmla="*/ 0 w 5958948"/>
              <a:gd name="connsiteY0" fmla="*/ 4332791 h 8532292"/>
              <a:gd name="connsiteX1" fmla="*/ 2903274 w 5958948"/>
              <a:gd name="connsiteY1" fmla="*/ 336 h 8532292"/>
              <a:gd name="connsiteX2" fmla="*/ 5958948 w 5958948"/>
              <a:gd name="connsiteY2" fmla="*/ 4513766 h 8532292"/>
              <a:gd name="connsiteX3" fmla="*/ 2903274 w 5958948"/>
              <a:gd name="connsiteY3" fmla="*/ 8531896 h 8532292"/>
              <a:gd name="connsiteX4" fmla="*/ 0 w 5958948"/>
              <a:gd name="connsiteY4" fmla="*/ 4332791 h 8532292"/>
              <a:gd name="connsiteX0" fmla="*/ 0 w 5958948"/>
              <a:gd name="connsiteY0" fmla="*/ 4266015 h 8465516"/>
              <a:gd name="connsiteX1" fmla="*/ 2912799 w 5958948"/>
              <a:gd name="connsiteY1" fmla="*/ 235 h 8465516"/>
              <a:gd name="connsiteX2" fmla="*/ 5958948 w 5958948"/>
              <a:gd name="connsiteY2" fmla="*/ 4446990 h 8465516"/>
              <a:gd name="connsiteX3" fmla="*/ 2903274 w 5958948"/>
              <a:gd name="connsiteY3" fmla="*/ 8465120 h 8465516"/>
              <a:gd name="connsiteX4" fmla="*/ 0 w 5958948"/>
              <a:gd name="connsiteY4" fmla="*/ 4266015 h 8465516"/>
              <a:gd name="connsiteX0" fmla="*/ 0 w 5958948"/>
              <a:gd name="connsiteY0" fmla="*/ 4268105 h 8467606"/>
              <a:gd name="connsiteX1" fmla="*/ 2912799 w 5958948"/>
              <a:gd name="connsiteY1" fmla="*/ 2325 h 8467606"/>
              <a:gd name="connsiteX2" fmla="*/ 5958948 w 5958948"/>
              <a:gd name="connsiteY2" fmla="*/ 4449080 h 8467606"/>
              <a:gd name="connsiteX3" fmla="*/ 2903274 w 5958948"/>
              <a:gd name="connsiteY3" fmla="*/ 8467210 h 8467606"/>
              <a:gd name="connsiteX4" fmla="*/ 0 w 5958948"/>
              <a:gd name="connsiteY4" fmla="*/ 4268105 h 846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8" h="8467606">
                <a:moveTo>
                  <a:pt x="0" y="4268105"/>
                </a:moveTo>
                <a:cubicBezTo>
                  <a:pt x="1587" y="2857291"/>
                  <a:pt x="1757716" y="-94513"/>
                  <a:pt x="2912799" y="2325"/>
                </a:cubicBezTo>
                <a:cubicBezTo>
                  <a:pt x="4067882" y="99163"/>
                  <a:pt x="5958948" y="2093155"/>
                  <a:pt x="5958948" y="4449080"/>
                </a:cubicBezTo>
                <a:cubicBezTo>
                  <a:pt x="5958948" y="6805005"/>
                  <a:pt x="3896432" y="8497373"/>
                  <a:pt x="2903274" y="8467210"/>
                </a:cubicBezTo>
                <a:cubicBezTo>
                  <a:pt x="1910116" y="8437048"/>
                  <a:pt x="-1587" y="5678919"/>
                  <a:pt x="0" y="426810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0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2" name="Flussdiagramm: Verbindungsstelle 11"/>
          <p:cNvSpPr/>
          <p:nvPr userDrawn="1"/>
        </p:nvSpPr>
        <p:spPr>
          <a:xfrm>
            <a:off x="6353511" y="2820367"/>
            <a:ext cx="1912793" cy="1805377"/>
          </a:xfrm>
          <a:prstGeom prst="flowChartConnector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353510" y="2820368"/>
            <a:ext cx="1912793" cy="1789333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Adresse</a:t>
            </a:r>
          </a:p>
        </p:txBody>
      </p:sp>
      <p:sp>
        <p:nvSpPr>
          <p:cNvPr id="15" name="Flussdiagramm: Verbindungsstelle 14"/>
          <p:cNvSpPr/>
          <p:nvPr userDrawn="1"/>
        </p:nvSpPr>
        <p:spPr>
          <a:xfrm>
            <a:off x="4767778" y="3943444"/>
            <a:ext cx="1852716" cy="1733240"/>
          </a:xfrm>
          <a:prstGeom prst="flowChartConnector">
            <a:avLst/>
          </a:prstGeom>
          <a:solidFill>
            <a:schemeClr val="accent3">
              <a:alpha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4603206" y="1678261"/>
            <a:ext cx="2017288" cy="1789334"/>
          </a:xfrm>
          <a:prstGeom prst="ellipse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4767777" y="3943444"/>
            <a:ext cx="1852718" cy="1733240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Sonstiges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4621309" y="1678261"/>
            <a:ext cx="1999186" cy="1789334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accent3">
                    <a:lumMod val="50000"/>
                  </a:schemeClr>
                </a:solidFill>
                <a:latin typeface="BradleyHand ITC" panose="02000803030000020004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51894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0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Inhaltsplatzhalter 5">
            <a:extLst>
              <a:ext uri="{FF2B5EF4-FFF2-40B4-BE49-F238E27FC236}">
                <a16:creationId xmlns:a16="http://schemas.microsoft.com/office/drawing/2014/main" id="{0989FEC1-7D85-4E38-9FFC-DD85ACB23D4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064500" cy="5556771"/>
          </a:xfrm>
          <a:custGeom>
            <a:avLst/>
            <a:gdLst>
              <a:gd name="connsiteX0" fmla="*/ 0 w 7362825"/>
              <a:gd name="connsiteY0" fmla="*/ 0 h 6086475"/>
              <a:gd name="connsiteX1" fmla="*/ 7362825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7362825"/>
              <a:gd name="connsiteY0" fmla="*/ 0 h 6086475"/>
              <a:gd name="connsiteX1" fmla="*/ 7353300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8277832"/>
              <a:gd name="connsiteY0" fmla="*/ 0 h 6086475"/>
              <a:gd name="connsiteX1" fmla="*/ 7353300 w 8277832"/>
              <a:gd name="connsiteY1" fmla="*/ 0 h 6086475"/>
              <a:gd name="connsiteX2" fmla="*/ 7362825 w 8277832"/>
              <a:gd name="connsiteY2" fmla="*/ 6086475 h 6086475"/>
              <a:gd name="connsiteX3" fmla="*/ 0 w 8277832"/>
              <a:gd name="connsiteY3" fmla="*/ 6086475 h 6086475"/>
              <a:gd name="connsiteX4" fmla="*/ 0 w 8277832"/>
              <a:gd name="connsiteY4" fmla="*/ 0 h 6086475"/>
              <a:gd name="connsiteX0" fmla="*/ 919758 w 9197590"/>
              <a:gd name="connsiteY0" fmla="*/ 0 h 6086475"/>
              <a:gd name="connsiteX1" fmla="*/ 8273058 w 9197590"/>
              <a:gd name="connsiteY1" fmla="*/ 0 h 6086475"/>
              <a:gd name="connsiteX2" fmla="*/ 8282583 w 9197590"/>
              <a:gd name="connsiteY2" fmla="*/ 6086475 h 6086475"/>
              <a:gd name="connsiteX3" fmla="*/ 919758 w 9197590"/>
              <a:gd name="connsiteY3" fmla="*/ 6086475 h 6086475"/>
              <a:gd name="connsiteX4" fmla="*/ 919758 w 9197590"/>
              <a:gd name="connsiteY4" fmla="*/ 0 h 6086475"/>
              <a:gd name="connsiteX0" fmla="*/ 919758 w 9197590"/>
              <a:gd name="connsiteY0" fmla="*/ 760809 h 6847284"/>
              <a:gd name="connsiteX1" fmla="*/ 8273058 w 9197590"/>
              <a:gd name="connsiteY1" fmla="*/ 760809 h 6847284"/>
              <a:gd name="connsiteX2" fmla="*/ 8282583 w 9197590"/>
              <a:gd name="connsiteY2" fmla="*/ 6847284 h 6847284"/>
              <a:gd name="connsiteX3" fmla="*/ 919758 w 9197590"/>
              <a:gd name="connsiteY3" fmla="*/ 6847284 h 6847284"/>
              <a:gd name="connsiteX4" fmla="*/ 919758 w 9197590"/>
              <a:gd name="connsiteY4" fmla="*/ 760809 h 6847284"/>
              <a:gd name="connsiteX0" fmla="*/ 919758 w 9197590"/>
              <a:gd name="connsiteY0" fmla="*/ 760809 h 7608093"/>
              <a:gd name="connsiteX1" fmla="*/ 8273058 w 9197590"/>
              <a:gd name="connsiteY1" fmla="*/ 760809 h 7608093"/>
              <a:gd name="connsiteX2" fmla="*/ 8282583 w 9197590"/>
              <a:gd name="connsiteY2" fmla="*/ 6847284 h 7608093"/>
              <a:gd name="connsiteX3" fmla="*/ 919758 w 9197590"/>
              <a:gd name="connsiteY3" fmla="*/ 6847284 h 7608093"/>
              <a:gd name="connsiteX4" fmla="*/ 919758 w 9197590"/>
              <a:gd name="connsiteY4" fmla="*/ 760809 h 760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7590" h="7608093">
                <a:moveTo>
                  <a:pt x="919758" y="760809"/>
                </a:moveTo>
                <a:cubicBezTo>
                  <a:pt x="2145308" y="-253603"/>
                  <a:pt x="7045920" y="-253604"/>
                  <a:pt x="8273058" y="760809"/>
                </a:cubicBezTo>
                <a:cubicBezTo>
                  <a:pt x="9500196" y="1775222"/>
                  <a:pt x="9508133" y="5832872"/>
                  <a:pt x="8282583" y="6847284"/>
                </a:cubicBezTo>
                <a:cubicBezTo>
                  <a:pt x="7057033" y="7861696"/>
                  <a:pt x="2146896" y="7861697"/>
                  <a:pt x="919758" y="6847284"/>
                </a:cubicBezTo>
                <a:cubicBezTo>
                  <a:pt x="-307380" y="5832871"/>
                  <a:pt x="-305792" y="1775221"/>
                  <a:pt x="919758" y="760809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0" indent="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358775" indent="180000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715963" indent="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077913" indent="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436688" indent="180000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8431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51626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Inhaltsplatzhalter 13">
            <a:extLst>
              <a:ext uri="{FF2B5EF4-FFF2-40B4-BE49-F238E27FC236}">
                <a16:creationId xmlns:a16="http://schemas.microsoft.com/office/drawing/2014/main" id="{FF1F820C-F3DF-47C1-9446-2462653BB68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276600" y="1647768"/>
            <a:ext cx="5327650" cy="4813347"/>
          </a:xfrm>
          <a:prstGeom prst="rect">
            <a:avLst/>
          </a:pr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2pPr>
            <a:lvl3pPr marL="895350" indent="-182563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chemeClr val="bg1">
                    <a:lumMod val="10000"/>
                  </a:schemeClr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2023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84706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7" name="Inhaltsplatzhalter 13">
            <a:extLst>
              <a:ext uri="{FF2B5EF4-FFF2-40B4-BE49-F238E27FC236}">
                <a16:creationId xmlns:a16="http://schemas.microsoft.com/office/drawing/2014/main" id="{53B3BB92-15C2-4E15-A5E3-FB54B4D8051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276601" y="1628775"/>
            <a:ext cx="2554288" cy="4680591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334" h="4691285">
                <a:moveTo>
                  <a:pt x="5" y="2162764"/>
                </a:moveTo>
                <a:cubicBezTo>
                  <a:pt x="2655" y="1380886"/>
                  <a:pt x="958137" y="-3968"/>
                  <a:pt x="1439191" y="8"/>
                </a:cubicBezTo>
                <a:cubicBezTo>
                  <a:pt x="1920245" y="3984"/>
                  <a:pt x="2888979" y="1404740"/>
                  <a:pt x="2886329" y="2186618"/>
                </a:cubicBezTo>
                <a:cubicBezTo>
                  <a:pt x="2883679" y="2968496"/>
                  <a:pt x="1904343" y="4695255"/>
                  <a:pt x="1423289" y="4691279"/>
                </a:cubicBezTo>
                <a:cubicBezTo>
                  <a:pt x="942235" y="4687303"/>
                  <a:pt x="-2645" y="2944642"/>
                  <a:pt x="5" y="2162764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Inhaltsplatzhalter 13">
            <a:extLst>
              <a:ext uri="{FF2B5EF4-FFF2-40B4-BE49-F238E27FC236}">
                <a16:creationId xmlns:a16="http://schemas.microsoft.com/office/drawing/2014/main" id="{3B3A0FBA-9D1A-4A6F-AA0B-ABEA8F20A6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628775"/>
            <a:ext cx="2592388" cy="2207729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Inhaltsplatzhalter 13">
            <a:extLst>
              <a:ext uri="{FF2B5EF4-FFF2-40B4-BE49-F238E27FC236}">
                <a16:creationId xmlns:a16="http://schemas.microsoft.com/office/drawing/2014/main" id="{4112B00F-98C0-43E8-89A2-14A5987AB6E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11862" y="4005263"/>
            <a:ext cx="2592388" cy="2232025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1436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id="{DCB6D7E3-CC62-4DD4-9E07-9558B19DE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3375"/>
            <a:ext cx="8064500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3" name="Inhaltsplatzhalter 13">
            <a:extLst>
              <a:ext uri="{FF2B5EF4-FFF2-40B4-BE49-F238E27FC236}">
                <a16:creationId xmlns:a16="http://schemas.microsoft.com/office/drawing/2014/main" id="{65F0BB0D-7500-420B-B92E-652C0245E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750" y="1656657"/>
            <a:ext cx="3869247" cy="2179847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D0DCC38E-CFEC-4286-98E3-A72303F34AA3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643438" y="1656657"/>
            <a:ext cx="3960812" cy="2204143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Inhaltsplatzhalter 13">
            <a:extLst>
              <a:ext uri="{FF2B5EF4-FFF2-40B4-BE49-F238E27FC236}">
                <a16:creationId xmlns:a16="http://schemas.microsoft.com/office/drawing/2014/main" id="{EE52F687-1AA1-40B8-9A74-5FB15B25C260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539751" y="4005264"/>
            <a:ext cx="3960812" cy="2232023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Inhaltsplatzhalter 13">
            <a:extLst>
              <a:ext uri="{FF2B5EF4-FFF2-40B4-BE49-F238E27FC236}">
                <a16:creationId xmlns:a16="http://schemas.microsoft.com/office/drawing/2014/main" id="{960EF11C-EE2B-4733-A1A4-DD604EB3BD6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643438" y="4005263"/>
            <a:ext cx="3960812" cy="2232023"/>
          </a:xfrm>
          <a:custGeom>
            <a:avLst/>
            <a:gdLst>
              <a:gd name="connsiteX0" fmla="*/ 0 w 2881312"/>
              <a:gd name="connsiteY0" fmla="*/ 0 h 4686300"/>
              <a:gd name="connsiteX1" fmla="*/ 2881312 w 2881312"/>
              <a:gd name="connsiteY1" fmla="*/ 0 h 4686300"/>
              <a:gd name="connsiteX2" fmla="*/ 2881312 w 2881312"/>
              <a:gd name="connsiteY2" fmla="*/ 4686300 h 4686300"/>
              <a:gd name="connsiteX3" fmla="*/ 0 w 2881312"/>
              <a:gd name="connsiteY3" fmla="*/ 4686300 h 4686300"/>
              <a:gd name="connsiteX4" fmla="*/ 0 w 2881312"/>
              <a:gd name="connsiteY4" fmla="*/ 0 h 4686300"/>
              <a:gd name="connsiteX0" fmla="*/ 0 w 2881312"/>
              <a:gd name="connsiteY0" fmla="*/ 5923 h 4692223"/>
              <a:gd name="connsiteX1" fmla="*/ 1435886 w 2881312"/>
              <a:gd name="connsiteY1" fmla="*/ 0 h 4692223"/>
              <a:gd name="connsiteX2" fmla="*/ 2881312 w 2881312"/>
              <a:gd name="connsiteY2" fmla="*/ 5923 h 4692223"/>
              <a:gd name="connsiteX3" fmla="*/ 2881312 w 2881312"/>
              <a:gd name="connsiteY3" fmla="*/ 4692223 h 4692223"/>
              <a:gd name="connsiteX4" fmla="*/ 0 w 2881312"/>
              <a:gd name="connsiteY4" fmla="*/ 4692223 h 4692223"/>
              <a:gd name="connsiteX5" fmla="*/ 0 w 2881312"/>
              <a:gd name="connsiteY5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0 w 2883024"/>
              <a:gd name="connsiteY5" fmla="*/ 4692223 h 4692223"/>
              <a:gd name="connsiteX6" fmla="*/ 0 w 2883024"/>
              <a:gd name="connsiteY6" fmla="*/ 5923 h 4692223"/>
              <a:gd name="connsiteX0" fmla="*/ 0 w 2883024"/>
              <a:gd name="connsiteY0" fmla="*/ 5923 h 4692223"/>
              <a:gd name="connsiteX1" fmla="*/ 1435886 w 2883024"/>
              <a:gd name="connsiteY1" fmla="*/ 0 h 4692223"/>
              <a:gd name="connsiteX2" fmla="*/ 2881312 w 2883024"/>
              <a:gd name="connsiteY2" fmla="*/ 5923 h 4692223"/>
              <a:gd name="connsiteX3" fmla="*/ 2883024 w 2883024"/>
              <a:gd name="connsiteY3" fmla="*/ 2186610 h 4692223"/>
              <a:gd name="connsiteX4" fmla="*/ 2881312 w 2883024"/>
              <a:gd name="connsiteY4" fmla="*/ 4692223 h 4692223"/>
              <a:gd name="connsiteX5" fmla="*/ 1419984 w 2883024"/>
              <a:gd name="connsiteY5" fmla="*/ 4691271 h 4692223"/>
              <a:gd name="connsiteX6" fmla="*/ 0 w 2883024"/>
              <a:gd name="connsiteY6" fmla="*/ 4692223 h 4692223"/>
              <a:gd name="connsiteX7" fmla="*/ 0 w 2883024"/>
              <a:gd name="connsiteY7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3300 w 2886324"/>
              <a:gd name="connsiteY6" fmla="*/ 4692223 h 4692223"/>
              <a:gd name="connsiteX7" fmla="*/ 0 w 2886324"/>
              <a:gd name="connsiteY7" fmla="*/ 2162756 h 4692223"/>
              <a:gd name="connsiteX8" fmla="*/ 3300 w 2886324"/>
              <a:gd name="connsiteY8" fmla="*/ 5923 h 4692223"/>
              <a:gd name="connsiteX0" fmla="*/ 3300 w 2886324"/>
              <a:gd name="connsiteY0" fmla="*/ 5923 h 4692223"/>
              <a:gd name="connsiteX1" fmla="*/ 1439186 w 2886324"/>
              <a:gd name="connsiteY1" fmla="*/ 0 h 4692223"/>
              <a:gd name="connsiteX2" fmla="*/ 2884612 w 2886324"/>
              <a:gd name="connsiteY2" fmla="*/ 5923 h 4692223"/>
              <a:gd name="connsiteX3" fmla="*/ 2886324 w 2886324"/>
              <a:gd name="connsiteY3" fmla="*/ 2186610 h 4692223"/>
              <a:gd name="connsiteX4" fmla="*/ 2884612 w 2886324"/>
              <a:gd name="connsiteY4" fmla="*/ 4692223 h 4692223"/>
              <a:gd name="connsiteX5" fmla="*/ 1423284 w 2886324"/>
              <a:gd name="connsiteY5" fmla="*/ 4691271 h 4692223"/>
              <a:gd name="connsiteX6" fmla="*/ 0 w 2886324"/>
              <a:gd name="connsiteY6" fmla="*/ 2162756 h 4692223"/>
              <a:gd name="connsiteX7" fmla="*/ 3300 w 2886324"/>
              <a:gd name="connsiteY7" fmla="*/ 5923 h 4692223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4612 w 2886324"/>
              <a:gd name="connsiteY2" fmla="*/ 5923 h 4691277"/>
              <a:gd name="connsiteX3" fmla="*/ 2886324 w 2886324"/>
              <a:gd name="connsiteY3" fmla="*/ 2186610 h 4691277"/>
              <a:gd name="connsiteX4" fmla="*/ 1423284 w 2886324"/>
              <a:gd name="connsiteY4" fmla="*/ 4691271 h 4691277"/>
              <a:gd name="connsiteX5" fmla="*/ 0 w 2886324"/>
              <a:gd name="connsiteY5" fmla="*/ 2162756 h 4691277"/>
              <a:gd name="connsiteX6" fmla="*/ 3300 w 2886324"/>
              <a:gd name="connsiteY6" fmla="*/ 5923 h 4691277"/>
              <a:gd name="connsiteX0" fmla="*/ 3300 w 2886324"/>
              <a:gd name="connsiteY0" fmla="*/ 5923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5" fmla="*/ 3300 w 2886324"/>
              <a:gd name="connsiteY5" fmla="*/ 5923 h 4691277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0 w 2886324"/>
              <a:gd name="connsiteY0" fmla="*/ 2162756 h 4691271"/>
              <a:gd name="connsiteX1" fmla="*/ 1439186 w 2886324"/>
              <a:gd name="connsiteY1" fmla="*/ 0 h 4691271"/>
              <a:gd name="connsiteX2" fmla="*/ 2886324 w 2886324"/>
              <a:gd name="connsiteY2" fmla="*/ 2186610 h 4691271"/>
              <a:gd name="connsiteX3" fmla="*/ 1423284 w 2886324"/>
              <a:gd name="connsiteY3" fmla="*/ 4691271 h 4691271"/>
              <a:gd name="connsiteX4" fmla="*/ 0 w 2886324"/>
              <a:gd name="connsiteY4" fmla="*/ 2162756 h 4691271"/>
              <a:gd name="connsiteX0" fmla="*/ 0 w 2886324"/>
              <a:gd name="connsiteY0" fmla="*/ 2162756 h 4691277"/>
              <a:gd name="connsiteX1" fmla="*/ 1439186 w 2886324"/>
              <a:gd name="connsiteY1" fmla="*/ 0 h 4691277"/>
              <a:gd name="connsiteX2" fmla="*/ 2886324 w 2886324"/>
              <a:gd name="connsiteY2" fmla="*/ 2186610 h 4691277"/>
              <a:gd name="connsiteX3" fmla="*/ 1423284 w 2886324"/>
              <a:gd name="connsiteY3" fmla="*/ 4691271 h 4691277"/>
              <a:gd name="connsiteX4" fmla="*/ 0 w 2886324"/>
              <a:gd name="connsiteY4" fmla="*/ 2162756 h 4691277"/>
              <a:gd name="connsiteX0" fmla="*/ 5 w 2886329"/>
              <a:gd name="connsiteY0" fmla="*/ 2162756 h 4691277"/>
              <a:gd name="connsiteX1" fmla="*/ 1439191 w 2886329"/>
              <a:gd name="connsiteY1" fmla="*/ 0 h 4691277"/>
              <a:gd name="connsiteX2" fmla="*/ 2886329 w 2886329"/>
              <a:gd name="connsiteY2" fmla="*/ 2186610 h 4691277"/>
              <a:gd name="connsiteX3" fmla="*/ 1423289 w 2886329"/>
              <a:gd name="connsiteY3" fmla="*/ 4691271 h 4691277"/>
              <a:gd name="connsiteX4" fmla="*/ 5 w 2886329"/>
              <a:gd name="connsiteY4" fmla="*/ 2162756 h 4691277"/>
              <a:gd name="connsiteX0" fmla="*/ 5 w 2886329"/>
              <a:gd name="connsiteY0" fmla="*/ 2162764 h 4691285"/>
              <a:gd name="connsiteX1" fmla="*/ 1439191 w 2886329"/>
              <a:gd name="connsiteY1" fmla="*/ 8 h 4691285"/>
              <a:gd name="connsiteX2" fmla="*/ 2886329 w 2886329"/>
              <a:gd name="connsiteY2" fmla="*/ 2186618 h 4691285"/>
              <a:gd name="connsiteX3" fmla="*/ 1423289 w 2886329"/>
              <a:gd name="connsiteY3" fmla="*/ 4691279 h 4691285"/>
              <a:gd name="connsiteX4" fmla="*/ 5 w 2886329"/>
              <a:gd name="connsiteY4" fmla="*/ 2162764 h 4691285"/>
              <a:gd name="connsiteX0" fmla="*/ 5 w 2886334"/>
              <a:gd name="connsiteY0" fmla="*/ 2162764 h 4691285"/>
              <a:gd name="connsiteX1" fmla="*/ 1439191 w 2886334"/>
              <a:gd name="connsiteY1" fmla="*/ 8 h 4691285"/>
              <a:gd name="connsiteX2" fmla="*/ 2886329 w 2886334"/>
              <a:gd name="connsiteY2" fmla="*/ 2186618 h 4691285"/>
              <a:gd name="connsiteX3" fmla="*/ 1423289 w 2886334"/>
              <a:gd name="connsiteY3" fmla="*/ 4691279 h 4691285"/>
              <a:gd name="connsiteX4" fmla="*/ 5 w 2886334"/>
              <a:gd name="connsiteY4" fmla="*/ 2162764 h 4691285"/>
              <a:gd name="connsiteX0" fmla="*/ 5 w 2886381"/>
              <a:gd name="connsiteY0" fmla="*/ 1819206 h 4347727"/>
              <a:gd name="connsiteX1" fmla="*/ 2312053 w 2886381"/>
              <a:gd name="connsiteY1" fmla="*/ 13 h 4347727"/>
              <a:gd name="connsiteX2" fmla="*/ 2886329 w 2886381"/>
              <a:gd name="connsiteY2" fmla="*/ 1843060 h 4347727"/>
              <a:gd name="connsiteX3" fmla="*/ 1423289 w 2886381"/>
              <a:gd name="connsiteY3" fmla="*/ 4347721 h 4347727"/>
              <a:gd name="connsiteX4" fmla="*/ 5 w 2886381"/>
              <a:gd name="connsiteY4" fmla="*/ 1819206 h 4347727"/>
              <a:gd name="connsiteX0" fmla="*/ 5 w 2916097"/>
              <a:gd name="connsiteY0" fmla="*/ 1819204 h 4348105"/>
              <a:gd name="connsiteX1" fmla="*/ 2312053 w 2916097"/>
              <a:gd name="connsiteY1" fmla="*/ 11 h 4348105"/>
              <a:gd name="connsiteX2" fmla="*/ 2886329 w 2916097"/>
              <a:gd name="connsiteY2" fmla="*/ 1843058 h 4348105"/>
              <a:gd name="connsiteX3" fmla="*/ 2597258 w 2916097"/>
              <a:gd name="connsiteY3" fmla="*/ 3815668 h 4348105"/>
              <a:gd name="connsiteX4" fmla="*/ 1423289 w 2916097"/>
              <a:gd name="connsiteY4" fmla="*/ 4347719 h 4348105"/>
              <a:gd name="connsiteX5" fmla="*/ 5 w 2916097"/>
              <a:gd name="connsiteY5" fmla="*/ 1819204 h 4348105"/>
              <a:gd name="connsiteX0" fmla="*/ 32591 w 2948683"/>
              <a:gd name="connsiteY0" fmla="*/ 1819204 h 4029520"/>
              <a:gd name="connsiteX1" fmla="*/ 2344639 w 2948683"/>
              <a:gd name="connsiteY1" fmla="*/ 11 h 4029520"/>
              <a:gd name="connsiteX2" fmla="*/ 2918915 w 2948683"/>
              <a:gd name="connsiteY2" fmla="*/ 1843058 h 4029520"/>
              <a:gd name="connsiteX3" fmla="*/ 2629844 w 2948683"/>
              <a:gd name="connsiteY3" fmla="*/ 3815668 h 4029520"/>
              <a:gd name="connsiteX4" fmla="*/ 337521 w 2948683"/>
              <a:gd name="connsiteY4" fmla="*/ 3903948 h 4029520"/>
              <a:gd name="connsiteX5" fmla="*/ 32591 w 2948683"/>
              <a:gd name="connsiteY5" fmla="*/ 1819204 h 4029520"/>
              <a:gd name="connsiteX0" fmla="*/ 65332 w 2908685"/>
              <a:gd name="connsiteY0" fmla="*/ 552532 h 4079844"/>
              <a:gd name="connsiteX1" fmla="*/ 2304641 w 2908685"/>
              <a:gd name="connsiteY1" fmla="*/ 50336 h 4079844"/>
              <a:gd name="connsiteX2" fmla="*/ 2878917 w 2908685"/>
              <a:gd name="connsiteY2" fmla="*/ 1893383 h 4079844"/>
              <a:gd name="connsiteX3" fmla="*/ 2589846 w 2908685"/>
              <a:gd name="connsiteY3" fmla="*/ 3865993 h 4079844"/>
              <a:gd name="connsiteX4" fmla="*/ 297523 w 2908685"/>
              <a:gd name="connsiteY4" fmla="*/ 3954273 h 4079844"/>
              <a:gd name="connsiteX5" fmla="*/ 65332 w 2908685"/>
              <a:gd name="connsiteY5" fmla="*/ 552532 h 4079844"/>
              <a:gd name="connsiteX0" fmla="*/ 65332 w 2758400"/>
              <a:gd name="connsiteY0" fmla="*/ 792654 h 4319966"/>
              <a:gd name="connsiteX1" fmla="*/ 2304641 w 2758400"/>
              <a:gd name="connsiteY1" fmla="*/ 290458 h 4319966"/>
              <a:gd name="connsiteX2" fmla="*/ 2589846 w 2758400"/>
              <a:gd name="connsiteY2" fmla="*/ 4106115 h 4319966"/>
              <a:gd name="connsiteX3" fmla="*/ 297523 w 2758400"/>
              <a:gd name="connsiteY3" fmla="*/ 4194395 h 4319966"/>
              <a:gd name="connsiteX4" fmla="*/ 65332 w 2758400"/>
              <a:gd name="connsiteY4" fmla="*/ 792654 h 4319966"/>
              <a:gd name="connsiteX0" fmla="*/ 65332 w 2835572"/>
              <a:gd name="connsiteY0" fmla="*/ 652441 h 4179753"/>
              <a:gd name="connsiteX1" fmla="*/ 2513764 w 2835572"/>
              <a:gd name="connsiteY1" fmla="*/ 364972 h 4179753"/>
              <a:gd name="connsiteX2" fmla="*/ 2589846 w 2835572"/>
              <a:gd name="connsiteY2" fmla="*/ 3965902 h 4179753"/>
              <a:gd name="connsiteX3" fmla="*/ 297523 w 2835572"/>
              <a:gd name="connsiteY3" fmla="*/ 4054182 h 4179753"/>
              <a:gd name="connsiteX4" fmla="*/ 65332 w 2835572"/>
              <a:gd name="connsiteY4" fmla="*/ 652441 h 4179753"/>
              <a:gd name="connsiteX0" fmla="*/ 84855 w 2818726"/>
              <a:gd name="connsiteY0" fmla="*/ 486150 h 4342710"/>
              <a:gd name="connsiteX1" fmla="*/ 2496918 w 2818726"/>
              <a:gd name="connsiteY1" fmla="*/ 527929 h 4342710"/>
              <a:gd name="connsiteX2" fmla="*/ 2573000 w 2818726"/>
              <a:gd name="connsiteY2" fmla="*/ 4128859 h 4342710"/>
              <a:gd name="connsiteX3" fmla="*/ 280677 w 2818726"/>
              <a:gd name="connsiteY3" fmla="*/ 4217139 h 4342710"/>
              <a:gd name="connsiteX4" fmla="*/ 84855 w 2818726"/>
              <a:gd name="connsiteY4" fmla="*/ 486150 h 4342710"/>
              <a:gd name="connsiteX0" fmla="*/ 84855 w 2818726"/>
              <a:gd name="connsiteY0" fmla="*/ 355963 h 4212523"/>
              <a:gd name="connsiteX1" fmla="*/ 2496918 w 2818726"/>
              <a:gd name="connsiteY1" fmla="*/ 397742 h 4212523"/>
              <a:gd name="connsiteX2" fmla="*/ 2573000 w 2818726"/>
              <a:gd name="connsiteY2" fmla="*/ 3998672 h 4212523"/>
              <a:gd name="connsiteX3" fmla="*/ 280677 w 2818726"/>
              <a:gd name="connsiteY3" fmla="*/ 4086952 h 4212523"/>
              <a:gd name="connsiteX4" fmla="*/ 84855 w 2818726"/>
              <a:gd name="connsiteY4" fmla="*/ 355963 h 4212523"/>
              <a:gd name="connsiteX0" fmla="*/ 216772 w 2950643"/>
              <a:gd name="connsiteY0" fmla="*/ 355961 h 4212521"/>
              <a:gd name="connsiteX1" fmla="*/ 2628835 w 2950643"/>
              <a:gd name="connsiteY1" fmla="*/ 397740 h 4212521"/>
              <a:gd name="connsiteX2" fmla="*/ 2704917 w 2950643"/>
              <a:gd name="connsiteY2" fmla="*/ 3998670 h 4212521"/>
              <a:gd name="connsiteX3" fmla="*/ 412594 w 2950643"/>
              <a:gd name="connsiteY3" fmla="*/ 4086950 h 4212521"/>
              <a:gd name="connsiteX4" fmla="*/ 216772 w 2950643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  <a:gd name="connsiteX0" fmla="*/ 216773 w 2950644"/>
              <a:gd name="connsiteY0" fmla="*/ 355961 h 4212521"/>
              <a:gd name="connsiteX1" fmla="*/ 2628836 w 2950644"/>
              <a:gd name="connsiteY1" fmla="*/ 397740 h 4212521"/>
              <a:gd name="connsiteX2" fmla="*/ 2704918 w 2950644"/>
              <a:gd name="connsiteY2" fmla="*/ 3998670 h 4212521"/>
              <a:gd name="connsiteX3" fmla="*/ 412595 w 2950644"/>
              <a:gd name="connsiteY3" fmla="*/ 4086950 h 4212521"/>
              <a:gd name="connsiteX4" fmla="*/ 216773 w 2950644"/>
              <a:gd name="connsiteY4" fmla="*/ 355961 h 421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0644" h="4212521">
                <a:moveTo>
                  <a:pt x="216773" y="355961"/>
                </a:moveTo>
                <a:cubicBezTo>
                  <a:pt x="474007" y="-96668"/>
                  <a:pt x="2208084" y="-154503"/>
                  <a:pt x="2628836" y="397740"/>
                </a:cubicBezTo>
                <a:cubicBezTo>
                  <a:pt x="3049588" y="949983"/>
                  <a:pt x="3039438" y="3348014"/>
                  <a:pt x="2704918" y="3998670"/>
                </a:cubicBezTo>
                <a:cubicBezTo>
                  <a:pt x="2461078" y="4416114"/>
                  <a:pt x="939670" y="4095217"/>
                  <a:pt x="412595" y="4086950"/>
                </a:cubicBezTo>
                <a:cubicBezTo>
                  <a:pt x="-68459" y="4082974"/>
                  <a:pt x="-122292" y="994687"/>
                  <a:pt x="216773" y="355961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1pPr>
            <a:lvl2pPr marL="534988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2pPr>
            <a:lvl3pPr marL="89535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3pPr>
            <a:lvl4pPr marL="1254125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4pPr>
            <a:lvl5pPr marL="1612900" indent="-179388">
              <a:spcBef>
                <a:spcPts val="0"/>
              </a:spcBef>
              <a:buSzPct val="100000"/>
              <a:defRPr sz="16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77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6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102"/>
          <p:cNvSpPr>
            <a:spLocks noGrp="1"/>
          </p:cNvSpPr>
          <p:nvPr>
            <p:ph type="pic" idx="13"/>
          </p:nvPr>
        </p:nvSpPr>
        <p:spPr>
          <a:xfrm>
            <a:off x="628427" y="1624013"/>
            <a:ext cx="3856261" cy="5801156"/>
          </a:xfrm>
          <a:custGeom>
            <a:avLst/>
            <a:gdLst>
              <a:gd name="connsiteX0" fmla="*/ 0 w 9578447"/>
              <a:gd name="connsiteY0" fmla="*/ 4265780 h 8531560"/>
              <a:gd name="connsiteX1" fmla="*/ 4789224 w 9578447"/>
              <a:gd name="connsiteY1" fmla="*/ 0 h 8531560"/>
              <a:gd name="connsiteX2" fmla="*/ 9578448 w 9578447"/>
              <a:gd name="connsiteY2" fmla="*/ 4265780 h 8531560"/>
              <a:gd name="connsiteX3" fmla="*/ 4789224 w 9578447"/>
              <a:gd name="connsiteY3" fmla="*/ 8531560 h 8531560"/>
              <a:gd name="connsiteX4" fmla="*/ 0 w 9578447"/>
              <a:gd name="connsiteY4" fmla="*/ 4265780 h 8531560"/>
              <a:gd name="connsiteX0" fmla="*/ 0 w 7844898"/>
              <a:gd name="connsiteY0" fmla="*/ 4266423 h 8532937"/>
              <a:gd name="connsiteX1" fmla="*/ 4789224 w 7844898"/>
              <a:gd name="connsiteY1" fmla="*/ 643 h 8532937"/>
              <a:gd name="connsiteX2" fmla="*/ 7844898 w 7844898"/>
              <a:gd name="connsiteY2" fmla="*/ 4514073 h 8532937"/>
              <a:gd name="connsiteX3" fmla="*/ 4789224 w 7844898"/>
              <a:gd name="connsiteY3" fmla="*/ 8532203 h 8532937"/>
              <a:gd name="connsiteX4" fmla="*/ 0 w 7844898"/>
              <a:gd name="connsiteY4" fmla="*/ 4266423 h 8532937"/>
              <a:gd name="connsiteX0" fmla="*/ 0 w 5844648"/>
              <a:gd name="connsiteY0" fmla="*/ 4332791 h 8532292"/>
              <a:gd name="connsiteX1" fmla="*/ 2788974 w 5844648"/>
              <a:gd name="connsiteY1" fmla="*/ 336 h 8532292"/>
              <a:gd name="connsiteX2" fmla="*/ 5844648 w 5844648"/>
              <a:gd name="connsiteY2" fmla="*/ 4513766 h 8532292"/>
              <a:gd name="connsiteX3" fmla="*/ 2788974 w 5844648"/>
              <a:gd name="connsiteY3" fmla="*/ 8531896 h 8532292"/>
              <a:gd name="connsiteX4" fmla="*/ 0 w 5844648"/>
              <a:gd name="connsiteY4" fmla="*/ 4332791 h 8532292"/>
              <a:gd name="connsiteX0" fmla="*/ 0 w 5958948"/>
              <a:gd name="connsiteY0" fmla="*/ 4332791 h 8532292"/>
              <a:gd name="connsiteX1" fmla="*/ 2903274 w 5958948"/>
              <a:gd name="connsiteY1" fmla="*/ 336 h 8532292"/>
              <a:gd name="connsiteX2" fmla="*/ 5958948 w 5958948"/>
              <a:gd name="connsiteY2" fmla="*/ 4513766 h 8532292"/>
              <a:gd name="connsiteX3" fmla="*/ 2903274 w 5958948"/>
              <a:gd name="connsiteY3" fmla="*/ 8531896 h 8532292"/>
              <a:gd name="connsiteX4" fmla="*/ 0 w 5958948"/>
              <a:gd name="connsiteY4" fmla="*/ 4332791 h 8532292"/>
              <a:gd name="connsiteX0" fmla="*/ 0 w 5958948"/>
              <a:gd name="connsiteY0" fmla="*/ 4266015 h 8465516"/>
              <a:gd name="connsiteX1" fmla="*/ 2912799 w 5958948"/>
              <a:gd name="connsiteY1" fmla="*/ 235 h 8465516"/>
              <a:gd name="connsiteX2" fmla="*/ 5958948 w 5958948"/>
              <a:gd name="connsiteY2" fmla="*/ 4446990 h 8465516"/>
              <a:gd name="connsiteX3" fmla="*/ 2903274 w 5958948"/>
              <a:gd name="connsiteY3" fmla="*/ 8465120 h 8465516"/>
              <a:gd name="connsiteX4" fmla="*/ 0 w 5958948"/>
              <a:gd name="connsiteY4" fmla="*/ 4266015 h 8465516"/>
              <a:gd name="connsiteX0" fmla="*/ 0 w 5958948"/>
              <a:gd name="connsiteY0" fmla="*/ 4268105 h 8467606"/>
              <a:gd name="connsiteX1" fmla="*/ 2912799 w 5958948"/>
              <a:gd name="connsiteY1" fmla="*/ 2325 h 8467606"/>
              <a:gd name="connsiteX2" fmla="*/ 5958948 w 5958948"/>
              <a:gd name="connsiteY2" fmla="*/ 4449080 h 8467606"/>
              <a:gd name="connsiteX3" fmla="*/ 2903274 w 5958948"/>
              <a:gd name="connsiteY3" fmla="*/ 8467210 h 8467606"/>
              <a:gd name="connsiteX4" fmla="*/ 0 w 5958948"/>
              <a:gd name="connsiteY4" fmla="*/ 4268105 h 8467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58948" h="8467606">
                <a:moveTo>
                  <a:pt x="0" y="4268105"/>
                </a:moveTo>
                <a:cubicBezTo>
                  <a:pt x="1587" y="2857291"/>
                  <a:pt x="1757716" y="-94513"/>
                  <a:pt x="2912799" y="2325"/>
                </a:cubicBezTo>
                <a:cubicBezTo>
                  <a:pt x="4067882" y="99163"/>
                  <a:pt x="5958948" y="2093155"/>
                  <a:pt x="5958948" y="4449080"/>
                </a:cubicBezTo>
                <a:cubicBezTo>
                  <a:pt x="5958948" y="6805005"/>
                  <a:pt x="3896432" y="8497373"/>
                  <a:pt x="2903274" y="8467210"/>
                </a:cubicBezTo>
                <a:cubicBezTo>
                  <a:pt x="1910116" y="8437048"/>
                  <a:pt x="-1587" y="5678919"/>
                  <a:pt x="0" y="4268105"/>
                </a:cubicBez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4291" tIns="32145" rIns="64291" bIns="32145" anchor="t">
            <a:noAutofit/>
          </a:bodyPr>
          <a:lstStyle>
            <a:lvl3pPr marL="625056" indent="0">
              <a:buNone/>
              <a:defRPr sz="1100"/>
            </a:lvl3pPr>
          </a:lstStyle>
          <a:p>
            <a:pPr lvl="2"/>
            <a:r>
              <a:rPr lang="de-DE"/>
              <a:t>Bild durch Klicken auf Symbol hinzufügen</a:t>
            </a:r>
            <a:endParaRPr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51626" cy="129063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Flussdiagramm: Verbindungsstelle 11"/>
          <p:cNvSpPr/>
          <p:nvPr userDrawn="1"/>
        </p:nvSpPr>
        <p:spPr>
          <a:xfrm>
            <a:off x="6353511" y="2820367"/>
            <a:ext cx="1912793" cy="1805377"/>
          </a:xfrm>
          <a:prstGeom prst="flowChartConnector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6353511" y="2986938"/>
            <a:ext cx="1912793" cy="1492727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Adresse</a:t>
            </a:r>
          </a:p>
        </p:txBody>
      </p:sp>
      <p:sp>
        <p:nvSpPr>
          <p:cNvPr id="15" name="Flussdiagramm: Verbindungsstelle 14"/>
          <p:cNvSpPr/>
          <p:nvPr userDrawn="1"/>
        </p:nvSpPr>
        <p:spPr>
          <a:xfrm>
            <a:off x="4767778" y="3943444"/>
            <a:ext cx="1852716" cy="1733240"/>
          </a:xfrm>
          <a:prstGeom prst="flowChartConnector">
            <a:avLst/>
          </a:prstGeom>
          <a:solidFill>
            <a:schemeClr val="accent1">
              <a:alpha val="90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Ellipse 15"/>
          <p:cNvSpPr/>
          <p:nvPr userDrawn="1"/>
        </p:nvSpPr>
        <p:spPr>
          <a:xfrm>
            <a:off x="4603206" y="1678261"/>
            <a:ext cx="2017288" cy="1789334"/>
          </a:xfrm>
          <a:prstGeom prst="ellipse">
            <a:avLst/>
          </a:prstGeom>
          <a:solidFill>
            <a:srgbClr val="EBC447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no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7" name="Textplatzhalter 3"/>
          <p:cNvSpPr>
            <a:spLocks noGrp="1"/>
          </p:cNvSpPr>
          <p:nvPr>
            <p:ph type="body" sz="half" idx="15" hasCustomPrompt="1"/>
          </p:nvPr>
        </p:nvSpPr>
        <p:spPr>
          <a:xfrm>
            <a:off x="4767778" y="4242840"/>
            <a:ext cx="1852716" cy="1220286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ts val="984"/>
              </a:lnSpc>
              <a:spcBef>
                <a:spcPts val="0"/>
              </a:spcBef>
              <a:spcAft>
                <a:spcPts val="422"/>
              </a:spcAft>
              <a:buNone/>
              <a:defRPr sz="1100" baseline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Sonstiges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half" idx="14" hasCustomPrompt="1"/>
          </p:nvPr>
        </p:nvSpPr>
        <p:spPr>
          <a:xfrm>
            <a:off x="4608501" y="2184436"/>
            <a:ext cx="1958767" cy="779674"/>
          </a:xfrm>
          <a:prstGeom prst="rect">
            <a:avLst/>
          </a:prstGeom>
        </p:spPr>
        <p:txBody>
          <a:bodyPr lIns="64291" tIns="32146" rIns="64291" bIns="32146" anchor="ctr" anchorCtr="0"/>
          <a:lstStyle>
            <a:lvl1pPr marL="0" indent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aseline="0">
                <a:solidFill>
                  <a:schemeClr val="accent3">
                    <a:lumMod val="50000"/>
                  </a:schemeClr>
                </a:solidFill>
                <a:latin typeface="BradleyHand ITC" panose="02000803030000020004" pitchFamily="2" charset="0"/>
                <a:ea typeface="Roboto Light" panose="02000000000000000000" pitchFamily="2" charset="0"/>
              </a:defRPr>
            </a:lvl1pPr>
            <a:lvl2pPr marL="321457" indent="0">
              <a:buNone/>
              <a:defRPr sz="1000"/>
            </a:lvl2pPr>
            <a:lvl3pPr marL="642915" indent="0">
              <a:buNone/>
              <a:defRPr sz="800"/>
            </a:lvl3pPr>
            <a:lvl4pPr marL="964372" indent="0">
              <a:buNone/>
              <a:defRPr sz="700"/>
            </a:lvl4pPr>
            <a:lvl5pPr marL="1285829" indent="0">
              <a:buNone/>
              <a:defRPr sz="700"/>
            </a:lvl5pPr>
            <a:lvl6pPr marL="1607287" indent="0">
              <a:buNone/>
              <a:defRPr sz="700"/>
            </a:lvl6pPr>
            <a:lvl7pPr marL="1928744" indent="0">
              <a:buNone/>
              <a:defRPr sz="700"/>
            </a:lvl7pPr>
            <a:lvl8pPr marL="2250201" indent="0">
              <a:buNone/>
              <a:defRPr sz="700"/>
            </a:lvl8pPr>
            <a:lvl9pPr marL="2571659" indent="0">
              <a:buNone/>
              <a:defRPr sz="700"/>
            </a:lvl9pPr>
          </a:lstStyle>
          <a:p>
            <a:pPr lvl="0"/>
            <a:r>
              <a:rPr lang="de-DE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572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>
          <a:xfrm>
            <a:off x="539750" y="1628775"/>
            <a:ext cx="8064500" cy="5569476"/>
          </a:xfrm>
          <a:custGeom>
            <a:avLst/>
            <a:gdLst>
              <a:gd name="connsiteX0" fmla="*/ 0 w 7362825"/>
              <a:gd name="connsiteY0" fmla="*/ 0 h 6086475"/>
              <a:gd name="connsiteX1" fmla="*/ 7362825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7362825"/>
              <a:gd name="connsiteY0" fmla="*/ 0 h 6086475"/>
              <a:gd name="connsiteX1" fmla="*/ 7353300 w 7362825"/>
              <a:gd name="connsiteY1" fmla="*/ 0 h 6086475"/>
              <a:gd name="connsiteX2" fmla="*/ 7362825 w 7362825"/>
              <a:gd name="connsiteY2" fmla="*/ 6086475 h 6086475"/>
              <a:gd name="connsiteX3" fmla="*/ 0 w 7362825"/>
              <a:gd name="connsiteY3" fmla="*/ 6086475 h 6086475"/>
              <a:gd name="connsiteX4" fmla="*/ 0 w 7362825"/>
              <a:gd name="connsiteY4" fmla="*/ 0 h 6086475"/>
              <a:gd name="connsiteX0" fmla="*/ 0 w 8277832"/>
              <a:gd name="connsiteY0" fmla="*/ 0 h 6086475"/>
              <a:gd name="connsiteX1" fmla="*/ 7353300 w 8277832"/>
              <a:gd name="connsiteY1" fmla="*/ 0 h 6086475"/>
              <a:gd name="connsiteX2" fmla="*/ 7362825 w 8277832"/>
              <a:gd name="connsiteY2" fmla="*/ 6086475 h 6086475"/>
              <a:gd name="connsiteX3" fmla="*/ 0 w 8277832"/>
              <a:gd name="connsiteY3" fmla="*/ 6086475 h 6086475"/>
              <a:gd name="connsiteX4" fmla="*/ 0 w 8277832"/>
              <a:gd name="connsiteY4" fmla="*/ 0 h 6086475"/>
              <a:gd name="connsiteX0" fmla="*/ 919758 w 9197590"/>
              <a:gd name="connsiteY0" fmla="*/ 0 h 6086475"/>
              <a:gd name="connsiteX1" fmla="*/ 8273058 w 9197590"/>
              <a:gd name="connsiteY1" fmla="*/ 0 h 6086475"/>
              <a:gd name="connsiteX2" fmla="*/ 8282583 w 9197590"/>
              <a:gd name="connsiteY2" fmla="*/ 6086475 h 6086475"/>
              <a:gd name="connsiteX3" fmla="*/ 919758 w 9197590"/>
              <a:gd name="connsiteY3" fmla="*/ 6086475 h 6086475"/>
              <a:gd name="connsiteX4" fmla="*/ 919758 w 9197590"/>
              <a:gd name="connsiteY4" fmla="*/ 0 h 6086475"/>
              <a:gd name="connsiteX0" fmla="*/ 919758 w 9197590"/>
              <a:gd name="connsiteY0" fmla="*/ 760809 h 6847284"/>
              <a:gd name="connsiteX1" fmla="*/ 8273058 w 9197590"/>
              <a:gd name="connsiteY1" fmla="*/ 760809 h 6847284"/>
              <a:gd name="connsiteX2" fmla="*/ 8282583 w 9197590"/>
              <a:gd name="connsiteY2" fmla="*/ 6847284 h 6847284"/>
              <a:gd name="connsiteX3" fmla="*/ 919758 w 9197590"/>
              <a:gd name="connsiteY3" fmla="*/ 6847284 h 6847284"/>
              <a:gd name="connsiteX4" fmla="*/ 919758 w 9197590"/>
              <a:gd name="connsiteY4" fmla="*/ 760809 h 6847284"/>
              <a:gd name="connsiteX0" fmla="*/ 919758 w 9197590"/>
              <a:gd name="connsiteY0" fmla="*/ 760809 h 7608093"/>
              <a:gd name="connsiteX1" fmla="*/ 8273058 w 9197590"/>
              <a:gd name="connsiteY1" fmla="*/ 760809 h 7608093"/>
              <a:gd name="connsiteX2" fmla="*/ 8282583 w 9197590"/>
              <a:gd name="connsiteY2" fmla="*/ 6847284 h 7608093"/>
              <a:gd name="connsiteX3" fmla="*/ 919758 w 9197590"/>
              <a:gd name="connsiteY3" fmla="*/ 6847284 h 7608093"/>
              <a:gd name="connsiteX4" fmla="*/ 919758 w 9197590"/>
              <a:gd name="connsiteY4" fmla="*/ 760809 h 7608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7590" h="7608093">
                <a:moveTo>
                  <a:pt x="919758" y="760809"/>
                </a:moveTo>
                <a:cubicBezTo>
                  <a:pt x="2145308" y="-253603"/>
                  <a:pt x="7045920" y="-253604"/>
                  <a:pt x="8273058" y="760809"/>
                </a:cubicBezTo>
                <a:cubicBezTo>
                  <a:pt x="9500196" y="1775222"/>
                  <a:pt x="9508133" y="5832872"/>
                  <a:pt x="8282583" y="6847284"/>
                </a:cubicBezTo>
                <a:cubicBezTo>
                  <a:pt x="7057033" y="7861696"/>
                  <a:pt x="2146896" y="7861697"/>
                  <a:pt x="919758" y="6847284"/>
                </a:cubicBezTo>
                <a:cubicBezTo>
                  <a:pt x="-307380" y="5832871"/>
                  <a:pt x="-305792" y="1775221"/>
                  <a:pt x="919758" y="760809"/>
                </a:cubicBezTo>
                <a:close/>
              </a:path>
            </a:pathLst>
          </a:custGeom>
        </p:spPr>
        <p:txBody>
          <a:bodyPr lIns="0" tIns="0" rIns="0" bIns="0"/>
          <a:lstStyle>
            <a:lvl1pPr marL="179388" indent="-179388">
              <a:spcBef>
                <a:spcPts val="0"/>
              </a:spcBef>
              <a:buSzPct val="100000"/>
              <a:defRPr sz="1600"/>
            </a:lvl1pPr>
            <a:lvl2pPr marL="534988" indent="-179388">
              <a:spcBef>
                <a:spcPts val="0"/>
              </a:spcBef>
              <a:buSzPct val="100000"/>
              <a:defRPr sz="1600"/>
            </a:lvl2pPr>
            <a:lvl3pPr marL="895350" indent="-179388">
              <a:spcBef>
                <a:spcPts val="0"/>
              </a:spcBef>
              <a:buSzPct val="100000"/>
              <a:defRPr sz="1600"/>
            </a:lvl3pPr>
            <a:lvl4pPr marL="1254125" indent="-179388">
              <a:spcBef>
                <a:spcPts val="0"/>
              </a:spcBef>
              <a:buSzPct val="100000"/>
              <a:defRPr sz="1600"/>
            </a:lvl4pPr>
            <a:lvl5pPr marL="1612900" indent="-179388">
              <a:spcBef>
                <a:spcPts val="0"/>
              </a:spcBef>
              <a:buSzPct val="100000"/>
              <a:defRPr sz="16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539750" y="333375"/>
            <a:ext cx="6651626" cy="1295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sz="28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133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E9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56" y="312539"/>
            <a:ext cx="1119008" cy="795156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40807" y="-72626"/>
            <a:ext cx="7062385" cy="7015098"/>
          </a:xfrm>
          <a:prstGeom prst="ellipse">
            <a:avLst/>
          </a:prstGeom>
          <a:solidFill>
            <a:srgbClr val="F9F3DB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755" r:id="rId2"/>
    <p:sldLayoutId id="2147483759" r:id="rId3"/>
    <p:sldLayoutId id="2147483664" r:id="rId4"/>
    <p:sldLayoutId id="2147483675" r:id="rId5"/>
    <p:sldLayoutId id="2147483740" r:id="rId6"/>
    <p:sldLayoutId id="2147483676" r:id="rId7"/>
    <p:sldLayoutId id="2147483691" r:id="rId8"/>
    <p:sldLayoutId id="2147483760" r:id="rId9"/>
    <p:sldLayoutId id="2147483772" r:id="rId10"/>
    <p:sldLayoutId id="2147483773" r:id="rId11"/>
    <p:sldLayoutId id="214748376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Light" panose="02000000000000000000" pitchFamily="2" charset="0"/>
          <a:ea typeface="Roboto Light" panose="02000000000000000000" pitchFamily="2" charset="0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  <p15:guide id="8" pos="1111" userDrawn="1">
          <p15:clr>
            <a:srgbClr val="F26B43"/>
          </p15:clr>
        </p15:guide>
        <p15:guide id="9" pos="1202" userDrawn="1">
          <p15:clr>
            <a:srgbClr val="F26B43"/>
          </p15:clr>
        </p15:guide>
        <p15:guide id="10" pos="1973" userDrawn="1">
          <p15:clr>
            <a:srgbClr val="F26B43"/>
          </p15:clr>
        </p15:guide>
        <p15:guide id="11" pos="2064" userDrawn="1">
          <p15:clr>
            <a:srgbClr val="F26B43"/>
          </p15:clr>
        </p15:guide>
        <p15:guide id="12" pos="2835" userDrawn="1">
          <p15:clr>
            <a:srgbClr val="F26B43"/>
          </p15:clr>
        </p15:guide>
        <p15:guide id="13" pos="2925" userDrawn="1">
          <p15:clr>
            <a:srgbClr val="F26B43"/>
          </p15:clr>
        </p15:guide>
        <p15:guide id="14" pos="3696" userDrawn="1">
          <p15:clr>
            <a:srgbClr val="F26B43"/>
          </p15:clr>
        </p15:guide>
        <p15:guide id="15" pos="3787" userDrawn="1">
          <p15:clr>
            <a:srgbClr val="F26B43"/>
          </p15:clr>
        </p15:guide>
        <p15:guide id="16" pos="5420" userDrawn="1">
          <p15:clr>
            <a:srgbClr val="F26B43"/>
          </p15:clr>
        </p15:guide>
        <p15:guide id="17" pos="4558" userDrawn="1">
          <p15:clr>
            <a:srgbClr val="F26B43"/>
          </p15:clr>
        </p15:guide>
        <p15:guide id="18" pos="46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CF1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56" y="312539"/>
            <a:ext cx="1119008" cy="795156"/>
          </a:xfrm>
          <a:prstGeom prst="rect">
            <a:avLst/>
          </a:prstGeom>
        </p:spPr>
      </p:pic>
      <p:sp>
        <p:nvSpPr>
          <p:cNvPr id="3" name="Ellipse 5"/>
          <p:cNvSpPr/>
          <p:nvPr/>
        </p:nvSpPr>
        <p:spPr>
          <a:xfrm flipV="1">
            <a:off x="-102925" y="698"/>
            <a:ext cx="9349849" cy="6893517"/>
          </a:xfrm>
          <a:custGeom>
            <a:avLst/>
            <a:gdLst>
              <a:gd name="connsiteX0" fmla="*/ 0 w 10515601"/>
              <a:gd name="connsiteY0" fmla="*/ 4925962 h 9851924"/>
              <a:gd name="connsiteX1" fmla="*/ 5257801 w 10515601"/>
              <a:gd name="connsiteY1" fmla="*/ 0 h 9851924"/>
              <a:gd name="connsiteX2" fmla="*/ 10515602 w 10515601"/>
              <a:gd name="connsiteY2" fmla="*/ 4925962 h 9851924"/>
              <a:gd name="connsiteX3" fmla="*/ 5257801 w 10515601"/>
              <a:gd name="connsiteY3" fmla="*/ 9851924 h 9851924"/>
              <a:gd name="connsiteX4" fmla="*/ 0 w 10515601"/>
              <a:gd name="connsiteY4" fmla="*/ 4925962 h 9851924"/>
              <a:gd name="connsiteX0" fmla="*/ 0 w 11724970"/>
              <a:gd name="connsiteY0" fmla="*/ 4926300 h 9852631"/>
              <a:gd name="connsiteX1" fmla="*/ 5257801 w 11724970"/>
              <a:gd name="connsiteY1" fmla="*/ 338 h 9852631"/>
              <a:gd name="connsiteX2" fmla="*/ 11724970 w 11724970"/>
              <a:gd name="connsiteY2" fmla="*/ 5118029 h 9852631"/>
              <a:gd name="connsiteX3" fmla="*/ 5257801 w 11724970"/>
              <a:gd name="connsiteY3" fmla="*/ 9852262 h 9852631"/>
              <a:gd name="connsiteX4" fmla="*/ 0 w 11724970"/>
              <a:gd name="connsiteY4" fmla="*/ 4926300 h 9852631"/>
              <a:gd name="connsiteX0" fmla="*/ 0 w 13008079"/>
              <a:gd name="connsiteY0" fmla="*/ 4911606 h 9852744"/>
              <a:gd name="connsiteX1" fmla="*/ 6540910 w 13008079"/>
              <a:gd name="connsiteY1" fmla="*/ 393 h 9852744"/>
              <a:gd name="connsiteX2" fmla="*/ 13008079 w 13008079"/>
              <a:gd name="connsiteY2" fmla="*/ 5118084 h 9852744"/>
              <a:gd name="connsiteX3" fmla="*/ 6540910 w 13008079"/>
              <a:gd name="connsiteY3" fmla="*/ 9852317 h 9852744"/>
              <a:gd name="connsiteX4" fmla="*/ 0 w 13008079"/>
              <a:gd name="connsiteY4" fmla="*/ 4911606 h 985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8079" h="9852744">
                <a:moveTo>
                  <a:pt x="0" y="4911606"/>
                </a:moveTo>
                <a:cubicBezTo>
                  <a:pt x="0" y="2191072"/>
                  <a:pt x="4372897" y="-34020"/>
                  <a:pt x="6540910" y="393"/>
                </a:cubicBezTo>
                <a:cubicBezTo>
                  <a:pt x="8708923" y="34806"/>
                  <a:pt x="13008079" y="2397550"/>
                  <a:pt x="13008079" y="5118084"/>
                </a:cubicBezTo>
                <a:cubicBezTo>
                  <a:pt x="13008079" y="7838618"/>
                  <a:pt x="8708923" y="9886730"/>
                  <a:pt x="6540910" y="9852317"/>
                </a:cubicBezTo>
                <a:cubicBezTo>
                  <a:pt x="4372897" y="9817904"/>
                  <a:pt x="0" y="7632140"/>
                  <a:pt x="0" y="4911606"/>
                </a:cubicBezTo>
                <a:close/>
              </a:path>
            </a:pathLst>
          </a:custGeom>
          <a:solidFill>
            <a:schemeClr val="accent3">
              <a:lumMod val="75000"/>
              <a:alpha val="6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6307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56" r:id="rId2"/>
    <p:sldLayoutId id="2147483721" r:id="rId3"/>
    <p:sldLayoutId id="2147483717" r:id="rId4"/>
    <p:sldLayoutId id="2147483716" r:id="rId5"/>
    <p:sldLayoutId id="2147483739" r:id="rId6"/>
    <p:sldLayoutId id="2147483719" r:id="rId7"/>
    <p:sldLayoutId id="2147483822" r:id="rId8"/>
    <p:sldLayoutId id="2147483767" r:id="rId9"/>
    <p:sldLayoutId id="2147483774" r:id="rId10"/>
    <p:sldLayoutId id="2147483775" r:id="rId11"/>
    <p:sldLayoutId id="214748376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l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Light" panose="02000000000000000000" pitchFamily="2" charset="0"/>
          <a:ea typeface="Roboto Light" panose="02000000000000000000" pitchFamily="2" charset="0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2925" userDrawn="1">
          <p15:clr>
            <a:srgbClr val="F26B43"/>
          </p15:clr>
        </p15:guide>
        <p15:guide id="3" pos="1111" userDrawn="1">
          <p15:clr>
            <a:srgbClr val="F26B43"/>
          </p15:clr>
        </p15:guide>
        <p15:guide id="4" pos="1202" userDrawn="1">
          <p15:clr>
            <a:srgbClr val="F26B43"/>
          </p15:clr>
        </p15:guide>
        <p15:guide id="5" pos="1973" userDrawn="1">
          <p15:clr>
            <a:srgbClr val="F26B43"/>
          </p15:clr>
        </p15:guide>
        <p15:guide id="6" pos="2064" userDrawn="1">
          <p15:clr>
            <a:srgbClr val="F26B43"/>
          </p15:clr>
        </p15:guide>
        <p15:guide id="7" pos="2835" userDrawn="1">
          <p15:clr>
            <a:srgbClr val="F26B43"/>
          </p15:clr>
        </p15:guide>
        <p15:guide id="8" pos="3787" userDrawn="1">
          <p15:clr>
            <a:srgbClr val="F26B43"/>
          </p15:clr>
        </p15:guide>
        <p15:guide id="9" pos="3696" userDrawn="1">
          <p15:clr>
            <a:srgbClr val="F26B43"/>
          </p15:clr>
        </p15:guide>
        <p15:guide id="10" pos="4558" userDrawn="1">
          <p15:clr>
            <a:srgbClr val="F26B43"/>
          </p15:clr>
        </p15:guide>
        <p15:guide id="11" pos="4649" userDrawn="1">
          <p15:clr>
            <a:srgbClr val="F26B43"/>
          </p15:clr>
        </p15:guide>
        <p15:guide id="12" pos="5420" userDrawn="1">
          <p15:clr>
            <a:srgbClr val="F26B43"/>
          </p15:clr>
        </p15:guide>
        <p15:guide id="13" pos="340" userDrawn="1">
          <p15:clr>
            <a:srgbClr val="F26B43"/>
          </p15:clr>
        </p15:guide>
        <p15:guide id="14" orient="horz" pos="618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2523" userDrawn="1">
          <p15:clr>
            <a:srgbClr val="F26B43"/>
          </p15:clr>
        </p15:guide>
        <p15:guide id="18" orient="horz" pos="2432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D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3"/>
          <p:cNvSpPr/>
          <p:nvPr/>
        </p:nvSpPr>
        <p:spPr>
          <a:xfrm>
            <a:off x="232012" y="1125940"/>
            <a:ext cx="8679976" cy="5677469"/>
          </a:xfrm>
          <a:custGeom>
            <a:avLst/>
            <a:gdLst>
              <a:gd name="connsiteX0" fmla="*/ 12384 w 18241"/>
              <a:gd name="connsiteY0" fmla="*/ 2259 h 20371"/>
              <a:gd name="connsiteX1" fmla="*/ 17047 w 18241"/>
              <a:gd name="connsiteY1" fmla="*/ 17281 h 20371"/>
              <a:gd name="connsiteX2" fmla="*/ 1418 w 18241"/>
              <a:gd name="connsiteY2" fmla="*/ 15833 h 20371"/>
              <a:gd name="connsiteX3" fmla="*/ 4927 w 18241"/>
              <a:gd name="connsiteY3" fmla="*/ 1451 h 20371"/>
              <a:gd name="connsiteX4" fmla="*/ 12384 w 18241"/>
              <a:gd name="connsiteY4" fmla="*/ 2259 h 20371"/>
              <a:gd name="connsiteX0" fmla="*/ 9565 w 17086"/>
              <a:gd name="connsiteY0" fmla="*/ 4323 h 18177"/>
              <a:gd name="connsiteX1" fmla="*/ 16900 w 17086"/>
              <a:gd name="connsiteY1" fmla="*/ 16370 h 18177"/>
              <a:gd name="connsiteX2" fmla="*/ 1271 w 17086"/>
              <a:gd name="connsiteY2" fmla="*/ 14922 h 18177"/>
              <a:gd name="connsiteX3" fmla="*/ 4780 w 17086"/>
              <a:gd name="connsiteY3" fmla="*/ 540 h 18177"/>
              <a:gd name="connsiteX4" fmla="*/ 9565 w 17086"/>
              <a:gd name="connsiteY4" fmla="*/ 4323 h 18177"/>
              <a:gd name="connsiteX0" fmla="*/ 9845 w 17372"/>
              <a:gd name="connsiteY0" fmla="*/ 5730 h 19584"/>
              <a:gd name="connsiteX1" fmla="*/ 17180 w 17372"/>
              <a:gd name="connsiteY1" fmla="*/ 17777 h 19584"/>
              <a:gd name="connsiteX2" fmla="*/ 1551 w 17372"/>
              <a:gd name="connsiteY2" fmla="*/ 16329 h 19584"/>
              <a:gd name="connsiteX3" fmla="*/ 3427 w 17372"/>
              <a:gd name="connsiteY3" fmla="*/ 420 h 19584"/>
              <a:gd name="connsiteX4" fmla="*/ 9845 w 17372"/>
              <a:gd name="connsiteY4" fmla="*/ 5730 h 19584"/>
              <a:gd name="connsiteX0" fmla="*/ 11052 w 18638"/>
              <a:gd name="connsiteY0" fmla="*/ 5637 h 18658"/>
              <a:gd name="connsiteX1" fmla="*/ 18387 w 18638"/>
              <a:gd name="connsiteY1" fmla="*/ 17684 h 18658"/>
              <a:gd name="connsiteX2" fmla="*/ 1333 w 18638"/>
              <a:gd name="connsiteY2" fmla="*/ 14548 h 18658"/>
              <a:gd name="connsiteX3" fmla="*/ 4634 w 18638"/>
              <a:gd name="connsiteY3" fmla="*/ 327 h 18658"/>
              <a:gd name="connsiteX4" fmla="*/ 11052 w 18638"/>
              <a:gd name="connsiteY4" fmla="*/ 5637 h 18658"/>
              <a:gd name="connsiteX0" fmla="*/ 17840 w 20142"/>
              <a:gd name="connsiteY0" fmla="*/ 9510 h 18091"/>
              <a:gd name="connsiteX1" fmla="*/ 18557 w 20142"/>
              <a:gd name="connsiteY1" fmla="*/ 17417 h 18091"/>
              <a:gd name="connsiteX2" fmla="*/ 1503 w 20142"/>
              <a:gd name="connsiteY2" fmla="*/ 14281 h 18091"/>
              <a:gd name="connsiteX3" fmla="*/ 4804 w 20142"/>
              <a:gd name="connsiteY3" fmla="*/ 60 h 18091"/>
              <a:gd name="connsiteX4" fmla="*/ 17840 w 20142"/>
              <a:gd name="connsiteY4" fmla="*/ 9510 h 18091"/>
              <a:gd name="connsiteX0" fmla="*/ 17840 w 18553"/>
              <a:gd name="connsiteY0" fmla="*/ 9515 h 22023"/>
              <a:gd name="connsiteX1" fmla="*/ 15209 w 18553"/>
              <a:gd name="connsiteY1" fmla="*/ 21909 h 22023"/>
              <a:gd name="connsiteX2" fmla="*/ 1503 w 18553"/>
              <a:gd name="connsiteY2" fmla="*/ 14286 h 22023"/>
              <a:gd name="connsiteX3" fmla="*/ 4804 w 18553"/>
              <a:gd name="connsiteY3" fmla="*/ 65 h 22023"/>
              <a:gd name="connsiteX4" fmla="*/ 17840 w 18553"/>
              <a:gd name="connsiteY4" fmla="*/ 9515 h 22023"/>
              <a:gd name="connsiteX0" fmla="*/ 17633 w 18338"/>
              <a:gd name="connsiteY0" fmla="*/ 9504 h 21981"/>
              <a:gd name="connsiteX1" fmla="*/ 15002 w 18338"/>
              <a:gd name="connsiteY1" fmla="*/ 21898 h 21981"/>
              <a:gd name="connsiteX2" fmla="*/ 1545 w 18338"/>
              <a:gd name="connsiteY2" fmla="*/ 13742 h 21981"/>
              <a:gd name="connsiteX3" fmla="*/ 4597 w 18338"/>
              <a:gd name="connsiteY3" fmla="*/ 54 h 21981"/>
              <a:gd name="connsiteX4" fmla="*/ 17633 w 18338"/>
              <a:gd name="connsiteY4" fmla="*/ 9504 h 21981"/>
              <a:gd name="connsiteX0" fmla="*/ 17751 w 18460"/>
              <a:gd name="connsiteY0" fmla="*/ 9569 h 22275"/>
              <a:gd name="connsiteX1" fmla="*/ 15120 w 18460"/>
              <a:gd name="connsiteY1" fmla="*/ 21963 h 22275"/>
              <a:gd name="connsiteX2" fmla="*/ 1520 w 18460"/>
              <a:gd name="connsiteY2" fmla="*/ 16247 h 22275"/>
              <a:gd name="connsiteX3" fmla="*/ 4715 w 18460"/>
              <a:gd name="connsiteY3" fmla="*/ 119 h 22275"/>
              <a:gd name="connsiteX4" fmla="*/ 17751 w 18460"/>
              <a:gd name="connsiteY4" fmla="*/ 9569 h 22275"/>
              <a:gd name="connsiteX0" fmla="*/ 17751 w 19389"/>
              <a:gd name="connsiteY0" fmla="*/ 9563 h 19772"/>
              <a:gd name="connsiteX1" fmla="*/ 17412 w 19389"/>
              <a:gd name="connsiteY1" fmla="*/ 18698 h 19772"/>
              <a:gd name="connsiteX2" fmla="*/ 1520 w 19389"/>
              <a:gd name="connsiteY2" fmla="*/ 16241 h 19772"/>
              <a:gd name="connsiteX3" fmla="*/ 4715 w 19389"/>
              <a:gd name="connsiteY3" fmla="*/ 113 h 19772"/>
              <a:gd name="connsiteX4" fmla="*/ 17751 w 19389"/>
              <a:gd name="connsiteY4" fmla="*/ 9563 h 19772"/>
              <a:gd name="connsiteX0" fmla="*/ 18235 w 19997"/>
              <a:gd name="connsiteY0" fmla="*/ 6860 h 17069"/>
              <a:gd name="connsiteX1" fmla="*/ 17896 w 19997"/>
              <a:gd name="connsiteY1" fmla="*/ 15995 h 17069"/>
              <a:gd name="connsiteX2" fmla="*/ 2004 w 19997"/>
              <a:gd name="connsiteY2" fmla="*/ 13538 h 17069"/>
              <a:gd name="connsiteX3" fmla="*/ 3259 w 19997"/>
              <a:gd name="connsiteY3" fmla="*/ 155 h 17069"/>
              <a:gd name="connsiteX4" fmla="*/ 18235 w 19997"/>
              <a:gd name="connsiteY4" fmla="*/ 6860 h 17069"/>
              <a:gd name="connsiteX0" fmla="*/ 18617 w 20237"/>
              <a:gd name="connsiteY0" fmla="*/ 2896 h 18157"/>
              <a:gd name="connsiteX1" fmla="*/ 17913 w 20237"/>
              <a:gd name="connsiteY1" fmla="*/ 16758 h 18157"/>
              <a:gd name="connsiteX2" fmla="*/ 2021 w 20237"/>
              <a:gd name="connsiteY2" fmla="*/ 14301 h 18157"/>
              <a:gd name="connsiteX3" fmla="*/ 3276 w 20237"/>
              <a:gd name="connsiteY3" fmla="*/ 918 h 18157"/>
              <a:gd name="connsiteX4" fmla="*/ 18617 w 20237"/>
              <a:gd name="connsiteY4" fmla="*/ 2896 h 18157"/>
              <a:gd name="connsiteX0" fmla="*/ 18617 w 20027"/>
              <a:gd name="connsiteY0" fmla="*/ 3159 h 18420"/>
              <a:gd name="connsiteX1" fmla="*/ 17913 w 20027"/>
              <a:gd name="connsiteY1" fmla="*/ 17021 h 18420"/>
              <a:gd name="connsiteX2" fmla="*/ 2021 w 20027"/>
              <a:gd name="connsiteY2" fmla="*/ 14564 h 18420"/>
              <a:gd name="connsiteX3" fmla="*/ 3276 w 20027"/>
              <a:gd name="connsiteY3" fmla="*/ 1181 h 18420"/>
              <a:gd name="connsiteX4" fmla="*/ 18617 w 20027"/>
              <a:gd name="connsiteY4" fmla="*/ 3159 h 18420"/>
              <a:gd name="connsiteX0" fmla="*/ 18577 w 20003"/>
              <a:gd name="connsiteY0" fmla="*/ 2858 h 18711"/>
              <a:gd name="connsiteX1" fmla="*/ 17912 w 20003"/>
              <a:gd name="connsiteY1" fmla="*/ 17273 h 18711"/>
              <a:gd name="connsiteX2" fmla="*/ 2020 w 20003"/>
              <a:gd name="connsiteY2" fmla="*/ 14816 h 18711"/>
              <a:gd name="connsiteX3" fmla="*/ 3275 w 20003"/>
              <a:gd name="connsiteY3" fmla="*/ 1433 h 18711"/>
              <a:gd name="connsiteX4" fmla="*/ 18577 w 20003"/>
              <a:gd name="connsiteY4" fmla="*/ 2858 h 18711"/>
              <a:gd name="connsiteX0" fmla="*/ 18577 w 19852"/>
              <a:gd name="connsiteY0" fmla="*/ 2520 h 18023"/>
              <a:gd name="connsiteX1" fmla="*/ 17105 w 19852"/>
              <a:gd name="connsiteY1" fmla="*/ 16325 h 18023"/>
              <a:gd name="connsiteX2" fmla="*/ 2020 w 19852"/>
              <a:gd name="connsiteY2" fmla="*/ 14478 h 18023"/>
              <a:gd name="connsiteX3" fmla="*/ 3275 w 19852"/>
              <a:gd name="connsiteY3" fmla="*/ 1095 h 18023"/>
              <a:gd name="connsiteX4" fmla="*/ 18577 w 19852"/>
              <a:gd name="connsiteY4" fmla="*/ 2520 h 18023"/>
              <a:gd name="connsiteX0" fmla="*/ 18577 w 19713"/>
              <a:gd name="connsiteY0" fmla="*/ 2520 h 18023"/>
              <a:gd name="connsiteX1" fmla="*/ 16740 w 19713"/>
              <a:gd name="connsiteY1" fmla="*/ 16325 h 18023"/>
              <a:gd name="connsiteX2" fmla="*/ 2020 w 19713"/>
              <a:gd name="connsiteY2" fmla="*/ 14478 h 18023"/>
              <a:gd name="connsiteX3" fmla="*/ 3275 w 19713"/>
              <a:gd name="connsiteY3" fmla="*/ 1095 h 18023"/>
              <a:gd name="connsiteX4" fmla="*/ 18577 w 19713"/>
              <a:gd name="connsiteY4" fmla="*/ 2520 h 18023"/>
              <a:gd name="connsiteX0" fmla="*/ 18577 w 19926"/>
              <a:gd name="connsiteY0" fmla="*/ 2520 h 18175"/>
              <a:gd name="connsiteX1" fmla="*/ 16740 w 19926"/>
              <a:gd name="connsiteY1" fmla="*/ 16325 h 18175"/>
              <a:gd name="connsiteX2" fmla="*/ 2020 w 19926"/>
              <a:gd name="connsiteY2" fmla="*/ 14478 h 18175"/>
              <a:gd name="connsiteX3" fmla="*/ 3275 w 19926"/>
              <a:gd name="connsiteY3" fmla="*/ 1095 h 18175"/>
              <a:gd name="connsiteX4" fmla="*/ 18577 w 19926"/>
              <a:gd name="connsiteY4" fmla="*/ 2520 h 18175"/>
              <a:gd name="connsiteX0" fmla="*/ 17884 w 19203"/>
              <a:gd name="connsiteY0" fmla="*/ 2276 h 18226"/>
              <a:gd name="connsiteX1" fmla="*/ 16711 w 19203"/>
              <a:gd name="connsiteY1" fmla="*/ 16500 h 18226"/>
              <a:gd name="connsiteX2" fmla="*/ 1991 w 19203"/>
              <a:gd name="connsiteY2" fmla="*/ 14653 h 18226"/>
              <a:gd name="connsiteX3" fmla="*/ 3246 w 19203"/>
              <a:gd name="connsiteY3" fmla="*/ 1270 h 18226"/>
              <a:gd name="connsiteX4" fmla="*/ 17884 w 19203"/>
              <a:gd name="connsiteY4" fmla="*/ 2276 h 18226"/>
              <a:gd name="connsiteX0" fmla="*/ 17902 w 19222"/>
              <a:gd name="connsiteY0" fmla="*/ 2347 h 18873"/>
              <a:gd name="connsiteX1" fmla="*/ 16729 w 19222"/>
              <a:gd name="connsiteY1" fmla="*/ 16571 h 18873"/>
              <a:gd name="connsiteX2" fmla="*/ 1983 w 19222"/>
              <a:gd name="connsiteY2" fmla="*/ 15736 h 18873"/>
              <a:gd name="connsiteX3" fmla="*/ 3264 w 19222"/>
              <a:gd name="connsiteY3" fmla="*/ 1341 h 18873"/>
              <a:gd name="connsiteX4" fmla="*/ 17902 w 19222"/>
              <a:gd name="connsiteY4" fmla="*/ 2347 h 18873"/>
              <a:gd name="connsiteX0" fmla="*/ 17902 w 19222"/>
              <a:gd name="connsiteY0" fmla="*/ 2347 h 18095"/>
              <a:gd name="connsiteX1" fmla="*/ 16729 w 19222"/>
              <a:gd name="connsiteY1" fmla="*/ 16571 h 18095"/>
              <a:gd name="connsiteX2" fmla="*/ 1983 w 19222"/>
              <a:gd name="connsiteY2" fmla="*/ 15736 h 18095"/>
              <a:gd name="connsiteX3" fmla="*/ 3264 w 19222"/>
              <a:gd name="connsiteY3" fmla="*/ 1341 h 18095"/>
              <a:gd name="connsiteX4" fmla="*/ 17902 w 19222"/>
              <a:gd name="connsiteY4" fmla="*/ 2347 h 18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22" h="18095" extrusionOk="0">
                <a:moveTo>
                  <a:pt x="17902" y="2347"/>
                </a:moveTo>
                <a:cubicBezTo>
                  <a:pt x="20146" y="4885"/>
                  <a:pt x="19382" y="14340"/>
                  <a:pt x="16729" y="16571"/>
                </a:cubicBezTo>
                <a:cubicBezTo>
                  <a:pt x="14076" y="18802"/>
                  <a:pt x="4796" y="18635"/>
                  <a:pt x="1983" y="15736"/>
                </a:cubicBezTo>
                <a:cubicBezTo>
                  <a:pt x="-1860" y="10753"/>
                  <a:pt x="611" y="3572"/>
                  <a:pt x="3264" y="1341"/>
                </a:cubicBezTo>
                <a:cubicBezTo>
                  <a:pt x="5917" y="-890"/>
                  <a:pt x="15658" y="-191"/>
                  <a:pt x="17902" y="2347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lvl="0"/>
            <a:endParaRPr sz="1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15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823" r:id="rId8"/>
    <p:sldLayoutId id="2147483783" r:id="rId9"/>
    <p:sldLayoutId id="2147483784" r:id="rId10"/>
    <p:sldLayoutId id="2147483785" r:id="rId11"/>
    <p:sldLayoutId id="214748376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Roboto Light" panose="02000000000000000000" pitchFamily="2" charset="0"/>
          <a:ea typeface="Roboto Light" panose="02000000000000000000" pitchFamily="2" charset="0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latinLnBrk="0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orient="horz" pos="618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  <p15:guide id="7" orient="horz" pos="3884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1111" userDrawn="1">
          <p15:clr>
            <a:srgbClr val="F26B43"/>
          </p15:clr>
        </p15:guide>
        <p15:guide id="10" pos="4649" userDrawn="1">
          <p15:clr>
            <a:srgbClr val="F26B43"/>
          </p15:clr>
        </p15:guide>
        <p15:guide id="11" pos="1202" userDrawn="1">
          <p15:clr>
            <a:srgbClr val="F26B43"/>
          </p15:clr>
        </p15:guide>
        <p15:guide id="12" pos="4558" userDrawn="1">
          <p15:clr>
            <a:srgbClr val="F26B43"/>
          </p15:clr>
        </p15:guide>
        <p15:guide id="13" pos="2835" userDrawn="1">
          <p15:clr>
            <a:srgbClr val="F26B43"/>
          </p15:clr>
        </p15:guide>
        <p15:guide id="14" pos="2925" userDrawn="1">
          <p15:clr>
            <a:srgbClr val="F26B43"/>
          </p15:clr>
        </p15:guide>
        <p15:guide id="15" pos="3787" userDrawn="1">
          <p15:clr>
            <a:srgbClr val="F26B43"/>
          </p15:clr>
        </p15:guide>
        <p15:guide id="16" pos="1973" userDrawn="1">
          <p15:clr>
            <a:srgbClr val="F26B43"/>
          </p15:clr>
        </p15:guide>
        <p15:guide id="17" pos="2064" userDrawn="1">
          <p15:clr>
            <a:srgbClr val="F26B43"/>
          </p15:clr>
        </p15:guide>
        <p15:guide id="18" pos="369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51000">
              <a:srgbClr val="287499">
                <a:lumMod val="30000"/>
                <a:lumOff val="70000"/>
              </a:srgbClr>
            </a:gs>
            <a:gs pos="100000">
              <a:srgbClr val="287499">
                <a:lumMod val="38000"/>
                <a:lumOff val="62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556" y="312539"/>
            <a:ext cx="1119008" cy="795156"/>
          </a:xfrm>
          <a:prstGeom prst="rect">
            <a:avLst/>
          </a:prstGeom>
        </p:spPr>
      </p:pic>
      <p:sp>
        <p:nvSpPr>
          <p:cNvPr id="3" name="Ellipse 5"/>
          <p:cNvSpPr/>
          <p:nvPr/>
        </p:nvSpPr>
        <p:spPr>
          <a:xfrm>
            <a:off x="-54591" y="1"/>
            <a:ext cx="9198591" cy="6847764"/>
          </a:xfrm>
          <a:custGeom>
            <a:avLst/>
            <a:gdLst>
              <a:gd name="connsiteX0" fmla="*/ 0 w 10515601"/>
              <a:gd name="connsiteY0" fmla="*/ 4925962 h 9851924"/>
              <a:gd name="connsiteX1" fmla="*/ 5257801 w 10515601"/>
              <a:gd name="connsiteY1" fmla="*/ 0 h 9851924"/>
              <a:gd name="connsiteX2" fmla="*/ 10515602 w 10515601"/>
              <a:gd name="connsiteY2" fmla="*/ 4925962 h 9851924"/>
              <a:gd name="connsiteX3" fmla="*/ 5257801 w 10515601"/>
              <a:gd name="connsiteY3" fmla="*/ 9851924 h 9851924"/>
              <a:gd name="connsiteX4" fmla="*/ 0 w 10515601"/>
              <a:gd name="connsiteY4" fmla="*/ 4925962 h 9851924"/>
              <a:gd name="connsiteX0" fmla="*/ 0 w 11724970"/>
              <a:gd name="connsiteY0" fmla="*/ 4926300 h 9852631"/>
              <a:gd name="connsiteX1" fmla="*/ 5257801 w 11724970"/>
              <a:gd name="connsiteY1" fmla="*/ 338 h 9852631"/>
              <a:gd name="connsiteX2" fmla="*/ 11724970 w 11724970"/>
              <a:gd name="connsiteY2" fmla="*/ 5118029 h 9852631"/>
              <a:gd name="connsiteX3" fmla="*/ 5257801 w 11724970"/>
              <a:gd name="connsiteY3" fmla="*/ 9852262 h 9852631"/>
              <a:gd name="connsiteX4" fmla="*/ 0 w 11724970"/>
              <a:gd name="connsiteY4" fmla="*/ 4926300 h 9852631"/>
              <a:gd name="connsiteX0" fmla="*/ 0 w 13008079"/>
              <a:gd name="connsiteY0" fmla="*/ 4911606 h 9852744"/>
              <a:gd name="connsiteX1" fmla="*/ 6540910 w 13008079"/>
              <a:gd name="connsiteY1" fmla="*/ 393 h 9852744"/>
              <a:gd name="connsiteX2" fmla="*/ 13008079 w 13008079"/>
              <a:gd name="connsiteY2" fmla="*/ 5118084 h 9852744"/>
              <a:gd name="connsiteX3" fmla="*/ 6540910 w 13008079"/>
              <a:gd name="connsiteY3" fmla="*/ 9852317 h 9852744"/>
              <a:gd name="connsiteX4" fmla="*/ 0 w 13008079"/>
              <a:gd name="connsiteY4" fmla="*/ 4911606 h 9852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08079" h="9852744">
                <a:moveTo>
                  <a:pt x="0" y="4911606"/>
                </a:moveTo>
                <a:cubicBezTo>
                  <a:pt x="0" y="2191072"/>
                  <a:pt x="4372897" y="-34020"/>
                  <a:pt x="6540910" y="393"/>
                </a:cubicBezTo>
                <a:cubicBezTo>
                  <a:pt x="8708923" y="34806"/>
                  <a:pt x="13008079" y="2397550"/>
                  <a:pt x="13008079" y="5118084"/>
                </a:cubicBezTo>
                <a:cubicBezTo>
                  <a:pt x="13008079" y="7838618"/>
                  <a:pt x="8708923" y="9886730"/>
                  <a:pt x="6540910" y="9852317"/>
                </a:cubicBezTo>
                <a:cubicBezTo>
                  <a:pt x="4372897" y="9817904"/>
                  <a:pt x="0" y="7632140"/>
                  <a:pt x="0" y="4911606"/>
                </a:cubicBezTo>
                <a:close/>
              </a:path>
            </a:pathLst>
          </a:custGeom>
          <a:solidFill>
            <a:srgbClr val="64A1B9">
              <a:alpha val="13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6903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824" r:id="rId8"/>
    <p:sldLayoutId id="2147483794" r:id="rId9"/>
    <p:sldLayoutId id="2147483795" r:id="rId10"/>
    <p:sldLayoutId id="2147483796" r:id="rId11"/>
    <p:sldLayoutId id="214748376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42915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tx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160729" indent="-160729" algn="l" defTabSz="642915" rtl="0" eaLnBrk="1" latinLnBrk="0" hangingPunct="1">
        <a:lnSpc>
          <a:spcPct val="90000"/>
        </a:lnSpc>
        <a:spcBef>
          <a:spcPts val="70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2186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618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2925" userDrawn="1">
          <p15:clr>
            <a:srgbClr val="F26B43"/>
          </p15:clr>
        </p15:guide>
        <p15:guide id="10" pos="2835" userDrawn="1">
          <p15:clr>
            <a:srgbClr val="F26B43"/>
          </p15:clr>
        </p15:guide>
        <p15:guide id="11" pos="1973" userDrawn="1">
          <p15:clr>
            <a:srgbClr val="F26B43"/>
          </p15:clr>
        </p15:guide>
        <p15:guide id="12" pos="2086" userDrawn="1">
          <p15:clr>
            <a:srgbClr val="F26B43"/>
          </p15:clr>
        </p15:guide>
        <p15:guide id="13" pos="3787" userDrawn="1">
          <p15:clr>
            <a:srgbClr val="F26B43"/>
          </p15:clr>
        </p15:guide>
        <p15:guide id="14" pos="3696" userDrawn="1">
          <p15:clr>
            <a:srgbClr val="F26B43"/>
          </p15:clr>
        </p15:guide>
        <p15:guide id="15" pos="4649" userDrawn="1">
          <p15:clr>
            <a:srgbClr val="F26B43"/>
          </p15:clr>
        </p15:guide>
        <p15:guide id="16" pos="4558" userDrawn="1">
          <p15:clr>
            <a:srgbClr val="F26B43"/>
          </p15:clr>
        </p15:guide>
        <p15:guide id="17" pos="1202" userDrawn="1">
          <p15:clr>
            <a:srgbClr val="F26B43"/>
          </p15:clr>
        </p15:guide>
        <p15:guide id="18" pos="1111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6E2B4">
                <a:lumMod val="80000"/>
                <a:lumOff val="20000"/>
              </a:srgbClr>
            </a:gs>
            <a:gs pos="49000">
              <a:srgbClr val="7AB850">
                <a:alpha val="91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5"/>
          <p:cNvSpPr/>
          <p:nvPr/>
        </p:nvSpPr>
        <p:spPr>
          <a:xfrm>
            <a:off x="179098" y="1044054"/>
            <a:ext cx="8732890" cy="5708707"/>
          </a:xfrm>
          <a:custGeom>
            <a:avLst/>
            <a:gdLst>
              <a:gd name="connsiteX0" fmla="*/ 0 w 10515601"/>
              <a:gd name="connsiteY0" fmla="*/ 4925962 h 9851924"/>
              <a:gd name="connsiteX1" fmla="*/ 5257801 w 10515601"/>
              <a:gd name="connsiteY1" fmla="*/ 0 h 9851924"/>
              <a:gd name="connsiteX2" fmla="*/ 10515602 w 10515601"/>
              <a:gd name="connsiteY2" fmla="*/ 4925962 h 9851924"/>
              <a:gd name="connsiteX3" fmla="*/ 5257801 w 10515601"/>
              <a:gd name="connsiteY3" fmla="*/ 9851924 h 9851924"/>
              <a:gd name="connsiteX4" fmla="*/ 0 w 10515601"/>
              <a:gd name="connsiteY4" fmla="*/ 4925962 h 9851924"/>
              <a:gd name="connsiteX0" fmla="*/ 0 w 11724970"/>
              <a:gd name="connsiteY0" fmla="*/ 4926300 h 9852631"/>
              <a:gd name="connsiteX1" fmla="*/ 5257801 w 11724970"/>
              <a:gd name="connsiteY1" fmla="*/ 338 h 9852631"/>
              <a:gd name="connsiteX2" fmla="*/ 11724970 w 11724970"/>
              <a:gd name="connsiteY2" fmla="*/ 5118029 h 9852631"/>
              <a:gd name="connsiteX3" fmla="*/ 5257801 w 11724970"/>
              <a:gd name="connsiteY3" fmla="*/ 9852262 h 9852631"/>
              <a:gd name="connsiteX4" fmla="*/ 0 w 11724970"/>
              <a:gd name="connsiteY4" fmla="*/ 4926300 h 9852631"/>
              <a:gd name="connsiteX0" fmla="*/ 0 w 13008079"/>
              <a:gd name="connsiteY0" fmla="*/ 4911606 h 9852744"/>
              <a:gd name="connsiteX1" fmla="*/ 6540910 w 13008079"/>
              <a:gd name="connsiteY1" fmla="*/ 393 h 9852744"/>
              <a:gd name="connsiteX2" fmla="*/ 13008079 w 13008079"/>
              <a:gd name="connsiteY2" fmla="*/ 5118084 h 9852744"/>
              <a:gd name="connsiteX3" fmla="*/ 6540910 w 13008079"/>
              <a:gd name="connsiteY3" fmla="*/ 9852317 h 9852744"/>
              <a:gd name="connsiteX4" fmla="*/ 0 w 13008079"/>
              <a:gd name="connsiteY4" fmla="*/ 4911606 h 9852744"/>
              <a:gd name="connsiteX0" fmla="*/ 183826 w 13191905"/>
              <a:gd name="connsiteY0" fmla="*/ 5133272 h 10074410"/>
              <a:gd name="connsiteX1" fmla="*/ 2233852 w 13191905"/>
              <a:gd name="connsiteY1" fmla="*/ 1342543 h 10074410"/>
              <a:gd name="connsiteX2" fmla="*/ 6724736 w 13191905"/>
              <a:gd name="connsiteY2" fmla="*/ 222059 h 10074410"/>
              <a:gd name="connsiteX3" fmla="*/ 13191905 w 13191905"/>
              <a:gd name="connsiteY3" fmla="*/ 5339750 h 10074410"/>
              <a:gd name="connsiteX4" fmla="*/ 6724736 w 13191905"/>
              <a:gd name="connsiteY4" fmla="*/ 10073983 h 10074410"/>
              <a:gd name="connsiteX5" fmla="*/ 183826 w 13191905"/>
              <a:gd name="connsiteY5" fmla="*/ 5133272 h 10074410"/>
              <a:gd name="connsiteX0" fmla="*/ 183826 w 13331815"/>
              <a:gd name="connsiteY0" fmla="*/ 4912295 h 9853266"/>
              <a:gd name="connsiteX1" fmla="*/ 2233852 w 13331815"/>
              <a:gd name="connsiteY1" fmla="*/ 1121566 h 9853266"/>
              <a:gd name="connsiteX2" fmla="*/ 6724736 w 13331815"/>
              <a:gd name="connsiteY2" fmla="*/ 1082 h 9853266"/>
              <a:gd name="connsiteX3" fmla="*/ 11333607 w 13331815"/>
              <a:gd name="connsiteY3" fmla="*/ 1018328 h 9853266"/>
              <a:gd name="connsiteX4" fmla="*/ 13191905 w 13331815"/>
              <a:gd name="connsiteY4" fmla="*/ 5118773 h 9853266"/>
              <a:gd name="connsiteX5" fmla="*/ 6724736 w 13331815"/>
              <a:gd name="connsiteY5" fmla="*/ 9853006 h 9853266"/>
              <a:gd name="connsiteX6" fmla="*/ 183826 w 13331815"/>
              <a:gd name="connsiteY6" fmla="*/ 4912295 h 9853266"/>
              <a:gd name="connsiteX0" fmla="*/ 183826 w 13196345"/>
              <a:gd name="connsiteY0" fmla="*/ 4912295 h 10053439"/>
              <a:gd name="connsiteX1" fmla="*/ 2233852 w 13196345"/>
              <a:gd name="connsiteY1" fmla="*/ 1121566 h 10053439"/>
              <a:gd name="connsiteX2" fmla="*/ 6724736 w 13196345"/>
              <a:gd name="connsiteY2" fmla="*/ 1082 h 10053439"/>
              <a:gd name="connsiteX3" fmla="*/ 11333607 w 13196345"/>
              <a:gd name="connsiteY3" fmla="*/ 1018328 h 10053439"/>
              <a:gd name="connsiteX4" fmla="*/ 13191905 w 13196345"/>
              <a:gd name="connsiteY4" fmla="*/ 5118773 h 10053439"/>
              <a:gd name="connsiteX5" fmla="*/ 11599078 w 13196345"/>
              <a:gd name="connsiteY5" fmla="*/ 8702237 h 10053439"/>
              <a:gd name="connsiteX6" fmla="*/ 6724736 w 13196345"/>
              <a:gd name="connsiteY6" fmla="*/ 9853006 h 10053439"/>
              <a:gd name="connsiteX7" fmla="*/ 183826 w 13196345"/>
              <a:gd name="connsiteY7" fmla="*/ 4912295 h 10053439"/>
              <a:gd name="connsiteX0" fmla="*/ 5217 w 13017736"/>
              <a:gd name="connsiteY0" fmla="*/ 4912295 h 9853410"/>
              <a:gd name="connsiteX1" fmla="*/ 2055243 w 13017736"/>
              <a:gd name="connsiteY1" fmla="*/ 1121566 h 9853410"/>
              <a:gd name="connsiteX2" fmla="*/ 6546127 w 13017736"/>
              <a:gd name="connsiteY2" fmla="*/ 1082 h 9853410"/>
              <a:gd name="connsiteX3" fmla="*/ 11154998 w 13017736"/>
              <a:gd name="connsiteY3" fmla="*/ 1018328 h 9853410"/>
              <a:gd name="connsiteX4" fmla="*/ 13013296 w 13017736"/>
              <a:gd name="connsiteY4" fmla="*/ 5118773 h 9853410"/>
              <a:gd name="connsiteX5" fmla="*/ 11420469 w 13017736"/>
              <a:gd name="connsiteY5" fmla="*/ 8702237 h 9853410"/>
              <a:gd name="connsiteX6" fmla="*/ 6546127 w 13017736"/>
              <a:gd name="connsiteY6" fmla="*/ 9853006 h 9853410"/>
              <a:gd name="connsiteX7" fmla="*/ 1642288 w 13017736"/>
              <a:gd name="connsiteY7" fmla="*/ 8775979 h 9853410"/>
              <a:gd name="connsiteX8" fmla="*/ 5217 w 13017736"/>
              <a:gd name="connsiteY8" fmla="*/ 4912295 h 98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7736" h="9853410">
                <a:moveTo>
                  <a:pt x="5217" y="4912295"/>
                </a:moveTo>
                <a:cubicBezTo>
                  <a:pt x="74043" y="3636560"/>
                  <a:pt x="965091" y="1940101"/>
                  <a:pt x="2055243" y="1121566"/>
                </a:cubicBezTo>
                <a:cubicBezTo>
                  <a:pt x="3145395" y="303031"/>
                  <a:pt x="5029501" y="18288"/>
                  <a:pt x="6546127" y="1082"/>
                </a:cubicBezTo>
                <a:cubicBezTo>
                  <a:pt x="8062753" y="-16124"/>
                  <a:pt x="10077137" y="165380"/>
                  <a:pt x="11154998" y="1018328"/>
                </a:cubicBezTo>
                <a:cubicBezTo>
                  <a:pt x="12232860" y="1871277"/>
                  <a:pt x="13087038" y="4000354"/>
                  <a:pt x="13013296" y="5118773"/>
                </a:cubicBezTo>
                <a:cubicBezTo>
                  <a:pt x="12939554" y="6237192"/>
                  <a:pt x="12498331" y="7913198"/>
                  <a:pt x="11420469" y="8702237"/>
                </a:cubicBezTo>
                <a:cubicBezTo>
                  <a:pt x="10342608" y="9491276"/>
                  <a:pt x="8175824" y="9840716"/>
                  <a:pt x="6546127" y="9853006"/>
                </a:cubicBezTo>
                <a:cubicBezTo>
                  <a:pt x="4916430" y="9865296"/>
                  <a:pt x="2732440" y="9599431"/>
                  <a:pt x="1642288" y="8775979"/>
                </a:cubicBezTo>
                <a:cubicBezTo>
                  <a:pt x="552136" y="7952527"/>
                  <a:pt x="-63609" y="6188030"/>
                  <a:pt x="5217" y="4912295"/>
                </a:cubicBezTo>
                <a:close/>
              </a:path>
            </a:pathLst>
          </a:custGeom>
          <a:solidFill>
            <a:srgbClr val="FFFFFF">
              <a:alpha val="45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13" y="311787"/>
            <a:ext cx="1179986" cy="83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71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25" r:id="rId8"/>
    <p:sldLayoutId id="2147483805" r:id="rId9"/>
    <p:sldLayoutId id="2147483806" r:id="rId10"/>
    <p:sldLayoutId id="2147483807" r:id="rId11"/>
    <p:sldLayoutId id="2147483764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42915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chemeClr val="bg1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160729" indent="-160729" algn="l" defTabSz="642915" rtl="0" eaLnBrk="1" latinLnBrk="0" hangingPunct="1">
        <a:lnSpc>
          <a:spcPct val="90000"/>
        </a:lnSpc>
        <a:spcBef>
          <a:spcPts val="70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2186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618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  <p15:guide id="8" pos="5420" userDrawn="1">
          <p15:clr>
            <a:srgbClr val="F26B43"/>
          </p15:clr>
        </p15:guide>
        <p15:guide id="9" pos="4558" userDrawn="1">
          <p15:clr>
            <a:srgbClr val="F26B43"/>
          </p15:clr>
        </p15:guide>
        <p15:guide id="10" pos="4649" userDrawn="1">
          <p15:clr>
            <a:srgbClr val="F26B43"/>
          </p15:clr>
        </p15:guide>
        <p15:guide id="11" pos="1202" userDrawn="1">
          <p15:clr>
            <a:srgbClr val="F26B43"/>
          </p15:clr>
        </p15:guide>
        <p15:guide id="12" pos="1111" userDrawn="1">
          <p15:clr>
            <a:srgbClr val="F26B43"/>
          </p15:clr>
        </p15:guide>
        <p15:guide id="13" pos="1973" userDrawn="1">
          <p15:clr>
            <a:srgbClr val="F26B43"/>
          </p15:clr>
        </p15:guide>
        <p15:guide id="14" pos="2064" userDrawn="1">
          <p15:clr>
            <a:srgbClr val="F26B43"/>
          </p15:clr>
        </p15:guide>
        <p15:guide id="15" pos="2835" userDrawn="1">
          <p15:clr>
            <a:srgbClr val="F26B43"/>
          </p15:clr>
        </p15:guide>
        <p15:guide id="16" pos="2925" userDrawn="1">
          <p15:clr>
            <a:srgbClr val="F26B43"/>
          </p15:clr>
        </p15:guide>
        <p15:guide id="17" pos="3696" userDrawn="1">
          <p15:clr>
            <a:srgbClr val="F26B43"/>
          </p15:clr>
        </p15:guide>
        <p15:guide id="19" pos="3787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6E2B4">
                <a:alpha val="82000"/>
              </a:srgbClr>
            </a:gs>
            <a:gs pos="55000">
              <a:srgbClr val="70AD47">
                <a:alpha val="71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5"/>
          <p:cNvSpPr/>
          <p:nvPr/>
        </p:nvSpPr>
        <p:spPr>
          <a:xfrm>
            <a:off x="7047" y="0"/>
            <a:ext cx="9136953" cy="6953534"/>
          </a:xfrm>
          <a:custGeom>
            <a:avLst/>
            <a:gdLst>
              <a:gd name="connsiteX0" fmla="*/ 0 w 10515601"/>
              <a:gd name="connsiteY0" fmla="*/ 4925962 h 9851924"/>
              <a:gd name="connsiteX1" fmla="*/ 5257801 w 10515601"/>
              <a:gd name="connsiteY1" fmla="*/ 0 h 9851924"/>
              <a:gd name="connsiteX2" fmla="*/ 10515602 w 10515601"/>
              <a:gd name="connsiteY2" fmla="*/ 4925962 h 9851924"/>
              <a:gd name="connsiteX3" fmla="*/ 5257801 w 10515601"/>
              <a:gd name="connsiteY3" fmla="*/ 9851924 h 9851924"/>
              <a:gd name="connsiteX4" fmla="*/ 0 w 10515601"/>
              <a:gd name="connsiteY4" fmla="*/ 4925962 h 9851924"/>
              <a:gd name="connsiteX0" fmla="*/ 0 w 11724970"/>
              <a:gd name="connsiteY0" fmla="*/ 4926300 h 9852631"/>
              <a:gd name="connsiteX1" fmla="*/ 5257801 w 11724970"/>
              <a:gd name="connsiteY1" fmla="*/ 338 h 9852631"/>
              <a:gd name="connsiteX2" fmla="*/ 11724970 w 11724970"/>
              <a:gd name="connsiteY2" fmla="*/ 5118029 h 9852631"/>
              <a:gd name="connsiteX3" fmla="*/ 5257801 w 11724970"/>
              <a:gd name="connsiteY3" fmla="*/ 9852262 h 9852631"/>
              <a:gd name="connsiteX4" fmla="*/ 0 w 11724970"/>
              <a:gd name="connsiteY4" fmla="*/ 4926300 h 9852631"/>
              <a:gd name="connsiteX0" fmla="*/ 0 w 13008079"/>
              <a:gd name="connsiteY0" fmla="*/ 4911606 h 9852744"/>
              <a:gd name="connsiteX1" fmla="*/ 6540910 w 13008079"/>
              <a:gd name="connsiteY1" fmla="*/ 393 h 9852744"/>
              <a:gd name="connsiteX2" fmla="*/ 13008079 w 13008079"/>
              <a:gd name="connsiteY2" fmla="*/ 5118084 h 9852744"/>
              <a:gd name="connsiteX3" fmla="*/ 6540910 w 13008079"/>
              <a:gd name="connsiteY3" fmla="*/ 9852317 h 9852744"/>
              <a:gd name="connsiteX4" fmla="*/ 0 w 13008079"/>
              <a:gd name="connsiteY4" fmla="*/ 4911606 h 9852744"/>
              <a:gd name="connsiteX0" fmla="*/ 183826 w 13191905"/>
              <a:gd name="connsiteY0" fmla="*/ 5133272 h 10074410"/>
              <a:gd name="connsiteX1" fmla="*/ 2233852 w 13191905"/>
              <a:gd name="connsiteY1" fmla="*/ 1342543 h 10074410"/>
              <a:gd name="connsiteX2" fmla="*/ 6724736 w 13191905"/>
              <a:gd name="connsiteY2" fmla="*/ 222059 h 10074410"/>
              <a:gd name="connsiteX3" fmla="*/ 13191905 w 13191905"/>
              <a:gd name="connsiteY3" fmla="*/ 5339750 h 10074410"/>
              <a:gd name="connsiteX4" fmla="*/ 6724736 w 13191905"/>
              <a:gd name="connsiteY4" fmla="*/ 10073983 h 10074410"/>
              <a:gd name="connsiteX5" fmla="*/ 183826 w 13191905"/>
              <a:gd name="connsiteY5" fmla="*/ 5133272 h 10074410"/>
              <a:gd name="connsiteX0" fmla="*/ 183826 w 13331815"/>
              <a:gd name="connsiteY0" fmla="*/ 4912295 h 9853266"/>
              <a:gd name="connsiteX1" fmla="*/ 2233852 w 13331815"/>
              <a:gd name="connsiteY1" fmla="*/ 1121566 h 9853266"/>
              <a:gd name="connsiteX2" fmla="*/ 6724736 w 13331815"/>
              <a:gd name="connsiteY2" fmla="*/ 1082 h 9853266"/>
              <a:gd name="connsiteX3" fmla="*/ 11333607 w 13331815"/>
              <a:gd name="connsiteY3" fmla="*/ 1018328 h 9853266"/>
              <a:gd name="connsiteX4" fmla="*/ 13191905 w 13331815"/>
              <a:gd name="connsiteY4" fmla="*/ 5118773 h 9853266"/>
              <a:gd name="connsiteX5" fmla="*/ 6724736 w 13331815"/>
              <a:gd name="connsiteY5" fmla="*/ 9853006 h 9853266"/>
              <a:gd name="connsiteX6" fmla="*/ 183826 w 13331815"/>
              <a:gd name="connsiteY6" fmla="*/ 4912295 h 9853266"/>
              <a:gd name="connsiteX0" fmla="*/ 183826 w 13196345"/>
              <a:gd name="connsiteY0" fmla="*/ 4912295 h 10053439"/>
              <a:gd name="connsiteX1" fmla="*/ 2233852 w 13196345"/>
              <a:gd name="connsiteY1" fmla="*/ 1121566 h 10053439"/>
              <a:gd name="connsiteX2" fmla="*/ 6724736 w 13196345"/>
              <a:gd name="connsiteY2" fmla="*/ 1082 h 10053439"/>
              <a:gd name="connsiteX3" fmla="*/ 11333607 w 13196345"/>
              <a:gd name="connsiteY3" fmla="*/ 1018328 h 10053439"/>
              <a:gd name="connsiteX4" fmla="*/ 13191905 w 13196345"/>
              <a:gd name="connsiteY4" fmla="*/ 5118773 h 10053439"/>
              <a:gd name="connsiteX5" fmla="*/ 11599078 w 13196345"/>
              <a:gd name="connsiteY5" fmla="*/ 8702237 h 10053439"/>
              <a:gd name="connsiteX6" fmla="*/ 6724736 w 13196345"/>
              <a:gd name="connsiteY6" fmla="*/ 9853006 h 10053439"/>
              <a:gd name="connsiteX7" fmla="*/ 183826 w 13196345"/>
              <a:gd name="connsiteY7" fmla="*/ 4912295 h 10053439"/>
              <a:gd name="connsiteX0" fmla="*/ 5217 w 13017736"/>
              <a:gd name="connsiteY0" fmla="*/ 4912295 h 9853410"/>
              <a:gd name="connsiteX1" fmla="*/ 2055243 w 13017736"/>
              <a:gd name="connsiteY1" fmla="*/ 1121566 h 9853410"/>
              <a:gd name="connsiteX2" fmla="*/ 6546127 w 13017736"/>
              <a:gd name="connsiteY2" fmla="*/ 1082 h 9853410"/>
              <a:gd name="connsiteX3" fmla="*/ 11154998 w 13017736"/>
              <a:gd name="connsiteY3" fmla="*/ 1018328 h 9853410"/>
              <a:gd name="connsiteX4" fmla="*/ 13013296 w 13017736"/>
              <a:gd name="connsiteY4" fmla="*/ 5118773 h 9853410"/>
              <a:gd name="connsiteX5" fmla="*/ 11420469 w 13017736"/>
              <a:gd name="connsiteY5" fmla="*/ 8702237 h 9853410"/>
              <a:gd name="connsiteX6" fmla="*/ 6546127 w 13017736"/>
              <a:gd name="connsiteY6" fmla="*/ 9853006 h 9853410"/>
              <a:gd name="connsiteX7" fmla="*/ 1642288 w 13017736"/>
              <a:gd name="connsiteY7" fmla="*/ 8775979 h 9853410"/>
              <a:gd name="connsiteX8" fmla="*/ 5217 w 13017736"/>
              <a:gd name="connsiteY8" fmla="*/ 4912295 h 985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017736" h="9853410">
                <a:moveTo>
                  <a:pt x="5217" y="4912295"/>
                </a:moveTo>
                <a:cubicBezTo>
                  <a:pt x="74043" y="3636560"/>
                  <a:pt x="965091" y="1940101"/>
                  <a:pt x="2055243" y="1121566"/>
                </a:cubicBezTo>
                <a:cubicBezTo>
                  <a:pt x="3145395" y="303031"/>
                  <a:pt x="5029501" y="18288"/>
                  <a:pt x="6546127" y="1082"/>
                </a:cubicBezTo>
                <a:cubicBezTo>
                  <a:pt x="8062753" y="-16124"/>
                  <a:pt x="10077137" y="165380"/>
                  <a:pt x="11154998" y="1018328"/>
                </a:cubicBezTo>
                <a:cubicBezTo>
                  <a:pt x="12232860" y="1871277"/>
                  <a:pt x="13087038" y="4000354"/>
                  <a:pt x="13013296" y="5118773"/>
                </a:cubicBezTo>
                <a:cubicBezTo>
                  <a:pt x="12939554" y="6237192"/>
                  <a:pt x="12498331" y="7913198"/>
                  <a:pt x="11420469" y="8702237"/>
                </a:cubicBezTo>
                <a:cubicBezTo>
                  <a:pt x="10342608" y="9491276"/>
                  <a:pt x="8175824" y="9840716"/>
                  <a:pt x="6546127" y="9853006"/>
                </a:cubicBezTo>
                <a:cubicBezTo>
                  <a:pt x="4916430" y="9865296"/>
                  <a:pt x="2732440" y="9599431"/>
                  <a:pt x="1642288" y="8775979"/>
                </a:cubicBezTo>
                <a:cubicBezTo>
                  <a:pt x="552136" y="7952527"/>
                  <a:pt x="-63609" y="6188030"/>
                  <a:pt x="5217" y="4912295"/>
                </a:cubicBezTo>
                <a:close/>
              </a:path>
            </a:pathLst>
          </a:custGeom>
          <a:solidFill>
            <a:srgbClr val="385723">
              <a:alpha val="26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0" marR="0" indent="0" algn="ctr" defTabSz="41075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4244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26" r:id="rId8"/>
    <p:sldLayoutId id="2147483816" r:id="rId9"/>
    <p:sldLayoutId id="2147483817" r:id="rId10"/>
    <p:sldLayoutId id="2147483818" r:id="rId11"/>
    <p:sldLayoutId id="214748376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42915" rtl="0" eaLnBrk="1" latinLnBrk="0" hangingPunct="1">
        <a:lnSpc>
          <a:spcPct val="90000"/>
        </a:lnSpc>
        <a:spcBef>
          <a:spcPct val="0"/>
        </a:spcBef>
        <a:buNone/>
        <a:defRPr sz="2200" kern="1200">
          <a:solidFill>
            <a:srgbClr val="FFFFFF"/>
          </a:solidFill>
          <a:latin typeface="Roboto Light" panose="02000000000000000000" pitchFamily="2" charset="0"/>
          <a:ea typeface="Roboto Light" panose="02000000000000000000" pitchFamily="2" charset="0"/>
          <a:cs typeface="+mj-cs"/>
        </a:defRPr>
      </a:lvl1pPr>
    </p:titleStyle>
    <p:bodyStyle>
      <a:lvl1pPr marL="160729" indent="-160729" algn="l" defTabSz="642915" rtl="0" eaLnBrk="1" latinLnBrk="0" hangingPunct="1">
        <a:lnSpc>
          <a:spcPct val="90000"/>
        </a:lnSpc>
        <a:spcBef>
          <a:spcPts val="70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82186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lnSpc>
          <a:spcPct val="90000"/>
        </a:lnSpc>
        <a:spcBef>
          <a:spcPts val="352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0" userDrawn="1">
          <p15:clr>
            <a:srgbClr val="F26B43"/>
          </p15:clr>
        </p15:guide>
        <p15:guide id="2" pos="340" userDrawn="1">
          <p15:clr>
            <a:srgbClr val="F26B43"/>
          </p15:clr>
        </p15:guide>
        <p15:guide id="3" orient="horz" pos="1026" userDrawn="1">
          <p15:clr>
            <a:srgbClr val="F26B43"/>
          </p15:clr>
        </p15:guide>
        <p15:guide id="4" orient="horz" pos="618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6" orient="horz" pos="2523" userDrawn="1">
          <p15:clr>
            <a:srgbClr val="F26B43"/>
          </p15:clr>
        </p15:guide>
        <p15:guide id="7" orient="horz" pos="3929" userDrawn="1">
          <p15:clr>
            <a:srgbClr val="F26B43"/>
          </p15:clr>
        </p15:guide>
        <p15:guide id="8" pos="1111" userDrawn="1">
          <p15:clr>
            <a:srgbClr val="F26B43"/>
          </p15:clr>
        </p15:guide>
        <p15:guide id="9" pos="1202" userDrawn="1">
          <p15:clr>
            <a:srgbClr val="F26B43"/>
          </p15:clr>
        </p15:guide>
        <p15:guide id="10" pos="1973" userDrawn="1">
          <p15:clr>
            <a:srgbClr val="F26B43"/>
          </p15:clr>
        </p15:guide>
        <p15:guide id="11" pos="2064" userDrawn="1">
          <p15:clr>
            <a:srgbClr val="F26B43"/>
          </p15:clr>
        </p15:guide>
        <p15:guide id="12" pos="2835" userDrawn="1">
          <p15:clr>
            <a:srgbClr val="F26B43"/>
          </p15:clr>
        </p15:guide>
        <p15:guide id="13" pos="2925" userDrawn="1">
          <p15:clr>
            <a:srgbClr val="F26B43"/>
          </p15:clr>
        </p15:guide>
        <p15:guide id="14" pos="3787" userDrawn="1">
          <p15:clr>
            <a:srgbClr val="F26B43"/>
          </p15:clr>
        </p15:guide>
        <p15:guide id="15" pos="3696" userDrawn="1">
          <p15:clr>
            <a:srgbClr val="F26B43"/>
          </p15:clr>
        </p15:guide>
        <p15:guide id="16" pos="4558" userDrawn="1">
          <p15:clr>
            <a:srgbClr val="F26B43"/>
          </p15:clr>
        </p15:guide>
        <p15:guide id="17" pos="4649" userDrawn="1">
          <p15:clr>
            <a:srgbClr val="F26B43"/>
          </p15:clr>
        </p15:guide>
        <p15:guide id="18" pos="5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C1B4FA-6ACC-4920-A086-D03C1EBF4B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Groovy API-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Spock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C68BDD7-EA3F-412D-8643-7A14F591A9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Alexander Henze</a:t>
            </a:r>
          </a:p>
          <a:p>
            <a:r>
              <a:rPr lang="de-DE" dirty="0"/>
              <a:t>MaibornWolff GmbH</a:t>
            </a:r>
          </a:p>
          <a:p>
            <a:r>
              <a:rPr lang="de-DE" dirty="0"/>
              <a:t>SQA Days Riga 2019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1ADF1A-5C99-4860-B637-8A3C71A9B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59" y="1237456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2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1BD11E4-A763-4BFB-A1B6-1FA8AD01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333375"/>
            <a:ext cx="6651626" cy="1295400"/>
          </a:xfrm>
        </p:spPr>
        <p:txBody>
          <a:bodyPr/>
          <a:lstStyle/>
          <a:p>
            <a:r>
              <a:rPr lang="de-DE" dirty="0"/>
              <a:t>Groovy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rescue</a:t>
            </a:r>
            <a:endParaRPr lang="de-DE" dirty="0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92B2D5B-BA6D-4A1C-AF1A-2A2441CE510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094588" y="4370405"/>
            <a:ext cx="5327650" cy="2226172"/>
          </a:xfrm>
        </p:spPr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scripting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 on top </a:t>
            </a:r>
            <a:r>
              <a:rPr lang="de-DE" dirty="0" err="1"/>
              <a:t>of</a:t>
            </a:r>
            <a:r>
              <a:rPr lang="de-DE" dirty="0"/>
              <a:t> JVM</a:t>
            </a:r>
          </a:p>
          <a:p>
            <a:r>
              <a:rPr lang="de-DE" dirty="0" err="1"/>
              <a:t>Gradle</a:t>
            </a:r>
            <a:r>
              <a:rPr lang="de-DE" dirty="0"/>
              <a:t> </a:t>
            </a:r>
            <a:r>
              <a:rPr lang="de-DE" dirty="0" err="1"/>
              <a:t>scripting</a:t>
            </a:r>
            <a:r>
              <a:rPr lang="de-DE" dirty="0"/>
              <a:t> </a:t>
            </a:r>
            <a:r>
              <a:rPr lang="de-DE" dirty="0" err="1"/>
              <a:t>language</a:t>
            </a:r>
            <a:endParaRPr lang="de-DE" dirty="0"/>
          </a:p>
          <a:p>
            <a:r>
              <a:rPr lang="de-DE" dirty="0"/>
              <a:t>Comes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convenient</a:t>
            </a:r>
            <a:r>
              <a:rPr lang="de-DE" dirty="0"/>
              <a:t> Test Framework Spock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662C0E7-6760-41BB-B667-14C80A385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521" y="1871459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BA4DA439-1144-4C74-BFC4-C6CED67D0BCB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4" r="12394"/>
          <a:stretch>
            <a:fillRect/>
          </a:stretch>
        </p:blipFill>
        <p:spPr>
          <a:xfrm>
            <a:off x="1312245" y="1624013"/>
            <a:ext cx="5635810" cy="4987368"/>
          </a:xfr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50CB1105-9224-41D2-A7E9-C7787487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works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7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1BD11E4-A763-4BFB-A1B6-1FA8AD01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</p:spPr>
        <p:txBody>
          <a:bodyPr/>
          <a:lstStyle/>
          <a:p>
            <a:r>
              <a:rPr lang="de-DE" dirty="0"/>
              <a:t>Groovy </a:t>
            </a:r>
            <a:r>
              <a:rPr lang="de-DE" dirty="0" err="1"/>
              <a:t>combines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best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worlds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AA54DC6-1BCF-43CA-AD53-F4F082F502B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20052" y="4848608"/>
            <a:ext cx="5327650" cy="2243138"/>
          </a:xfrm>
        </p:spPr>
        <p:txBody>
          <a:bodyPr/>
          <a:lstStyle/>
          <a:p>
            <a:r>
              <a:rPr lang="de-DE" dirty="0" err="1">
                <a:solidFill>
                  <a:srgbClr val="00B050"/>
                </a:solidFill>
              </a:rPr>
              <a:t>Leightweighted</a:t>
            </a:r>
            <a:r>
              <a:rPr lang="de-DE" dirty="0">
                <a:solidFill>
                  <a:srgbClr val="00B050"/>
                </a:solidFill>
              </a:rPr>
              <a:t> JSON </a:t>
            </a:r>
            <a:r>
              <a:rPr lang="de-DE" dirty="0" err="1">
                <a:solidFill>
                  <a:srgbClr val="00B050"/>
                </a:solidFill>
              </a:rPr>
              <a:t>definition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Easy </a:t>
            </a:r>
            <a:r>
              <a:rPr lang="de-DE" dirty="0" err="1">
                <a:solidFill>
                  <a:srgbClr val="00B050"/>
                </a:solidFill>
              </a:rPr>
              <a:t>to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use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Pretty </a:t>
            </a:r>
            <a:r>
              <a:rPr lang="de-DE" dirty="0" err="1">
                <a:solidFill>
                  <a:srgbClr val="00B050"/>
                </a:solidFill>
              </a:rPr>
              <a:t>reporting</a:t>
            </a:r>
            <a:r>
              <a:rPr lang="de-DE" dirty="0">
                <a:solidFill>
                  <a:srgbClr val="00B050"/>
                </a:solidFill>
              </a:rPr>
              <a:t>, easy </a:t>
            </a:r>
            <a:r>
              <a:rPr lang="de-DE" dirty="0" err="1">
                <a:solidFill>
                  <a:srgbClr val="00B050"/>
                </a:solidFill>
              </a:rPr>
              <a:t>to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read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Small </a:t>
            </a:r>
            <a:r>
              <a:rPr lang="de-DE" dirty="0" err="1">
                <a:solidFill>
                  <a:srgbClr val="00B050"/>
                </a:solidFill>
              </a:rPr>
              <a:t>setup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needed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8A426F2-127D-4C5F-9661-B28D9303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23" y="2808231"/>
            <a:ext cx="1220190" cy="1729589"/>
          </a:xfrm>
          <a:prstGeom prst="rect">
            <a:avLst/>
          </a:prstGeom>
        </p:spPr>
      </p:pic>
      <p:sp>
        <p:nvSpPr>
          <p:cNvPr id="16" name="Inhaltsplatzhalter 11">
            <a:extLst>
              <a:ext uri="{FF2B5EF4-FFF2-40B4-BE49-F238E27FC236}">
                <a16:creationId xmlns:a16="http://schemas.microsoft.com/office/drawing/2014/main" id="{7FA6C863-DB23-4ED1-AA43-316C3DD38F05}"/>
              </a:ext>
            </a:extLst>
          </p:cNvPr>
          <p:cNvSpPr txBox="1">
            <a:spLocks/>
          </p:cNvSpPr>
          <p:nvPr/>
        </p:nvSpPr>
        <p:spPr>
          <a:xfrm>
            <a:off x="4751613" y="4916129"/>
            <a:ext cx="4848497" cy="2226172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4988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895350" marR="0" indent="-182563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54125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612900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875168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187696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00224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12752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de-DE" dirty="0">
                <a:solidFill>
                  <a:srgbClr val="FF0000"/>
                </a:solidFill>
              </a:rPr>
              <a:t>Time </a:t>
            </a:r>
            <a:r>
              <a:rPr lang="de-DE" dirty="0" err="1">
                <a:solidFill>
                  <a:srgbClr val="FF0000"/>
                </a:solidFill>
              </a:rPr>
              <a:t>till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first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test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bigger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than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with</a:t>
            </a:r>
            <a:r>
              <a:rPr lang="de-DE" dirty="0">
                <a:solidFill>
                  <a:srgbClr val="FF0000"/>
                </a:solidFill>
              </a:rPr>
              <a:t> Postman</a:t>
            </a:r>
          </a:p>
          <a:p>
            <a:pPr hangingPunct="1"/>
            <a:r>
              <a:rPr lang="de-DE" dirty="0">
                <a:solidFill>
                  <a:srgbClr val="FF0000"/>
                </a:solidFill>
              </a:rPr>
              <a:t>Not pure Java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F9EE12F-E5C5-4C33-A1A2-94AC7154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33045">
            <a:off x="5837607" y="3091263"/>
            <a:ext cx="1220190" cy="1729589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D4DA1CB-26C5-48D6-9ED8-554C554CC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948" y="1541590"/>
            <a:ext cx="303847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5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63B3DC44-7332-4A95-BE34-4C762FF422F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60" b="21860"/>
          <a:stretch>
            <a:fillRect/>
          </a:stretch>
        </p:blipFill>
        <p:spPr>
          <a:xfrm>
            <a:off x="539749" y="3982065"/>
            <a:ext cx="4462436" cy="2708261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DCC5A54-EB69-4A0A-A574-F3414FB5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Who Am I?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125EB7-897A-4E8A-BD64-77FFD0BFAE6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Born 1987 in Germany</a:t>
            </a:r>
          </a:p>
          <a:p>
            <a:r>
              <a:rPr lang="de-DE" dirty="0"/>
              <a:t>Works </a:t>
            </a:r>
            <a:r>
              <a:rPr lang="de-DE" dirty="0" err="1"/>
              <a:t>with</a:t>
            </a:r>
            <a:r>
              <a:rPr lang="de-DE" dirty="0"/>
              <a:t> MaibornWolff GmbH in Munich</a:t>
            </a:r>
          </a:p>
          <a:p>
            <a:r>
              <a:rPr lang="de-DE" dirty="0"/>
              <a:t>In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since</a:t>
            </a:r>
            <a:r>
              <a:rPr lang="de-DE" dirty="0"/>
              <a:t> 2013</a:t>
            </a:r>
          </a:p>
          <a:p>
            <a:r>
              <a:rPr lang="de-DE" dirty="0" err="1"/>
              <a:t>Started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manually</a:t>
            </a:r>
            <a:endParaRPr lang="de-DE" dirty="0"/>
          </a:p>
          <a:p>
            <a:r>
              <a:rPr lang="de-DE" dirty="0" err="1"/>
              <a:t>Shifted</a:t>
            </a:r>
            <a:r>
              <a:rPr lang="de-DE" dirty="0"/>
              <a:t> down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testing</a:t>
            </a:r>
            <a:r>
              <a:rPr lang="de-DE" dirty="0"/>
              <a:t> </a:t>
            </a:r>
            <a:r>
              <a:rPr lang="de-DE" dirty="0" err="1"/>
              <a:t>pyramid</a:t>
            </a:r>
            <a:endParaRPr lang="de-DE" dirty="0"/>
          </a:p>
          <a:p>
            <a:r>
              <a:rPr lang="de-DE" dirty="0" err="1"/>
              <a:t>Now</a:t>
            </a:r>
            <a:r>
              <a:rPr lang="de-DE" dirty="0"/>
              <a:t> a </a:t>
            </a:r>
            <a:r>
              <a:rPr lang="de-DE" dirty="0" err="1"/>
              <a:t>tester</a:t>
            </a:r>
            <a:r>
              <a:rPr lang="de-DE" dirty="0"/>
              <a:t> in </a:t>
            </a:r>
            <a:r>
              <a:rPr lang="de-DE" dirty="0" err="1"/>
              <a:t>development</a:t>
            </a:r>
            <a:endParaRPr lang="de-DE" dirty="0"/>
          </a:p>
          <a:p>
            <a:r>
              <a:rPr lang="de-DE" dirty="0"/>
              <a:t>Main </a:t>
            </a:r>
            <a:r>
              <a:rPr lang="de-DE" dirty="0" err="1"/>
              <a:t>areas</a:t>
            </a:r>
            <a:r>
              <a:rPr lang="de-DE" dirty="0"/>
              <a:t>: Java &amp; Test Automation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C850538-829B-451A-821E-BE68DA9D62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982065"/>
            <a:ext cx="1834428" cy="5968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35AA8AE-FAEF-4A9A-BE15-D252782F6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425" y="5167313"/>
            <a:ext cx="1419225" cy="128587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C61FDC11-90FC-4A3D-93FB-C597131535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57" y="1414122"/>
            <a:ext cx="638175" cy="120967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E7301B66-3E9B-4331-AF6D-A144C5B0A9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2941584"/>
            <a:ext cx="1625741" cy="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0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398"/>
          <p:cNvSpPr/>
          <p:nvPr/>
        </p:nvSpPr>
        <p:spPr>
          <a:xfrm rot="14886242">
            <a:off x="1424739" y="1694756"/>
            <a:ext cx="5391582" cy="24404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59" h="20831" extrusionOk="0">
                <a:moveTo>
                  <a:pt x="3117" y="20345"/>
                </a:moveTo>
                <a:cubicBezTo>
                  <a:pt x="1281" y="19236"/>
                  <a:pt x="-107" y="15686"/>
                  <a:pt x="6" y="11488"/>
                </a:cubicBezTo>
                <a:cubicBezTo>
                  <a:pt x="38" y="10314"/>
                  <a:pt x="194" y="9210"/>
                  <a:pt x="356" y="8151"/>
                </a:cubicBezTo>
                <a:cubicBezTo>
                  <a:pt x="520" y="7087"/>
                  <a:pt x="700" y="6036"/>
                  <a:pt x="992" y="5156"/>
                </a:cubicBezTo>
                <a:cubicBezTo>
                  <a:pt x="1565" y="3432"/>
                  <a:pt x="2478" y="2571"/>
                  <a:pt x="3451" y="2037"/>
                </a:cubicBezTo>
                <a:cubicBezTo>
                  <a:pt x="4004" y="1733"/>
                  <a:pt x="4577" y="1548"/>
                  <a:pt x="5117" y="1896"/>
                </a:cubicBezTo>
                <a:cubicBezTo>
                  <a:pt x="6253" y="2627"/>
                  <a:pt x="6879" y="5424"/>
                  <a:pt x="7996" y="6267"/>
                </a:cubicBezTo>
                <a:cubicBezTo>
                  <a:pt x="8583" y="6711"/>
                  <a:pt x="9203" y="6549"/>
                  <a:pt x="9795" y="6128"/>
                </a:cubicBezTo>
                <a:cubicBezTo>
                  <a:pt x="11897" y="4634"/>
                  <a:pt x="13479" y="175"/>
                  <a:pt x="15730" y="6"/>
                </a:cubicBezTo>
                <a:cubicBezTo>
                  <a:pt x="19230" y="-258"/>
                  <a:pt x="21493" y="8426"/>
                  <a:pt x="19766" y="15623"/>
                </a:cubicBezTo>
                <a:cubicBezTo>
                  <a:pt x="18819" y="19569"/>
                  <a:pt x="17083" y="21342"/>
                  <a:pt x="15179" y="20704"/>
                </a:cubicBezTo>
                <a:cubicBezTo>
                  <a:pt x="13392" y="20106"/>
                  <a:pt x="11780" y="17128"/>
                  <a:pt x="9972" y="16910"/>
                </a:cubicBezTo>
                <a:cubicBezTo>
                  <a:pt x="8725" y="16760"/>
                  <a:pt x="7552" y="17954"/>
                  <a:pt x="6419" y="19172"/>
                </a:cubicBezTo>
                <a:cubicBezTo>
                  <a:pt x="5895" y="19735"/>
                  <a:pt x="5372" y="20302"/>
                  <a:pt x="4817" y="20542"/>
                </a:cubicBezTo>
                <a:cubicBezTo>
                  <a:pt x="4255" y="20786"/>
                  <a:pt x="3688" y="20690"/>
                  <a:pt x="3117" y="20345"/>
                </a:cubicBezTo>
                <a:close/>
              </a:path>
            </a:pathLst>
          </a:custGeom>
          <a:solidFill>
            <a:srgbClr val="C5876F">
              <a:alpha val="92696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457200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4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7" name="Shape 1399"/>
          <p:cNvSpPr/>
          <p:nvPr/>
        </p:nvSpPr>
        <p:spPr>
          <a:xfrm rot="1619810">
            <a:off x="3572734" y="3688892"/>
            <a:ext cx="5370645" cy="2444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7" h="20754" extrusionOk="0">
                <a:moveTo>
                  <a:pt x="3150" y="20260"/>
                </a:moveTo>
                <a:cubicBezTo>
                  <a:pt x="1334" y="19140"/>
                  <a:pt x="15" y="15605"/>
                  <a:pt x="0" y="11449"/>
                </a:cubicBezTo>
                <a:cubicBezTo>
                  <a:pt x="-8" y="9079"/>
                  <a:pt x="418" y="6908"/>
                  <a:pt x="999" y="5149"/>
                </a:cubicBezTo>
                <a:cubicBezTo>
                  <a:pt x="1595" y="3341"/>
                  <a:pt x="2411" y="1843"/>
                  <a:pt x="3471" y="1562"/>
                </a:cubicBezTo>
                <a:cubicBezTo>
                  <a:pt x="4054" y="1408"/>
                  <a:pt x="4625" y="1694"/>
                  <a:pt x="5175" y="1906"/>
                </a:cubicBezTo>
                <a:cubicBezTo>
                  <a:pt x="5658" y="2091"/>
                  <a:pt x="6158" y="2247"/>
                  <a:pt x="6557" y="2949"/>
                </a:cubicBezTo>
                <a:cubicBezTo>
                  <a:pt x="7264" y="4195"/>
                  <a:pt x="7368" y="6841"/>
                  <a:pt x="8268" y="7404"/>
                </a:cubicBezTo>
                <a:cubicBezTo>
                  <a:pt x="8862" y="7776"/>
                  <a:pt x="9416" y="6961"/>
                  <a:pt x="9913" y="6116"/>
                </a:cubicBezTo>
                <a:cubicBezTo>
                  <a:pt x="11724" y="3033"/>
                  <a:pt x="13632" y="-320"/>
                  <a:pt x="15923" y="25"/>
                </a:cubicBezTo>
                <a:cubicBezTo>
                  <a:pt x="19431" y="554"/>
                  <a:pt x="21592" y="8743"/>
                  <a:pt x="20010" y="15562"/>
                </a:cubicBezTo>
                <a:cubicBezTo>
                  <a:pt x="19087" y="19541"/>
                  <a:pt x="17302" y="21280"/>
                  <a:pt x="15365" y="20617"/>
                </a:cubicBezTo>
                <a:cubicBezTo>
                  <a:pt x="13558" y="19998"/>
                  <a:pt x="11923" y="17053"/>
                  <a:pt x="10092" y="16842"/>
                </a:cubicBezTo>
                <a:cubicBezTo>
                  <a:pt x="8830" y="16697"/>
                  <a:pt x="7642" y="17884"/>
                  <a:pt x="6494" y="19093"/>
                </a:cubicBezTo>
                <a:cubicBezTo>
                  <a:pt x="5963" y="19651"/>
                  <a:pt x="5433" y="20213"/>
                  <a:pt x="4871" y="20456"/>
                </a:cubicBezTo>
                <a:cubicBezTo>
                  <a:pt x="4303" y="20702"/>
                  <a:pt x="3727" y="20616"/>
                  <a:pt x="3150" y="20260"/>
                </a:cubicBezTo>
                <a:close/>
              </a:path>
            </a:pathLst>
          </a:custGeom>
          <a:solidFill>
            <a:srgbClr val="C5876F">
              <a:alpha val="92696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457200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4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8" name="Shape 1400"/>
          <p:cNvSpPr/>
          <p:nvPr/>
        </p:nvSpPr>
        <p:spPr>
          <a:xfrm rot="19702740">
            <a:off x="3397860" y="2162973"/>
            <a:ext cx="5602505" cy="24374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294" h="20489" extrusionOk="0">
                <a:moveTo>
                  <a:pt x="3091" y="20091"/>
                </a:moveTo>
                <a:cubicBezTo>
                  <a:pt x="1328" y="18971"/>
                  <a:pt x="63" y="15473"/>
                  <a:pt x="2" y="11368"/>
                </a:cubicBezTo>
                <a:cubicBezTo>
                  <a:pt x="-67" y="6718"/>
                  <a:pt x="1391" y="2711"/>
                  <a:pt x="3406" y="1582"/>
                </a:cubicBezTo>
                <a:cubicBezTo>
                  <a:pt x="4156" y="1163"/>
                  <a:pt x="4903" y="1173"/>
                  <a:pt x="5594" y="1828"/>
                </a:cubicBezTo>
                <a:cubicBezTo>
                  <a:pt x="6241" y="2442"/>
                  <a:pt x="6778" y="3593"/>
                  <a:pt x="7379" y="4476"/>
                </a:cubicBezTo>
                <a:cubicBezTo>
                  <a:pt x="8092" y="5523"/>
                  <a:pt x="8887" y="6187"/>
                  <a:pt x="9719" y="6090"/>
                </a:cubicBezTo>
                <a:cubicBezTo>
                  <a:pt x="11946" y="5831"/>
                  <a:pt x="13389" y="617"/>
                  <a:pt x="15610" y="60"/>
                </a:cubicBezTo>
                <a:cubicBezTo>
                  <a:pt x="19116" y="-818"/>
                  <a:pt x="21533" y="8123"/>
                  <a:pt x="19618" y="15440"/>
                </a:cubicBezTo>
                <a:cubicBezTo>
                  <a:pt x="18636" y="19189"/>
                  <a:pt x="16939" y="20782"/>
                  <a:pt x="15064" y="20445"/>
                </a:cubicBezTo>
                <a:cubicBezTo>
                  <a:pt x="13271" y="20123"/>
                  <a:pt x="11615" y="17864"/>
                  <a:pt x="9894" y="16709"/>
                </a:cubicBezTo>
                <a:cubicBezTo>
                  <a:pt x="8944" y="16071"/>
                  <a:pt x="7912" y="15812"/>
                  <a:pt x="7089" y="17045"/>
                </a:cubicBezTo>
                <a:cubicBezTo>
                  <a:pt x="6782" y="17505"/>
                  <a:pt x="6536" y="18152"/>
                  <a:pt x="6253" y="18688"/>
                </a:cubicBezTo>
                <a:cubicBezTo>
                  <a:pt x="5823" y="19501"/>
                  <a:pt x="5314" y="20046"/>
                  <a:pt x="4777" y="20286"/>
                </a:cubicBezTo>
                <a:cubicBezTo>
                  <a:pt x="4220" y="20535"/>
                  <a:pt x="3654" y="20449"/>
                  <a:pt x="3091" y="20091"/>
                </a:cubicBezTo>
                <a:close/>
              </a:path>
            </a:pathLst>
          </a:custGeom>
          <a:solidFill>
            <a:srgbClr val="C55C00">
              <a:alpha val="72621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457200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4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19" name="Shape 1401"/>
          <p:cNvSpPr/>
          <p:nvPr/>
        </p:nvSpPr>
        <p:spPr>
          <a:xfrm rot="20864284">
            <a:off x="446794" y="3467536"/>
            <a:ext cx="5505334" cy="24024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70" h="20953" extrusionOk="0">
                <a:moveTo>
                  <a:pt x="4053" y="20866"/>
                </a:moveTo>
                <a:cubicBezTo>
                  <a:pt x="2223" y="20332"/>
                  <a:pt x="720" y="17353"/>
                  <a:pt x="192" y="13336"/>
                </a:cubicBezTo>
                <a:cubicBezTo>
                  <a:pt x="-231" y="10119"/>
                  <a:pt x="63" y="6683"/>
                  <a:pt x="880" y="4106"/>
                </a:cubicBezTo>
                <a:cubicBezTo>
                  <a:pt x="1687" y="1560"/>
                  <a:pt x="2946" y="18"/>
                  <a:pt x="4352" y="0"/>
                </a:cubicBezTo>
                <a:cubicBezTo>
                  <a:pt x="5652" y="-17"/>
                  <a:pt x="6835" y="1351"/>
                  <a:pt x="7923" y="2977"/>
                </a:cubicBezTo>
                <a:cubicBezTo>
                  <a:pt x="8847" y="4359"/>
                  <a:pt x="9728" y="5930"/>
                  <a:pt x="10832" y="6046"/>
                </a:cubicBezTo>
                <a:cubicBezTo>
                  <a:pt x="12324" y="6203"/>
                  <a:pt x="13428" y="3794"/>
                  <a:pt x="14701" y="2120"/>
                </a:cubicBezTo>
                <a:cubicBezTo>
                  <a:pt x="15432" y="1160"/>
                  <a:pt x="16216" y="452"/>
                  <a:pt x="17063" y="435"/>
                </a:cubicBezTo>
                <a:cubicBezTo>
                  <a:pt x="18671" y="403"/>
                  <a:pt x="19985" y="2393"/>
                  <a:pt x="20666" y="5321"/>
                </a:cubicBezTo>
                <a:cubicBezTo>
                  <a:pt x="21333" y="8190"/>
                  <a:pt x="21369" y="11888"/>
                  <a:pt x="20579" y="15243"/>
                </a:cubicBezTo>
                <a:cubicBezTo>
                  <a:pt x="20004" y="17686"/>
                  <a:pt x="19146" y="19400"/>
                  <a:pt x="18071" y="20005"/>
                </a:cubicBezTo>
                <a:cubicBezTo>
                  <a:pt x="17167" y="20513"/>
                  <a:pt x="16181" y="20158"/>
                  <a:pt x="15200" y="19570"/>
                </a:cubicBezTo>
                <a:cubicBezTo>
                  <a:pt x="13893" y="18787"/>
                  <a:pt x="12535" y="17632"/>
                  <a:pt x="11181" y="17632"/>
                </a:cubicBezTo>
                <a:cubicBezTo>
                  <a:pt x="8724" y="17632"/>
                  <a:pt x="6509" y="21583"/>
                  <a:pt x="4053" y="20866"/>
                </a:cubicBezTo>
                <a:close/>
              </a:path>
            </a:pathLst>
          </a:custGeom>
          <a:solidFill>
            <a:srgbClr val="A93201">
              <a:alpha val="74444"/>
            </a:srgbClr>
          </a:solidFill>
          <a:ln w="12700">
            <a:miter lim="400000"/>
          </a:ln>
        </p:spPr>
        <p:txBody>
          <a:bodyPr lIns="45718" tIns="45718" rIns="45718" bIns="45718"/>
          <a:lstStyle/>
          <a:p>
            <a:pPr defTabSz="457200"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140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0" name="Shape 1403"/>
          <p:cNvSpPr/>
          <p:nvPr/>
        </p:nvSpPr>
        <p:spPr>
          <a:xfrm>
            <a:off x="3421968" y="306525"/>
            <a:ext cx="537964" cy="769437"/>
          </a:xfrm>
          <a:prstGeom prst="rect">
            <a:avLst/>
          </a:prstGeom>
          <a:ln w="508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828800">
              <a:defRPr sz="224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4400" dirty="0">
                <a:solidFill>
                  <a:schemeClr val="bg1"/>
                </a:solidFill>
                <a:latin typeface="BradleyHand ITC" panose="02000803030000020004" pitchFamily="2" charset="0"/>
                <a:ea typeface="Roboto Light" panose="02000000000000000000" pitchFamily="2" charset="0"/>
              </a:rPr>
              <a:t>1.</a:t>
            </a:r>
          </a:p>
        </p:txBody>
      </p:sp>
      <p:sp>
        <p:nvSpPr>
          <p:cNvPr id="21" name="Shape 1404"/>
          <p:cNvSpPr/>
          <p:nvPr/>
        </p:nvSpPr>
        <p:spPr>
          <a:xfrm>
            <a:off x="7158125" y="1422649"/>
            <a:ext cx="635747" cy="769437"/>
          </a:xfrm>
          <a:prstGeom prst="rect">
            <a:avLst/>
          </a:prstGeom>
          <a:ln w="508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828800">
              <a:defRPr sz="224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4400" dirty="0">
                <a:solidFill>
                  <a:schemeClr val="bg1"/>
                </a:solidFill>
                <a:latin typeface="BradleyHand ITC" panose="02000803030000020004" pitchFamily="2" charset="0"/>
                <a:ea typeface="Roboto Light" panose="02000000000000000000" pitchFamily="2" charset="0"/>
              </a:rPr>
              <a:t>2</a:t>
            </a:r>
            <a:r>
              <a:rPr lang="de-DE" sz="4400" dirty="0">
                <a:solidFill>
                  <a:schemeClr val="bg1"/>
                </a:solidFill>
                <a:latin typeface="BradleyHand ITC" panose="02000803030000020004" pitchFamily="2" charset="0"/>
                <a:ea typeface="Roboto Light" panose="02000000000000000000" pitchFamily="2" charset="0"/>
              </a:rPr>
              <a:t>.</a:t>
            </a:r>
            <a:r>
              <a:rPr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</p:txBody>
      </p:sp>
      <p:sp>
        <p:nvSpPr>
          <p:cNvPr id="22" name="Shape 1405"/>
          <p:cNvSpPr/>
          <p:nvPr/>
        </p:nvSpPr>
        <p:spPr>
          <a:xfrm>
            <a:off x="7083586" y="4235762"/>
            <a:ext cx="624526" cy="769437"/>
          </a:xfrm>
          <a:prstGeom prst="rect">
            <a:avLst/>
          </a:prstGeom>
          <a:ln w="508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828800">
              <a:defRPr sz="224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4400" dirty="0">
                <a:solidFill>
                  <a:schemeClr val="bg1"/>
                </a:solidFill>
                <a:latin typeface="BradleyHand ITC" panose="02000803030000020004" pitchFamily="2" charset="0"/>
                <a:ea typeface="Roboto Light" panose="02000000000000000000" pitchFamily="2" charset="0"/>
              </a:rPr>
              <a:t>3</a:t>
            </a:r>
            <a:r>
              <a:rPr lang="de-DE" sz="4400" dirty="0">
                <a:solidFill>
                  <a:schemeClr val="bg1"/>
                </a:solidFill>
                <a:latin typeface="BradleyHand ITC" panose="02000803030000020004" pitchFamily="2" charset="0"/>
                <a:ea typeface="Roboto Light" panose="02000000000000000000" pitchFamily="2" charset="0"/>
              </a:rPr>
              <a:t>.</a:t>
            </a:r>
            <a:r>
              <a:rPr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</p:txBody>
      </p:sp>
      <p:sp>
        <p:nvSpPr>
          <p:cNvPr id="23" name="Shape 1406"/>
          <p:cNvSpPr/>
          <p:nvPr/>
        </p:nvSpPr>
        <p:spPr>
          <a:xfrm>
            <a:off x="1269806" y="3834917"/>
            <a:ext cx="638953" cy="769437"/>
          </a:xfrm>
          <a:prstGeom prst="rect">
            <a:avLst/>
          </a:prstGeom>
          <a:ln w="508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1828800">
              <a:defRPr sz="22400"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</a:lstStyle>
          <a:p>
            <a:r>
              <a:rPr sz="4400" dirty="0">
                <a:solidFill>
                  <a:schemeClr val="bg1"/>
                </a:solidFill>
                <a:latin typeface="BradleyHand ITC" panose="02000803030000020004" pitchFamily="2" charset="0"/>
                <a:ea typeface="Roboto Light" panose="02000000000000000000" pitchFamily="2" charset="0"/>
              </a:rPr>
              <a:t>4</a:t>
            </a:r>
            <a:r>
              <a:rPr lang="de-DE" sz="4400" dirty="0">
                <a:solidFill>
                  <a:schemeClr val="bg1"/>
                </a:solidFill>
                <a:latin typeface="BradleyHand ITC" panose="02000803030000020004" pitchFamily="2" charset="0"/>
                <a:ea typeface="Roboto Light" panose="02000000000000000000" pitchFamily="2" charset="0"/>
              </a:rPr>
              <a:t>.</a:t>
            </a:r>
            <a:r>
              <a:rPr sz="14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.</a:t>
            </a:r>
          </a:p>
        </p:txBody>
      </p:sp>
      <p:sp>
        <p:nvSpPr>
          <p:cNvPr id="24" name="Shape 1407"/>
          <p:cNvSpPr/>
          <p:nvPr/>
        </p:nvSpPr>
        <p:spPr>
          <a:xfrm>
            <a:off x="2700164" y="1064471"/>
            <a:ext cx="1981572" cy="923326"/>
          </a:xfrm>
          <a:prstGeom prst="rect">
            <a:avLst/>
          </a:prstGeom>
          <a:ln w="508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4800">
                <a:latin typeface="Roboto-Light"/>
                <a:ea typeface="Roboto-Light"/>
                <a:cs typeface="Roboto-Light"/>
                <a:sym typeface="Roboto-Light"/>
              </a:defRPr>
            </a:lvl1pPr>
          </a:lstStyle>
          <a:p>
            <a:pPr algn="l"/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got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an API.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What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does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it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do and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how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can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I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test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it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?</a:t>
            </a:r>
            <a:endParaRPr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5" name="Shape 1408"/>
          <p:cNvSpPr/>
          <p:nvPr/>
        </p:nvSpPr>
        <p:spPr>
          <a:xfrm>
            <a:off x="6666050" y="2174667"/>
            <a:ext cx="1813340" cy="1200325"/>
          </a:xfrm>
          <a:prstGeom prst="rect">
            <a:avLst/>
          </a:prstGeom>
          <a:ln w="508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/>
            <a:r>
              <a:rPr lang="en-US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Why do common API-Test Tools have disadvantages?</a:t>
            </a:r>
          </a:p>
        </p:txBody>
      </p:sp>
      <p:sp>
        <p:nvSpPr>
          <p:cNvPr id="26" name="Shape 1409"/>
          <p:cNvSpPr/>
          <p:nvPr/>
        </p:nvSpPr>
        <p:spPr>
          <a:xfrm>
            <a:off x="6742923" y="5005199"/>
            <a:ext cx="1851812" cy="1200325"/>
          </a:xfrm>
          <a:prstGeom prst="rect">
            <a:avLst/>
          </a:prstGeom>
          <a:ln w="508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4800">
                <a:latin typeface="Roboto-Light"/>
                <a:ea typeface="Roboto-Light"/>
                <a:cs typeface="Roboto-Light"/>
                <a:sym typeface="Roboto-Light"/>
              </a:defRPr>
            </a:pPr>
            <a:r>
              <a:rPr lang="en-US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How can Groovy and Spock overcome these drawbacks?</a:t>
            </a:r>
          </a:p>
        </p:txBody>
      </p:sp>
      <p:sp>
        <p:nvSpPr>
          <p:cNvPr id="27" name="Shape 1410"/>
          <p:cNvSpPr/>
          <p:nvPr/>
        </p:nvSpPr>
        <p:spPr>
          <a:xfrm>
            <a:off x="852957" y="4668737"/>
            <a:ext cx="2255998" cy="646327"/>
          </a:xfrm>
          <a:prstGeom prst="rect">
            <a:avLst/>
          </a:prstGeom>
          <a:ln w="508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sz="4800">
                <a:latin typeface="Roboto-Light"/>
                <a:ea typeface="Roboto-Light"/>
                <a:cs typeface="Roboto-Light"/>
                <a:sym typeface="Roboto-Light"/>
              </a:defRPr>
            </a:pP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Let‘s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see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how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it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works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 (live </a:t>
            </a:r>
            <a:r>
              <a:rPr lang="de-DE" sz="1800" dirty="0" err="1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demo</a:t>
            </a:r>
            <a:r>
              <a:rPr lang="de-DE" sz="1800" dirty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)</a:t>
            </a:r>
            <a:endParaRPr sz="1800" dirty="0">
              <a:solidFill>
                <a:schemeClr val="bg1"/>
              </a:solidFill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28" name="Shape 1411"/>
          <p:cNvSpPr/>
          <p:nvPr/>
        </p:nvSpPr>
        <p:spPr>
          <a:xfrm>
            <a:off x="3743908" y="3893650"/>
            <a:ext cx="2167171" cy="998735"/>
          </a:xfrm>
          <a:prstGeom prst="rect">
            <a:avLst/>
          </a:prstGeom>
          <a:ln w="508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>
              <a:lnSpc>
                <a:spcPct val="70000"/>
              </a:lnSpc>
              <a:defRPr sz="9600">
                <a:solidFill>
                  <a:srgbClr val="FFFFFF"/>
                </a:solidFill>
                <a:latin typeface="Roboto-Light"/>
                <a:ea typeface="Roboto-Light"/>
                <a:cs typeface="Roboto-Light"/>
                <a:sym typeface="Roboto-Light"/>
              </a:defRPr>
            </a:pPr>
            <a:r>
              <a:rPr lang="de-DE" sz="4400" dirty="0" err="1">
                <a:solidFill>
                  <a:schemeClr val="bg1"/>
                </a:solidFill>
                <a:latin typeface="BradleyHand ITC" panose="02000803030000020004" pitchFamily="2" charset="0"/>
                <a:ea typeface="Roboto Light" panose="02000000000000000000" pitchFamily="2" charset="0"/>
                <a:cs typeface="Bradley Hand ITC TT-Bold"/>
                <a:sym typeface="Bradley Hand ITC TT-Bold"/>
              </a:rPr>
              <a:t>Today‘s</a:t>
            </a:r>
            <a:endParaRPr lang="de-DE" sz="4400" dirty="0">
              <a:solidFill>
                <a:schemeClr val="bg1"/>
              </a:solidFill>
              <a:latin typeface="BradleyHand ITC" panose="02000803030000020004" pitchFamily="2" charset="0"/>
              <a:ea typeface="Roboto Light" panose="02000000000000000000" pitchFamily="2" charset="0"/>
              <a:cs typeface="Bradley Hand ITC TT-Bold"/>
              <a:sym typeface="Bradley Hand ITC TT-Bold"/>
            </a:endParaRPr>
          </a:p>
          <a:p>
            <a:pPr algn="ctr">
              <a:lnSpc>
                <a:spcPct val="70000"/>
              </a:lnSpc>
              <a:defRPr sz="9600">
                <a:solidFill>
                  <a:srgbClr val="FFFFFF"/>
                </a:solidFill>
                <a:latin typeface="Roboto-Light"/>
                <a:ea typeface="Roboto-Light"/>
                <a:cs typeface="Roboto-Light"/>
                <a:sym typeface="Roboto-Light"/>
              </a:defRPr>
            </a:pPr>
            <a:r>
              <a:rPr lang="de-DE" sz="4400" dirty="0">
                <a:solidFill>
                  <a:schemeClr val="bg1"/>
                </a:solidFill>
                <a:latin typeface="BradleyHand ITC" panose="02000803030000020004" pitchFamily="2" charset="0"/>
                <a:ea typeface="Roboto Light" panose="02000000000000000000" pitchFamily="2" charset="0"/>
                <a:cs typeface="Bradley Hand ITC TT-Bold"/>
                <a:sym typeface="Bradley Hand ITC TT-Bold"/>
              </a:rPr>
              <a:t>Outline</a:t>
            </a:r>
            <a:endParaRPr sz="4400" dirty="0">
              <a:solidFill>
                <a:schemeClr val="bg1"/>
              </a:solidFill>
              <a:latin typeface="BradleyHand ITC" panose="02000803030000020004" pitchFamily="2" charset="0"/>
              <a:ea typeface="Roboto Light" panose="02000000000000000000" pitchFamily="2" charset="0"/>
              <a:cs typeface="Bradley Hand ITC TT-Bold"/>
              <a:sym typeface="Bradley Hand ITC TT-Bold"/>
            </a:endParaRPr>
          </a:p>
        </p:txBody>
      </p:sp>
    </p:spTree>
    <p:extLst>
      <p:ext uri="{BB962C8B-B14F-4D97-AF65-F5344CB8AC3E}">
        <p14:creationId xmlns:p14="http://schemas.microsoft.com/office/powerpoint/2010/main" val="145377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D8A4E7B6-EE01-4BAB-80AA-7AE42F899344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5" r="13575"/>
          <a:stretch>
            <a:fillRect/>
          </a:stretch>
        </p:blipFill>
        <p:spPr>
          <a:xfrm>
            <a:off x="2549108" y="4400271"/>
            <a:ext cx="2387069" cy="2178441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1BD11E4-A763-4BFB-A1B6-1FA8AD0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example</a:t>
            </a:r>
            <a:r>
              <a:rPr lang="de-DE" dirty="0"/>
              <a:t> API – </a:t>
            </a:r>
            <a:r>
              <a:rPr lang="de-DE" dirty="0" err="1"/>
              <a:t>Bookingham</a:t>
            </a:r>
            <a:r>
              <a:rPr lang="de-DE" dirty="0"/>
              <a:t> Palace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792B2D5B-BA6D-4A1C-AF1A-2A2441CE510F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booking</a:t>
            </a:r>
            <a:r>
              <a:rPr lang="de-DE" dirty="0"/>
              <a:t> </a:t>
            </a:r>
            <a:r>
              <a:rPr lang="de-DE" dirty="0" err="1"/>
              <a:t>platform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brings</a:t>
            </a:r>
            <a:r>
              <a:rPr lang="de-DE" dirty="0"/>
              <a:t> </a:t>
            </a:r>
            <a:r>
              <a:rPr lang="de-DE" dirty="0" err="1"/>
              <a:t>hotels</a:t>
            </a:r>
            <a:r>
              <a:rPr lang="de-DE" dirty="0"/>
              <a:t> and </a:t>
            </a:r>
            <a:r>
              <a:rPr lang="de-DE" dirty="0" err="1"/>
              <a:t>travellers</a:t>
            </a:r>
            <a:r>
              <a:rPr lang="de-DE" dirty="0"/>
              <a:t> </a:t>
            </a:r>
            <a:r>
              <a:rPr lang="de-DE" dirty="0" err="1"/>
              <a:t>together</a:t>
            </a:r>
            <a:endParaRPr lang="de-DE" dirty="0"/>
          </a:p>
          <a:p>
            <a:r>
              <a:rPr lang="de-DE" dirty="0"/>
              <a:t>Hotel </a:t>
            </a:r>
            <a:r>
              <a:rPr lang="de-DE" dirty="0" err="1"/>
              <a:t>owners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register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hotels</a:t>
            </a:r>
            <a:r>
              <a:rPr lang="de-DE" dirty="0"/>
              <a:t> and manage all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bookings</a:t>
            </a:r>
            <a:endParaRPr lang="de-DE" dirty="0"/>
          </a:p>
          <a:p>
            <a:r>
              <a:rPr lang="de-DE" dirty="0" err="1"/>
              <a:t>Travellers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search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hotels</a:t>
            </a:r>
            <a:r>
              <a:rPr lang="de-DE" dirty="0"/>
              <a:t>,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bookings</a:t>
            </a:r>
            <a:r>
              <a:rPr lang="de-DE" dirty="0"/>
              <a:t> and rate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hotels</a:t>
            </a:r>
            <a:endParaRPr lang="de-DE" dirty="0"/>
          </a:p>
          <a:p>
            <a:r>
              <a:rPr lang="de-DE" dirty="0" err="1"/>
              <a:t>Written</a:t>
            </a:r>
            <a:r>
              <a:rPr lang="de-DE" dirty="0"/>
              <a:t> in Java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SpringBoot</a:t>
            </a:r>
            <a:r>
              <a:rPr lang="de-DE" dirty="0"/>
              <a:t> 1.4</a:t>
            </a:r>
          </a:p>
          <a:p>
            <a:r>
              <a:rPr lang="de-DE" dirty="0" err="1"/>
              <a:t>Has</a:t>
            </a:r>
            <a:r>
              <a:rPr lang="de-DE" dirty="0"/>
              <a:t> a Rest API</a:t>
            </a:r>
          </a:p>
          <a:p>
            <a:r>
              <a:rPr lang="de-DE" dirty="0" err="1"/>
              <a:t>Available</a:t>
            </a:r>
            <a:r>
              <a:rPr lang="de-DE" dirty="0"/>
              <a:t> </a:t>
            </a:r>
            <a:r>
              <a:rPr lang="de-DE" dirty="0" err="1"/>
              <a:t>under</a:t>
            </a:r>
            <a:r>
              <a:rPr lang="de-DE" dirty="0"/>
              <a:t>: </a:t>
            </a:r>
            <a:r>
              <a:rPr lang="de-D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https://github.com/reAlHe/bookingham_palace</a:t>
            </a:r>
            <a:endParaRPr lang="de-DE" dirty="0"/>
          </a:p>
        </p:txBody>
      </p:sp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404B9872-7D29-4993-B17A-7359E0678BE6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0" r="1346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2061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1BD11E4-A763-4BFB-A1B6-1FA8AD0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my</a:t>
            </a:r>
            <a:r>
              <a:rPr lang="de-DE" dirty="0"/>
              <a:t> </a:t>
            </a:r>
            <a:r>
              <a:rPr lang="de-DE" dirty="0" err="1"/>
              <a:t>tool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like?</a:t>
            </a:r>
          </a:p>
        </p:txBody>
      </p:sp>
      <p:pic>
        <p:nvPicPr>
          <p:cNvPr id="24" name="Inhaltsplatzhalter 23">
            <a:extLst>
              <a:ext uri="{FF2B5EF4-FFF2-40B4-BE49-F238E27FC236}">
                <a16:creationId xmlns:a16="http://schemas.microsoft.com/office/drawing/2014/main" id="{5D03B91B-42C4-4FC6-94A0-450F9AAA56BD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150" y="1891222"/>
            <a:ext cx="2926066" cy="1950133"/>
          </a:xfrm>
        </p:spPr>
      </p:pic>
      <p:pic>
        <p:nvPicPr>
          <p:cNvPr id="20" name="Inhaltsplatzhalter 19">
            <a:extLst>
              <a:ext uri="{FF2B5EF4-FFF2-40B4-BE49-F238E27FC236}">
                <a16:creationId xmlns:a16="http://schemas.microsoft.com/office/drawing/2014/main" id="{26E112FB-9E25-4266-BCE2-55470E0A65F8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71" y="1562160"/>
            <a:ext cx="2966696" cy="2225022"/>
          </a:xfrm>
        </p:spPr>
      </p:pic>
      <p:pic>
        <p:nvPicPr>
          <p:cNvPr id="17" name="Inhaltsplatzhalter 16">
            <a:extLst>
              <a:ext uri="{FF2B5EF4-FFF2-40B4-BE49-F238E27FC236}">
                <a16:creationId xmlns:a16="http://schemas.microsoft.com/office/drawing/2014/main" id="{0C8AFE90-B537-4B41-8CAD-048CDA2CB8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81" y="3046488"/>
            <a:ext cx="3017838" cy="2393015"/>
          </a:xfrm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439F81ED-64FD-4401-8E69-CA7B1AFF8638}"/>
              </a:ext>
            </a:extLst>
          </p:cNvPr>
          <p:cNvSpPr txBox="1"/>
          <p:nvPr/>
        </p:nvSpPr>
        <p:spPr>
          <a:xfrm>
            <a:off x="539750" y="3980743"/>
            <a:ext cx="2324629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Testing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is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teamwork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–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use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a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technology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that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everyone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is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ok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with</a:t>
            </a:r>
            <a:endParaRPr kumimoji="0" lang="de-DE" sz="16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3916EC5-84C9-490A-9131-E6A03253FD60}"/>
              </a:ext>
            </a:extLst>
          </p:cNvPr>
          <p:cNvSpPr txBox="1"/>
          <p:nvPr/>
        </p:nvSpPr>
        <p:spPr>
          <a:xfrm>
            <a:off x="3623480" y="5439503"/>
            <a:ext cx="2324629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Make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your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customer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happy -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the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business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must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be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able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to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understand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what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you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are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actually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tes</a:t>
            </a:r>
            <a:r>
              <a:rPr lang="de-DE" sz="1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ing</a:t>
            </a:r>
            <a:endParaRPr kumimoji="0" lang="de-DE" sz="16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26FD7F8C-4FFC-434F-BC90-9C63D0068F41}"/>
              </a:ext>
            </a:extLst>
          </p:cNvPr>
          <p:cNvSpPr txBox="1"/>
          <p:nvPr/>
        </p:nvSpPr>
        <p:spPr>
          <a:xfrm>
            <a:off x="6754587" y="3889950"/>
            <a:ext cx="2324629" cy="10874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Keep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it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simple – Must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be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easy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to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use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in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terms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of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test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data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definition</a:t>
            </a:r>
            <a:r>
              <a:rPr lang="de-DE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&amp;</a:t>
            </a:r>
            <a:r>
              <a:rPr kumimoji="0" lang="de-DE" sz="1600" i="0" u="none" strike="noStrike" normalizeH="0" baseline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 </a:t>
            </a:r>
            <a:r>
              <a:rPr kumimoji="0" lang="de-DE" sz="1600" i="0" u="none" strike="noStrike" normalizeH="0" baseline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FillTx/>
                <a:latin typeface="+mn-lt"/>
                <a:ea typeface="+mn-ea"/>
                <a:cs typeface="+mn-cs"/>
                <a:sym typeface="Helvetica Light"/>
              </a:rPr>
              <a:t>repeatabilty</a:t>
            </a:r>
            <a:endParaRPr kumimoji="0" lang="de-DE" sz="1600" i="0" u="none" strike="noStrike" normalizeH="0" baseline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737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>
            <a:extLst>
              <a:ext uri="{FF2B5EF4-FFF2-40B4-BE49-F238E27FC236}">
                <a16:creationId xmlns:a16="http://schemas.microsoft.com/office/drawing/2014/main" id="{71F4642D-77A2-43CA-9B23-42E05F16592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6907"/>
            <a:ext cx="9344290" cy="593925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1BD11E4-A763-4BFB-A1B6-1FA8AD0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Let‘s</a:t>
            </a:r>
            <a:r>
              <a:rPr lang="de-DE" dirty="0"/>
              <a:t> </a:t>
            </a:r>
            <a:r>
              <a:rPr lang="de-DE" dirty="0" err="1"/>
              <a:t>try</a:t>
            </a:r>
            <a:r>
              <a:rPr lang="de-DE" dirty="0"/>
              <a:t> Postman</a:t>
            </a:r>
          </a:p>
        </p:txBody>
      </p:sp>
    </p:spTree>
    <p:extLst>
      <p:ext uri="{BB962C8B-B14F-4D97-AF65-F5344CB8AC3E}">
        <p14:creationId xmlns:p14="http://schemas.microsoft.com/office/powerpoint/2010/main" val="177139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1BD11E4-A763-4BFB-A1B6-1FA8AD01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</p:spPr>
        <p:txBody>
          <a:bodyPr/>
          <a:lstStyle/>
          <a:p>
            <a:r>
              <a:rPr lang="de-DE" dirty="0"/>
              <a:t>Postman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its</a:t>
            </a:r>
            <a:r>
              <a:rPr lang="de-DE" dirty="0"/>
              <a:t> </a:t>
            </a:r>
            <a:r>
              <a:rPr lang="de-DE" dirty="0" err="1"/>
              <a:t>advantages</a:t>
            </a:r>
            <a:r>
              <a:rPr lang="de-DE" dirty="0"/>
              <a:t> – but also </a:t>
            </a:r>
            <a:r>
              <a:rPr lang="de-DE" dirty="0" err="1"/>
              <a:t>cons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AA54DC6-1BCF-43CA-AD53-F4F082F502B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20052" y="4848608"/>
            <a:ext cx="5327650" cy="2243138"/>
          </a:xfrm>
        </p:spPr>
        <p:txBody>
          <a:bodyPr/>
          <a:lstStyle/>
          <a:p>
            <a:r>
              <a:rPr lang="de-DE" dirty="0" err="1">
                <a:solidFill>
                  <a:srgbClr val="00B050"/>
                </a:solidFill>
              </a:rPr>
              <a:t>Leightweighted</a:t>
            </a:r>
            <a:r>
              <a:rPr lang="de-DE" dirty="0">
                <a:solidFill>
                  <a:srgbClr val="00B050"/>
                </a:solidFill>
              </a:rPr>
              <a:t> JSON </a:t>
            </a:r>
            <a:r>
              <a:rPr lang="de-DE" dirty="0" err="1">
                <a:solidFill>
                  <a:srgbClr val="00B050"/>
                </a:solidFill>
              </a:rPr>
              <a:t>definition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Easy </a:t>
            </a:r>
            <a:r>
              <a:rPr lang="de-DE" dirty="0" err="1">
                <a:solidFill>
                  <a:srgbClr val="00B050"/>
                </a:solidFill>
              </a:rPr>
              <a:t>to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use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Small </a:t>
            </a:r>
            <a:r>
              <a:rPr lang="de-DE" dirty="0" err="1">
                <a:solidFill>
                  <a:srgbClr val="00B050"/>
                </a:solidFill>
              </a:rPr>
              <a:t>setup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needed</a:t>
            </a:r>
            <a:endParaRPr lang="de-DE" dirty="0">
              <a:solidFill>
                <a:srgbClr val="00B05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8A426F2-127D-4C5F-9661-B28D9303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9823" y="2808231"/>
            <a:ext cx="1220190" cy="1729589"/>
          </a:xfrm>
          <a:prstGeom prst="rect">
            <a:avLst/>
          </a:prstGeom>
        </p:spPr>
      </p:pic>
      <p:sp>
        <p:nvSpPr>
          <p:cNvPr id="16" name="Inhaltsplatzhalter 11">
            <a:extLst>
              <a:ext uri="{FF2B5EF4-FFF2-40B4-BE49-F238E27FC236}">
                <a16:creationId xmlns:a16="http://schemas.microsoft.com/office/drawing/2014/main" id="{7FA6C863-DB23-4ED1-AA43-316C3DD38F05}"/>
              </a:ext>
            </a:extLst>
          </p:cNvPr>
          <p:cNvSpPr txBox="1">
            <a:spLocks/>
          </p:cNvSpPr>
          <p:nvPr/>
        </p:nvSpPr>
        <p:spPr>
          <a:xfrm>
            <a:off x="4751613" y="4916129"/>
            <a:ext cx="4848497" cy="2226172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4988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895350" marR="0" indent="-182563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54125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612900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875168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187696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00224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12752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de-DE" dirty="0">
                <a:solidFill>
                  <a:srgbClr val="FF0000"/>
                </a:solidFill>
              </a:rPr>
              <a:t>Test </a:t>
            </a:r>
            <a:r>
              <a:rPr lang="de-DE" dirty="0" err="1">
                <a:solidFill>
                  <a:srgbClr val="FF0000"/>
                </a:solidFill>
              </a:rPr>
              <a:t>section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is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well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hidden</a:t>
            </a:r>
            <a:endParaRPr lang="de-DE" dirty="0">
              <a:solidFill>
                <a:srgbClr val="FF0000"/>
              </a:solidFill>
            </a:endParaRPr>
          </a:p>
          <a:p>
            <a:pPr hangingPunct="1"/>
            <a:r>
              <a:rPr lang="de-DE" dirty="0" err="1">
                <a:solidFill>
                  <a:srgbClr val="FF0000"/>
                </a:solidFill>
              </a:rPr>
              <a:t>Requires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Javascript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knowledge</a:t>
            </a:r>
            <a:endParaRPr lang="de-DE" dirty="0">
              <a:solidFill>
                <a:srgbClr val="FF0000"/>
              </a:solidFill>
            </a:endParaRPr>
          </a:p>
          <a:p>
            <a:pPr hangingPunct="1"/>
            <a:r>
              <a:rPr lang="de-DE" dirty="0">
                <a:solidFill>
                  <a:srgbClr val="FF0000"/>
                </a:solidFill>
              </a:rPr>
              <a:t>Takes a </a:t>
            </a:r>
            <a:r>
              <a:rPr lang="de-DE" dirty="0" err="1">
                <a:solidFill>
                  <a:srgbClr val="FF0000"/>
                </a:solidFill>
              </a:rPr>
              <a:t>while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to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create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test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suites</a:t>
            </a:r>
            <a:endParaRPr lang="de-DE" dirty="0">
              <a:solidFill>
                <a:srgbClr val="FF0000"/>
              </a:solidFill>
            </a:endParaRPr>
          </a:p>
          <a:p>
            <a:pPr hangingPunct="1"/>
            <a:r>
              <a:rPr lang="de-DE" dirty="0">
                <a:solidFill>
                  <a:srgbClr val="FF0000"/>
                </a:solidFill>
              </a:rPr>
              <a:t>Pretty </a:t>
            </a:r>
            <a:r>
              <a:rPr lang="de-DE" dirty="0" err="1">
                <a:solidFill>
                  <a:srgbClr val="FF0000"/>
                </a:solidFill>
              </a:rPr>
              <a:t>reporting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needs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bit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of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preparation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F9EE12F-E5C5-4C33-A1A2-94AC7154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33045">
            <a:off x="5837607" y="3091263"/>
            <a:ext cx="1220190" cy="1729589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A17F9F5-5A0C-4FEE-8E55-D3E03B338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923" y="1579599"/>
            <a:ext cx="191452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F3408BBD-954F-4250-8E74-BF0436A9940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r="15743"/>
          <a:stretch>
            <a:fillRect/>
          </a:stretch>
        </p:blipFill>
        <p:spPr>
          <a:xfrm>
            <a:off x="311765" y="1203659"/>
            <a:ext cx="4916504" cy="4924025"/>
          </a:xfr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71BD11E4-A763-4BFB-A1B6-1FA8AD01F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And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RestAssured</a:t>
            </a:r>
            <a:r>
              <a:rPr lang="de-DE" dirty="0"/>
              <a:t>?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187E4D83-5DCB-4AC5-AE69-8641FAF6F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157" y="4318521"/>
            <a:ext cx="5502078" cy="212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1BD11E4-A763-4BFB-A1B6-1FA8AD01F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49" y="333375"/>
            <a:ext cx="6696075" cy="1295400"/>
          </a:xfrm>
        </p:spPr>
        <p:txBody>
          <a:bodyPr/>
          <a:lstStyle/>
          <a:p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solves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problems</a:t>
            </a:r>
            <a:r>
              <a:rPr lang="de-DE" dirty="0"/>
              <a:t>, but </a:t>
            </a:r>
            <a:r>
              <a:rPr lang="de-DE" dirty="0" err="1"/>
              <a:t>creates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ones</a:t>
            </a:r>
            <a:endParaRPr lang="de-DE" dirty="0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2AA54DC6-1BCF-43CA-AD53-F4F082F502B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036925" y="5403056"/>
            <a:ext cx="5327650" cy="2243138"/>
          </a:xfrm>
        </p:spPr>
        <p:txBody>
          <a:bodyPr/>
          <a:lstStyle/>
          <a:p>
            <a:r>
              <a:rPr lang="de-DE" dirty="0">
                <a:solidFill>
                  <a:srgbClr val="00B050"/>
                </a:solidFill>
              </a:rPr>
              <a:t>Tests </a:t>
            </a:r>
            <a:r>
              <a:rPr lang="de-DE" dirty="0" err="1">
                <a:solidFill>
                  <a:srgbClr val="00B050"/>
                </a:solidFill>
              </a:rPr>
              <a:t>can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be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written</a:t>
            </a:r>
            <a:r>
              <a:rPr lang="de-DE" dirty="0">
                <a:solidFill>
                  <a:srgbClr val="00B050"/>
                </a:solidFill>
              </a:rPr>
              <a:t> in Java</a:t>
            </a:r>
          </a:p>
          <a:p>
            <a:r>
              <a:rPr lang="de-DE" dirty="0">
                <a:solidFill>
                  <a:srgbClr val="00B050"/>
                </a:solidFill>
              </a:rPr>
              <a:t>Easy </a:t>
            </a:r>
            <a:r>
              <a:rPr lang="de-DE" dirty="0" err="1">
                <a:solidFill>
                  <a:srgbClr val="00B050"/>
                </a:solidFill>
              </a:rPr>
              <a:t>to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write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first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testcases</a:t>
            </a:r>
            <a:endParaRPr lang="de-DE" dirty="0">
              <a:solidFill>
                <a:srgbClr val="00B050"/>
              </a:solidFill>
            </a:endParaRPr>
          </a:p>
          <a:p>
            <a:r>
              <a:rPr lang="de-DE" dirty="0">
                <a:solidFill>
                  <a:srgbClr val="00B050"/>
                </a:solidFill>
              </a:rPr>
              <a:t>Pretty </a:t>
            </a:r>
            <a:r>
              <a:rPr lang="de-DE" dirty="0" err="1">
                <a:solidFill>
                  <a:srgbClr val="00B050"/>
                </a:solidFill>
              </a:rPr>
              <a:t>reporting</a:t>
            </a:r>
            <a:r>
              <a:rPr lang="de-DE" dirty="0">
                <a:solidFill>
                  <a:srgbClr val="00B050"/>
                </a:solidFill>
              </a:rPr>
              <a:t> out </a:t>
            </a:r>
            <a:r>
              <a:rPr lang="de-DE" dirty="0" err="1">
                <a:solidFill>
                  <a:srgbClr val="00B050"/>
                </a:solidFill>
              </a:rPr>
              <a:t>of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the</a:t>
            </a:r>
            <a:r>
              <a:rPr lang="de-DE" dirty="0">
                <a:solidFill>
                  <a:srgbClr val="00B050"/>
                </a:solidFill>
              </a:rPr>
              <a:t> box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8A426F2-127D-4C5F-9661-B28D9303A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878" y="3379783"/>
            <a:ext cx="1220190" cy="1729589"/>
          </a:xfrm>
          <a:prstGeom prst="rect">
            <a:avLst/>
          </a:prstGeom>
        </p:spPr>
      </p:pic>
      <p:sp>
        <p:nvSpPr>
          <p:cNvPr id="16" name="Inhaltsplatzhalter 11">
            <a:extLst>
              <a:ext uri="{FF2B5EF4-FFF2-40B4-BE49-F238E27FC236}">
                <a16:creationId xmlns:a16="http://schemas.microsoft.com/office/drawing/2014/main" id="{7FA6C863-DB23-4ED1-AA43-316C3DD38F05}"/>
              </a:ext>
            </a:extLst>
          </p:cNvPr>
          <p:cNvSpPr txBox="1">
            <a:spLocks/>
          </p:cNvSpPr>
          <p:nvPr/>
        </p:nvSpPr>
        <p:spPr>
          <a:xfrm>
            <a:off x="4811575" y="5408797"/>
            <a:ext cx="4848497" cy="2226172"/>
          </a:xfrm>
          <a:prstGeom prst="rect">
            <a:avLst/>
          </a:prstGeom>
        </p:spPr>
        <p:txBody>
          <a:bodyPr lIns="0" tIns="0" rIns="0" bIns="0"/>
          <a:lstStyle>
            <a:lvl1pPr marL="179388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534988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895350" marR="0" indent="-182563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254125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612900" marR="0" indent="-179388" algn="l" defTabSz="410751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1600" b="0" i="0" u="none" strike="noStrike" cap="none" spc="0" baseline="0">
                <a:ln>
                  <a:noFill/>
                </a:ln>
                <a:solidFill>
                  <a:schemeClr val="bg1">
                    <a:lumMod val="10000"/>
                  </a:schemeClr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1875168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2187696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2500224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2812752" marR="0" indent="-312528" algn="l" defTabSz="410751" rtl="0" latinLnBrk="0">
              <a:lnSpc>
                <a:spcPct val="100000"/>
              </a:lnSpc>
              <a:spcBef>
                <a:spcPts val="2953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25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hangingPunct="1"/>
            <a:r>
              <a:rPr lang="de-DE" dirty="0">
                <a:solidFill>
                  <a:srgbClr val="FF0000"/>
                </a:solidFill>
              </a:rPr>
              <a:t>Setup </a:t>
            </a:r>
            <a:r>
              <a:rPr lang="de-DE" dirty="0" err="1">
                <a:solidFill>
                  <a:srgbClr val="FF0000"/>
                </a:solidFill>
              </a:rPr>
              <a:t>is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bit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more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complicated</a:t>
            </a:r>
            <a:endParaRPr lang="de-DE" dirty="0">
              <a:solidFill>
                <a:srgbClr val="FF0000"/>
              </a:solidFill>
            </a:endParaRPr>
          </a:p>
          <a:p>
            <a:pPr hangingPunct="1"/>
            <a:r>
              <a:rPr lang="de-DE" dirty="0" err="1">
                <a:solidFill>
                  <a:srgbClr val="FF0000"/>
                </a:solidFill>
              </a:rPr>
              <a:t>Define</a:t>
            </a:r>
            <a:r>
              <a:rPr lang="de-DE" dirty="0">
                <a:solidFill>
                  <a:srgbClr val="FF0000"/>
                </a:solidFill>
              </a:rPr>
              <a:t> JSON </a:t>
            </a:r>
            <a:r>
              <a:rPr lang="de-DE" dirty="0" err="1">
                <a:solidFill>
                  <a:srgbClr val="FF0000"/>
                </a:solidFill>
              </a:rPr>
              <a:t>with</a:t>
            </a:r>
            <a:r>
              <a:rPr lang="de-DE" dirty="0">
                <a:solidFill>
                  <a:srgbClr val="FF0000"/>
                </a:solidFill>
              </a:rPr>
              <a:t> Java </a:t>
            </a:r>
            <a:r>
              <a:rPr lang="de-DE" dirty="0" err="1">
                <a:solidFill>
                  <a:srgbClr val="FF0000"/>
                </a:solidFill>
              </a:rPr>
              <a:t>is</a:t>
            </a:r>
            <a:r>
              <a:rPr lang="de-DE" dirty="0">
                <a:solidFill>
                  <a:srgbClr val="FF0000"/>
                </a:solidFill>
              </a:rPr>
              <a:t> hell</a:t>
            </a:r>
          </a:p>
          <a:p>
            <a:pPr hangingPunct="1"/>
            <a:r>
              <a:rPr lang="de-DE" dirty="0" err="1">
                <a:solidFill>
                  <a:srgbClr val="FF0000"/>
                </a:solidFill>
              </a:rPr>
              <a:t>Creating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test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suites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might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be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bit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complicated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F9EE12F-E5C5-4C33-A1A2-94AC71549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533045">
            <a:off x="5809899" y="3379782"/>
            <a:ext cx="1220190" cy="172958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EC0FBEE-7A7E-4669-902C-5F16D032B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86" y="1628775"/>
            <a:ext cx="31242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6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theme/theme1.xml><?xml version="1.0" encoding="utf-8"?>
<a:theme xmlns:a="http://schemas.openxmlformats.org/drawingml/2006/main" name="MW Master FinalV3">
  <a:themeElements>
    <a:clrScheme name="Gelbe runde Bühne">
      <a:dk1>
        <a:srgbClr val="501A1C"/>
      </a:dk1>
      <a:lt1>
        <a:srgbClr val="FAF0D0"/>
      </a:lt1>
      <a:dk2>
        <a:srgbClr val="193D5C"/>
      </a:dk2>
      <a:lt2>
        <a:srgbClr val="DCDEE0"/>
      </a:lt2>
      <a:accent1>
        <a:srgbClr val="78420A"/>
      </a:accent1>
      <a:accent2>
        <a:srgbClr val="358090"/>
      </a:accent2>
      <a:accent3>
        <a:srgbClr val="CFA316"/>
      </a:accent3>
      <a:accent4>
        <a:srgbClr val="B36210"/>
      </a:accent4>
      <a:accent5>
        <a:srgbClr val="132E45"/>
      </a:accent5>
      <a:accent6>
        <a:srgbClr val="FAF0D0"/>
      </a:accent6>
      <a:hlink>
        <a:srgbClr val="501A1C"/>
      </a:hlink>
      <a:folHlink>
        <a:srgbClr val="501A1C"/>
      </a:folHlink>
    </a:clrScheme>
    <a:fontScheme name="MaibornWolff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50000"/>
            <a:alpha val="9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no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err="1" smtClean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baseline="0" dirty="0" smtClean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ibornWolff Master 22.8" id="{57201C1B-C404-482A-BBB4-B8BE7B743467}" vid="{704DBEFA-37D8-4ED9-8040-09071FA39511}"/>
    </a:ext>
  </a:extLst>
</a:theme>
</file>

<file path=ppt/theme/theme2.xml><?xml version="1.0" encoding="utf-8"?>
<a:theme xmlns:a="http://schemas.openxmlformats.org/drawingml/2006/main" name="Gelbe organische Bühne">
  <a:themeElements>
    <a:clrScheme name="Gelbe organische Bühne">
      <a:dk1>
        <a:srgbClr val="501A1C"/>
      </a:dk1>
      <a:lt1>
        <a:srgbClr val="FAF0D0"/>
      </a:lt1>
      <a:dk2>
        <a:srgbClr val="193D5C"/>
      </a:dk2>
      <a:lt2>
        <a:srgbClr val="DCDEE0"/>
      </a:lt2>
      <a:accent1>
        <a:srgbClr val="53585F"/>
      </a:accent1>
      <a:accent2>
        <a:srgbClr val="6E5F11"/>
      </a:accent2>
      <a:accent3>
        <a:srgbClr val="DCBD23"/>
      </a:accent3>
      <a:accent4>
        <a:srgbClr val="167C9C"/>
      </a:accent4>
      <a:accent5>
        <a:srgbClr val="A6500C"/>
      </a:accent5>
      <a:accent6>
        <a:srgbClr val="A6A6A6"/>
      </a:accent6>
      <a:hlink>
        <a:srgbClr val="280C0D"/>
      </a:hlink>
      <a:folHlink>
        <a:srgbClr val="280C0D"/>
      </a:folHlink>
    </a:clrScheme>
    <a:fontScheme name="MaibornWolff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50000"/>
            <a:alpha val="9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ibornWolff Master 22.8" id="{57201C1B-C404-482A-BBB4-B8BE7B743467}" vid="{BAF0C902-C25E-469D-AD31-3D8072FE201F}"/>
    </a:ext>
  </a:extLst>
</a:theme>
</file>

<file path=ppt/theme/theme3.xml><?xml version="1.0" encoding="utf-8"?>
<a:theme xmlns:a="http://schemas.openxmlformats.org/drawingml/2006/main" name="Blaue organsiche Bühne">
  <a:themeElements>
    <a:clrScheme name="Blaue organsiche Bühne">
      <a:dk1>
        <a:srgbClr val="501A1C"/>
      </a:dk1>
      <a:lt1>
        <a:srgbClr val="FAF0D0"/>
      </a:lt1>
      <a:dk2>
        <a:srgbClr val="193D5C"/>
      </a:dk2>
      <a:lt2>
        <a:srgbClr val="DCDEE0"/>
      </a:lt2>
      <a:accent1>
        <a:srgbClr val="78420A"/>
      </a:accent1>
      <a:accent2>
        <a:srgbClr val="1F78A1"/>
      </a:accent2>
      <a:accent3>
        <a:srgbClr val="E3CC9D"/>
      </a:accent3>
      <a:accent4>
        <a:srgbClr val="193D5C"/>
      </a:accent4>
      <a:accent5>
        <a:srgbClr val="686F76"/>
      </a:accent5>
      <a:accent6>
        <a:srgbClr val="EBC23F"/>
      </a:accent6>
      <a:hlink>
        <a:srgbClr val="000000"/>
      </a:hlink>
      <a:folHlink>
        <a:srgbClr val="000000"/>
      </a:folHlink>
    </a:clrScheme>
    <a:fontScheme name="MaibornWolff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50000"/>
            <a:alpha val="9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MaibornWolff Master 22.8" id="{57201C1B-C404-482A-BBB4-B8BE7B743467}" vid="{81A1F939-42EC-48E6-8F0E-2BDAB050D325}"/>
    </a:ext>
  </a:extLst>
</a:theme>
</file>

<file path=ppt/theme/theme4.xml><?xml version="1.0" encoding="utf-8"?>
<a:theme xmlns:a="http://schemas.openxmlformats.org/drawingml/2006/main" name="Blaue inverse Bühne">
  <a:themeElements>
    <a:clrScheme name="Blaue inverse Bühne">
      <a:dk1>
        <a:srgbClr val="501A1C"/>
      </a:dk1>
      <a:lt1>
        <a:srgbClr val="FAF0D0"/>
      </a:lt1>
      <a:dk2>
        <a:srgbClr val="193D5C"/>
      </a:dk2>
      <a:lt2>
        <a:srgbClr val="DCDEE0"/>
      </a:lt2>
      <a:accent1>
        <a:srgbClr val="843C0C"/>
      </a:accent1>
      <a:accent2>
        <a:srgbClr val="1F78A1"/>
      </a:accent2>
      <a:accent3>
        <a:srgbClr val="E89816"/>
      </a:accent3>
      <a:accent4>
        <a:srgbClr val="525252"/>
      </a:accent4>
      <a:accent5>
        <a:srgbClr val="EDEDED"/>
      </a:accent5>
      <a:accent6>
        <a:srgbClr val="FFD966"/>
      </a:accent6>
      <a:hlink>
        <a:srgbClr val="280C0D"/>
      </a:hlink>
      <a:folHlink>
        <a:srgbClr val="280C0D"/>
      </a:folHlink>
    </a:clrScheme>
    <a:fontScheme name="MaibornWolff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lumMod val="50000"/>
            <a:alpha val="9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</a:objectDefaults>
  <a:extraClrSchemeLst/>
  <a:extLst>
    <a:ext uri="{05A4C25C-085E-4340-85A3-A5531E510DB2}">
      <thm15:themeFamily xmlns:thm15="http://schemas.microsoft.com/office/thememl/2012/main" name="MaibornWolff Master 22.8" id="{57201C1B-C404-482A-BBB4-B8BE7B743467}" vid="{D638F03E-47DC-4078-9D3C-842235C6D0E7}"/>
    </a:ext>
  </a:extLst>
</a:theme>
</file>

<file path=ppt/theme/theme5.xml><?xml version="1.0" encoding="utf-8"?>
<a:theme xmlns:a="http://schemas.openxmlformats.org/drawingml/2006/main" name="Grüne organsiche Bühne">
  <a:themeElements>
    <a:clrScheme name="Grüne organsiche Bühne">
      <a:dk1>
        <a:srgbClr val="501A1C"/>
      </a:dk1>
      <a:lt1>
        <a:srgbClr val="FAF0D0"/>
      </a:lt1>
      <a:dk2>
        <a:srgbClr val="193D5C"/>
      </a:dk2>
      <a:lt2>
        <a:srgbClr val="DCDEE0"/>
      </a:lt2>
      <a:accent1>
        <a:srgbClr val="385723"/>
      </a:accent1>
      <a:accent2>
        <a:srgbClr val="548235"/>
      </a:accent2>
      <a:accent3>
        <a:srgbClr val="81500F"/>
      </a:accent3>
      <a:accent4>
        <a:srgbClr val="A6A6A6"/>
      </a:accent4>
      <a:accent5>
        <a:srgbClr val="FFC000"/>
      </a:accent5>
      <a:accent6>
        <a:srgbClr val="FFF2CC"/>
      </a:accent6>
      <a:hlink>
        <a:srgbClr val="280C0D"/>
      </a:hlink>
      <a:folHlink>
        <a:srgbClr val="280C0D"/>
      </a:folHlink>
    </a:clrScheme>
    <a:fontScheme name="MaibornWolff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  <a:alpha val="9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</a:objectDefaults>
  <a:extraClrSchemeLst/>
  <a:extLst>
    <a:ext uri="{05A4C25C-085E-4340-85A3-A5531E510DB2}">
      <thm15:themeFamily xmlns:thm15="http://schemas.microsoft.com/office/thememl/2012/main" name="MaibornWolff Master 22.8" id="{57201C1B-C404-482A-BBB4-B8BE7B743467}" vid="{1ACF6603-0F5B-4100-8AB1-7FF627D48AB4}"/>
    </a:ext>
  </a:extLst>
</a:theme>
</file>

<file path=ppt/theme/theme6.xml><?xml version="1.0" encoding="utf-8"?>
<a:theme xmlns:a="http://schemas.openxmlformats.org/drawingml/2006/main" name="Grüne inverse Bühne">
  <a:themeElements>
    <a:clrScheme name="Grüne inverse Bühne">
      <a:dk1>
        <a:srgbClr val="501A1C"/>
      </a:dk1>
      <a:lt1>
        <a:srgbClr val="FAF0D0"/>
      </a:lt1>
      <a:dk2>
        <a:srgbClr val="193D5C"/>
      </a:dk2>
      <a:lt2>
        <a:srgbClr val="DCDEE0"/>
      </a:lt2>
      <a:accent1>
        <a:srgbClr val="385723"/>
      </a:accent1>
      <a:accent2>
        <a:srgbClr val="FFD966"/>
      </a:accent2>
      <a:accent3>
        <a:srgbClr val="513D23"/>
      </a:accent3>
      <a:accent4>
        <a:srgbClr val="81500F"/>
      </a:accent4>
      <a:accent5>
        <a:srgbClr val="FFF2CC"/>
      </a:accent5>
      <a:accent6>
        <a:srgbClr val="C5E0B4"/>
      </a:accent6>
      <a:hlink>
        <a:srgbClr val="280C0D"/>
      </a:hlink>
      <a:folHlink>
        <a:srgbClr val="280C0D"/>
      </a:folHlink>
    </a:clrScheme>
    <a:fontScheme name="MaibornWolff">
      <a:majorFont>
        <a:latin typeface="Roboto Light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  <a:alpha val="90000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</a:objectDefaults>
  <a:extraClrSchemeLst/>
  <a:extLst>
    <a:ext uri="{05A4C25C-085E-4340-85A3-A5531E510DB2}">
      <thm15:themeFamily xmlns:thm15="http://schemas.microsoft.com/office/thememl/2012/main" name="MaibornWolff Master 22.8" id="{57201C1B-C404-482A-BBB4-B8BE7B743467}" vid="{96F844F7-FF85-482F-9F5C-F140FABB6C0C}"/>
    </a:ext>
  </a:extLst>
</a:theme>
</file>

<file path=ppt/theme/theme7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MaibornWolff_Master</Template>
  <TotalTime>0</TotalTime>
  <Words>381</Words>
  <Application>Microsoft Office PowerPoint</Application>
  <PresentationFormat>Bildschirmpräsentation (4:3)</PresentationFormat>
  <Paragraphs>62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6</vt:i4>
      </vt:variant>
      <vt:variant>
        <vt:lpstr>Folientitel</vt:lpstr>
      </vt:variant>
      <vt:variant>
        <vt:i4>12</vt:i4>
      </vt:variant>
    </vt:vector>
  </HeadingPairs>
  <TitlesOfParts>
    <vt:vector size="22" baseType="lpstr">
      <vt:lpstr>Arial</vt:lpstr>
      <vt:lpstr>BradleyHand ITC</vt:lpstr>
      <vt:lpstr>Helvetica Neue</vt:lpstr>
      <vt:lpstr>Roboto Light</vt:lpstr>
      <vt:lpstr>MW Master FinalV3</vt:lpstr>
      <vt:lpstr>Gelbe organische Bühne</vt:lpstr>
      <vt:lpstr>Blaue organsiche Bühne</vt:lpstr>
      <vt:lpstr>Blaue inverse Bühne</vt:lpstr>
      <vt:lpstr>Grüne organsiche Bühne</vt:lpstr>
      <vt:lpstr>Grüne inverse Bühne</vt:lpstr>
      <vt:lpstr>Groovy API-Testing with Spock</vt:lpstr>
      <vt:lpstr>Who Am I?</vt:lpstr>
      <vt:lpstr>PowerPoint-Präsentation</vt:lpstr>
      <vt:lpstr>My example API – Bookingham Palace</vt:lpstr>
      <vt:lpstr>What should my tool look like?</vt:lpstr>
      <vt:lpstr>Let‘s try Postman</vt:lpstr>
      <vt:lpstr>Postman has its advantages – but also cons</vt:lpstr>
      <vt:lpstr>And what about RestAssured?</vt:lpstr>
      <vt:lpstr>It solves some problems, but creates new ones</vt:lpstr>
      <vt:lpstr>Groovy for the rescue</vt:lpstr>
      <vt:lpstr>Let‘s see how it works</vt:lpstr>
      <vt:lpstr>Groovy combines the best of two worlds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Groovy API-Testing with Spock</dc:title>
  <dc:creator>Alexander Henze</dc:creator>
  <cp:lastModifiedBy>Alexander Henze</cp:lastModifiedBy>
  <cp:revision>22</cp:revision>
  <dcterms:created xsi:type="dcterms:W3CDTF">2018-08-22T12:20:01Z</dcterms:created>
  <dcterms:modified xsi:type="dcterms:W3CDTF">2019-03-20T21:03:20Z</dcterms:modified>
</cp:coreProperties>
</file>